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Mia Vida Villanueva" initials="MVV" lastIdx="0" clrIdx="0"/>
  <p:cmAuthor id="7" name="1206988966@qq.com" initials="1" lastIdx="0" clrIdx="2"/>
  <p:cmAuthor id="1" name="Wangzhi gang" initials="Wg" lastIdx="0" clrIdx="0"/>
  <p:cmAuthor id="8" name="姜伟光" initials="姜" lastIdx="0" clrIdx="0"/>
  <p:cmAuthor id="3" name="lenovo" initials="l" lastIdx="0" clrIdx="2"/>
  <p:cmAuthor id="4" name="Administrator" initials="A" lastIdx="0" clrIdx="3"/>
  <p:cmAuthor id="75" name="作者" initials="A" lastIdx="0" clrIdx="24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624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image" Target="../media/image1.png" /><Relationship Id="rId13" Type="http://schemas.openxmlformats.org/officeDocument/2006/relationships/tags" Target="../tags/tag74.xml" /><Relationship Id="rId14" Type="http://schemas.openxmlformats.org/officeDocument/2006/relationships/image" Target="../media/image2.png" /><Relationship Id="rId15" Type="http://schemas.openxmlformats.org/officeDocument/2006/relationships/tags" Target="../tags/tag75.xml" /><Relationship Id="rId16" Type="http://schemas.openxmlformats.org/officeDocument/2006/relationships/tags" Target="../tags/tag76.xml" /><Relationship Id="rId17" Type="http://schemas.openxmlformats.org/officeDocument/2006/relationships/image" Target="../media/image3.png" /><Relationship Id="rId18" Type="http://schemas.openxmlformats.org/officeDocument/2006/relationships/tags" Target="../tags/tag77.xml" /><Relationship Id="rId19" Type="http://schemas.openxmlformats.org/officeDocument/2006/relationships/tags" Target="../tags/tag78.xml" /><Relationship Id="rId2" Type="http://schemas.openxmlformats.org/officeDocument/2006/relationships/tags" Target="../tags/tag64.xml" /><Relationship Id="rId20" Type="http://schemas.openxmlformats.org/officeDocument/2006/relationships/tags" Target="../tags/tag79.xml" /><Relationship Id="rId21" Type="http://schemas.openxmlformats.org/officeDocument/2006/relationships/tags" Target="../tags/tag80.xml" /><Relationship Id="rId22" Type="http://schemas.openxmlformats.org/officeDocument/2006/relationships/tags" Target="../tags/tag81.xml" /><Relationship Id="rId23" Type="http://schemas.openxmlformats.org/officeDocument/2006/relationships/tags" Target="../tags/tag82.xml" /><Relationship Id="rId24" Type="http://schemas.openxmlformats.org/officeDocument/2006/relationships/tags" Target="../tags/tag83.xml" /><Relationship Id="rId25" Type="http://schemas.openxmlformats.org/officeDocument/2006/relationships/slideMaster" Target="../slideMasters/slideMaster2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4.xml" /><Relationship Id="rId2" Type="http://schemas.openxmlformats.org/officeDocument/2006/relationships/tags" Target="../tags/tag85.xml" /><Relationship Id="rId3" Type="http://schemas.openxmlformats.org/officeDocument/2006/relationships/tags" Target="../tags/tag86.xml" /><Relationship Id="rId4" Type="http://schemas.openxmlformats.org/officeDocument/2006/relationships/tags" Target="../tags/tag87.xml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10" Type="http://schemas.openxmlformats.org/officeDocument/2006/relationships/tags" Target="../tags/tag100.xml" /><Relationship Id="rId11" Type="http://schemas.openxmlformats.org/officeDocument/2006/relationships/tags" Target="../tags/tag101.xml" /><Relationship Id="rId12" Type="http://schemas.openxmlformats.org/officeDocument/2006/relationships/tags" Target="../tags/tag102.xml" /><Relationship Id="rId13" Type="http://schemas.openxmlformats.org/officeDocument/2006/relationships/tags" Target="../tags/tag103.xml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tags" Target="../tags/tag106.xml" /><Relationship Id="rId17" Type="http://schemas.openxmlformats.org/officeDocument/2006/relationships/slideMaster" Target="../slideMasters/slideMaster2.xml" /><Relationship Id="rId2" Type="http://schemas.openxmlformats.org/officeDocument/2006/relationships/tags" Target="../tags/tag9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7.xml" /><Relationship Id="rId2" Type="http://schemas.openxmlformats.org/officeDocument/2006/relationships/tags" Target="../tags/tag108.x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10" Type="http://schemas.openxmlformats.org/officeDocument/2006/relationships/tags" Target="../tags/tag124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tags" Target="../tags/tag119.xml" /><Relationship Id="rId6" Type="http://schemas.openxmlformats.org/officeDocument/2006/relationships/tags" Target="../tags/tag120.xml" /><Relationship Id="rId7" Type="http://schemas.openxmlformats.org/officeDocument/2006/relationships/tags" Target="../tags/tag121.xml" /><Relationship Id="rId8" Type="http://schemas.openxmlformats.org/officeDocument/2006/relationships/tags" Target="../tags/tag122.xml" /><Relationship Id="rId9" Type="http://schemas.openxmlformats.org/officeDocument/2006/relationships/tags" Target="../tags/tag12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10" Type="http://schemas.openxmlformats.org/officeDocument/2006/relationships/tags" Target="../tags/tag134.xml" /><Relationship Id="rId11" Type="http://schemas.openxmlformats.org/officeDocument/2006/relationships/tags" Target="../tags/tag135.xml" /><Relationship Id="rId12" Type="http://schemas.openxmlformats.org/officeDocument/2006/relationships/tags" Target="../tags/tag13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7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tags" Target="../tags/tag140.xml" /><Relationship Id="rId5" Type="http://schemas.openxmlformats.org/officeDocument/2006/relationships/tags" Target="../tags/tag141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8.xml" /><Relationship Id="rId2" Type="http://schemas.openxmlformats.org/officeDocument/2006/relationships/tags" Target="../tags/tag149.xml" /><Relationship Id="rId3" Type="http://schemas.openxmlformats.org/officeDocument/2006/relationships/tags" Target="../tags/tag150.xml" /><Relationship Id="rId4" Type="http://schemas.openxmlformats.org/officeDocument/2006/relationships/tags" Target="../tags/tag151.xml" /><Relationship Id="rId5" Type="http://schemas.openxmlformats.org/officeDocument/2006/relationships/tags" Target="../tags/tag152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tags" Target="../tags/tag158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9.xml" /><Relationship Id="rId10" Type="http://schemas.openxmlformats.org/officeDocument/2006/relationships/tags" Target="../tags/tag168.xml" /><Relationship Id="rId11" Type="http://schemas.openxmlformats.org/officeDocument/2006/relationships/image" Target="../media/image1.png" /><Relationship Id="rId12" Type="http://schemas.openxmlformats.org/officeDocument/2006/relationships/tags" Target="../tags/tag169.xml" /><Relationship Id="rId13" Type="http://schemas.openxmlformats.org/officeDocument/2006/relationships/image" Target="../media/image2.png" /><Relationship Id="rId14" Type="http://schemas.openxmlformats.org/officeDocument/2006/relationships/tags" Target="../tags/tag170.xml" /><Relationship Id="rId15" Type="http://schemas.openxmlformats.org/officeDocument/2006/relationships/tags" Target="../tags/tag171.xml" /><Relationship Id="rId16" Type="http://schemas.openxmlformats.org/officeDocument/2006/relationships/image" Target="../media/image3.png" /><Relationship Id="rId17" Type="http://schemas.openxmlformats.org/officeDocument/2006/relationships/tags" Target="../tags/tag172.xml" /><Relationship Id="rId18" Type="http://schemas.openxmlformats.org/officeDocument/2006/relationships/tags" Target="../tags/tag173.xml" /><Relationship Id="rId19" Type="http://schemas.openxmlformats.org/officeDocument/2006/relationships/tags" Target="../tags/tag174.xml" /><Relationship Id="rId2" Type="http://schemas.openxmlformats.org/officeDocument/2006/relationships/tags" Target="../tags/tag160.xml" /><Relationship Id="rId20" Type="http://schemas.openxmlformats.org/officeDocument/2006/relationships/tags" Target="../tags/tag175.xml" /><Relationship Id="rId21" Type="http://schemas.openxmlformats.org/officeDocument/2006/relationships/tags" Target="../tags/tag176.xml" /><Relationship Id="rId22" Type="http://schemas.openxmlformats.org/officeDocument/2006/relationships/tags" Target="../tags/tag177.xml" /><Relationship Id="rId23" Type="http://schemas.openxmlformats.org/officeDocument/2006/relationships/tags" Target="../tags/tag178.xml" /><Relationship Id="rId24" Type="http://schemas.openxmlformats.org/officeDocument/2006/relationships/slideMaster" Target="../slideMasters/slideMaster2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9.xml" /><Relationship Id="rId2" Type="http://schemas.openxmlformats.org/officeDocument/2006/relationships/tags" Target="../tags/tag180.xml" /><Relationship Id="rId3" Type="http://schemas.openxmlformats.org/officeDocument/2006/relationships/tags" Target="../tags/tag181.xml" /><Relationship Id="rId4" Type="http://schemas.openxmlformats.org/officeDocument/2006/relationships/tags" Target="../tags/tag182.xml" /><Relationship Id="rId5" Type="http://schemas.openxmlformats.org/officeDocument/2006/relationships/tags" Target="../tags/tag183.xml" /><Relationship Id="rId6" Type="http://schemas.openxmlformats.org/officeDocument/2006/relationships/tags" Target="../tags/tag184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5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8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5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1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文本框 6"/>
          <p:cNvSpPr txBox="1"/>
          <p:nvPr>
            <p:ph type="title" idx="21" hasCustomPrompt="1"/>
            <p:custDataLst>
              <p:tags r:id="rId1"/>
            </p:custDataLst>
          </p:nvPr>
        </p:nvSpPr>
        <p:spPr>
          <a:xfrm>
            <a:off x="804545" y="911225"/>
            <a:ext cx="6309360" cy="2344420"/>
          </a:xfrm>
          <a:prstGeom prst="rect">
            <a:avLst/>
          </a:prstGeom>
          <a:noFill/>
        </p:spPr>
        <p:txBody>
          <a:bodyPr vert="horz" wrap="square" rtlCol="0" anchor="b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8" name="任意多边形: 形状 17"/>
          <p:cNvSpPr/>
          <p:nvPr>
            <p:custDataLst>
              <p:tags r:id="rId2"/>
            </p:custDataLst>
          </p:nvPr>
        </p:nvSpPr>
        <p:spPr>
          <a:xfrm>
            <a:off x="0" y="3262537"/>
            <a:ext cx="12192000" cy="3595463"/>
          </a:xfrm>
          <a:custGeom>
            <a:gdLst>
              <a:gd name="connsiteX0" fmla="*/ 11115320 w 12192000"/>
              <a:gd name="connsiteY0" fmla="*/ 50 h 3595463"/>
              <a:gd name="connsiteX1" fmla="*/ 12016809 w 12192000"/>
              <a:gd name="connsiteY1" fmla="*/ 107965 h 3595463"/>
              <a:gd name="connsiteX2" fmla="*/ 12192000 w 12192000"/>
              <a:gd name="connsiteY2" fmla="*/ 167661 h 3595463"/>
              <a:gd name="connsiteX3" fmla="*/ 12192000 w 12192000"/>
              <a:gd name="connsiteY3" fmla="*/ 3595463 h 3595463"/>
              <a:gd name="connsiteX4" fmla="*/ 0 w 12192000"/>
              <a:gd name="connsiteY4" fmla="*/ 3595463 h 3595463"/>
              <a:gd name="connsiteX5" fmla="*/ 0 w 12192000"/>
              <a:gd name="connsiteY5" fmla="*/ 2063550 h 3595463"/>
              <a:gd name="connsiteX6" fmla="*/ 1321 w 12192000"/>
              <a:gd name="connsiteY6" fmla="*/ 2072626 h 3595463"/>
              <a:gd name="connsiteX7" fmla="*/ 10574 w 12192000"/>
              <a:gd name="connsiteY7" fmla="*/ 2265448 h 3595463"/>
              <a:gd name="connsiteX8" fmla="*/ 3188928 w 12192000"/>
              <a:gd name="connsiteY8" fmla="*/ 2631826 h 3595463"/>
              <a:gd name="connsiteX9" fmla="*/ 8806826 w 12192000"/>
              <a:gd name="connsiteY9" fmla="*/ 391560 h 3595463"/>
              <a:gd name="connsiteX10" fmla="*/ 11115320 w 12192000"/>
              <a:gd name="connsiteY10" fmla="*/ 50 h 3595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595463">
                <a:moveTo>
                  <a:pt x="11115320" y="50"/>
                </a:moveTo>
                <a:cubicBezTo>
                  <a:pt x="11459512" y="1553"/>
                  <a:pt x="11767815" y="37161"/>
                  <a:pt x="12016809" y="107965"/>
                </a:cubicBezTo>
                <a:lnTo>
                  <a:pt x="12192000" y="167661"/>
                </a:lnTo>
                <a:lnTo>
                  <a:pt x="12192000" y="3595463"/>
                </a:lnTo>
                <a:lnTo>
                  <a:pt x="0" y="3595463"/>
                </a:lnTo>
                <a:lnTo>
                  <a:pt x="0" y="2063550"/>
                </a:lnTo>
                <a:lnTo>
                  <a:pt x="1321" y="2072626"/>
                </a:lnTo>
                <a:cubicBezTo>
                  <a:pt x="4405" y="2111769"/>
                  <a:pt x="7490" y="2264002"/>
                  <a:pt x="10574" y="2265448"/>
                </a:cubicBezTo>
                <a:cubicBezTo>
                  <a:pt x="561762" y="2532583"/>
                  <a:pt x="1722887" y="2944141"/>
                  <a:pt x="3188928" y="2631826"/>
                </a:cubicBezTo>
                <a:cubicBezTo>
                  <a:pt x="4654971" y="2319511"/>
                  <a:pt x="7230504" y="913766"/>
                  <a:pt x="8806826" y="391560"/>
                </a:cubicBezTo>
                <a:cubicBezTo>
                  <a:pt x="9594988" y="130457"/>
                  <a:pt x="10426934" y="-2957"/>
                  <a:pt x="11115320" y="5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3"/>
            </p:custDataLst>
          </p:nvPr>
        </p:nvSpPr>
        <p:spPr>
          <a:xfrm>
            <a:off x="9884668" y="2510563"/>
            <a:ext cx="1296695" cy="1296695"/>
          </a:xfrm>
          <a:prstGeom prst="ellipse">
            <a:avLst/>
          </a:prstGeom>
          <a:solidFill>
            <a:schemeClr val="accent1">
              <a:alpha val="10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4"/>
            </p:custDataLst>
          </p:nvPr>
        </p:nvSpPr>
        <p:spPr>
          <a:xfrm>
            <a:off x="9729981" y="4902976"/>
            <a:ext cx="307146" cy="307146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5"/>
            </p:custDataLst>
          </p:nvPr>
        </p:nvSpPr>
        <p:spPr>
          <a:xfrm>
            <a:off x="7422565" y="4804503"/>
            <a:ext cx="1271391" cy="127139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11" name="任意多边形: 形状 4"/>
          <p:cNvSpPr/>
          <p:nvPr>
            <p:custDataLst>
              <p:tags r:id="rId6"/>
            </p:custDataLst>
          </p:nvPr>
        </p:nvSpPr>
        <p:spPr>
          <a:xfrm>
            <a:off x="9762980" y="3967090"/>
            <a:ext cx="2429021" cy="2890911"/>
          </a:xfrm>
          <a:custGeom>
            <a:gdLst>
              <a:gd name="connsiteX0" fmla="*/ 2145323 w 2429021"/>
              <a:gd name="connsiteY0" fmla="*/ 0 h 2890911"/>
              <a:gd name="connsiteX1" fmla="*/ 2364670 w 2429021"/>
              <a:gd name="connsiteY1" fmla="*/ 11076 h 2890911"/>
              <a:gd name="connsiteX2" fmla="*/ 2429021 w 2429021"/>
              <a:gd name="connsiteY2" fmla="*/ 20897 h 2890911"/>
              <a:gd name="connsiteX3" fmla="*/ 2429021 w 2429021"/>
              <a:gd name="connsiteY3" fmla="*/ 2890911 h 2890911"/>
              <a:gd name="connsiteX4" fmla="*/ 135844 w 2429021"/>
              <a:gd name="connsiteY4" fmla="*/ 2890911 h 2890911"/>
              <a:gd name="connsiteX5" fmla="*/ 96450 w 2429021"/>
              <a:gd name="connsiteY5" fmla="*/ 2783277 h 2890911"/>
              <a:gd name="connsiteX6" fmla="*/ 0 w 2429021"/>
              <a:gd name="connsiteY6" fmla="*/ 2145323 h 2890911"/>
              <a:gd name="connsiteX7" fmla="*/ 2145323 w 2429021"/>
              <a:gd name="connsiteY7" fmla="*/ 0 h 28909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29021" h="2890911">
                <a:moveTo>
                  <a:pt x="2145323" y="0"/>
                </a:moveTo>
                <a:cubicBezTo>
                  <a:pt x="2219375" y="0"/>
                  <a:pt x="2292550" y="3752"/>
                  <a:pt x="2364670" y="11076"/>
                </a:cubicBezTo>
                <a:lnTo>
                  <a:pt x="2429021" y="20897"/>
                </a:lnTo>
                <a:lnTo>
                  <a:pt x="2429021" y="2890911"/>
                </a:lnTo>
                <a:lnTo>
                  <a:pt x="135844" y="2890911"/>
                </a:lnTo>
                <a:lnTo>
                  <a:pt x="96450" y="2783277"/>
                </a:lnTo>
                <a:cubicBezTo>
                  <a:pt x="33767" y="2581747"/>
                  <a:pt x="0" y="2367479"/>
                  <a:pt x="0" y="2145323"/>
                </a:cubicBezTo>
                <a:cubicBezTo>
                  <a:pt x="0" y="960494"/>
                  <a:pt x="960494" y="0"/>
                  <a:pt x="2145323" y="0"/>
                </a:cubicBezTo>
                <a:close/>
              </a:path>
            </a:pathLst>
          </a:custGeom>
          <a:noFill/>
          <a:ln>
            <a:solidFill>
              <a:schemeClr val="bg1">
                <a:alpha val="54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>
            <p:custDataLst>
              <p:tags r:id="rId7"/>
            </p:custDataLst>
          </p:nvPr>
        </p:nvSpPr>
        <p:spPr>
          <a:xfrm>
            <a:off x="7165609" y="3654809"/>
            <a:ext cx="152400" cy="1524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>
            <p:custDataLst>
              <p:tags r:id="rId8"/>
            </p:custDataLst>
          </p:nvPr>
        </p:nvSpPr>
        <p:spPr>
          <a:xfrm>
            <a:off x="10919143" y="2089520"/>
            <a:ext cx="261559" cy="261559"/>
          </a:xfrm>
          <a:prstGeom prst="ellipse">
            <a:avLst/>
          </a:prstGeom>
          <a:solidFill>
            <a:schemeClr val="accent1">
              <a:alpha val="6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: 空心 39"/>
          <p:cNvSpPr/>
          <p:nvPr>
            <p:custDataLst>
              <p:tags r:id="rId9"/>
            </p:custDataLst>
          </p:nvPr>
        </p:nvSpPr>
        <p:spPr>
          <a:xfrm>
            <a:off x="7317544" y="1676736"/>
            <a:ext cx="379828" cy="379828"/>
          </a:xfrm>
          <a:prstGeom prst="donut">
            <a:avLst>
              <a:gd name="adj" fmla="val 25000"/>
            </a:avLst>
          </a:prstGeom>
          <a:solidFill>
            <a:schemeClr val="accent1">
              <a:alpha val="3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6"/>
          <p:cNvSpPr/>
          <p:nvPr>
            <p:custDataLst>
              <p:tags r:id="rId10"/>
            </p:custDataLst>
          </p:nvPr>
        </p:nvSpPr>
        <p:spPr>
          <a:xfrm>
            <a:off x="3549752" y="6349830"/>
            <a:ext cx="1142116" cy="508170"/>
          </a:xfrm>
          <a:custGeom>
            <a:gdLst>
              <a:gd name="connsiteX0" fmla="*/ 1107623 w 1142116"/>
              <a:gd name="connsiteY0" fmla="*/ 480698 h 508170"/>
              <a:gd name="connsiteX1" fmla="*/ 1132014 w 1142116"/>
              <a:gd name="connsiteY1" fmla="*/ 490800 h 508170"/>
              <a:gd name="connsiteX2" fmla="*/ 1139208 w 1142116"/>
              <a:gd name="connsiteY2" fmla="*/ 508170 h 508170"/>
              <a:gd name="connsiteX3" fmla="*/ 1076038 w 1142116"/>
              <a:gd name="connsiteY3" fmla="*/ 508170 h 508170"/>
              <a:gd name="connsiteX4" fmla="*/ 1083233 w 1142116"/>
              <a:gd name="connsiteY4" fmla="*/ 490800 h 508170"/>
              <a:gd name="connsiteX5" fmla="*/ 1107623 w 1142116"/>
              <a:gd name="connsiteY5" fmla="*/ 480698 h 508170"/>
              <a:gd name="connsiteX6" fmla="*/ 928767 w 1142116"/>
              <a:gd name="connsiteY6" fmla="*/ 480698 h 508170"/>
              <a:gd name="connsiteX7" fmla="*/ 953158 w 1142116"/>
              <a:gd name="connsiteY7" fmla="*/ 490800 h 508170"/>
              <a:gd name="connsiteX8" fmla="*/ 960353 w 1142116"/>
              <a:gd name="connsiteY8" fmla="*/ 508170 h 508170"/>
              <a:gd name="connsiteX9" fmla="*/ 897182 w 1142116"/>
              <a:gd name="connsiteY9" fmla="*/ 508170 h 508170"/>
              <a:gd name="connsiteX10" fmla="*/ 904377 w 1142116"/>
              <a:gd name="connsiteY10" fmla="*/ 490800 h 508170"/>
              <a:gd name="connsiteX11" fmla="*/ 928767 w 1142116"/>
              <a:gd name="connsiteY11" fmla="*/ 480698 h 508170"/>
              <a:gd name="connsiteX12" fmla="*/ 749913 w 1142116"/>
              <a:gd name="connsiteY12" fmla="*/ 480698 h 508170"/>
              <a:gd name="connsiteX13" fmla="*/ 774304 w 1142116"/>
              <a:gd name="connsiteY13" fmla="*/ 490800 h 508170"/>
              <a:gd name="connsiteX14" fmla="*/ 781498 w 1142116"/>
              <a:gd name="connsiteY14" fmla="*/ 508170 h 508170"/>
              <a:gd name="connsiteX15" fmla="*/ 718327 w 1142116"/>
              <a:gd name="connsiteY15" fmla="*/ 508170 h 508170"/>
              <a:gd name="connsiteX16" fmla="*/ 725522 w 1142116"/>
              <a:gd name="connsiteY16" fmla="*/ 490800 h 508170"/>
              <a:gd name="connsiteX17" fmla="*/ 749913 w 1142116"/>
              <a:gd name="connsiteY17" fmla="*/ 480698 h 508170"/>
              <a:gd name="connsiteX18" fmla="*/ 571058 w 1142116"/>
              <a:gd name="connsiteY18" fmla="*/ 480698 h 508170"/>
              <a:gd name="connsiteX19" fmla="*/ 595449 w 1142116"/>
              <a:gd name="connsiteY19" fmla="*/ 490800 h 508170"/>
              <a:gd name="connsiteX20" fmla="*/ 602643 w 1142116"/>
              <a:gd name="connsiteY20" fmla="*/ 508170 h 508170"/>
              <a:gd name="connsiteX21" fmla="*/ 539472 w 1142116"/>
              <a:gd name="connsiteY21" fmla="*/ 508170 h 508170"/>
              <a:gd name="connsiteX22" fmla="*/ 546668 w 1142116"/>
              <a:gd name="connsiteY22" fmla="*/ 490800 h 508170"/>
              <a:gd name="connsiteX23" fmla="*/ 571058 w 1142116"/>
              <a:gd name="connsiteY23" fmla="*/ 480698 h 508170"/>
              <a:gd name="connsiteX24" fmla="*/ 392203 w 1142116"/>
              <a:gd name="connsiteY24" fmla="*/ 480698 h 508170"/>
              <a:gd name="connsiteX25" fmla="*/ 416594 w 1142116"/>
              <a:gd name="connsiteY25" fmla="*/ 490800 h 508170"/>
              <a:gd name="connsiteX26" fmla="*/ 423789 w 1142116"/>
              <a:gd name="connsiteY26" fmla="*/ 508170 h 508170"/>
              <a:gd name="connsiteX27" fmla="*/ 360618 w 1142116"/>
              <a:gd name="connsiteY27" fmla="*/ 508170 h 508170"/>
              <a:gd name="connsiteX28" fmla="*/ 367813 w 1142116"/>
              <a:gd name="connsiteY28" fmla="*/ 490800 h 508170"/>
              <a:gd name="connsiteX29" fmla="*/ 392203 w 1142116"/>
              <a:gd name="connsiteY29" fmla="*/ 480698 h 508170"/>
              <a:gd name="connsiteX30" fmla="*/ 213349 w 1142116"/>
              <a:gd name="connsiteY30" fmla="*/ 480698 h 508170"/>
              <a:gd name="connsiteX31" fmla="*/ 237740 w 1142116"/>
              <a:gd name="connsiteY31" fmla="*/ 490800 h 508170"/>
              <a:gd name="connsiteX32" fmla="*/ 244935 w 1142116"/>
              <a:gd name="connsiteY32" fmla="*/ 508170 h 508170"/>
              <a:gd name="connsiteX33" fmla="*/ 181763 w 1142116"/>
              <a:gd name="connsiteY33" fmla="*/ 508170 h 508170"/>
              <a:gd name="connsiteX34" fmla="*/ 188958 w 1142116"/>
              <a:gd name="connsiteY34" fmla="*/ 490800 h 508170"/>
              <a:gd name="connsiteX35" fmla="*/ 213349 w 1142116"/>
              <a:gd name="connsiteY35" fmla="*/ 480698 h 508170"/>
              <a:gd name="connsiteX36" fmla="*/ 34494 w 1142116"/>
              <a:gd name="connsiteY36" fmla="*/ 480698 h 508170"/>
              <a:gd name="connsiteX37" fmla="*/ 58885 w 1142116"/>
              <a:gd name="connsiteY37" fmla="*/ 490800 h 508170"/>
              <a:gd name="connsiteX38" fmla="*/ 66080 w 1142116"/>
              <a:gd name="connsiteY38" fmla="*/ 508170 h 508170"/>
              <a:gd name="connsiteX39" fmla="*/ 2909 w 1142116"/>
              <a:gd name="connsiteY39" fmla="*/ 508170 h 508170"/>
              <a:gd name="connsiteX40" fmla="*/ 10104 w 1142116"/>
              <a:gd name="connsiteY40" fmla="*/ 490800 h 508170"/>
              <a:gd name="connsiteX41" fmla="*/ 34494 w 1142116"/>
              <a:gd name="connsiteY41" fmla="*/ 480698 h 508170"/>
              <a:gd name="connsiteX42" fmla="*/ 1107623 w 1142116"/>
              <a:gd name="connsiteY42" fmla="*/ 320465 h 508170"/>
              <a:gd name="connsiteX43" fmla="*/ 1142116 w 1142116"/>
              <a:gd name="connsiteY43" fmla="*/ 354958 h 508170"/>
              <a:gd name="connsiteX44" fmla="*/ 1107623 w 1142116"/>
              <a:gd name="connsiteY44" fmla="*/ 389452 h 508170"/>
              <a:gd name="connsiteX45" fmla="*/ 1073129 w 1142116"/>
              <a:gd name="connsiteY45" fmla="*/ 354958 h 508170"/>
              <a:gd name="connsiteX46" fmla="*/ 1107623 w 1142116"/>
              <a:gd name="connsiteY46" fmla="*/ 320465 h 508170"/>
              <a:gd name="connsiteX47" fmla="*/ 928767 w 1142116"/>
              <a:gd name="connsiteY47" fmla="*/ 320465 h 508170"/>
              <a:gd name="connsiteX48" fmla="*/ 963261 w 1142116"/>
              <a:gd name="connsiteY48" fmla="*/ 354958 h 508170"/>
              <a:gd name="connsiteX49" fmla="*/ 928767 w 1142116"/>
              <a:gd name="connsiteY49" fmla="*/ 389452 h 508170"/>
              <a:gd name="connsiteX50" fmla="*/ 894274 w 1142116"/>
              <a:gd name="connsiteY50" fmla="*/ 354958 h 508170"/>
              <a:gd name="connsiteX51" fmla="*/ 928767 w 1142116"/>
              <a:gd name="connsiteY51" fmla="*/ 320465 h 508170"/>
              <a:gd name="connsiteX52" fmla="*/ 749913 w 1142116"/>
              <a:gd name="connsiteY52" fmla="*/ 320465 h 508170"/>
              <a:gd name="connsiteX53" fmla="*/ 784406 w 1142116"/>
              <a:gd name="connsiteY53" fmla="*/ 354958 h 508170"/>
              <a:gd name="connsiteX54" fmla="*/ 749913 w 1142116"/>
              <a:gd name="connsiteY54" fmla="*/ 389452 h 508170"/>
              <a:gd name="connsiteX55" fmla="*/ 715419 w 1142116"/>
              <a:gd name="connsiteY55" fmla="*/ 354958 h 508170"/>
              <a:gd name="connsiteX56" fmla="*/ 749913 w 1142116"/>
              <a:gd name="connsiteY56" fmla="*/ 320465 h 508170"/>
              <a:gd name="connsiteX57" fmla="*/ 571058 w 1142116"/>
              <a:gd name="connsiteY57" fmla="*/ 320465 h 508170"/>
              <a:gd name="connsiteX58" fmla="*/ 605552 w 1142116"/>
              <a:gd name="connsiteY58" fmla="*/ 354958 h 508170"/>
              <a:gd name="connsiteX59" fmla="*/ 571058 w 1142116"/>
              <a:gd name="connsiteY59" fmla="*/ 389452 h 508170"/>
              <a:gd name="connsiteX60" fmla="*/ 536564 w 1142116"/>
              <a:gd name="connsiteY60" fmla="*/ 354958 h 508170"/>
              <a:gd name="connsiteX61" fmla="*/ 571058 w 1142116"/>
              <a:gd name="connsiteY61" fmla="*/ 320465 h 508170"/>
              <a:gd name="connsiteX62" fmla="*/ 392203 w 1142116"/>
              <a:gd name="connsiteY62" fmla="*/ 320465 h 508170"/>
              <a:gd name="connsiteX63" fmla="*/ 426697 w 1142116"/>
              <a:gd name="connsiteY63" fmla="*/ 354958 h 508170"/>
              <a:gd name="connsiteX64" fmla="*/ 392203 w 1142116"/>
              <a:gd name="connsiteY64" fmla="*/ 389452 h 508170"/>
              <a:gd name="connsiteX65" fmla="*/ 357710 w 1142116"/>
              <a:gd name="connsiteY65" fmla="*/ 354958 h 508170"/>
              <a:gd name="connsiteX66" fmla="*/ 392203 w 1142116"/>
              <a:gd name="connsiteY66" fmla="*/ 320465 h 508170"/>
              <a:gd name="connsiteX67" fmla="*/ 213349 w 1142116"/>
              <a:gd name="connsiteY67" fmla="*/ 320465 h 508170"/>
              <a:gd name="connsiteX68" fmla="*/ 247843 w 1142116"/>
              <a:gd name="connsiteY68" fmla="*/ 354958 h 508170"/>
              <a:gd name="connsiteX69" fmla="*/ 213349 w 1142116"/>
              <a:gd name="connsiteY69" fmla="*/ 389452 h 508170"/>
              <a:gd name="connsiteX70" fmla="*/ 178855 w 1142116"/>
              <a:gd name="connsiteY70" fmla="*/ 354958 h 508170"/>
              <a:gd name="connsiteX71" fmla="*/ 213349 w 1142116"/>
              <a:gd name="connsiteY71" fmla="*/ 320465 h 508170"/>
              <a:gd name="connsiteX72" fmla="*/ 34494 w 1142116"/>
              <a:gd name="connsiteY72" fmla="*/ 320465 h 508170"/>
              <a:gd name="connsiteX73" fmla="*/ 68988 w 1142116"/>
              <a:gd name="connsiteY73" fmla="*/ 354958 h 508170"/>
              <a:gd name="connsiteX74" fmla="*/ 34494 w 1142116"/>
              <a:gd name="connsiteY74" fmla="*/ 389452 h 508170"/>
              <a:gd name="connsiteX75" fmla="*/ 0 w 1142116"/>
              <a:gd name="connsiteY75" fmla="*/ 354958 h 508170"/>
              <a:gd name="connsiteX76" fmla="*/ 34494 w 1142116"/>
              <a:gd name="connsiteY76" fmla="*/ 320465 h 508170"/>
              <a:gd name="connsiteX77" fmla="*/ 1107623 w 1142116"/>
              <a:gd name="connsiteY77" fmla="*/ 160233 h 508170"/>
              <a:gd name="connsiteX78" fmla="*/ 1142116 w 1142116"/>
              <a:gd name="connsiteY78" fmla="*/ 194726 h 508170"/>
              <a:gd name="connsiteX79" fmla="*/ 1107623 w 1142116"/>
              <a:gd name="connsiteY79" fmla="*/ 229220 h 508170"/>
              <a:gd name="connsiteX80" fmla="*/ 1073129 w 1142116"/>
              <a:gd name="connsiteY80" fmla="*/ 194726 h 508170"/>
              <a:gd name="connsiteX81" fmla="*/ 1107623 w 1142116"/>
              <a:gd name="connsiteY81" fmla="*/ 160233 h 508170"/>
              <a:gd name="connsiteX82" fmla="*/ 928767 w 1142116"/>
              <a:gd name="connsiteY82" fmla="*/ 160233 h 508170"/>
              <a:gd name="connsiteX83" fmla="*/ 963261 w 1142116"/>
              <a:gd name="connsiteY83" fmla="*/ 194726 h 508170"/>
              <a:gd name="connsiteX84" fmla="*/ 928767 w 1142116"/>
              <a:gd name="connsiteY84" fmla="*/ 229220 h 508170"/>
              <a:gd name="connsiteX85" fmla="*/ 894274 w 1142116"/>
              <a:gd name="connsiteY85" fmla="*/ 194726 h 508170"/>
              <a:gd name="connsiteX86" fmla="*/ 928767 w 1142116"/>
              <a:gd name="connsiteY86" fmla="*/ 160233 h 508170"/>
              <a:gd name="connsiteX87" fmla="*/ 749913 w 1142116"/>
              <a:gd name="connsiteY87" fmla="*/ 160233 h 508170"/>
              <a:gd name="connsiteX88" fmla="*/ 784406 w 1142116"/>
              <a:gd name="connsiteY88" fmla="*/ 194726 h 508170"/>
              <a:gd name="connsiteX89" fmla="*/ 749913 w 1142116"/>
              <a:gd name="connsiteY89" fmla="*/ 229220 h 508170"/>
              <a:gd name="connsiteX90" fmla="*/ 715419 w 1142116"/>
              <a:gd name="connsiteY90" fmla="*/ 194726 h 508170"/>
              <a:gd name="connsiteX91" fmla="*/ 749913 w 1142116"/>
              <a:gd name="connsiteY91" fmla="*/ 160233 h 508170"/>
              <a:gd name="connsiteX92" fmla="*/ 571058 w 1142116"/>
              <a:gd name="connsiteY92" fmla="*/ 160233 h 508170"/>
              <a:gd name="connsiteX93" fmla="*/ 605552 w 1142116"/>
              <a:gd name="connsiteY93" fmla="*/ 194726 h 508170"/>
              <a:gd name="connsiteX94" fmla="*/ 571058 w 1142116"/>
              <a:gd name="connsiteY94" fmla="*/ 229220 h 508170"/>
              <a:gd name="connsiteX95" fmla="*/ 536564 w 1142116"/>
              <a:gd name="connsiteY95" fmla="*/ 194726 h 508170"/>
              <a:gd name="connsiteX96" fmla="*/ 571058 w 1142116"/>
              <a:gd name="connsiteY96" fmla="*/ 160233 h 508170"/>
              <a:gd name="connsiteX97" fmla="*/ 392203 w 1142116"/>
              <a:gd name="connsiteY97" fmla="*/ 160233 h 508170"/>
              <a:gd name="connsiteX98" fmla="*/ 426697 w 1142116"/>
              <a:gd name="connsiteY98" fmla="*/ 194726 h 508170"/>
              <a:gd name="connsiteX99" fmla="*/ 392203 w 1142116"/>
              <a:gd name="connsiteY99" fmla="*/ 229220 h 508170"/>
              <a:gd name="connsiteX100" fmla="*/ 357710 w 1142116"/>
              <a:gd name="connsiteY100" fmla="*/ 194726 h 508170"/>
              <a:gd name="connsiteX101" fmla="*/ 392203 w 1142116"/>
              <a:gd name="connsiteY101" fmla="*/ 160233 h 508170"/>
              <a:gd name="connsiteX102" fmla="*/ 213349 w 1142116"/>
              <a:gd name="connsiteY102" fmla="*/ 160233 h 508170"/>
              <a:gd name="connsiteX103" fmla="*/ 247843 w 1142116"/>
              <a:gd name="connsiteY103" fmla="*/ 194726 h 508170"/>
              <a:gd name="connsiteX104" fmla="*/ 213349 w 1142116"/>
              <a:gd name="connsiteY104" fmla="*/ 229220 h 508170"/>
              <a:gd name="connsiteX105" fmla="*/ 178855 w 1142116"/>
              <a:gd name="connsiteY105" fmla="*/ 194726 h 508170"/>
              <a:gd name="connsiteX106" fmla="*/ 213349 w 1142116"/>
              <a:gd name="connsiteY106" fmla="*/ 160233 h 508170"/>
              <a:gd name="connsiteX107" fmla="*/ 34494 w 1142116"/>
              <a:gd name="connsiteY107" fmla="*/ 160233 h 508170"/>
              <a:gd name="connsiteX108" fmla="*/ 68988 w 1142116"/>
              <a:gd name="connsiteY108" fmla="*/ 194726 h 508170"/>
              <a:gd name="connsiteX109" fmla="*/ 34494 w 1142116"/>
              <a:gd name="connsiteY109" fmla="*/ 229220 h 508170"/>
              <a:gd name="connsiteX110" fmla="*/ 0 w 1142116"/>
              <a:gd name="connsiteY110" fmla="*/ 194726 h 508170"/>
              <a:gd name="connsiteX111" fmla="*/ 34494 w 1142116"/>
              <a:gd name="connsiteY111" fmla="*/ 160233 h 508170"/>
              <a:gd name="connsiteX112" fmla="*/ 1107623 w 1142116"/>
              <a:gd name="connsiteY112" fmla="*/ 0 h 508170"/>
              <a:gd name="connsiteX113" fmla="*/ 1142116 w 1142116"/>
              <a:gd name="connsiteY113" fmla="*/ 34494 h 508170"/>
              <a:gd name="connsiteX114" fmla="*/ 1107623 w 1142116"/>
              <a:gd name="connsiteY114" fmla="*/ 68988 h 508170"/>
              <a:gd name="connsiteX115" fmla="*/ 1073129 w 1142116"/>
              <a:gd name="connsiteY115" fmla="*/ 34494 h 508170"/>
              <a:gd name="connsiteX116" fmla="*/ 1107623 w 1142116"/>
              <a:gd name="connsiteY116" fmla="*/ 0 h 508170"/>
              <a:gd name="connsiteX117" fmla="*/ 928767 w 1142116"/>
              <a:gd name="connsiteY117" fmla="*/ 0 h 508170"/>
              <a:gd name="connsiteX118" fmla="*/ 963261 w 1142116"/>
              <a:gd name="connsiteY118" fmla="*/ 34494 h 508170"/>
              <a:gd name="connsiteX119" fmla="*/ 928767 w 1142116"/>
              <a:gd name="connsiteY119" fmla="*/ 68988 h 508170"/>
              <a:gd name="connsiteX120" fmla="*/ 894274 w 1142116"/>
              <a:gd name="connsiteY120" fmla="*/ 34494 h 508170"/>
              <a:gd name="connsiteX121" fmla="*/ 928767 w 1142116"/>
              <a:gd name="connsiteY121" fmla="*/ 0 h 508170"/>
              <a:gd name="connsiteX122" fmla="*/ 749913 w 1142116"/>
              <a:gd name="connsiteY122" fmla="*/ 0 h 508170"/>
              <a:gd name="connsiteX123" fmla="*/ 784406 w 1142116"/>
              <a:gd name="connsiteY123" fmla="*/ 34494 h 508170"/>
              <a:gd name="connsiteX124" fmla="*/ 749913 w 1142116"/>
              <a:gd name="connsiteY124" fmla="*/ 68988 h 508170"/>
              <a:gd name="connsiteX125" fmla="*/ 715419 w 1142116"/>
              <a:gd name="connsiteY125" fmla="*/ 34494 h 508170"/>
              <a:gd name="connsiteX126" fmla="*/ 749913 w 1142116"/>
              <a:gd name="connsiteY126" fmla="*/ 0 h 508170"/>
              <a:gd name="connsiteX127" fmla="*/ 571058 w 1142116"/>
              <a:gd name="connsiteY127" fmla="*/ 0 h 508170"/>
              <a:gd name="connsiteX128" fmla="*/ 605552 w 1142116"/>
              <a:gd name="connsiteY128" fmla="*/ 34494 h 508170"/>
              <a:gd name="connsiteX129" fmla="*/ 571058 w 1142116"/>
              <a:gd name="connsiteY129" fmla="*/ 68988 h 508170"/>
              <a:gd name="connsiteX130" fmla="*/ 536564 w 1142116"/>
              <a:gd name="connsiteY130" fmla="*/ 34494 h 508170"/>
              <a:gd name="connsiteX131" fmla="*/ 571058 w 1142116"/>
              <a:gd name="connsiteY131" fmla="*/ 0 h 508170"/>
              <a:gd name="connsiteX132" fmla="*/ 392203 w 1142116"/>
              <a:gd name="connsiteY132" fmla="*/ 0 h 508170"/>
              <a:gd name="connsiteX133" fmla="*/ 426697 w 1142116"/>
              <a:gd name="connsiteY133" fmla="*/ 34494 h 508170"/>
              <a:gd name="connsiteX134" fmla="*/ 392203 w 1142116"/>
              <a:gd name="connsiteY134" fmla="*/ 68988 h 508170"/>
              <a:gd name="connsiteX135" fmla="*/ 357710 w 1142116"/>
              <a:gd name="connsiteY135" fmla="*/ 34494 h 508170"/>
              <a:gd name="connsiteX136" fmla="*/ 392203 w 1142116"/>
              <a:gd name="connsiteY136" fmla="*/ 0 h 508170"/>
              <a:gd name="connsiteX137" fmla="*/ 213349 w 1142116"/>
              <a:gd name="connsiteY137" fmla="*/ 0 h 508170"/>
              <a:gd name="connsiteX138" fmla="*/ 247843 w 1142116"/>
              <a:gd name="connsiteY138" fmla="*/ 34494 h 508170"/>
              <a:gd name="connsiteX139" fmla="*/ 213349 w 1142116"/>
              <a:gd name="connsiteY139" fmla="*/ 68988 h 508170"/>
              <a:gd name="connsiteX140" fmla="*/ 178855 w 1142116"/>
              <a:gd name="connsiteY140" fmla="*/ 34494 h 508170"/>
              <a:gd name="connsiteX141" fmla="*/ 213349 w 1142116"/>
              <a:gd name="connsiteY141" fmla="*/ 0 h 508170"/>
              <a:gd name="connsiteX142" fmla="*/ 34494 w 1142116"/>
              <a:gd name="connsiteY142" fmla="*/ 0 h 508170"/>
              <a:gd name="connsiteX143" fmla="*/ 68988 w 1142116"/>
              <a:gd name="connsiteY143" fmla="*/ 34494 h 508170"/>
              <a:gd name="connsiteX144" fmla="*/ 34494 w 1142116"/>
              <a:gd name="connsiteY144" fmla="*/ 68988 h 508170"/>
              <a:gd name="connsiteX145" fmla="*/ 0 w 1142116"/>
              <a:gd name="connsiteY145" fmla="*/ 34494 h 508170"/>
              <a:gd name="connsiteX146" fmla="*/ 34494 w 1142116"/>
              <a:gd name="connsiteY146" fmla="*/ 0 h 5081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142116" h="508170">
                <a:moveTo>
                  <a:pt x="1107623" y="480698"/>
                </a:moveTo>
                <a:cubicBezTo>
                  <a:pt x="1117148" y="480698"/>
                  <a:pt x="1125772" y="484559"/>
                  <a:pt x="1132014" y="490800"/>
                </a:cubicBezTo>
                <a:lnTo>
                  <a:pt x="1139208" y="508170"/>
                </a:lnTo>
                <a:lnTo>
                  <a:pt x="1076038" y="508170"/>
                </a:lnTo>
                <a:lnTo>
                  <a:pt x="1083233" y="490800"/>
                </a:lnTo>
                <a:cubicBezTo>
                  <a:pt x="1089475" y="484559"/>
                  <a:pt x="1098098" y="480698"/>
                  <a:pt x="1107623" y="480698"/>
                </a:cubicBezTo>
                <a:close/>
                <a:moveTo>
                  <a:pt x="928767" y="480698"/>
                </a:moveTo>
                <a:cubicBezTo>
                  <a:pt x="938292" y="480698"/>
                  <a:pt x="946916" y="484559"/>
                  <a:pt x="953158" y="490800"/>
                </a:cubicBezTo>
                <a:lnTo>
                  <a:pt x="960353" y="508170"/>
                </a:lnTo>
                <a:lnTo>
                  <a:pt x="897182" y="508170"/>
                </a:lnTo>
                <a:lnTo>
                  <a:pt x="904377" y="490800"/>
                </a:lnTo>
                <a:cubicBezTo>
                  <a:pt x="910619" y="484559"/>
                  <a:pt x="919242" y="480698"/>
                  <a:pt x="928767" y="480698"/>
                </a:cubicBezTo>
                <a:close/>
                <a:moveTo>
                  <a:pt x="749913" y="480698"/>
                </a:moveTo>
                <a:cubicBezTo>
                  <a:pt x="759438" y="480698"/>
                  <a:pt x="768062" y="484559"/>
                  <a:pt x="774304" y="490800"/>
                </a:cubicBezTo>
                <a:lnTo>
                  <a:pt x="781498" y="508170"/>
                </a:lnTo>
                <a:lnTo>
                  <a:pt x="718327" y="508170"/>
                </a:lnTo>
                <a:lnTo>
                  <a:pt x="725522" y="490800"/>
                </a:lnTo>
                <a:cubicBezTo>
                  <a:pt x="731764" y="484559"/>
                  <a:pt x="740388" y="480698"/>
                  <a:pt x="749913" y="480698"/>
                </a:cubicBezTo>
                <a:close/>
                <a:moveTo>
                  <a:pt x="571058" y="480698"/>
                </a:moveTo>
                <a:cubicBezTo>
                  <a:pt x="580583" y="480698"/>
                  <a:pt x="589207" y="484559"/>
                  <a:pt x="595449" y="490800"/>
                </a:cubicBezTo>
                <a:lnTo>
                  <a:pt x="602643" y="508170"/>
                </a:lnTo>
                <a:lnTo>
                  <a:pt x="539472" y="508170"/>
                </a:lnTo>
                <a:lnTo>
                  <a:pt x="546668" y="490800"/>
                </a:lnTo>
                <a:cubicBezTo>
                  <a:pt x="552910" y="484559"/>
                  <a:pt x="561533" y="480698"/>
                  <a:pt x="571058" y="480698"/>
                </a:cubicBezTo>
                <a:close/>
                <a:moveTo>
                  <a:pt x="392203" y="480698"/>
                </a:moveTo>
                <a:cubicBezTo>
                  <a:pt x="401728" y="480698"/>
                  <a:pt x="410352" y="484559"/>
                  <a:pt x="416594" y="490800"/>
                </a:cubicBezTo>
                <a:lnTo>
                  <a:pt x="423789" y="508170"/>
                </a:lnTo>
                <a:lnTo>
                  <a:pt x="360618" y="508170"/>
                </a:lnTo>
                <a:lnTo>
                  <a:pt x="367813" y="490800"/>
                </a:lnTo>
                <a:cubicBezTo>
                  <a:pt x="374055" y="484559"/>
                  <a:pt x="382678" y="480698"/>
                  <a:pt x="392203" y="480698"/>
                </a:cubicBezTo>
                <a:close/>
                <a:moveTo>
                  <a:pt x="213349" y="480698"/>
                </a:moveTo>
                <a:cubicBezTo>
                  <a:pt x="222874" y="480698"/>
                  <a:pt x="231497" y="484559"/>
                  <a:pt x="237740" y="490800"/>
                </a:cubicBezTo>
                <a:lnTo>
                  <a:pt x="244935" y="508170"/>
                </a:lnTo>
                <a:lnTo>
                  <a:pt x="181763" y="508170"/>
                </a:lnTo>
                <a:lnTo>
                  <a:pt x="188958" y="490800"/>
                </a:lnTo>
                <a:cubicBezTo>
                  <a:pt x="195200" y="484559"/>
                  <a:pt x="203824" y="480698"/>
                  <a:pt x="213349" y="480698"/>
                </a:cubicBezTo>
                <a:close/>
                <a:moveTo>
                  <a:pt x="34494" y="480698"/>
                </a:moveTo>
                <a:cubicBezTo>
                  <a:pt x="44019" y="480698"/>
                  <a:pt x="52643" y="484559"/>
                  <a:pt x="58885" y="490800"/>
                </a:cubicBezTo>
                <a:lnTo>
                  <a:pt x="66080" y="508170"/>
                </a:lnTo>
                <a:lnTo>
                  <a:pt x="2909" y="508170"/>
                </a:lnTo>
                <a:lnTo>
                  <a:pt x="10104" y="490800"/>
                </a:lnTo>
                <a:cubicBezTo>
                  <a:pt x="16346" y="484559"/>
                  <a:pt x="24969" y="480698"/>
                  <a:pt x="34494" y="480698"/>
                </a:cubicBezTo>
                <a:close/>
                <a:moveTo>
                  <a:pt x="1107623" y="320465"/>
                </a:moveTo>
                <a:cubicBezTo>
                  <a:pt x="1126673" y="320465"/>
                  <a:pt x="1142116" y="335908"/>
                  <a:pt x="1142116" y="354958"/>
                </a:cubicBezTo>
                <a:cubicBezTo>
                  <a:pt x="1142116" y="374008"/>
                  <a:pt x="1126673" y="389452"/>
                  <a:pt x="1107623" y="389452"/>
                </a:cubicBezTo>
                <a:cubicBezTo>
                  <a:pt x="1088573" y="389452"/>
                  <a:pt x="1073129" y="374008"/>
                  <a:pt x="1073129" y="354958"/>
                </a:cubicBezTo>
                <a:cubicBezTo>
                  <a:pt x="1073129" y="335908"/>
                  <a:pt x="1088573" y="320465"/>
                  <a:pt x="1107623" y="320465"/>
                </a:cubicBezTo>
                <a:close/>
                <a:moveTo>
                  <a:pt x="928767" y="320465"/>
                </a:moveTo>
                <a:cubicBezTo>
                  <a:pt x="947817" y="320465"/>
                  <a:pt x="963261" y="335908"/>
                  <a:pt x="963261" y="354958"/>
                </a:cubicBezTo>
                <a:cubicBezTo>
                  <a:pt x="963261" y="374008"/>
                  <a:pt x="947817" y="389452"/>
                  <a:pt x="928767" y="389452"/>
                </a:cubicBezTo>
                <a:cubicBezTo>
                  <a:pt x="909718" y="389452"/>
                  <a:pt x="894274" y="374008"/>
                  <a:pt x="894274" y="354958"/>
                </a:cubicBezTo>
                <a:cubicBezTo>
                  <a:pt x="894274" y="335908"/>
                  <a:pt x="909718" y="320465"/>
                  <a:pt x="928767" y="320465"/>
                </a:cubicBezTo>
                <a:close/>
                <a:moveTo>
                  <a:pt x="749913" y="320465"/>
                </a:moveTo>
                <a:cubicBezTo>
                  <a:pt x="768963" y="320465"/>
                  <a:pt x="784406" y="335908"/>
                  <a:pt x="784406" y="354958"/>
                </a:cubicBezTo>
                <a:cubicBezTo>
                  <a:pt x="784406" y="374008"/>
                  <a:pt x="768963" y="389452"/>
                  <a:pt x="749913" y="389452"/>
                </a:cubicBezTo>
                <a:cubicBezTo>
                  <a:pt x="730863" y="389452"/>
                  <a:pt x="715419" y="374008"/>
                  <a:pt x="715419" y="354958"/>
                </a:cubicBezTo>
                <a:cubicBezTo>
                  <a:pt x="715419" y="335908"/>
                  <a:pt x="730863" y="320465"/>
                  <a:pt x="749913" y="320465"/>
                </a:cubicBezTo>
                <a:close/>
                <a:moveTo>
                  <a:pt x="571058" y="320465"/>
                </a:moveTo>
                <a:cubicBezTo>
                  <a:pt x="590108" y="320465"/>
                  <a:pt x="605552" y="335908"/>
                  <a:pt x="605552" y="354958"/>
                </a:cubicBezTo>
                <a:cubicBezTo>
                  <a:pt x="605552" y="374008"/>
                  <a:pt x="590108" y="389452"/>
                  <a:pt x="571058" y="389452"/>
                </a:cubicBezTo>
                <a:cubicBezTo>
                  <a:pt x="552008" y="389452"/>
                  <a:pt x="536564" y="374008"/>
                  <a:pt x="536564" y="354958"/>
                </a:cubicBezTo>
                <a:cubicBezTo>
                  <a:pt x="536564" y="335908"/>
                  <a:pt x="552008" y="320465"/>
                  <a:pt x="571058" y="320465"/>
                </a:cubicBezTo>
                <a:close/>
                <a:moveTo>
                  <a:pt x="392203" y="320465"/>
                </a:moveTo>
                <a:cubicBezTo>
                  <a:pt x="411253" y="320465"/>
                  <a:pt x="426697" y="335908"/>
                  <a:pt x="426697" y="354958"/>
                </a:cubicBezTo>
                <a:cubicBezTo>
                  <a:pt x="426697" y="374008"/>
                  <a:pt x="411253" y="389452"/>
                  <a:pt x="392203" y="389452"/>
                </a:cubicBezTo>
                <a:cubicBezTo>
                  <a:pt x="373153" y="389452"/>
                  <a:pt x="357710" y="374008"/>
                  <a:pt x="357710" y="354958"/>
                </a:cubicBezTo>
                <a:cubicBezTo>
                  <a:pt x="357710" y="335908"/>
                  <a:pt x="373153" y="320465"/>
                  <a:pt x="392203" y="320465"/>
                </a:cubicBezTo>
                <a:close/>
                <a:moveTo>
                  <a:pt x="213349" y="320465"/>
                </a:moveTo>
                <a:cubicBezTo>
                  <a:pt x="232399" y="320465"/>
                  <a:pt x="247843" y="335908"/>
                  <a:pt x="247843" y="354958"/>
                </a:cubicBezTo>
                <a:cubicBezTo>
                  <a:pt x="247843" y="374008"/>
                  <a:pt x="232399" y="389452"/>
                  <a:pt x="213349" y="389452"/>
                </a:cubicBezTo>
                <a:cubicBezTo>
                  <a:pt x="194298" y="389452"/>
                  <a:pt x="178855" y="374008"/>
                  <a:pt x="178855" y="354958"/>
                </a:cubicBezTo>
                <a:cubicBezTo>
                  <a:pt x="178855" y="335908"/>
                  <a:pt x="194298" y="320465"/>
                  <a:pt x="213349" y="320465"/>
                </a:cubicBezTo>
                <a:close/>
                <a:moveTo>
                  <a:pt x="34494" y="320465"/>
                </a:moveTo>
                <a:cubicBezTo>
                  <a:pt x="53544" y="320465"/>
                  <a:pt x="68988" y="335908"/>
                  <a:pt x="68988" y="354958"/>
                </a:cubicBezTo>
                <a:cubicBezTo>
                  <a:pt x="68988" y="374008"/>
                  <a:pt x="53544" y="389452"/>
                  <a:pt x="34494" y="389452"/>
                </a:cubicBezTo>
                <a:cubicBezTo>
                  <a:pt x="15444" y="389452"/>
                  <a:pt x="0" y="374008"/>
                  <a:pt x="0" y="354958"/>
                </a:cubicBezTo>
                <a:cubicBezTo>
                  <a:pt x="0" y="335908"/>
                  <a:pt x="15444" y="320465"/>
                  <a:pt x="34494" y="320465"/>
                </a:cubicBezTo>
                <a:close/>
                <a:moveTo>
                  <a:pt x="1107623" y="160233"/>
                </a:moveTo>
                <a:cubicBezTo>
                  <a:pt x="1126673" y="160233"/>
                  <a:pt x="1142116" y="175676"/>
                  <a:pt x="1142116" y="194726"/>
                </a:cubicBezTo>
                <a:cubicBezTo>
                  <a:pt x="1142116" y="213776"/>
                  <a:pt x="1126673" y="229220"/>
                  <a:pt x="1107623" y="229220"/>
                </a:cubicBezTo>
                <a:cubicBezTo>
                  <a:pt x="1088573" y="229220"/>
                  <a:pt x="1073129" y="213776"/>
                  <a:pt x="1073129" y="194726"/>
                </a:cubicBezTo>
                <a:cubicBezTo>
                  <a:pt x="1073129" y="175676"/>
                  <a:pt x="1088573" y="160233"/>
                  <a:pt x="1107623" y="160233"/>
                </a:cubicBezTo>
                <a:close/>
                <a:moveTo>
                  <a:pt x="928767" y="160233"/>
                </a:moveTo>
                <a:cubicBezTo>
                  <a:pt x="947817" y="160233"/>
                  <a:pt x="963261" y="175676"/>
                  <a:pt x="963261" y="194726"/>
                </a:cubicBezTo>
                <a:cubicBezTo>
                  <a:pt x="963261" y="213776"/>
                  <a:pt x="947817" y="229220"/>
                  <a:pt x="928767" y="229220"/>
                </a:cubicBezTo>
                <a:cubicBezTo>
                  <a:pt x="909718" y="229220"/>
                  <a:pt x="894274" y="213776"/>
                  <a:pt x="894274" y="194726"/>
                </a:cubicBezTo>
                <a:cubicBezTo>
                  <a:pt x="894274" y="175676"/>
                  <a:pt x="909718" y="160233"/>
                  <a:pt x="928767" y="160233"/>
                </a:cubicBezTo>
                <a:close/>
                <a:moveTo>
                  <a:pt x="749913" y="160233"/>
                </a:moveTo>
                <a:cubicBezTo>
                  <a:pt x="768963" y="160233"/>
                  <a:pt x="784406" y="175676"/>
                  <a:pt x="784406" y="194726"/>
                </a:cubicBezTo>
                <a:cubicBezTo>
                  <a:pt x="784406" y="213776"/>
                  <a:pt x="768963" y="229220"/>
                  <a:pt x="749913" y="229220"/>
                </a:cubicBezTo>
                <a:cubicBezTo>
                  <a:pt x="730863" y="229220"/>
                  <a:pt x="715419" y="213776"/>
                  <a:pt x="715419" y="194726"/>
                </a:cubicBezTo>
                <a:cubicBezTo>
                  <a:pt x="715419" y="175676"/>
                  <a:pt x="730863" y="160233"/>
                  <a:pt x="749913" y="160233"/>
                </a:cubicBezTo>
                <a:close/>
                <a:moveTo>
                  <a:pt x="571058" y="160233"/>
                </a:moveTo>
                <a:cubicBezTo>
                  <a:pt x="590108" y="160233"/>
                  <a:pt x="605552" y="175676"/>
                  <a:pt x="605552" y="194726"/>
                </a:cubicBezTo>
                <a:cubicBezTo>
                  <a:pt x="605552" y="213776"/>
                  <a:pt x="590108" y="229220"/>
                  <a:pt x="571058" y="229220"/>
                </a:cubicBezTo>
                <a:cubicBezTo>
                  <a:pt x="552008" y="229220"/>
                  <a:pt x="536564" y="213776"/>
                  <a:pt x="536564" y="194726"/>
                </a:cubicBezTo>
                <a:cubicBezTo>
                  <a:pt x="536564" y="175676"/>
                  <a:pt x="552008" y="160233"/>
                  <a:pt x="571058" y="160233"/>
                </a:cubicBezTo>
                <a:close/>
                <a:moveTo>
                  <a:pt x="392203" y="160233"/>
                </a:moveTo>
                <a:cubicBezTo>
                  <a:pt x="411253" y="160233"/>
                  <a:pt x="426697" y="175676"/>
                  <a:pt x="426697" y="194726"/>
                </a:cubicBezTo>
                <a:cubicBezTo>
                  <a:pt x="426697" y="213776"/>
                  <a:pt x="411253" y="229220"/>
                  <a:pt x="392203" y="229220"/>
                </a:cubicBezTo>
                <a:cubicBezTo>
                  <a:pt x="373153" y="229220"/>
                  <a:pt x="357710" y="213776"/>
                  <a:pt x="357710" y="194726"/>
                </a:cubicBezTo>
                <a:cubicBezTo>
                  <a:pt x="357710" y="175676"/>
                  <a:pt x="373153" y="160233"/>
                  <a:pt x="392203" y="160233"/>
                </a:cubicBezTo>
                <a:close/>
                <a:moveTo>
                  <a:pt x="213349" y="160233"/>
                </a:moveTo>
                <a:cubicBezTo>
                  <a:pt x="232399" y="160233"/>
                  <a:pt x="247843" y="175676"/>
                  <a:pt x="247843" y="194726"/>
                </a:cubicBezTo>
                <a:cubicBezTo>
                  <a:pt x="247843" y="213776"/>
                  <a:pt x="232399" y="229220"/>
                  <a:pt x="213349" y="229220"/>
                </a:cubicBezTo>
                <a:cubicBezTo>
                  <a:pt x="194298" y="229220"/>
                  <a:pt x="178855" y="213776"/>
                  <a:pt x="178855" y="194726"/>
                </a:cubicBezTo>
                <a:cubicBezTo>
                  <a:pt x="178855" y="175676"/>
                  <a:pt x="194298" y="160233"/>
                  <a:pt x="213349" y="160233"/>
                </a:cubicBezTo>
                <a:close/>
                <a:moveTo>
                  <a:pt x="34494" y="160233"/>
                </a:moveTo>
                <a:cubicBezTo>
                  <a:pt x="53544" y="160233"/>
                  <a:pt x="68988" y="175676"/>
                  <a:pt x="68988" y="194726"/>
                </a:cubicBezTo>
                <a:cubicBezTo>
                  <a:pt x="68988" y="213776"/>
                  <a:pt x="53544" y="229220"/>
                  <a:pt x="34494" y="229220"/>
                </a:cubicBezTo>
                <a:cubicBezTo>
                  <a:pt x="15444" y="229220"/>
                  <a:pt x="0" y="213776"/>
                  <a:pt x="0" y="194726"/>
                </a:cubicBezTo>
                <a:cubicBezTo>
                  <a:pt x="0" y="175676"/>
                  <a:pt x="15444" y="160233"/>
                  <a:pt x="34494" y="160233"/>
                </a:cubicBezTo>
                <a:close/>
                <a:moveTo>
                  <a:pt x="1107623" y="0"/>
                </a:moveTo>
                <a:cubicBezTo>
                  <a:pt x="1126673" y="0"/>
                  <a:pt x="1142116" y="15444"/>
                  <a:pt x="1142116" y="34494"/>
                </a:cubicBezTo>
                <a:cubicBezTo>
                  <a:pt x="1142116" y="53543"/>
                  <a:pt x="1126673" y="68988"/>
                  <a:pt x="1107623" y="68988"/>
                </a:cubicBezTo>
                <a:cubicBezTo>
                  <a:pt x="1088573" y="68988"/>
                  <a:pt x="1073129" y="53543"/>
                  <a:pt x="1073129" y="34494"/>
                </a:cubicBezTo>
                <a:cubicBezTo>
                  <a:pt x="1073129" y="15444"/>
                  <a:pt x="1088573" y="0"/>
                  <a:pt x="1107623" y="0"/>
                </a:cubicBezTo>
                <a:close/>
                <a:moveTo>
                  <a:pt x="928767" y="0"/>
                </a:moveTo>
                <a:cubicBezTo>
                  <a:pt x="947817" y="0"/>
                  <a:pt x="963261" y="15444"/>
                  <a:pt x="963261" y="34494"/>
                </a:cubicBezTo>
                <a:cubicBezTo>
                  <a:pt x="963261" y="53543"/>
                  <a:pt x="947817" y="68988"/>
                  <a:pt x="928767" y="68988"/>
                </a:cubicBezTo>
                <a:cubicBezTo>
                  <a:pt x="909718" y="68988"/>
                  <a:pt x="894274" y="53543"/>
                  <a:pt x="894274" y="34494"/>
                </a:cubicBezTo>
                <a:cubicBezTo>
                  <a:pt x="894274" y="15444"/>
                  <a:pt x="909718" y="0"/>
                  <a:pt x="928767" y="0"/>
                </a:cubicBezTo>
                <a:close/>
                <a:moveTo>
                  <a:pt x="749913" y="0"/>
                </a:moveTo>
                <a:cubicBezTo>
                  <a:pt x="768963" y="0"/>
                  <a:pt x="784406" y="15444"/>
                  <a:pt x="784406" y="34494"/>
                </a:cubicBezTo>
                <a:cubicBezTo>
                  <a:pt x="784406" y="53543"/>
                  <a:pt x="768963" y="68988"/>
                  <a:pt x="749913" y="68988"/>
                </a:cubicBezTo>
                <a:cubicBezTo>
                  <a:pt x="730863" y="68988"/>
                  <a:pt x="715419" y="53543"/>
                  <a:pt x="715419" y="34494"/>
                </a:cubicBezTo>
                <a:cubicBezTo>
                  <a:pt x="715419" y="15444"/>
                  <a:pt x="730863" y="0"/>
                  <a:pt x="749913" y="0"/>
                </a:cubicBezTo>
                <a:close/>
                <a:moveTo>
                  <a:pt x="571058" y="0"/>
                </a:moveTo>
                <a:cubicBezTo>
                  <a:pt x="590108" y="0"/>
                  <a:pt x="605552" y="15444"/>
                  <a:pt x="605552" y="34494"/>
                </a:cubicBezTo>
                <a:cubicBezTo>
                  <a:pt x="605552" y="53543"/>
                  <a:pt x="590108" y="68988"/>
                  <a:pt x="571058" y="68988"/>
                </a:cubicBezTo>
                <a:cubicBezTo>
                  <a:pt x="552008" y="68988"/>
                  <a:pt x="536564" y="53543"/>
                  <a:pt x="536564" y="34494"/>
                </a:cubicBezTo>
                <a:cubicBezTo>
                  <a:pt x="536564" y="15444"/>
                  <a:pt x="552008" y="0"/>
                  <a:pt x="571058" y="0"/>
                </a:cubicBezTo>
                <a:close/>
                <a:moveTo>
                  <a:pt x="392203" y="0"/>
                </a:moveTo>
                <a:cubicBezTo>
                  <a:pt x="411253" y="0"/>
                  <a:pt x="426697" y="15444"/>
                  <a:pt x="426697" y="34494"/>
                </a:cubicBezTo>
                <a:cubicBezTo>
                  <a:pt x="426697" y="53543"/>
                  <a:pt x="411253" y="68988"/>
                  <a:pt x="392203" y="68988"/>
                </a:cubicBezTo>
                <a:cubicBezTo>
                  <a:pt x="373153" y="68988"/>
                  <a:pt x="357710" y="53543"/>
                  <a:pt x="357710" y="34494"/>
                </a:cubicBezTo>
                <a:cubicBezTo>
                  <a:pt x="357710" y="15444"/>
                  <a:pt x="373153" y="0"/>
                  <a:pt x="392203" y="0"/>
                </a:cubicBezTo>
                <a:close/>
                <a:moveTo>
                  <a:pt x="213349" y="0"/>
                </a:moveTo>
                <a:cubicBezTo>
                  <a:pt x="232399" y="0"/>
                  <a:pt x="247843" y="15444"/>
                  <a:pt x="247843" y="34494"/>
                </a:cubicBezTo>
                <a:cubicBezTo>
                  <a:pt x="247843" y="53543"/>
                  <a:pt x="232399" y="68988"/>
                  <a:pt x="213349" y="68988"/>
                </a:cubicBezTo>
                <a:cubicBezTo>
                  <a:pt x="194298" y="68988"/>
                  <a:pt x="178855" y="53543"/>
                  <a:pt x="178855" y="34494"/>
                </a:cubicBezTo>
                <a:cubicBezTo>
                  <a:pt x="178855" y="15444"/>
                  <a:pt x="194298" y="0"/>
                  <a:pt x="213349" y="0"/>
                </a:cubicBezTo>
                <a:close/>
                <a:moveTo>
                  <a:pt x="34494" y="0"/>
                </a:moveTo>
                <a:cubicBezTo>
                  <a:pt x="53544" y="0"/>
                  <a:pt x="68988" y="15444"/>
                  <a:pt x="68988" y="34494"/>
                </a:cubicBezTo>
                <a:cubicBezTo>
                  <a:pt x="68988" y="53543"/>
                  <a:pt x="53544" y="68988"/>
                  <a:pt x="34494" y="68988"/>
                </a:cubicBezTo>
                <a:cubicBezTo>
                  <a:pt x="15444" y="68988"/>
                  <a:pt x="0" y="53543"/>
                  <a:pt x="0" y="34494"/>
                </a:cubicBezTo>
                <a:cubicBezTo>
                  <a:pt x="0" y="15444"/>
                  <a:pt x="15444" y="0"/>
                  <a:pt x="344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7953375" y="1247775"/>
            <a:ext cx="2451735" cy="49428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54000" dist="101600" dir="2700000" algn="tl" rotWithShape="0">
              <a:schemeClr val="accen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8" name="图片 57" descr="图标&#10;&#10;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54" t="11813" r="12614" b="11508"/>
          <a:stretch>
            <a:fillRect/>
          </a:stretch>
        </p:blipFill>
        <p:spPr>
          <a:xfrm>
            <a:off x="7953375" y="1247775"/>
            <a:ext cx="2452370" cy="4958715"/>
          </a:xfrm>
          <a:prstGeom prst="roundRect">
            <a:avLst/>
          </a:prstGeom>
          <a:effectLst/>
        </p:spPr>
      </p:pic>
      <p:pic>
        <p:nvPicPr>
          <p:cNvPr id="15" name="图片 14" descr="图片21" hidden="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rcRect l="2202" t="407" r="1977" b="686"/>
          <a:stretch>
            <a:fillRect/>
          </a:stretch>
        </p:blipFill>
        <p:spPr>
          <a:xfrm>
            <a:off x="7955280" y="1247775"/>
            <a:ext cx="2431415" cy="4942840"/>
          </a:xfrm>
          <a:prstGeom prst="roundRect">
            <a:avLst/>
          </a:prstGeom>
        </p:spPr>
      </p:pic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 flipH="1">
            <a:off x="8032750" y="1843405"/>
            <a:ext cx="2295525" cy="3818890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615" h="6014">
                <a:moveTo>
                  <a:pt x="608" y="0"/>
                </a:moveTo>
                <a:cubicBezTo>
                  <a:pt x="2269" y="0"/>
                  <a:pt x="3615" y="1346"/>
                  <a:pt x="3615" y="3007"/>
                </a:cubicBezTo>
                <a:cubicBezTo>
                  <a:pt x="3615" y="4668"/>
                  <a:pt x="2269" y="6014"/>
                  <a:pt x="608" y="6014"/>
                </a:cubicBezTo>
                <a:cubicBezTo>
                  <a:pt x="400" y="6014"/>
                  <a:pt x="198" y="5993"/>
                  <a:pt x="2" y="5953"/>
                </a:cubicBezTo>
                <a:lnTo>
                  <a:pt x="0" y="5952"/>
                </a:lnTo>
                <a:lnTo>
                  <a:pt x="0" y="62"/>
                </a:lnTo>
                <a:lnTo>
                  <a:pt x="2" y="61"/>
                </a:lnTo>
                <a:cubicBezTo>
                  <a:pt x="198" y="21"/>
                  <a:pt x="400" y="0"/>
                  <a:pt x="608" y="0"/>
                </a:cubicBez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1" name="图片 60" descr="图片包含 斑马, 看着, 水, 黑暗&#10;&#10;描述已自动生成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032750" y="1336675"/>
            <a:ext cx="2295525" cy="4786630"/>
          </a:xfrm>
          <a:prstGeom prst="roundRect">
            <a:avLst>
              <a:gd name="adj" fmla="val 15020"/>
            </a:avLst>
          </a:prstGeom>
        </p:spPr>
      </p:pic>
      <p:sp>
        <p:nvSpPr>
          <p:cNvPr id="55" name="任意多边形: 形状 54"/>
          <p:cNvSpPr/>
          <p:nvPr>
            <p:custDataLst>
              <p:tags r:id="rId19"/>
            </p:custDataLst>
          </p:nvPr>
        </p:nvSpPr>
        <p:spPr>
          <a:xfrm>
            <a:off x="0" y="0"/>
            <a:ext cx="1984272" cy="1247459"/>
          </a:xfrm>
          <a:custGeom>
            <a:gdLst>
              <a:gd name="connsiteX0" fmla="*/ 1518801 w 2044125"/>
              <a:gd name="connsiteY0" fmla="*/ 0 h 1484314"/>
              <a:gd name="connsiteX1" fmla="*/ 2044125 w 2044125"/>
              <a:gd name="connsiteY1" fmla="*/ 0 h 1484314"/>
              <a:gd name="connsiteX2" fmla="*/ 2039461 w 2044125"/>
              <a:gd name="connsiteY2" fmla="*/ 30566 h 1484314"/>
              <a:gd name="connsiteX3" fmla="*/ 255772 w 2044125"/>
              <a:gd name="connsiteY3" fmla="*/ 1484314 h 1484314"/>
              <a:gd name="connsiteX4" fmla="*/ 69618 w 2044125"/>
              <a:gd name="connsiteY4" fmla="*/ 1474914 h 1484314"/>
              <a:gd name="connsiteX5" fmla="*/ 0 w 2044125"/>
              <a:gd name="connsiteY5" fmla="*/ 1464289 h 1484314"/>
              <a:gd name="connsiteX6" fmla="*/ 0 w 2044125"/>
              <a:gd name="connsiteY6" fmla="*/ 946563 h 1484314"/>
              <a:gd name="connsiteX7" fmla="*/ 122005 w 2044125"/>
              <a:gd name="connsiteY7" fmla="*/ 965184 h 1484314"/>
              <a:gd name="connsiteX8" fmla="*/ 255771 w 2044125"/>
              <a:gd name="connsiteY8" fmla="*/ 971938 h 1484314"/>
              <a:gd name="connsiteX9" fmla="*/ 1505254 w 2044125"/>
              <a:gd name="connsiteY9" fmla="*/ 52685 h 14843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5" h="1965">
                <a:moveTo>
                  <a:pt x="2255" y="0"/>
                </a:moveTo>
                <a:lnTo>
                  <a:pt x="3125" y="0"/>
                </a:lnTo>
                <a:lnTo>
                  <a:pt x="3114" y="34"/>
                </a:lnTo>
                <a:cubicBezTo>
                  <a:pt x="2726" y="1157"/>
                  <a:pt x="1658" y="1965"/>
                  <a:pt x="403" y="1965"/>
                </a:cubicBezTo>
                <a:cubicBezTo>
                  <a:pt x="304" y="1965"/>
                  <a:pt x="206" y="1959"/>
                  <a:pt x="110" y="1950"/>
                </a:cubicBezTo>
                <a:lnTo>
                  <a:pt x="0" y="1933"/>
                </a:lnTo>
                <a:lnTo>
                  <a:pt x="0" y="1118"/>
                </a:lnTo>
                <a:lnTo>
                  <a:pt x="192" y="1147"/>
                </a:lnTo>
                <a:cubicBezTo>
                  <a:pt x="261" y="1154"/>
                  <a:pt x="332" y="1158"/>
                  <a:pt x="403" y="1158"/>
                </a:cubicBezTo>
                <a:cubicBezTo>
                  <a:pt x="1212" y="1158"/>
                  <a:pt x="1912" y="691"/>
                  <a:pt x="2249" y="13"/>
                </a:cubicBezTo>
                <a:lnTo>
                  <a:pt x="2255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正文"/>
          <p:cNvSpPr txBox="1"/>
          <p:nvPr>
            <p:ph type="body" idx="2" hasCustomPrompt="1"/>
            <p:custDataLst>
              <p:tags r:id="rId20"/>
            </p:custDataLst>
          </p:nvPr>
        </p:nvSpPr>
        <p:spPr>
          <a:xfrm>
            <a:off x="805180" y="3255645"/>
            <a:ext cx="4867275" cy="108648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21"/>
            </p:custDataLst>
          </p:nvPr>
        </p:nvSpPr>
        <p:spPr>
          <a:xfrm>
            <a:off x="875030" y="4596765"/>
            <a:ext cx="1943735" cy="5232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  <a:prstDash val="solid"/>
          </a:ln>
          <a:effectLst>
            <a:outerShdw blurRad="127000" dist="38100" dir="5400000" algn="t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+mn-cs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1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8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330" y="1490345"/>
            <a:ext cx="10969625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" name="椭圆 46"/>
          <p:cNvSpPr/>
          <p:nvPr>
            <p:custDataLst>
              <p:tags r:id="rId1"/>
            </p:custDataLst>
          </p:nvPr>
        </p:nvSpPr>
        <p:spPr>
          <a:xfrm>
            <a:off x="8746758" y="3135129"/>
            <a:ext cx="587742" cy="587742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: 形状 62"/>
          <p:cNvSpPr/>
          <p:nvPr>
            <p:custDataLst>
              <p:tags r:id="rId2"/>
            </p:custDataLst>
          </p:nvPr>
        </p:nvSpPr>
        <p:spPr>
          <a:xfrm>
            <a:off x="0" y="5159862"/>
            <a:ext cx="2777964" cy="1698139"/>
          </a:xfrm>
          <a:custGeom>
            <a:gdLst>
              <a:gd name="connsiteX0" fmla="*/ 0 w 2777964"/>
              <a:gd name="connsiteY0" fmla="*/ 0 h 1698139"/>
              <a:gd name="connsiteX1" fmla="*/ 123711 w 2777964"/>
              <a:gd name="connsiteY1" fmla="*/ 28552 h 1698139"/>
              <a:gd name="connsiteX2" fmla="*/ 2657270 w 2777964"/>
              <a:gd name="connsiteY2" fmla="*/ 1558805 h 1698139"/>
              <a:gd name="connsiteX3" fmla="*/ 2777964 w 2777964"/>
              <a:gd name="connsiteY3" fmla="*/ 1698139 h 1698139"/>
              <a:gd name="connsiteX4" fmla="*/ 0 w 2777964"/>
              <a:gd name="connsiteY4" fmla="*/ 1698139 h 16981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964" h="1698138">
                <a:moveTo>
                  <a:pt x="0" y="0"/>
                </a:moveTo>
                <a:lnTo>
                  <a:pt x="123711" y="28552"/>
                </a:lnTo>
                <a:cubicBezTo>
                  <a:pt x="1114347" y="283430"/>
                  <a:pt x="1990034" y="824684"/>
                  <a:pt x="2657270" y="1558805"/>
                </a:cubicBezTo>
                <a:lnTo>
                  <a:pt x="2777964" y="1698139"/>
                </a:lnTo>
                <a:lnTo>
                  <a:pt x="0" y="1698139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51" name="任意多边形: 形状 50"/>
          <p:cNvSpPr/>
          <p:nvPr>
            <p:custDataLst>
              <p:tags r:id="rId3"/>
            </p:custDataLst>
          </p:nvPr>
        </p:nvSpPr>
        <p:spPr>
          <a:xfrm>
            <a:off x="10234541" y="5115591"/>
            <a:ext cx="1957459" cy="1742409"/>
          </a:xfrm>
          <a:custGeom>
            <a:gdLst>
              <a:gd name="connsiteX0" fmla="*/ 1957459 w 1957459"/>
              <a:gd name="connsiteY0" fmla="*/ 0 h 1742409"/>
              <a:gd name="connsiteX1" fmla="*/ 1957459 w 1957459"/>
              <a:gd name="connsiteY1" fmla="*/ 1742409 h 1742409"/>
              <a:gd name="connsiteX2" fmla="*/ 0 w 1957459"/>
              <a:gd name="connsiteY2" fmla="*/ 1742409 h 1742409"/>
              <a:gd name="connsiteX3" fmla="*/ 25628 w 1957459"/>
              <a:gd name="connsiteY3" fmla="*/ 1574488 h 1742409"/>
              <a:gd name="connsiteX4" fmla="*/ 1957459 w 1957459"/>
              <a:gd name="connsiteY4" fmla="*/ 0 h 17424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7459" h="1742409">
                <a:moveTo>
                  <a:pt x="1957459" y="0"/>
                </a:moveTo>
                <a:lnTo>
                  <a:pt x="1957459" y="1742409"/>
                </a:lnTo>
                <a:lnTo>
                  <a:pt x="0" y="1742409"/>
                </a:lnTo>
                <a:lnTo>
                  <a:pt x="25628" y="1574488"/>
                </a:lnTo>
                <a:cubicBezTo>
                  <a:pt x="209500" y="675930"/>
                  <a:pt x="1004544" y="0"/>
                  <a:pt x="1957459" y="0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7" name="任意多边形: 形状 56"/>
          <p:cNvSpPr/>
          <p:nvPr>
            <p:custDataLst>
              <p:tags r:id="rId4"/>
            </p:custDataLst>
          </p:nvPr>
        </p:nvSpPr>
        <p:spPr>
          <a:xfrm>
            <a:off x="9877249" y="0"/>
            <a:ext cx="2314575" cy="1779270"/>
          </a:xfrm>
          <a:custGeom>
            <a:gdLst>
              <a:gd name="connsiteX0" fmla="*/ 3645 w 3645"/>
              <a:gd name="connsiteY0" fmla="*/ 2802 h 2802"/>
              <a:gd name="connsiteX1" fmla="*/ 3426 w 3645"/>
              <a:gd name="connsiteY1" fmla="*/ 2763 h 2802"/>
              <a:gd name="connsiteX2" fmla="*/ 165 w 3645"/>
              <a:gd name="connsiteY2" fmla="*/ 343 h 2802"/>
              <a:gd name="connsiteX3" fmla="*/ 0 w 3645"/>
              <a:gd name="connsiteY3" fmla="*/ 0 h 28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4" h="2802">
                <a:moveTo>
                  <a:pt x="3645" y="2802"/>
                </a:moveTo>
                <a:lnTo>
                  <a:pt x="3426" y="2763"/>
                </a:lnTo>
                <a:cubicBezTo>
                  <a:pt x="2017" y="2475"/>
                  <a:pt x="832" y="1570"/>
                  <a:pt x="165" y="343"/>
                </a:cubicBezTo>
                <a:lnTo>
                  <a:pt x="0" y="0"/>
                </a:lnTo>
              </a:path>
            </a:pathLst>
          </a:custGeom>
          <a:noFill/>
          <a:ln>
            <a:solidFill>
              <a:schemeClr val="accent1">
                <a:alpha val="54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4" name="椭圆 33"/>
          <p:cNvSpPr/>
          <p:nvPr>
            <p:custDataLst>
              <p:tags r:id="rId5"/>
            </p:custDataLst>
          </p:nvPr>
        </p:nvSpPr>
        <p:spPr>
          <a:xfrm>
            <a:off x="9920749" y="328049"/>
            <a:ext cx="442452" cy="442452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5" name="任意多边形: 形状 34"/>
          <p:cNvSpPr/>
          <p:nvPr>
            <p:custDataLst>
              <p:tags r:id="rId6"/>
            </p:custDataLst>
          </p:nvPr>
        </p:nvSpPr>
        <p:spPr>
          <a:xfrm flipH="1">
            <a:off x="1042183" y="6308725"/>
            <a:ext cx="1142116" cy="508170"/>
          </a:xfrm>
          <a:custGeom>
            <a:gdLst>
              <a:gd name="connsiteX0" fmla="*/ 1107623 w 1142116"/>
              <a:gd name="connsiteY0" fmla="*/ 480698 h 508170"/>
              <a:gd name="connsiteX1" fmla="*/ 1132014 w 1142116"/>
              <a:gd name="connsiteY1" fmla="*/ 490800 h 508170"/>
              <a:gd name="connsiteX2" fmla="*/ 1139208 w 1142116"/>
              <a:gd name="connsiteY2" fmla="*/ 508170 h 508170"/>
              <a:gd name="connsiteX3" fmla="*/ 1076038 w 1142116"/>
              <a:gd name="connsiteY3" fmla="*/ 508170 h 508170"/>
              <a:gd name="connsiteX4" fmla="*/ 1083233 w 1142116"/>
              <a:gd name="connsiteY4" fmla="*/ 490800 h 508170"/>
              <a:gd name="connsiteX5" fmla="*/ 1107623 w 1142116"/>
              <a:gd name="connsiteY5" fmla="*/ 480698 h 508170"/>
              <a:gd name="connsiteX6" fmla="*/ 928767 w 1142116"/>
              <a:gd name="connsiteY6" fmla="*/ 480698 h 508170"/>
              <a:gd name="connsiteX7" fmla="*/ 953158 w 1142116"/>
              <a:gd name="connsiteY7" fmla="*/ 490800 h 508170"/>
              <a:gd name="connsiteX8" fmla="*/ 960353 w 1142116"/>
              <a:gd name="connsiteY8" fmla="*/ 508170 h 508170"/>
              <a:gd name="connsiteX9" fmla="*/ 897182 w 1142116"/>
              <a:gd name="connsiteY9" fmla="*/ 508170 h 508170"/>
              <a:gd name="connsiteX10" fmla="*/ 904377 w 1142116"/>
              <a:gd name="connsiteY10" fmla="*/ 490800 h 508170"/>
              <a:gd name="connsiteX11" fmla="*/ 928767 w 1142116"/>
              <a:gd name="connsiteY11" fmla="*/ 480698 h 508170"/>
              <a:gd name="connsiteX12" fmla="*/ 749913 w 1142116"/>
              <a:gd name="connsiteY12" fmla="*/ 480698 h 508170"/>
              <a:gd name="connsiteX13" fmla="*/ 774304 w 1142116"/>
              <a:gd name="connsiteY13" fmla="*/ 490800 h 508170"/>
              <a:gd name="connsiteX14" fmla="*/ 781498 w 1142116"/>
              <a:gd name="connsiteY14" fmla="*/ 508170 h 508170"/>
              <a:gd name="connsiteX15" fmla="*/ 718327 w 1142116"/>
              <a:gd name="connsiteY15" fmla="*/ 508170 h 508170"/>
              <a:gd name="connsiteX16" fmla="*/ 725522 w 1142116"/>
              <a:gd name="connsiteY16" fmla="*/ 490800 h 508170"/>
              <a:gd name="connsiteX17" fmla="*/ 749913 w 1142116"/>
              <a:gd name="connsiteY17" fmla="*/ 480698 h 508170"/>
              <a:gd name="connsiteX18" fmla="*/ 571058 w 1142116"/>
              <a:gd name="connsiteY18" fmla="*/ 480698 h 508170"/>
              <a:gd name="connsiteX19" fmla="*/ 595449 w 1142116"/>
              <a:gd name="connsiteY19" fmla="*/ 490800 h 508170"/>
              <a:gd name="connsiteX20" fmla="*/ 602643 w 1142116"/>
              <a:gd name="connsiteY20" fmla="*/ 508170 h 508170"/>
              <a:gd name="connsiteX21" fmla="*/ 539472 w 1142116"/>
              <a:gd name="connsiteY21" fmla="*/ 508170 h 508170"/>
              <a:gd name="connsiteX22" fmla="*/ 546668 w 1142116"/>
              <a:gd name="connsiteY22" fmla="*/ 490800 h 508170"/>
              <a:gd name="connsiteX23" fmla="*/ 571058 w 1142116"/>
              <a:gd name="connsiteY23" fmla="*/ 480698 h 508170"/>
              <a:gd name="connsiteX24" fmla="*/ 392203 w 1142116"/>
              <a:gd name="connsiteY24" fmla="*/ 480698 h 508170"/>
              <a:gd name="connsiteX25" fmla="*/ 416594 w 1142116"/>
              <a:gd name="connsiteY25" fmla="*/ 490800 h 508170"/>
              <a:gd name="connsiteX26" fmla="*/ 423789 w 1142116"/>
              <a:gd name="connsiteY26" fmla="*/ 508170 h 508170"/>
              <a:gd name="connsiteX27" fmla="*/ 360618 w 1142116"/>
              <a:gd name="connsiteY27" fmla="*/ 508170 h 508170"/>
              <a:gd name="connsiteX28" fmla="*/ 367813 w 1142116"/>
              <a:gd name="connsiteY28" fmla="*/ 490800 h 508170"/>
              <a:gd name="connsiteX29" fmla="*/ 392203 w 1142116"/>
              <a:gd name="connsiteY29" fmla="*/ 480698 h 508170"/>
              <a:gd name="connsiteX30" fmla="*/ 213349 w 1142116"/>
              <a:gd name="connsiteY30" fmla="*/ 480698 h 508170"/>
              <a:gd name="connsiteX31" fmla="*/ 237740 w 1142116"/>
              <a:gd name="connsiteY31" fmla="*/ 490800 h 508170"/>
              <a:gd name="connsiteX32" fmla="*/ 244935 w 1142116"/>
              <a:gd name="connsiteY32" fmla="*/ 508170 h 508170"/>
              <a:gd name="connsiteX33" fmla="*/ 181763 w 1142116"/>
              <a:gd name="connsiteY33" fmla="*/ 508170 h 508170"/>
              <a:gd name="connsiteX34" fmla="*/ 188958 w 1142116"/>
              <a:gd name="connsiteY34" fmla="*/ 490800 h 508170"/>
              <a:gd name="connsiteX35" fmla="*/ 213349 w 1142116"/>
              <a:gd name="connsiteY35" fmla="*/ 480698 h 508170"/>
              <a:gd name="connsiteX36" fmla="*/ 34494 w 1142116"/>
              <a:gd name="connsiteY36" fmla="*/ 480698 h 508170"/>
              <a:gd name="connsiteX37" fmla="*/ 58885 w 1142116"/>
              <a:gd name="connsiteY37" fmla="*/ 490800 h 508170"/>
              <a:gd name="connsiteX38" fmla="*/ 66080 w 1142116"/>
              <a:gd name="connsiteY38" fmla="*/ 508170 h 508170"/>
              <a:gd name="connsiteX39" fmla="*/ 2909 w 1142116"/>
              <a:gd name="connsiteY39" fmla="*/ 508170 h 508170"/>
              <a:gd name="connsiteX40" fmla="*/ 10104 w 1142116"/>
              <a:gd name="connsiteY40" fmla="*/ 490800 h 508170"/>
              <a:gd name="connsiteX41" fmla="*/ 34494 w 1142116"/>
              <a:gd name="connsiteY41" fmla="*/ 480698 h 508170"/>
              <a:gd name="connsiteX42" fmla="*/ 1107623 w 1142116"/>
              <a:gd name="connsiteY42" fmla="*/ 320465 h 508170"/>
              <a:gd name="connsiteX43" fmla="*/ 1142116 w 1142116"/>
              <a:gd name="connsiteY43" fmla="*/ 354958 h 508170"/>
              <a:gd name="connsiteX44" fmla="*/ 1107623 w 1142116"/>
              <a:gd name="connsiteY44" fmla="*/ 389452 h 508170"/>
              <a:gd name="connsiteX45" fmla="*/ 1073129 w 1142116"/>
              <a:gd name="connsiteY45" fmla="*/ 354958 h 508170"/>
              <a:gd name="connsiteX46" fmla="*/ 1107623 w 1142116"/>
              <a:gd name="connsiteY46" fmla="*/ 320465 h 508170"/>
              <a:gd name="connsiteX47" fmla="*/ 928767 w 1142116"/>
              <a:gd name="connsiteY47" fmla="*/ 320465 h 508170"/>
              <a:gd name="connsiteX48" fmla="*/ 963261 w 1142116"/>
              <a:gd name="connsiteY48" fmla="*/ 354958 h 508170"/>
              <a:gd name="connsiteX49" fmla="*/ 928767 w 1142116"/>
              <a:gd name="connsiteY49" fmla="*/ 389452 h 508170"/>
              <a:gd name="connsiteX50" fmla="*/ 894274 w 1142116"/>
              <a:gd name="connsiteY50" fmla="*/ 354958 h 508170"/>
              <a:gd name="connsiteX51" fmla="*/ 928767 w 1142116"/>
              <a:gd name="connsiteY51" fmla="*/ 320465 h 508170"/>
              <a:gd name="connsiteX52" fmla="*/ 749913 w 1142116"/>
              <a:gd name="connsiteY52" fmla="*/ 320465 h 508170"/>
              <a:gd name="connsiteX53" fmla="*/ 784406 w 1142116"/>
              <a:gd name="connsiteY53" fmla="*/ 354958 h 508170"/>
              <a:gd name="connsiteX54" fmla="*/ 749913 w 1142116"/>
              <a:gd name="connsiteY54" fmla="*/ 389452 h 508170"/>
              <a:gd name="connsiteX55" fmla="*/ 715419 w 1142116"/>
              <a:gd name="connsiteY55" fmla="*/ 354958 h 508170"/>
              <a:gd name="connsiteX56" fmla="*/ 749913 w 1142116"/>
              <a:gd name="connsiteY56" fmla="*/ 320465 h 508170"/>
              <a:gd name="connsiteX57" fmla="*/ 571058 w 1142116"/>
              <a:gd name="connsiteY57" fmla="*/ 320465 h 508170"/>
              <a:gd name="connsiteX58" fmla="*/ 605552 w 1142116"/>
              <a:gd name="connsiteY58" fmla="*/ 354958 h 508170"/>
              <a:gd name="connsiteX59" fmla="*/ 571058 w 1142116"/>
              <a:gd name="connsiteY59" fmla="*/ 389452 h 508170"/>
              <a:gd name="connsiteX60" fmla="*/ 536564 w 1142116"/>
              <a:gd name="connsiteY60" fmla="*/ 354958 h 508170"/>
              <a:gd name="connsiteX61" fmla="*/ 571058 w 1142116"/>
              <a:gd name="connsiteY61" fmla="*/ 320465 h 508170"/>
              <a:gd name="connsiteX62" fmla="*/ 392203 w 1142116"/>
              <a:gd name="connsiteY62" fmla="*/ 320465 h 508170"/>
              <a:gd name="connsiteX63" fmla="*/ 426697 w 1142116"/>
              <a:gd name="connsiteY63" fmla="*/ 354958 h 508170"/>
              <a:gd name="connsiteX64" fmla="*/ 392203 w 1142116"/>
              <a:gd name="connsiteY64" fmla="*/ 389452 h 508170"/>
              <a:gd name="connsiteX65" fmla="*/ 357710 w 1142116"/>
              <a:gd name="connsiteY65" fmla="*/ 354958 h 508170"/>
              <a:gd name="connsiteX66" fmla="*/ 392203 w 1142116"/>
              <a:gd name="connsiteY66" fmla="*/ 320465 h 508170"/>
              <a:gd name="connsiteX67" fmla="*/ 213349 w 1142116"/>
              <a:gd name="connsiteY67" fmla="*/ 320465 h 508170"/>
              <a:gd name="connsiteX68" fmla="*/ 247843 w 1142116"/>
              <a:gd name="connsiteY68" fmla="*/ 354958 h 508170"/>
              <a:gd name="connsiteX69" fmla="*/ 213349 w 1142116"/>
              <a:gd name="connsiteY69" fmla="*/ 389452 h 508170"/>
              <a:gd name="connsiteX70" fmla="*/ 178855 w 1142116"/>
              <a:gd name="connsiteY70" fmla="*/ 354958 h 508170"/>
              <a:gd name="connsiteX71" fmla="*/ 213349 w 1142116"/>
              <a:gd name="connsiteY71" fmla="*/ 320465 h 508170"/>
              <a:gd name="connsiteX72" fmla="*/ 34494 w 1142116"/>
              <a:gd name="connsiteY72" fmla="*/ 320465 h 508170"/>
              <a:gd name="connsiteX73" fmla="*/ 68988 w 1142116"/>
              <a:gd name="connsiteY73" fmla="*/ 354958 h 508170"/>
              <a:gd name="connsiteX74" fmla="*/ 34494 w 1142116"/>
              <a:gd name="connsiteY74" fmla="*/ 389452 h 508170"/>
              <a:gd name="connsiteX75" fmla="*/ 0 w 1142116"/>
              <a:gd name="connsiteY75" fmla="*/ 354958 h 508170"/>
              <a:gd name="connsiteX76" fmla="*/ 34494 w 1142116"/>
              <a:gd name="connsiteY76" fmla="*/ 320465 h 508170"/>
              <a:gd name="connsiteX77" fmla="*/ 1107623 w 1142116"/>
              <a:gd name="connsiteY77" fmla="*/ 160233 h 508170"/>
              <a:gd name="connsiteX78" fmla="*/ 1142116 w 1142116"/>
              <a:gd name="connsiteY78" fmla="*/ 194726 h 508170"/>
              <a:gd name="connsiteX79" fmla="*/ 1107623 w 1142116"/>
              <a:gd name="connsiteY79" fmla="*/ 229220 h 508170"/>
              <a:gd name="connsiteX80" fmla="*/ 1073129 w 1142116"/>
              <a:gd name="connsiteY80" fmla="*/ 194726 h 508170"/>
              <a:gd name="connsiteX81" fmla="*/ 1107623 w 1142116"/>
              <a:gd name="connsiteY81" fmla="*/ 160233 h 508170"/>
              <a:gd name="connsiteX82" fmla="*/ 928767 w 1142116"/>
              <a:gd name="connsiteY82" fmla="*/ 160233 h 508170"/>
              <a:gd name="connsiteX83" fmla="*/ 963261 w 1142116"/>
              <a:gd name="connsiteY83" fmla="*/ 194726 h 508170"/>
              <a:gd name="connsiteX84" fmla="*/ 928767 w 1142116"/>
              <a:gd name="connsiteY84" fmla="*/ 229220 h 508170"/>
              <a:gd name="connsiteX85" fmla="*/ 894274 w 1142116"/>
              <a:gd name="connsiteY85" fmla="*/ 194726 h 508170"/>
              <a:gd name="connsiteX86" fmla="*/ 928767 w 1142116"/>
              <a:gd name="connsiteY86" fmla="*/ 160233 h 508170"/>
              <a:gd name="connsiteX87" fmla="*/ 749913 w 1142116"/>
              <a:gd name="connsiteY87" fmla="*/ 160233 h 508170"/>
              <a:gd name="connsiteX88" fmla="*/ 784406 w 1142116"/>
              <a:gd name="connsiteY88" fmla="*/ 194726 h 508170"/>
              <a:gd name="connsiteX89" fmla="*/ 749913 w 1142116"/>
              <a:gd name="connsiteY89" fmla="*/ 229220 h 508170"/>
              <a:gd name="connsiteX90" fmla="*/ 715419 w 1142116"/>
              <a:gd name="connsiteY90" fmla="*/ 194726 h 508170"/>
              <a:gd name="connsiteX91" fmla="*/ 749913 w 1142116"/>
              <a:gd name="connsiteY91" fmla="*/ 160233 h 508170"/>
              <a:gd name="connsiteX92" fmla="*/ 571058 w 1142116"/>
              <a:gd name="connsiteY92" fmla="*/ 160233 h 508170"/>
              <a:gd name="connsiteX93" fmla="*/ 605552 w 1142116"/>
              <a:gd name="connsiteY93" fmla="*/ 194726 h 508170"/>
              <a:gd name="connsiteX94" fmla="*/ 571058 w 1142116"/>
              <a:gd name="connsiteY94" fmla="*/ 229220 h 508170"/>
              <a:gd name="connsiteX95" fmla="*/ 536564 w 1142116"/>
              <a:gd name="connsiteY95" fmla="*/ 194726 h 508170"/>
              <a:gd name="connsiteX96" fmla="*/ 571058 w 1142116"/>
              <a:gd name="connsiteY96" fmla="*/ 160233 h 508170"/>
              <a:gd name="connsiteX97" fmla="*/ 392203 w 1142116"/>
              <a:gd name="connsiteY97" fmla="*/ 160233 h 508170"/>
              <a:gd name="connsiteX98" fmla="*/ 426697 w 1142116"/>
              <a:gd name="connsiteY98" fmla="*/ 194726 h 508170"/>
              <a:gd name="connsiteX99" fmla="*/ 392203 w 1142116"/>
              <a:gd name="connsiteY99" fmla="*/ 229220 h 508170"/>
              <a:gd name="connsiteX100" fmla="*/ 357710 w 1142116"/>
              <a:gd name="connsiteY100" fmla="*/ 194726 h 508170"/>
              <a:gd name="connsiteX101" fmla="*/ 392203 w 1142116"/>
              <a:gd name="connsiteY101" fmla="*/ 160233 h 508170"/>
              <a:gd name="connsiteX102" fmla="*/ 213349 w 1142116"/>
              <a:gd name="connsiteY102" fmla="*/ 160233 h 508170"/>
              <a:gd name="connsiteX103" fmla="*/ 247843 w 1142116"/>
              <a:gd name="connsiteY103" fmla="*/ 194726 h 508170"/>
              <a:gd name="connsiteX104" fmla="*/ 213349 w 1142116"/>
              <a:gd name="connsiteY104" fmla="*/ 229220 h 508170"/>
              <a:gd name="connsiteX105" fmla="*/ 178855 w 1142116"/>
              <a:gd name="connsiteY105" fmla="*/ 194726 h 508170"/>
              <a:gd name="connsiteX106" fmla="*/ 213349 w 1142116"/>
              <a:gd name="connsiteY106" fmla="*/ 160233 h 508170"/>
              <a:gd name="connsiteX107" fmla="*/ 34494 w 1142116"/>
              <a:gd name="connsiteY107" fmla="*/ 160233 h 508170"/>
              <a:gd name="connsiteX108" fmla="*/ 68988 w 1142116"/>
              <a:gd name="connsiteY108" fmla="*/ 194726 h 508170"/>
              <a:gd name="connsiteX109" fmla="*/ 34494 w 1142116"/>
              <a:gd name="connsiteY109" fmla="*/ 229220 h 508170"/>
              <a:gd name="connsiteX110" fmla="*/ 0 w 1142116"/>
              <a:gd name="connsiteY110" fmla="*/ 194726 h 508170"/>
              <a:gd name="connsiteX111" fmla="*/ 34494 w 1142116"/>
              <a:gd name="connsiteY111" fmla="*/ 160233 h 508170"/>
              <a:gd name="connsiteX112" fmla="*/ 1107623 w 1142116"/>
              <a:gd name="connsiteY112" fmla="*/ 0 h 508170"/>
              <a:gd name="connsiteX113" fmla="*/ 1142116 w 1142116"/>
              <a:gd name="connsiteY113" fmla="*/ 34494 h 508170"/>
              <a:gd name="connsiteX114" fmla="*/ 1107623 w 1142116"/>
              <a:gd name="connsiteY114" fmla="*/ 68988 h 508170"/>
              <a:gd name="connsiteX115" fmla="*/ 1073129 w 1142116"/>
              <a:gd name="connsiteY115" fmla="*/ 34494 h 508170"/>
              <a:gd name="connsiteX116" fmla="*/ 1107623 w 1142116"/>
              <a:gd name="connsiteY116" fmla="*/ 0 h 508170"/>
              <a:gd name="connsiteX117" fmla="*/ 928767 w 1142116"/>
              <a:gd name="connsiteY117" fmla="*/ 0 h 508170"/>
              <a:gd name="connsiteX118" fmla="*/ 963261 w 1142116"/>
              <a:gd name="connsiteY118" fmla="*/ 34494 h 508170"/>
              <a:gd name="connsiteX119" fmla="*/ 928767 w 1142116"/>
              <a:gd name="connsiteY119" fmla="*/ 68988 h 508170"/>
              <a:gd name="connsiteX120" fmla="*/ 894274 w 1142116"/>
              <a:gd name="connsiteY120" fmla="*/ 34494 h 508170"/>
              <a:gd name="connsiteX121" fmla="*/ 928767 w 1142116"/>
              <a:gd name="connsiteY121" fmla="*/ 0 h 508170"/>
              <a:gd name="connsiteX122" fmla="*/ 749913 w 1142116"/>
              <a:gd name="connsiteY122" fmla="*/ 0 h 508170"/>
              <a:gd name="connsiteX123" fmla="*/ 784406 w 1142116"/>
              <a:gd name="connsiteY123" fmla="*/ 34494 h 508170"/>
              <a:gd name="connsiteX124" fmla="*/ 749913 w 1142116"/>
              <a:gd name="connsiteY124" fmla="*/ 68988 h 508170"/>
              <a:gd name="connsiteX125" fmla="*/ 715419 w 1142116"/>
              <a:gd name="connsiteY125" fmla="*/ 34494 h 508170"/>
              <a:gd name="connsiteX126" fmla="*/ 749913 w 1142116"/>
              <a:gd name="connsiteY126" fmla="*/ 0 h 508170"/>
              <a:gd name="connsiteX127" fmla="*/ 571058 w 1142116"/>
              <a:gd name="connsiteY127" fmla="*/ 0 h 508170"/>
              <a:gd name="connsiteX128" fmla="*/ 605552 w 1142116"/>
              <a:gd name="connsiteY128" fmla="*/ 34494 h 508170"/>
              <a:gd name="connsiteX129" fmla="*/ 571058 w 1142116"/>
              <a:gd name="connsiteY129" fmla="*/ 68988 h 508170"/>
              <a:gd name="connsiteX130" fmla="*/ 536564 w 1142116"/>
              <a:gd name="connsiteY130" fmla="*/ 34494 h 508170"/>
              <a:gd name="connsiteX131" fmla="*/ 571058 w 1142116"/>
              <a:gd name="connsiteY131" fmla="*/ 0 h 508170"/>
              <a:gd name="connsiteX132" fmla="*/ 392203 w 1142116"/>
              <a:gd name="connsiteY132" fmla="*/ 0 h 508170"/>
              <a:gd name="connsiteX133" fmla="*/ 426697 w 1142116"/>
              <a:gd name="connsiteY133" fmla="*/ 34494 h 508170"/>
              <a:gd name="connsiteX134" fmla="*/ 392203 w 1142116"/>
              <a:gd name="connsiteY134" fmla="*/ 68988 h 508170"/>
              <a:gd name="connsiteX135" fmla="*/ 357710 w 1142116"/>
              <a:gd name="connsiteY135" fmla="*/ 34494 h 508170"/>
              <a:gd name="connsiteX136" fmla="*/ 392203 w 1142116"/>
              <a:gd name="connsiteY136" fmla="*/ 0 h 508170"/>
              <a:gd name="connsiteX137" fmla="*/ 213349 w 1142116"/>
              <a:gd name="connsiteY137" fmla="*/ 0 h 508170"/>
              <a:gd name="connsiteX138" fmla="*/ 247843 w 1142116"/>
              <a:gd name="connsiteY138" fmla="*/ 34494 h 508170"/>
              <a:gd name="connsiteX139" fmla="*/ 213349 w 1142116"/>
              <a:gd name="connsiteY139" fmla="*/ 68988 h 508170"/>
              <a:gd name="connsiteX140" fmla="*/ 178855 w 1142116"/>
              <a:gd name="connsiteY140" fmla="*/ 34494 h 508170"/>
              <a:gd name="connsiteX141" fmla="*/ 213349 w 1142116"/>
              <a:gd name="connsiteY141" fmla="*/ 0 h 508170"/>
              <a:gd name="connsiteX142" fmla="*/ 34494 w 1142116"/>
              <a:gd name="connsiteY142" fmla="*/ 0 h 508170"/>
              <a:gd name="connsiteX143" fmla="*/ 68988 w 1142116"/>
              <a:gd name="connsiteY143" fmla="*/ 34494 h 508170"/>
              <a:gd name="connsiteX144" fmla="*/ 34494 w 1142116"/>
              <a:gd name="connsiteY144" fmla="*/ 68988 h 508170"/>
              <a:gd name="connsiteX145" fmla="*/ 0 w 1142116"/>
              <a:gd name="connsiteY145" fmla="*/ 34494 h 508170"/>
              <a:gd name="connsiteX146" fmla="*/ 34494 w 1142116"/>
              <a:gd name="connsiteY146" fmla="*/ 0 h 5081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142116" h="508170">
                <a:moveTo>
                  <a:pt x="1107623" y="480698"/>
                </a:moveTo>
                <a:cubicBezTo>
                  <a:pt x="1117148" y="480698"/>
                  <a:pt x="1125772" y="484559"/>
                  <a:pt x="1132014" y="490800"/>
                </a:cubicBezTo>
                <a:lnTo>
                  <a:pt x="1139208" y="508170"/>
                </a:lnTo>
                <a:lnTo>
                  <a:pt x="1076038" y="508170"/>
                </a:lnTo>
                <a:lnTo>
                  <a:pt x="1083233" y="490800"/>
                </a:lnTo>
                <a:cubicBezTo>
                  <a:pt x="1089475" y="484559"/>
                  <a:pt x="1098098" y="480698"/>
                  <a:pt x="1107623" y="480698"/>
                </a:cubicBezTo>
                <a:close/>
                <a:moveTo>
                  <a:pt x="928767" y="480698"/>
                </a:moveTo>
                <a:cubicBezTo>
                  <a:pt x="938292" y="480698"/>
                  <a:pt x="946916" y="484559"/>
                  <a:pt x="953158" y="490800"/>
                </a:cubicBezTo>
                <a:lnTo>
                  <a:pt x="960353" y="508170"/>
                </a:lnTo>
                <a:lnTo>
                  <a:pt x="897182" y="508170"/>
                </a:lnTo>
                <a:lnTo>
                  <a:pt x="904377" y="490800"/>
                </a:lnTo>
                <a:cubicBezTo>
                  <a:pt x="910619" y="484559"/>
                  <a:pt x="919242" y="480698"/>
                  <a:pt x="928767" y="480698"/>
                </a:cubicBezTo>
                <a:close/>
                <a:moveTo>
                  <a:pt x="749913" y="480698"/>
                </a:moveTo>
                <a:cubicBezTo>
                  <a:pt x="759438" y="480698"/>
                  <a:pt x="768062" y="484559"/>
                  <a:pt x="774304" y="490800"/>
                </a:cubicBezTo>
                <a:lnTo>
                  <a:pt x="781498" y="508170"/>
                </a:lnTo>
                <a:lnTo>
                  <a:pt x="718327" y="508170"/>
                </a:lnTo>
                <a:lnTo>
                  <a:pt x="725522" y="490800"/>
                </a:lnTo>
                <a:cubicBezTo>
                  <a:pt x="731764" y="484559"/>
                  <a:pt x="740388" y="480698"/>
                  <a:pt x="749913" y="480698"/>
                </a:cubicBezTo>
                <a:close/>
                <a:moveTo>
                  <a:pt x="571058" y="480698"/>
                </a:moveTo>
                <a:cubicBezTo>
                  <a:pt x="580583" y="480698"/>
                  <a:pt x="589207" y="484559"/>
                  <a:pt x="595449" y="490800"/>
                </a:cubicBezTo>
                <a:lnTo>
                  <a:pt x="602643" y="508170"/>
                </a:lnTo>
                <a:lnTo>
                  <a:pt x="539472" y="508170"/>
                </a:lnTo>
                <a:lnTo>
                  <a:pt x="546668" y="490800"/>
                </a:lnTo>
                <a:cubicBezTo>
                  <a:pt x="552910" y="484559"/>
                  <a:pt x="561533" y="480698"/>
                  <a:pt x="571058" y="480698"/>
                </a:cubicBezTo>
                <a:close/>
                <a:moveTo>
                  <a:pt x="392203" y="480698"/>
                </a:moveTo>
                <a:cubicBezTo>
                  <a:pt x="401728" y="480698"/>
                  <a:pt x="410352" y="484559"/>
                  <a:pt x="416594" y="490800"/>
                </a:cubicBezTo>
                <a:lnTo>
                  <a:pt x="423789" y="508170"/>
                </a:lnTo>
                <a:lnTo>
                  <a:pt x="360618" y="508170"/>
                </a:lnTo>
                <a:lnTo>
                  <a:pt x="367813" y="490800"/>
                </a:lnTo>
                <a:cubicBezTo>
                  <a:pt x="374055" y="484559"/>
                  <a:pt x="382678" y="480698"/>
                  <a:pt x="392203" y="480698"/>
                </a:cubicBezTo>
                <a:close/>
                <a:moveTo>
                  <a:pt x="213349" y="480698"/>
                </a:moveTo>
                <a:cubicBezTo>
                  <a:pt x="222874" y="480698"/>
                  <a:pt x="231497" y="484559"/>
                  <a:pt x="237740" y="490800"/>
                </a:cubicBezTo>
                <a:lnTo>
                  <a:pt x="244935" y="508170"/>
                </a:lnTo>
                <a:lnTo>
                  <a:pt x="181763" y="508170"/>
                </a:lnTo>
                <a:lnTo>
                  <a:pt x="188958" y="490800"/>
                </a:lnTo>
                <a:cubicBezTo>
                  <a:pt x="195200" y="484559"/>
                  <a:pt x="203824" y="480698"/>
                  <a:pt x="213349" y="480698"/>
                </a:cubicBezTo>
                <a:close/>
                <a:moveTo>
                  <a:pt x="34494" y="480698"/>
                </a:moveTo>
                <a:cubicBezTo>
                  <a:pt x="44019" y="480698"/>
                  <a:pt x="52643" y="484559"/>
                  <a:pt x="58885" y="490800"/>
                </a:cubicBezTo>
                <a:lnTo>
                  <a:pt x="66080" y="508170"/>
                </a:lnTo>
                <a:lnTo>
                  <a:pt x="2909" y="508170"/>
                </a:lnTo>
                <a:lnTo>
                  <a:pt x="10104" y="490800"/>
                </a:lnTo>
                <a:cubicBezTo>
                  <a:pt x="16346" y="484559"/>
                  <a:pt x="24969" y="480698"/>
                  <a:pt x="34494" y="480698"/>
                </a:cubicBezTo>
                <a:close/>
                <a:moveTo>
                  <a:pt x="1107623" y="320465"/>
                </a:moveTo>
                <a:cubicBezTo>
                  <a:pt x="1126673" y="320465"/>
                  <a:pt x="1142116" y="335908"/>
                  <a:pt x="1142116" y="354958"/>
                </a:cubicBezTo>
                <a:cubicBezTo>
                  <a:pt x="1142116" y="374008"/>
                  <a:pt x="1126673" y="389452"/>
                  <a:pt x="1107623" y="389452"/>
                </a:cubicBezTo>
                <a:cubicBezTo>
                  <a:pt x="1088573" y="389452"/>
                  <a:pt x="1073129" y="374008"/>
                  <a:pt x="1073129" y="354958"/>
                </a:cubicBezTo>
                <a:cubicBezTo>
                  <a:pt x="1073129" y="335908"/>
                  <a:pt x="1088573" y="320465"/>
                  <a:pt x="1107623" y="320465"/>
                </a:cubicBezTo>
                <a:close/>
                <a:moveTo>
                  <a:pt x="928767" y="320465"/>
                </a:moveTo>
                <a:cubicBezTo>
                  <a:pt x="947817" y="320465"/>
                  <a:pt x="963261" y="335908"/>
                  <a:pt x="963261" y="354958"/>
                </a:cubicBezTo>
                <a:cubicBezTo>
                  <a:pt x="963261" y="374008"/>
                  <a:pt x="947817" y="389452"/>
                  <a:pt x="928767" y="389452"/>
                </a:cubicBezTo>
                <a:cubicBezTo>
                  <a:pt x="909718" y="389452"/>
                  <a:pt x="894274" y="374008"/>
                  <a:pt x="894274" y="354958"/>
                </a:cubicBezTo>
                <a:cubicBezTo>
                  <a:pt x="894274" y="335908"/>
                  <a:pt x="909718" y="320465"/>
                  <a:pt x="928767" y="320465"/>
                </a:cubicBezTo>
                <a:close/>
                <a:moveTo>
                  <a:pt x="749913" y="320465"/>
                </a:moveTo>
                <a:cubicBezTo>
                  <a:pt x="768963" y="320465"/>
                  <a:pt x="784406" y="335908"/>
                  <a:pt x="784406" y="354958"/>
                </a:cubicBezTo>
                <a:cubicBezTo>
                  <a:pt x="784406" y="374008"/>
                  <a:pt x="768963" y="389452"/>
                  <a:pt x="749913" y="389452"/>
                </a:cubicBezTo>
                <a:cubicBezTo>
                  <a:pt x="730863" y="389452"/>
                  <a:pt x="715419" y="374008"/>
                  <a:pt x="715419" y="354958"/>
                </a:cubicBezTo>
                <a:cubicBezTo>
                  <a:pt x="715419" y="335908"/>
                  <a:pt x="730863" y="320465"/>
                  <a:pt x="749913" y="320465"/>
                </a:cubicBezTo>
                <a:close/>
                <a:moveTo>
                  <a:pt x="571058" y="320465"/>
                </a:moveTo>
                <a:cubicBezTo>
                  <a:pt x="590108" y="320465"/>
                  <a:pt x="605552" y="335908"/>
                  <a:pt x="605552" y="354958"/>
                </a:cubicBezTo>
                <a:cubicBezTo>
                  <a:pt x="605552" y="374008"/>
                  <a:pt x="590108" y="389452"/>
                  <a:pt x="571058" y="389452"/>
                </a:cubicBezTo>
                <a:cubicBezTo>
                  <a:pt x="552008" y="389452"/>
                  <a:pt x="536564" y="374008"/>
                  <a:pt x="536564" y="354958"/>
                </a:cubicBezTo>
                <a:cubicBezTo>
                  <a:pt x="536564" y="335908"/>
                  <a:pt x="552008" y="320465"/>
                  <a:pt x="571058" y="320465"/>
                </a:cubicBezTo>
                <a:close/>
                <a:moveTo>
                  <a:pt x="392203" y="320465"/>
                </a:moveTo>
                <a:cubicBezTo>
                  <a:pt x="411253" y="320465"/>
                  <a:pt x="426697" y="335908"/>
                  <a:pt x="426697" y="354958"/>
                </a:cubicBezTo>
                <a:cubicBezTo>
                  <a:pt x="426697" y="374008"/>
                  <a:pt x="411253" y="389452"/>
                  <a:pt x="392203" y="389452"/>
                </a:cubicBezTo>
                <a:cubicBezTo>
                  <a:pt x="373153" y="389452"/>
                  <a:pt x="357710" y="374008"/>
                  <a:pt x="357710" y="354958"/>
                </a:cubicBezTo>
                <a:cubicBezTo>
                  <a:pt x="357710" y="335908"/>
                  <a:pt x="373153" y="320465"/>
                  <a:pt x="392203" y="320465"/>
                </a:cubicBezTo>
                <a:close/>
                <a:moveTo>
                  <a:pt x="213349" y="320465"/>
                </a:moveTo>
                <a:cubicBezTo>
                  <a:pt x="232399" y="320465"/>
                  <a:pt x="247843" y="335908"/>
                  <a:pt x="247843" y="354958"/>
                </a:cubicBezTo>
                <a:cubicBezTo>
                  <a:pt x="247843" y="374008"/>
                  <a:pt x="232399" y="389452"/>
                  <a:pt x="213349" y="389452"/>
                </a:cubicBezTo>
                <a:cubicBezTo>
                  <a:pt x="194298" y="389452"/>
                  <a:pt x="178855" y="374008"/>
                  <a:pt x="178855" y="354958"/>
                </a:cubicBezTo>
                <a:cubicBezTo>
                  <a:pt x="178855" y="335908"/>
                  <a:pt x="194298" y="320465"/>
                  <a:pt x="213349" y="320465"/>
                </a:cubicBezTo>
                <a:close/>
                <a:moveTo>
                  <a:pt x="34494" y="320465"/>
                </a:moveTo>
                <a:cubicBezTo>
                  <a:pt x="53544" y="320465"/>
                  <a:pt x="68988" y="335908"/>
                  <a:pt x="68988" y="354958"/>
                </a:cubicBezTo>
                <a:cubicBezTo>
                  <a:pt x="68988" y="374008"/>
                  <a:pt x="53544" y="389452"/>
                  <a:pt x="34494" y="389452"/>
                </a:cubicBezTo>
                <a:cubicBezTo>
                  <a:pt x="15444" y="389452"/>
                  <a:pt x="0" y="374008"/>
                  <a:pt x="0" y="354958"/>
                </a:cubicBezTo>
                <a:cubicBezTo>
                  <a:pt x="0" y="335908"/>
                  <a:pt x="15444" y="320465"/>
                  <a:pt x="34494" y="320465"/>
                </a:cubicBezTo>
                <a:close/>
                <a:moveTo>
                  <a:pt x="1107623" y="160233"/>
                </a:moveTo>
                <a:cubicBezTo>
                  <a:pt x="1126673" y="160233"/>
                  <a:pt x="1142116" y="175676"/>
                  <a:pt x="1142116" y="194726"/>
                </a:cubicBezTo>
                <a:cubicBezTo>
                  <a:pt x="1142116" y="213776"/>
                  <a:pt x="1126673" y="229220"/>
                  <a:pt x="1107623" y="229220"/>
                </a:cubicBezTo>
                <a:cubicBezTo>
                  <a:pt x="1088573" y="229220"/>
                  <a:pt x="1073129" y="213776"/>
                  <a:pt x="1073129" y="194726"/>
                </a:cubicBezTo>
                <a:cubicBezTo>
                  <a:pt x="1073129" y="175676"/>
                  <a:pt x="1088573" y="160233"/>
                  <a:pt x="1107623" y="160233"/>
                </a:cubicBezTo>
                <a:close/>
                <a:moveTo>
                  <a:pt x="928767" y="160233"/>
                </a:moveTo>
                <a:cubicBezTo>
                  <a:pt x="947817" y="160233"/>
                  <a:pt x="963261" y="175676"/>
                  <a:pt x="963261" y="194726"/>
                </a:cubicBezTo>
                <a:cubicBezTo>
                  <a:pt x="963261" y="213776"/>
                  <a:pt x="947817" y="229220"/>
                  <a:pt x="928767" y="229220"/>
                </a:cubicBezTo>
                <a:cubicBezTo>
                  <a:pt x="909718" y="229220"/>
                  <a:pt x="894274" y="213776"/>
                  <a:pt x="894274" y="194726"/>
                </a:cubicBezTo>
                <a:cubicBezTo>
                  <a:pt x="894274" y="175676"/>
                  <a:pt x="909718" y="160233"/>
                  <a:pt x="928767" y="160233"/>
                </a:cubicBezTo>
                <a:close/>
                <a:moveTo>
                  <a:pt x="749913" y="160233"/>
                </a:moveTo>
                <a:cubicBezTo>
                  <a:pt x="768963" y="160233"/>
                  <a:pt x="784406" y="175676"/>
                  <a:pt x="784406" y="194726"/>
                </a:cubicBezTo>
                <a:cubicBezTo>
                  <a:pt x="784406" y="213776"/>
                  <a:pt x="768963" y="229220"/>
                  <a:pt x="749913" y="229220"/>
                </a:cubicBezTo>
                <a:cubicBezTo>
                  <a:pt x="730863" y="229220"/>
                  <a:pt x="715419" y="213776"/>
                  <a:pt x="715419" y="194726"/>
                </a:cubicBezTo>
                <a:cubicBezTo>
                  <a:pt x="715419" y="175676"/>
                  <a:pt x="730863" y="160233"/>
                  <a:pt x="749913" y="160233"/>
                </a:cubicBezTo>
                <a:close/>
                <a:moveTo>
                  <a:pt x="571058" y="160233"/>
                </a:moveTo>
                <a:cubicBezTo>
                  <a:pt x="590108" y="160233"/>
                  <a:pt x="605552" y="175676"/>
                  <a:pt x="605552" y="194726"/>
                </a:cubicBezTo>
                <a:cubicBezTo>
                  <a:pt x="605552" y="213776"/>
                  <a:pt x="590108" y="229220"/>
                  <a:pt x="571058" y="229220"/>
                </a:cubicBezTo>
                <a:cubicBezTo>
                  <a:pt x="552008" y="229220"/>
                  <a:pt x="536564" y="213776"/>
                  <a:pt x="536564" y="194726"/>
                </a:cubicBezTo>
                <a:cubicBezTo>
                  <a:pt x="536564" y="175676"/>
                  <a:pt x="552008" y="160233"/>
                  <a:pt x="571058" y="160233"/>
                </a:cubicBezTo>
                <a:close/>
                <a:moveTo>
                  <a:pt x="392203" y="160233"/>
                </a:moveTo>
                <a:cubicBezTo>
                  <a:pt x="411253" y="160233"/>
                  <a:pt x="426697" y="175676"/>
                  <a:pt x="426697" y="194726"/>
                </a:cubicBezTo>
                <a:cubicBezTo>
                  <a:pt x="426697" y="213776"/>
                  <a:pt x="411253" y="229220"/>
                  <a:pt x="392203" y="229220"/>
                </a:cubicBezTo>
                <a:cubicBezTo>
                  <a:pt x="373153" y="229220"/>
                  <a:pt x="357710" y="213776"/>
                  <a:pt x="357710" y="194726"/>
                </a:cubicBezTo>
                <a:cubicBezTo>
                  <a:pt x="357710" y="175676"/>
                  <a:pt x="373153" y="160233"/>
                  <a:pt x="392203" y="160233"/>
                </a:cubicBezTo>
                <a:close/>
                <a:moveTo>
                  <a:pt x="213349" y="160233"/>
                </a:moveTo>
                <a:cubicBezTo>
                  <a:pt x="232399" y="160233"/>
                  <a:pt x="247843" y="175676"/>
                  <a:pt x="247843" y="194726"/>
                </a:cubicBezTo>
                <a:cubicBezTo>
                  <a:pt x="247843" y="213776"/>
                  <a:pt x="232399" y="229220"/>
                  <a:pt x="213349" y="229220"/>
                </a:cubicBezTo>
                <a:cubicBezTo>
                  <a:pt x="194298" y="229220"/>
                  <a:pt x="178855" y="213776"/>
                  <a:pt x="178855" y="194726"/>
                </a:cubicBezTo>
                <a:cubicBezTo>
                  <a:pt x="178855" y="175676"/>
                  <a:pt x="194298" y="160233"/>
                  <a:pt x="213349" y="160233"/>
                </a:cubicBezTo>
                <a:close/>
                <a:moveTo>
                  <a:pt x="34494" y="160233"/>
                </a:moveTo>
                <a:cubicBezTo>
                  <a:pt x="53544" y="160233"/>
                  <a:pt x="68988" y="175676"/>
                  <a:pt x="68988" y="194726"/>
                </a:cubicBezTo>
                <a:cubicBezTo>
                  <a:pt x="68988" y="213776"/>
                  <a:pt x="53544" y="229220"/>
                  <a:pt x="34494" y="229220"/>
                </a:cubicBezTo>
                <a:cubicBezTo>
                  <a:pt x="15444" y="229220"/>
                  <a:pt x="0" y="213776"/>
                  <a:pt x="0" y="194726"/>
                </a:cubicBezTo>
                <a:cubicBezTo>
                  <a:pt x="0" y="175676"/>
                  <a:pt x="15444" y="160233"/>
                  <a:pt x="34494" y="160233"/>
                </a:cubicBezTo>
                <a:close/>
                <a:moveTo>
                  <a:pt x="1107623" y="0"/>
                </a:moveTo>
                <a:cubicBezTo>
                  <a:pt x="1126673" y="0"/>
                  <a:pt x="1142116" y="15444"/>
                  <a:pt x="1142116" y="34494"/>
                </a:cubicBezTo>
                <a:cubicBezTo>
                  <a:pt x="1142116" y="53543"/>
                  <a:pt x="1126673" y="68988"/>
                  <a:pt x="1107623" y="68988"/>
                </a:cubicBezTo>
                <a:cubicBezTo>
                  <a:pt x="1088573" y="68988"/>
                  <a:pt x="1073129" y="53543"/>
                  <a:pt x="1073129" y="34494"/>
                </a:cubicBezTo>
                <a:cubicBezTo>
                  <a:pt x="1073129" y="15444"/>
                  <a:pt x="1088573" y="0"/>
                  <a:pt x="1107623" y="0"/>
                </a:cubicBezTo>
                <a:close/>
                <a:moveTo>
                  <a:pt x="928767" y="0"/>
                </a:moveTo>
                <a:cubicBezTo>
                  <a:pt x="947817" y="0"/>
                  <a:pt x="963261" y="15444"/>
                  <a:pt x="963261" y="34494"/>
                </a:cubicBezTo>
                <a:cubicBezTo>
                  <a:pt x="963261" y="53543"/>
                  <a:pt x="947817" y="68988"/>
                  <a:pt x="928767" y="68988"/>
                </a:cubicBezTo>
                <a:cubicBezTo>
                  <a:pt x="909718" y="68988"/>
                  <a:pt x="894274" y="53543"/>
                  <a:pt x="894274" y="34494"/>
                </a:cubicBezTo>
                <a:cubicBezTo>
                  <a:pt x="894274" y="15444"/>
                  <a:pt x="909718" y="0"/>
                  <a:pt x="928767" y="0"/>
                </a:cubicBezTo>
                <a:close/>
                <a:moveTo>
                  <a:pt x="749913" y="0"/>
                </a:moveTo>
                <a:cubicBezTo>
                  <a:pt x="768963" y="0"/>
                  <a:pt x="784406" y="15444"/>
                  <a:pt x="784406" y="34494"/>
                </a:cubicBezTo>
                <a:cubicBezTo>
                  <a:pt x="784406" y="53543"/>
                  <a:pt x="768963" y="68988"/>
                  <a:pt x="749913" y="68988"/>
                </a:cubicBezTo>
                <a:cubicBezTo>
                  <a:pt x="730863" y="68988"/>
                  <a:pt x="715419" y="53543"/>
                  <a:pt x="715419" y="34494"/>
                </a:cubicBezTo>
                <a:cubicBezTo>
                  <a:pt x="715419" y="15444"/>
                  <a:pt x="730863" y="0"/>
                  <a:pt x="749913" y="0"/>
                </a:cubicBezTo>
                <a:close/>
                <a:moveTo>
                  <a:pt x="571058" y="0"/>
                </a:moveTo>
                <a:cubicBezTo>
                  <a:pt x="590108" y="0"/>
                  <a:pt x="605552" y="15444"/>
                  <a:pt x="605552" y="34494"/>
                </a:cubicBezTo>
                <a:cubicBezTo>
                  <a:pt x="605552" y="53543"/>
                  <a:pt x="590108" y="68988"/>
                  <a:pt x="571058" y="68988"/>
                </a:cubicBezTo>
                <a:cubicBezTo>
                  <a:pt x="552008" y="68988"/>
                  <a:pt x="536564" y="53543"/>
                  <a:pt x="536564" y="34494"/>
                </a:cubicBezTo>
                <a:cubicBezTo>
                  <a:pt x="536564" y="15444"/>
                  <a:pt x="552008" y="0"/>
                  <a:pt x="571058" y="0"/>
                </a:cubicBezTo>
                <a:close/>
                <a:moveTo>
                  <a:pt x="392203" y="0"/>
                </a:moveTo>
                <a:cubicBezTo>
                  <a:pt x="411253" y="0"/>
                  <a:pt x="426697" y="15444"/>
                  <a:pt x="426697" y="34494"/>
                </a:cubicBezTo>
                <a:cubicBezTo>
                  <a:pt x="426697" y="53543"/>
                  <a:pt x="411253" y="68988"/>
                  <a:pt x="392203" y="68988"/>
                </a:cubicBezTo>
                <a:cubicBezTo>
                  <a:pt x="373153" y="68988"/>
                  <a:pt x="357710" y="53543"/>
                  <a:pt x="357710" y="34494"/>
                </a:cubicBezTo>
                <a:cubicBezTo>
                  <a:pt x="357710" y="15444"/>
                  <a:pt x="373153" y="0"/>
                  <a:pt x="392203" y="0"/>
                </a:cubicBezTo>
                <a:close/>
                <a:moveTo>
                  <a:pt x="213349" y="0"/>
                </a:moveTo>
                <a:cubicBezTo>
                  <a:pt x="232399" y="0"/>
                  <a:pt x="247843" y="15444"/>
                  <a:pt x="247843" y="34494"/>
                </a:cubicBezTo>
                <a:cubicBezTo>
                  <a:pt x="247843" y="53543"/>
                  <a:pt x="232399" y="68988"/>
                  <a:pt x="213349" y="68988"/>
                </a:cubicBezTo>
                <a:cubicBezTo>
                  <a:pt x="194298" y="68988"/>
                  <a:pt x="178855" y="53543"/>
                  <a:pt x="178855" y="34494"/>
                </a:cubicBezTo>
                <a:cubicBezTo>
                  <a:pt x="178855" y="15444"/>
                  <a:pt x="194298" y="0"/>
                  <a:pt x="213349" y="0"/>
                </a:cubicBezTo>
                <a:close/>
                <a:moveTo>
                  <a:pt x="34494" y="0"/>
                </a:moveTo>
                <a:cubicBezTo>
                  <a:pt x="53544" y="0"/>
                  <a:pt x="68988" y="15444"/>
                  <a:pt x="68988" y="34494"/>
                </a:cubicBezTo>
                <a:cubicBezTo>
                  <a:pt x="68988" y="53543"/>
                  <a:pt x="53544" y="68988"/>
                  <a:pt x="34494" y="68988"/>
                </a:cubicBezTo>
                <a:cubicBezTo>
                  <a:pt x="15444" y="68988"/>
                  <a:pt x="0" y="53543"/>
                  <a:pt x="0" y="34494"/>
                </a:cubicBezTo>
                <a:cubicBezTo>
                  <a:pt x="0" y="15444"/>
                  <a:pt x="15444" y="0"/>
                  <a:pt x="344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7"/>
            </p:custDataLst>
          </p:nvPr>
        </p:nvSpPr>
        <p:spPr>
          <a:xfrm>
            <a:off x="11568113" y="1484313"/>
            <a:ext cx="293227" cy="293227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5" name="任意多边形: 形状 54"/>
          <p:cNvSpPr/>
          <p:nvPr>
            <p:custDataLst>
              <p:tags r:id="rId8"/>
            </p:custDataLst>
          </p:nvPr>
        </p:nvSpPr>
        <p:spPr>
          <a:xfrm>
            <a:off x="0" y="0"/>
            <a:ext cx="2044125" cy="1484314"/>
          </a:xfrm>
          <a:custGeom>
            <a:gdLst>
              <a:gd name="connsiteX0" fmla="*/ 1518801 w 2044125"/>
              <a:gd name="connsiteY0" fmla="*/ 0 h 1484314"/>
              <a:gd name="connsiteX1" fmla="*/ 2044125 w 2044125"/>
              <a:gd name="connsiteY1" fmla="*/ 0 h 1484314"/>
              <a:gd name="connsiteX2" fmla="*/ 2039461 w 2044125"/>
              <a:gd name="connsiteY2" fmla="*/ 30566 h 1484314"/>
              <a:gd name="connsiteX3" fmla="*/ 255772 w 2044125"/>
              <a:gd name="connsiteY3" fmla="*/ 1484314 h 1484314"/>
              <a:gd name="connsiteX4" fmla="*/ 69618 w 2044125"/>
              <a:gd name="connsiteY4" fmla="*/ 1474914 h 1484314"/>
              <a:gd name="connsiteX5" fmla="*/ 0 w 2044125"/>
              <a:gd name="connsiteY5" fmla="*/ 1464289 h 1484314"/>
              <a:gd name="connsiteX6" fmla="*/ 0 w 2044125"/>
              <a:gd name="connsiteY6" fmla="*/ 946563 h 1484314"/>
              <a:gd name="connsiteX7" fmla="*/ 122005 w 2044125"/>
              <a:gd name="connsiteY7" fmla="*/ 965184 h 1484314"/>
              <a:gd name="connsiteX8" fmla="*/ 255771 w 2044125"/>
              <a:gd name="connsiteY8" fmla="*/ 971938 h 1484314"/>
              <a:gd name="connsiteX9" fmla="*/ 1505254 w 2044125"/>
              <a:gd name="connsiteY9" fmla="*/ 52685 h 14843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44125" h="1484314">
                <a:moveTo>
                  <a:pt x="1518801" y="0"/>
                </a:moveTo>
                <a:lnTo>
                  <a:pt x="2044125" y="0"/>
                </a:lnTo>
                <a:lnTo>
                  <a:pt x="2039461" y="30566"/>
                </a:lnTo>
                <a:cubicBezTo>
                  <a:pt x="1869689" y="860219"/>
                  <a:pt x="1135614" y="1484314"/>
                  <a:pt x="255772" y="1484314"/>
                </a:cubicBezTo>
                <a:cubicBezTo>
                  <a:pt x="192926" y="1484314"/>
                  <a:pt x="130824" y="1481130"/>
                  <a:pt x="69618" y="1474914"/>
                </a:cubicBezTo>
                <a:lnTo>
                  <a:pt x="0" y="1464289"/>
                </a:lnTo>
                <a:lnTo>
                  <a:pt x="0" y="946563"/>
                </a:lnTo>
                <a:lnTo>
                  <a:pt x="122005" y="965184"/>
                </a:lnTo>
                <a:cubicBezTo>
                  <a:pt x="165986" y="969650"/>
                  <a:pt x="210612" y="971938"/>
                  <a:pt x="255771" y="971938"/>
                </a:cubicBezTo>
                <a:cubicBezTo>
                  <a:pt x="842847" y="971938"/>
                  <a:pt x="1339608" y="585254"/>
                  <a:pt x="1505254" y="52685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8" name="圆: 空心 47"/>
          <p:cNvSpPr/>
          <p:nvPr>
            <p:custDataLst>
              <p:tags r:id="rId9"/>
            </p:custDataLst>
          </p:nvPr>
        </p:nvSpPr>
        <p:spPr>
          <a:xfrm>
            <a:off x="10398495" y="5928897"/>
            <a:ext cx="379828" cy="379828"/>
          </a:xfrm>
          <a:prstGeom prst="donut">
            <a:avLst>
              <a:gd name="adj" fmla="val 25000"/>
            </a:avLst>
          </a:prstGeom>
          <a:solidFill>
            <a:schemeClr val="accent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9" name="圆: 空心 48"/>
          <p:cNvSpPr/>
          <p:nvPr>
            <p:custDataLst>
              <p:tags r:id="rId10"/>
            </p:custDataLst>
          </p:nvPr>
        </p:nvSpPr>
        <p:spPr>
          <a:xfrm>
            <a:off x="1102095" y="359361"/>
            <a:ext cx="379828" cy="379828"/>
          </a:xfrm>
          <a:prstGeom prst="donut">
            <a:avLst>
              <a:gd name="adj" fmla="val 25000"/>
            </a:avLst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>
            <p:custDataLst>
              <p:tags r:id="rId11"/>
            </p:custDataLst>
          </p:nvPr>
        </p:nvSpPr>
        <p:spPr>
          <a:xfrm flipH="1">
            <a:off x="726758" y="4695825"/>
            <a:ext cx="590550" cy="590550"/>
          </a:xfrm>
          <a:prstGeom prst="ellipse">
            <a:avLst/>
          </a:prstGeom>
          <a:solidFill>
            <a:schemeClr val="accent1">
              <a:alpha val="53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8" name="节编号"/>
          <p:cNvSpPr txBox="1"/>
          <p:nvPr>
            <p:ph type="body" idx="2" hasCustomPrompt="1"/>
            <p:custDataLst>
              <p:tags r:id="rId12"/>
            </p:custDataLst>
          </p:nvPr>
        </p:nvSpPr>
        <p:spPr>
          <a:xfrm>
            <a:off x="2514600" y="1515110"/>
            <a:ext cx="7305040" cy="174561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11500" b="1" i="0" u="none" strike="noStrike" kern="1200" cap="none" spc="0" normalizeH="0" baseline="0" noProof="1">
                <a:ln w="9525">
                  <a:solidFill>
                    <a:schemeClr val="accent1"/>
                  </a:solidFill>
                </a:ln>
                <a:noFill/>
                <a:latin typeface="+mj-lt"/>
                <a:ea typeface="微软雅黑"/>
                <a:cs typeface="+mj-lt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1" hasCustomPrompt="1"/>
            <p:custDataLst>
              <p:tags r:id="rId13"/>
            </p:custDataLst>
          </p:nvPr>
        </p:nvSpPr>
        <p:spPr>
          <a:xfrm>
            <a:off x="2708275" y="3261360"/>
            <a:ext cx="6776085" cy="28232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1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1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任意多边形: 形状 12"/>
          <p:cNvSpPr/>
          <p:nvPr>
            <p:custDataLst>
              <p:tags r:id="rId2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14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任意多边形: 形状 5"/>
          <p:cNvSpPr/>
          <p:nvPr>
            <p:custDataLst>
              <p:tags r:id="rId1"/>
            </p:custDataLst>
          </p:nvPr>
        </p:nvSpPr>
        <p:spPr>
          <a:xfrm>
            <a:off x="5177480" y="0"/>
            <a:ext cx="7014520" cy="6858000"/>
          </a:xfrm>
          <a:custGeom>
            <a:gdLst>
              <a:gd name="connsiteX0" fmla="*/ 1955318 w 7014520"/>
              <a:gd name="connsiteY0" fmla="*/ 0 h 6858000"/>
              <a:gd name="connsiteX1" fmla="*/ 7014520 w 7014520"/>
              <a:gd name="connsiteY1" fmla="*/ 0 h 6858000"/>
              <a:gd name="connsiteX2" fmla="*/ 7014520 w 7014520"/>
              <a:gd name="connsiteY2" fmla="*/ 6858000 h 6858000"/>
              <a:gd name="connsiteX3" fmla="*/ 1277802 w 7014520"/>
              <a:gd name="connsiteY3" fmla="*/ 6858000 h 6858000"/>
              <a:gd name="connsiteX4" fmla="*/ 1029914 w 7014520"/>
              <a:gd name="connsiteY4" fmla="*/ 6585255 h 6858000"/>
              <a:gd name="connsiteX5" fmla="*/ 0 w 7014520"/>
              <a:gd name="connsiteY5" fmla="*/ 3716338 h 6858000"/>
              <a:gd name="connsiteX6" fmla="*/ 1811682 w 7014520"/>
              <a:gd name="connsiteY6" fmla="*/ 102142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14520" h="6858000">
                <a:moveTo>
                  <a:pt x="1955318" y="0"/>
                </a:moveTo>
                <a:lnTo>
                  <a:pt x="7014520" y="0"/>
                </a:lnTo>
                <a:lnTo>
                  <a:pt x="7014520" y="6858000"/>
                </a:lnTo>
                <a:lnTo>
                  <a:pt x="1277802" y="6858000"/>
                </a:lnTo>
                <a:lnTo>
                  <a:pt x="1029914" y="6585255"/>
                </a:lnTo>
                <a:cubicBezTo>
                  <a:pt x="386505" y="5805623"/>
                  <a:pt x="0" y="4806118"/>
                  <a:pt x="0" y="3716338"/>
                </a:cubicBezTo>
                <a:cubicBezTo>
                  <a:pt x="0" y="2237352"/>
                  <a:pt x="711880" y="924635"/>
                  <a:pt x="1811682" y="102142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90000"/>
                </a:schemeClr>
              </a:gs>
              <a:gs pos="100000">
                <a:schemeClr val="accent1">
                  <a:alpha val="1000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2"/>
            </p:custDataLst>
          </p:nvPr>
        </p:nvSpPr>
        <p:spPr>
          <a:xfrm>
            <a:off x="10681592" y="3716338"/>
            <a:ext cx="1271391" cy="1271391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" name="文本框 6" hidden="1"/>
          <p:cNvSpPr txBox="1"/>
          <p:nvPr>
            <p:custDataLst>
              <p:tags r:id="rId3"/>
            </p:custDataLst>
          </p:nvPr>
        </p:nvSpPr>
        <p:spPr>
          <a:xfrm>
            <a:off x="6369915" y="2047558"/>
            <a:ext cx="1179195" cy="119888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altLang="zh-CN" sz="7200">
                <a:solidFill>
                  <a:schemeClr val="tx1">
                    <a:lumMod val="50000"/>
                    <a:lumOff val="50000"/>
                    <a:alpha val="10000"/>
                  </a:schemeClr>
                </a:solidFill>
                <a:latin typeface="+mj-lt"/>
                <a:ea typeface="+mj-ea"/>
              </a:rPr>
              <a:t>01</a:t>
            </a:r>
          </a:p>
        </p:txBody>
      </p:sp>
      <p:sp>
        <p:nvSpPr>
          <p:cNvPr id="20" name="任意多边形: 形状 19"/>
          <p:cNvSpPr/>
          <p:nvPr>
            <p:custDataLst>
              <p:tags r:id="rId4"/>
            </p:custDataLst>
          </p:nvPr>
        </p:nvSpPr>
        <p:spPr>
          <a:xfrm>
            <a:off x="0" y="1"/>
            <a:ext cx="2416088" cy="1905783"/>
          </a:xfrm>
          <a:custGeom>
            <a:gdLst>
              <a:gd name="connsiteX0" fmla="*/ 0 w 2416088"/>
              <a:gd name="connsiteY0" fmla="*/ 0 h 1905783"/>
              <a:gd name="connsiteX1" fmla="*/ 2416088 w 2416088"/>
              <a:gd name="connsiteY1" fmla="*/ 0 h 1905783"/>
              <a:gd name="connsiteX2" fmla="*/ 2397212 w 2416088"/>
              <a:gd name="connsiteY2" fmla="*/ 36856 h 1905783"/>
              <a:gd name="connsiteX3" fmla="*/ 95039 w 2416088"/>
              <a:gd name="connsiteY3" fmla="*/ 1882283 h 1905783"/>
              <a:gd name="connsiteX4" fmla="*/ 0 w 2416088"/>
              <a:gd name="connsiteY4" fmla="*/ 1905783 h 190578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6088" h="1905782">
                <a:moveTo>
                  <a:pt x="0" y="0"/>
                </a:moveTo>
                <a:lnTo>
                  <a:pt x="2416088" y="0"/>
                </a:lnTo>
                <a:lnTo>
                  <a:pt x="2397212" y="36856"/>
                </a:lnTo>
                <a:cubicBezTo>
                  <a:pt x="1914362" y="925700"/>
                  <a:pt x="1087357" y="1600458"/>
                  <a:pt x="95039" y="1882283"/>
                </a:cubicBezTo>
                <a:lnTo>
                  <a:pt x="0" y="1905783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5"/>
            </p:custDataLst>
          </p:nvPr>
        </p:nvCxnSpPr>
        <p:spPr>
          <a:xfrm>
            <a:off x="1065927" y="2387643"/>
            <a:ext cx="381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: 空心 23" hidden="1"/>
          <p:cNvSpPr/>
          <p:nvPr>
            <p:custDataLst>
              <p:tags r:id="rId6"/>
            </p:custDataLst>
          </p:nvPr>
        </p:nvSpPr>
        <p:spPr>
          <a:xfrm>
            <a:off x="3540495" y="2596440"/>
            <a:ext cx="379828" cy="379828"/>
          </a:xfrm>
          <a:prstGeom prst="donut">
            <a:avLst>
              <a:gd name="adj" fmla="val 25000"/>
            </a:avLst>
          </a:prstGeom>
          <a:solidFill>
            <a:schemeClr val="accent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副标题"/>
          <p:cNvSpPr txBox="1"/>
          <p:nvPr>
            <p:ph type="body" idx="3" hasCustomPrompt="1"/>
            <p:custDataLst>
              <p:tags r:id="rId7"/>
            </p:custDataLst>
          </p:nvPr>
        </p:nvSpPr>
        <p:spPr>
          <a:xfrm>
            <a:off x="934720" y="1924685"/>
            <a:ext cx="260604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atin typeface="+mj-lt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8"/>
            </p:custDataLst>
          </p:nvPr>
        </p:nvSpPr>
        <p:spPr>
          <a:xfrm>
            <a:off x="888365" y="629285"/>
            <a:ext cx="2957195" cy="14135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任意多边形: 形状 7"/>
          <p:cNvSpPr/>
          <p:nvPr>
            <p:custDataLst>
              <p:tags r:id="rId9"/>
            </p:custDataLst>
          </p:nvPr>
        </p:nvSpPr>
        <p:spPr>
          <a:xfrm>
            <a:off x="153" y="5145405"/>
            <a:ext cx="1729740" cy="1712595"/>
          </a:xfrm>
          <a:custGeom>
            <a:gdLst>
              <a:gd name="connsiteX0" fmla="*/ 0 w 2724"/>
              <a:gd name="connsiteY0" fmla="*/ 77 h 2697"/>
              <a:gd name="connsiteX1" fmla="*/ 33 w 2724"/>
              <a:gd name="connsiteY1" fmla="*/ 68 h 2697"/>
              <a:gd name="connsiteX2" fmla="*/ 571 w 2724"/>
              <a:gd name="connsiteY2" fmla="*/ 0 h 2697"/>
              <a:gd name="connsiteX3" fmla="*/ 2724 w 2724"/>
              <a:gd name="connsiteY3" fmla="*/ 2153 h 2697"/>
              <a:gd name="connsiteX4" fmla="*/ 2656 w 2724"/>
              <a:gd name="connsiteY4" fmla="*/ 2691 h 2697"/>
              <a:gd name="connsiteX5" fmla="*/ 2654 w 2724"/>
              <a:gd name="connsiteY5" fmla="*/ 2697 h 269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4" h="2697">
                <a:moveTo>
                  <a:pt x="0" y="77"/>
                </a:moveTo>
                <a:lnTo>
                  <a:pt x="33" y="68"/>
                </a:lnTo>
                <a:cubicBezTo>
                  <a:pt x="205" y="24"/>
                  <a:pt x="386" y="0"/>
                  <a:pt x="571" y="0"/>
                </a:cubicBezTo>
                <a:cubicBezTo>
                  <a:pt x="1760" y="0"/>
                  <a:pt x="2724" y="964"/>
                  <a:pt x="2724" y="2153"/>
                </a:cubicBezTo>
                <a:cubicBezTo>
                  <a:pt x="2724" y="2339"/>
                  <a:pt x="2700" y="2519"/>
                  <a:pt x="2656" y="2691"/>
                </a:cubicBezTo>
                <a:lnTo>
                  <a:pt x="2654" y="2697"/>
                </a:lnTo>
              </a:path>
            </a:pathLst>
          </a:custGeom>
          <a:noFill/>
          <a:ln>
            <a:gradFill>
              <a:gsLst>
                <a:gs pos="45000">
                  <a:schemeClr val="accent1">
                    <a:alpha val="65000"/>
                  </a:schemeClr>
                </a:gs>
                <a:gs pos="100000">
                  <a:schemeClr val="accent1">
                    <a:alpha val="30000"/>
                  </a:schemeClr>
                </a:gs>
                <a:gs pos="0">
                  <a:schemeClr val="accent1">
                    <a:alpha val="30000"/>
                  </a:schemeClr>
                </a:gs>
              </a:gsLst>
              <a:lin ang="0" scaled="1"/>
            </a:gra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任意多边形: 形状 12"/>
          <p:cNvSpPr/>
          <p:nvPr>
            <p:custDataLst>
              <p:tags r:id="rId1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1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7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任意多边形: 形状 17"/>
          <p:cNvSpPr/>
          <p:nvPr>
            <p:custDataLst>
              <p:tags r:id="rId1"/>
            </p:custDataLst>
          </p:nvPr>
        </p:nvSpPr>
        <p:spPr>
          <a:xfrm>
            <a:off x="0" y="3262537"/>
            <a:ext cx="12192000" cy="3595463"/>
          </a:xfrm>
          <a:custGeom>
            <a:gdLst>
              <a:gd name="connsiteX0" fmla="*/ 11115320 w 12192000"/>
              <a:gd name="connsiteY0" fmla="*/ 50 h 3595463"/>
              <a:gd name="connsiteX1" fmla="*/ 12016809 w 12192000"/>
              <a:gd name="connsiteY1" fmla="*/ 107965 h 3595463"/>
              <a:gd name="connsiteX2" fmla="*/ 12192000 w 12192000"/>
              <a:gd name="connsiteY2" fmla="*/ 167661 h 3595463"/>
              <a:gd name="connsiteX3" fmla="*/ 12192000 w 12192000"/>
              <a:gd name="connsiteY3" fmla="*/ 3595463 h 3595463"/>
              <a:gd name="connsiteX4" fmla="*/ 0 w 12192000"/>
              <a:gd name="connsiteY4" fmla="*/ 3595463 h 3595463"/>
              <a:gd name="connsiteX5" fmla="*/ 0 w 12192000"/>
              <a:gd name="connsiteY5" fmla="*/ 2063550 h 3595463"/>
              <a:gd name="connsiteX6" fmla="*/ 1321 w 12192000"/>
              <a:gd name="connsiteY6" fmla="*/ 2072626 h 3595463"/>
              <a:gd name="connsiteX7" fmla="*/ 10574 w 12192000"/>
              <a:gd name="connsiteY7" fmla="*/ 2265448 h 3595463"/>
              <a:gd name="connsiteX8" fmla="*/ 3188928 w 12192000"/>
              <a:gd name="connsiteY8" fmla="*/ 2631826 h 3595463"/>
              <a:gd name="connsiteX9" fmla="*/ 8806826 w 12192000"/>
              <a:gd name="connsiteY9" fmla="*/ 391560 h 3595463"/>
              <a:gd name="connsiteX10" fmla="*/ 11115320 w 12192000"/>
              <a:gd name="connsiteY10" fmla="*/ 50 h 35954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595463">
                <a:moveTo>
                  <a:pt x="11115320" y="50"/>
                </a:moveTo>
                <a:cubicBezTo>
                  <a:pt x="11459512" y="1553"/>
                  <a:pt x="11767815" y="37161"/>
                  <a:pt x="12016809" y="107965"/>
                </a:cubicBezTo>
                <a:lnTo>
                  <a:pt x="12192000" y="167661"/>
                </a:lnTo>
                <a:lnTo>
                  <a:pt x="12192000" y="3595463"/>
                </a:lnTo>
                <a:lnTo>
                  <a:pt x="0" y="3595463"/>
                </a:lnTo>
                <a:lnTo>
                  <a:pt x="0" y="2063550"/>
                </a:lnTo>
                <a:lnTo>
                  <a:pt x="1321" y="2072626"/>
                </a:lnTo>
                <a:cubicBezTo>
                  <a:pt x="4405" y="2111769"/>
                  <a:pt x="7490" y="2264002"/>
                  <a:pt x="10574" y="2265448"/>
                </a:cubicBezTo>
                <a:cubicBezTo>
                  <a:pt x="561762" y="2532583"/>
                  <a:pt x="1722887" y="2944141"/>
                  <a:pt x="3188928" y="2631826"/>
                </a:cubicBezTo>
                <a:cubicBezTo>
                  <a:pt x="4654971" y="2319511"/>
                  <a:pt x="7230504" y="913766"/>
                  <a:pt x="8806826" y="391560"/>
                </a:cubicBezTo>
                <a:cubicBezTo>
                  <a:pt x="9594988" y="130457"/>
                  <a:pt x="10426934" y="-2957"/>
                  <a:pt x="11115320" y="5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9884668" y="2510563"/>
            <a:ext cx="1296695" cy="1296695"/>
          </a:xfrm>
          <a:prstGeom prst="ellipse">
            <a:avLst/>
          </a:prstGeom>
          <a:solidFill>
            <a:schemeClr val="accent1">
              <a:alpha val="10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3"/>
            </p:custDataLst>
          </p:nvPr>
        </p:nvSpPr>
        <p:spPr>
          <a:xfrm>
            <a:off x="9729981" y="4902976"/>
            <a:ext cx="307146" cy="307146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4"/>
            </p:custDataLst>
          </p:nvPr>
        </p:nvSpPr>
        <p:spPr>
          <a:xfrm>
            <a:off x="7422565" y="4804503"/>
            <a:ext cx="1271391" cy="127139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13" name="任意多边形: 形状 4"/>
          <p:cNvSpPr/>
          <p:nvPr>
            <p:custDataLst>
              <p:tags r:id="rId5"/>
            </p:custDataLst>
          </p:nvPr>
        </p:nvSpPr>
        <p:spPr>
          <a:xfrm>
            <a:off x="9762980" y="3967090"/>
            <a:ext cx="2429021" cy="2890911"/>
          </a:xfrm>
          <a:custGeom>
            <a:gdLst>
              <a:gd name="connsiteX0" fmla="*/ 2145323 w 2429021"/>
              <a:gd name="connsiteY0" fmla="*/ 0 h 2890911"/>
              <a:gd name="connsiteX1" fmla="*/ 2364670 w 2429021"/>
              <a:gd name="connsiteY1" fmla="*/ 11076 h 2890911"/>
              <a:gd name="connsiteX2" fmla="*/ 2429021 w 2429021"/>
              <a:gd name="connsiteY2" fmla="*/ 20897 h 2890911"/>
              <a:gd name="connsiteX3" fmla="*/ 2429021 w 2429021"/>
              <a:gd name="connsiteY3" fmla="*/ 2890911 h 2890911"/>
              <a:gd name="connsiteX4" fmla="*/ 135844 w 2429021"/>
              <a:gd name="connsiteY4" fmla="*/ 2890911 h 2890911"/>
              <a:gd name="connsiteX5" fmla="*/ 96450 w 2429021"/>
              <a:gd name="connsiteY5" fmla="*/ 2783277 h 2890911"/>
              <a:gd name="connsiteX6" fmla="*/ 0 w 2429021"/>
              <a:gd name="connsiteY6" fmla="*/ 2145323 h 2890911"/>
              <a:gd name="connsiteX7" fmla="*/ 2145323 w 2429021"/>
              <a:gd name="connsiteY7" fmla="*/ 0 h 289091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29021" h="2890911">
                <a:moveTo>
                  <a:pt x="2145323" y="0"/>
                </a:moveTo>
                <a:cubicBezTo>
                  <a:pt x="2219375" y="0"/>
                  <a:pt x="2292550" y="3752"/>
                  <a:pt x="2364670" y="11076"/>
                </a:cubicBezTo>
                <a:lnTo>
                  <a:pt x="2429021" y="20897"/>
                </a:lnTo>
                <a:lnTo>
                  <a:pt x="2429021" y="2890911"/>
                </a:lnTo>
                <a:lnTo>
                  <a:pt x="135844" y="2890911"/>
                </a:lnTo>
                <a:lnTo>
                  <a:pt x="96450" y="2783277"/>
                </a:lnTo>
                <a:cubicBezTo>
                  <a:pt x="33767" y="2581747"/>
                  <a:pt x="0" y="2367479"/>
                  <a:pt x="0" y="2145323"/>
                </a:cubicBezTo>
                <a:cubicBezTo>
                  <a:pt x="0" y="960494"/>
                  <a:pt x="960494" y="0"/>
                  <a:pt x="2145323" y="0"/>
                </a:cubicBezTo>
                <a:close/>
              </a:path>
            </a:pathLst>
          </a:custGeom>
          <a:noFill/>
          <a:ln>
            <a:solidFill>
              <a:schemeClr val="bg1">
                <a:alpha val="54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>
            <p:custDataLst>
              <p:tags r:id="rId6"/>
            </p:custDataLst>
          </p:nvPr>
        </p:nvSpPr>
        <p:spPr>
          <a:xfrm>
            <a:off x="7165609" y="3654809"/>
            <a:ext cx="152400" cy="1524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>
            <p:custDataLst>
              <p:tags r:id="rId7"/>
            </p:custDataLst>
          </p:nvPr>
        </p:nvSpPr>
        <p:spPr>
          <a:xfrm>
            <a:off x="10919143" y="2089520"/>
            <a:ext cx="261559" cy="261559"/>
          </a:xfrm>
          <a:prstGeom prst="ellipse">
            <a:avLst/>
          </a:prstGeom>
          <a:solidFill>
            <a:schemeClr val="accent1">
              <a:alpha val="6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0" name="圆: 空心 39"/>
          <p:cNvSpPr/>
          <p:nvPr>
            <p:custDataLst>
              <p:tags r:id="rId8"/>
            </p:custDataLst>
          </p:nvPr>
        </p:nvSpPr>
        <p:spPr>
          <a:xfrm>
            <a:off x="7317544" y="1676736"/>
            <a:ext cx="379828" cy="379828"/>
          </a:xfrm>
          <a:prstGeom prst="donut">
            <a:avLst>
              <a:gd name="adj" fmla="val 25000"/>
            </a:avLst>
          </a:prstGeom>
          <a:solidFill>
            <a:schemeClr val="accent1">
              <a:alpha val="3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2" name="任意多边形: 形状 6"/>
          <p:cNvSpPr/>
          <p:nvPr>
            <p:custDataLst>
              <p:tags r:id="rId9"/>
            </p:custDataLst>
          </p:nvPr>
        </p:nvSpPr>
        <p:spPr>
          <a:xfrm>
            <a:off x="3549752" y="6349830"/>
            <a:ext cx="1142116" cy="508170"/>
          </a:xfrm>
          <a:custGeom>
            <a:gdLst>
              <a:gd name="connsiteX0" fmla="*/ 1107623 w 1142116"/>
              <a:gd name="connsiteY0" fmla="*/ 480698 h 508170"/>
              <a:gd name="connsiteX1" fmla="*/ 1132014 w 1142116"/>
              <a:gd name="connsiteY1" fmla="*/ 490800 h 508170"/>
              <a:gd name="connsiteX2" fmla="*/ 1139208 w 1142116"/>
              <a:gd name="connsiteY2" fmla="*/ 508170 h 508170"/>
              <a:gd name="connsiteX3" fmla="*/ 1076038 w 1142116"/>
              <a:gd name="connsiteY3" fmla="*/ 508170 h 508170"/>
              <a:gd name="connsiteX4" fmla="*/ 1083233 w 1142116"/>
              <a:gd name="connsiteY4" fmla="*/ 490800 h 508170"/>
              <a:gd name="connsiteX5" fmla="*/ 1107623 w 1142116"/>
              <a:gd name="connsiteY5" fmla="*/ 480698 h 508170"/>
              <a:gd name="connsiteX6" fmla="*/ 928767 w 1142116"/>
              <a:gd name="connsiteY6" fmla="*/ 480698 h 508170"/>
              <a:gd name="connsiteX7" fmla="*/ 953158 w 1142116"/>
              <a:gd name="connsiteY7" fmla="*/ 490800 h 508170"/>
              <a:gd name="connsiteX8" fmla="*/ 960353 w 1142116"/>
              <a:gd name="connsiteY8" fmla="*/ 508170 h 508170"/>
              <a:gd name="connsiteX9" fmla="*/ 897182 w 1142116"/>
              <a:gd name="connsiteY9" fmla="*/ 508170 h 508170"/>
              <a:gd name="connsiteX10" fmla="*/ 904377 w 1142116"/>
              <a:gd name="connsiteY10" fmla="*/ 490800 h 508170"/>
              <a:gd name="connsiteX11" fmla="*/ 928767 w 1142116"/>
              <a:gd name="connsiteY11" fmla="*/ 480698 h 508170"/>
              <a:gd name="connsiteX12" fmla="*/ 749913 w 1142116"/>
              <a:gd name="connsiteY12" fmla="*/ 480698 h 508170"/>
              <a:gd name="connsiteX13" fmla="*/ 774304 w 1142116"/>
              <a:gd name="connsiteY13" fmla="*/ 490800 h 508170"/>
              <a:gd name="connsiteX14" fmla="*/ 781498 w 1142116"/>
              <a:gd name="connsiteY14" fmla="*/ 508170 h 508170"/>
              <a:gd name="connsiteX15" fmla="*/ 718327 w 1142116"/>
              <a:gd name="connsiteY15" fmla="*/ 508170 h 508170"/>
              <a:gd name="connsiteX16" fmla="*/ 725522 w 1142116"/>
              <a:gd name="connsiteY16" fmla="*/ 490800 h 508170"/>
              <a:gd name="connsiteX17" fmla="*/ 749913 w 1142116"/>
              <a:gd name="connsiteY17" fmla="*/ 480698 h 508170"/>
              <a:gd name="connsiteX18" fmla="*/ 571058 w 1142116"/>
              <a:gd name="connsiteY18" fmla="*/ 480698 h 508170"/>
              <a:gd name="connsiteX19" fmla="*/ 595449 w 1142116"/>
              <a:gd name="connsiteY19" fmla="*/ 490800 h 508170"/>
              <a:gd name="connsiteX20" fmla="*/ 602643 w 1142116"/>
              <a:gd name="connsiteY20" fmla="*/ 508170 h 508170"/>
              <a:gd name="connsiteX21" fmla="*/ 539472 w 1142116"/>
              <a:gd name="connsiteY21" fmla="*/ 508170 h 508170"/>
              <a:gd name="connsiteX22" fmla="*/ 546668 w 1142116"/>
              <a:gd name="connsiteY22" fmla="*/ 490800 h 508170"/>
              <a:gd name="connsiteX23" fmla="*/ 571058 w 1142116"/>
              <a:gd name="connsiteY23" fmla="*/ 480698 h 508170"/>
              <a:gd name="connsiteX24" fmla="*/ 392203 w 1142116"/>
              <a:gd name="connsiteY24" fmla="*/ 480698 h 508170"/>
              <a:gd name="connsiteX25" fmla="*/ 416594 w 1142116"/>
              <a:gd name="connsiteY25" fmla="*/ 490800 h 508170"/>
              <a:gd name="connsiteX26" fmla="*/ 423789 w 1142116"/>
              <a:gd name="connsiteY26" fmla="*/ 508170 h 508170"/>
              <a:gd name="connsiteX27" fmla="*/ 360618 w 1142116"/>
              <a:gd name="connsiteY27" fmla="*/ 508170 h 508170"/>
              <a:gd name="connsiteX28" fmla="*/ 367813 w 1142116"/>
              <a:gd name="connsiteY28" fmla="*/ 490800 h 508170"/>
              <a:gd name="connsiteX29" fmla="*/ 392203 w 1142116"/>
              <a:gd name="connsiteY29" fmla="*/ 480698 h 508170"/>
              <a:gd name="connsiteX30" fmla="*/ 213349 w 1142116"/>
              <a:gd name="connsiteY30" fmla="*/ 480698 h 508170"/>
              <a:gd name="connsiteX31" fmla="*/ 237740 w 1142116"/>
              <a:gd name="connsiteY31" fmla="*/ 490800 h 508170"/>
              <a:gd name="connsiteX32" fmla="*/ 244935 w 1142116"/>
              <a:gd name="connsiteY32" fmla="*/ 508170 h 508170"/>
              <a:gd name="connsiteX33" fmla="*/ 181763 w 1142116"/>
              <a:gd name="connsiteY33" fmla="*/ 508170 h 508170"/>
              <a:gd name="connsiteX34" fmla="*/ 188958 w 1142116"/>
              <a:gd name="connsiteY34" fmla="*/ 490800 h 508170"/>
              <a:gd name="connsiteX35" fmla="*/ 213349 w 1142116"/>
              <a:gd name="connsiteY35" fmla="*/ 480698 h 508170"/>
              <a:gd name="connsiteX36" fmla="*/ 34494 w 1142116"/>
              <a:gd name="connsiteY36" fmla="*/ 480698 h 508170"/>
              <a:gd name="connsiteX37" fmla="*/ 58885 w 1142116"/>
              <a:gd name="connsiteY37" fmla="*/ 490800 h 508170"/>
              <a:gd name="connsiteX38" fmla="*/ 66080 w 1142116"/>
              <a:gd name="connsiteY38" fmla="*/ 508170 h 508170"/>
              <a:gd name="connsiteX39" fmla="*/ 2909 w 1142116"/>
              <a:gd name="connsiteY39" fmla="*/ 508170 h 508170"/>
              <a:gd name="connsiteX40" fmla="*/ 10104 w 1142116"/>
              <a:gd name="connsiteY40" fmla="*/ 490800 h 508170"/>
              <a:gd name="connsiteX41" fmla="*/ 34494 w 1142116"/>
              <a:gd name="connsiteY41" fmla="*/ 480698 h 508170"/>
              <a:gd name="connsiteX42" fmla="*/ 1107623 w 1142116"/>
              <a:gd name="connsiteY42" fmla="*/ 320465 h 508170"/>
              <a:gd name="connsiteX43" fmla="*/ 1142116 w 1142116"/>
              <a:gd name="connsiteY43" fmla="*/ 354958 h 508170"/>
              <a:gd name="connsiteX44" fmla="*/ 1107623 w 1142116"/>
              <a:gd name="connsiteY44" fmla="*/ 389452 h 508170"/>
              <a:gd name="connsiteX45" fmla="*/ 1073129 w 1142116"/>
              <a:gd name="connsiteY45" fmla="*/ 354958 h 508170"/>
              <a:gd name="connsiteX46" fmla="*/ 1107623 w 1142116"/>
              <a:gd name="connsiteY46" fmla="*/ 320465 h 508170"/>
              <a:gd name="connsiteX47" fmla="*/ 928767 w 1142116"/>
              <a:gd name="connsiteY47" fmla="*/ 320465 h 508170"/>
              <a:gd name="connsiteX48" fmla="*/ 963261 w 1142116"/>
              <a:gd name="connsiteY48" fmla="*/ 354958 h 508170"/>
              <a:gd name="connsiteX49" fmla="*/ 928767 w 1142116"/>
              <a:gd name="connsiteY49" fmla="*/ 389452 h 508170"/>
              <a:gd name="connsiteX50" fmla="*/ 894274 w 1142116"/>
              <a:gd name="connsiteY50" fmla="*/ 354958 h 508170"/>
              <a:gd name="connsiteX51" fmla="*/ 928767 w 1142116"/>
              <a:gd name="connsiteY51" fmla="*/ 320465 h 508170"/>
              <a:gd name="connsiteX52" fmla="*/ 749913 w 1142116"/>
              <a:gd name="connsiteY52" fmla="*/ 320465 h 508170"/>
              <a:gd name="connsiteX53" fmla="*/ 784406 w 1142116"/>
              <a:gd name="connsiteY53" fmla="*/ 354958 h 508170"/>
              <a:gd name="connsiteX54" fmla="*/ 749913 w 1142116"/>
              <a:gd name="connsiteY54" fmla="*/ 389452 h 508170"/>
              <a:gd name="connsiteX55" fmla="*/ 715419 w 1142116"/>
              <a:gd name="connsiteY55" fmla="*/ 354958 h 508170"/>
              <a:gd name="connsiteX56" fmla="*/ 749913 w 1142116"/>
              <a:gd name="connsiteY56" fmla="*/ 320465 h 508170"/>
              <a:gd name="connsiteX57" fmla="*/ 571058 w 1142116"/>
              <a:gd name="connsiteY57" fmla="*/ 320465 h 508170"/>
              <a:gd name="connsiteX58" fmla="*/ 605552 w 1142116"/>
              <a:gd name="connsiteY58" fmla="*/ 354958 h 508170"/>
              <a:gd name="connsiteX59" fmla="*/ 571058 w 1142116"/>
              <a:gd name="connsiteY59" fmla="*/ 389452 h 508170"/>
              <a:gd name="connsiteX60" fmla="*/ 536564 w 1142116"/>
              <a:gd name="connsiteY60" fmla="*/ 354958 h 508170"/>
              <a:gd name="connsiteX61" fmla="*/ 571058 w 1142116"/>
              <a:gd name="connsiteY61" fmla="*/ 320465 h 508170"/>
              <a:gd name="connsiteX62" fmla="*/ 392203 w 1142116"/>
              <a:gd name="connsiteY62" fmla="*/ 320465 h 508170"/>
              <a:gd name="connsiteX63" fmla="*/ 426697 w 1142116"/>
              <a:gd name="connsiteY63" fmla="*/ 354958 h 508170"/>
              <a:gd name="connsiteX64" fmla="*/ 392203 w 1142116"/>
              <a:gd name="connsiteY64" fmla="*/ 389452 h 508170"/>
              <a:gd name="connsiteX65" fmla="*/ 357710 w 1142116"/>
              <a:gd name="connsiteY65" fmla="*/ 354958 h 508170"/>
              <a:gd name="connsiteX66" fmla="*/ 392203 w 1142116"/>
              <a:gd name="connsiteY66" fmla="*/ 320465 h 508170"/>
              <a:gd name="connsiteX67" fmla="*/ 213349 w 1142116"/>
              <a:gd name="connsiteY67" fmla="*/ 320465 h 508170"/>
              <a:gd name="connsiteX68" fmla="*/ 247843 w 1142116"/>
              <a:gd name="connsiteY68" fmla="*/ 354958 h 508170"/>
              <a:gd name="connsiteX69" fmla="*/ 213349 w 1142116"/>
              <a:gd name="connsiteY69" fmla="*/ 389452 h 508170"/>
              <a:gd name="connsiteX70" fmla="*/ 178855 w 1142116"/>
              <a:gd name="connsiteY70" fmla="*/ 354958 h 508170"/>
              <a:gd name="connsiteX71" fmla="*/ 213349 w 1142116"/>
              <a:gd name="connsiteY71" fmla="*/ 320465 h 508170"/>
              <a:gd name="connsiteX72" fmla="*/ 34494 w 1142116"/>
              <a:gd name="connsiteY72" fmla="*/ 320465 h 508170"/>
              <a:gd name="connsiteX73" fmla="*/ 68988 w 1142116"/>
              <a:gd name="connsiteY73" fmla="*/ 354958 h 508170"/>
              <a:gd name="connsiteX74" fmla="*/ 34494 w 1142116"/>
              <a:gd name="connsiteY74" fmla="*/ 389452 h 508170"/>
              <a:gd name="connsiteX75" fmla="*/ 0 w 1142116"/>
              <a:gd name="connsiteY75" fmla="*/ 354958 h 508170"/>
              <a:gd name="connsiteX76" fmla="*/ 34494 w 1142116"/>
              <a:gd name="connsiteY76" fmla="*/ 320465 h 508170"/>
              <a:gd name="connsiteX77" fmla="*/ 1107623 w 1142116"/>
              <a:gd name="connsiteY77" fmla="*/ 160233 h 508170"/>
              <a:gd name="connsiteX78" fmla="*/ 1142116 w 1142116"/>
              <a:gd name="connsiteY78" fmla="*/ 194726 h 508170"/>
              <a:gd name="connsiteX79" fmla="*/ 1107623 w 1142116"/>
              <a:gd name="connsiteY79" fmla="*/ 229220 h 508170"/>
              <a:gd name="connsiteX80" fmla="*/ 1073129 w 1142116"/>
              <a:gd name="connsiteY80" fmla="*/ 194726 h 508170"/>
              <a:gd name="connsiteX81" fmla="*/ 1107623 w 1142116"/>
              <a:gd name="connsiteY81" fmla="*/ 160233 h 508170"/>
              <a:gd name="connsiteX82" fmla="*/ 928767 w 1142116"/>
              <a:gd name="connsiteY82" fmla="*/ 160233 h 508170"/>
              <a:gd name="connsiteX83" fmla="*/ 963261 w 1142116"/>
              <a:gd name="connsiteY83" fmla="*/ 194726 h 508170"/>
              <a:gd name="connsiteX84" fmla="*/ 928767 w 1142116"/>
              <a:gd name="connsiteY84" fmla="*/ 229220 h 508170"/>
              <a:gd name="connsiteX85" fmla="*/ 894274 w 1142116"/>
              <a:gd name="connsiteY85" fmla="*/ 194726 h 508170"/>
              <a:gd name="connsiteX86" fmla="*/ 928767 w 1142116"/>
              <a:gd name="connsiteY86" fmla="*/ 160233 h 508170"/>
              <a:gd name="connsiteX87" fmla="*/ 749913 w 1142116"/>
              <a:gd name="connsiteY87" fmla="*/ 160233 h 508170"/>
              <a:gd name="connsiteX88" fmla="*/ 784406 w 1142116"/>
              <a:gd name="connsiteY88" fmla="*/ 194726 h 508170"/>
              <a:gd name="connsiteX89" fmla="*/ 749913 w 1142116"/>
              <a:gd name="connsiteY89" fmla="*/ 229220 h 508170"/>
              <a:gd name="connsiteX90" fmla="*/ 715419 w 1142116"/>
              <a:gd name="connsiteY90" fmla="*/ 194726 h 508170"/>
              <a:gd name="connsiteX91" fmla="*/ 749913 w 1142116"/>
              <a:gd name="connsiteY91" fmla="*/ 160233 h 508170"/>
              <a:gd name="connsiteX92" fmla="*/ 571058 w 1142116"/>
              <a:gd name="connsiteY92" fmla="*/ 160233 h 508170"/>
              <a:gd name="connsiteX93" fmla="*/ 605552 w 1142116"/>
              <a:gd name="connsiteY93" fmla="*/ 194726 h 508170"/>
              <a:gd name="connsiteX94" fmla="*/ 571058 w 1142116"/>
              <a:gd name="connsiteY94" fmla="*/ 229220 h 508170"/>
              <a:gd name="connsiteX95" fmla="*/ 536564 w 1142116"/>
              <a:gd name="connsiteY95" fmla="*/ 194726 h 508170"/>
              <a:gd name="connsiteX96" fmla="*/ 571058 w 1142116"/>
              <a:gd name="connsiteY96" fmla="*/ 160233 h 508170"/>
              <a:gd name="connsiteX97" fmla="*/ 392203 w 1142116"/>
              <a:gd name="connsiteY97" fmla="*/ 160233 h 508170"/>
              <a:gd name="connsiteX98" fmla="*/ 426697 w 1142116"/>
              <a:gd name="connsiteY98" fmla="*/ 194726 h 508170"/>
              <a:gd name="connsiteX99" fmla="*/ 392203 w 1142116"/>
              <a:gd name="connsiteY99" fmla="*/ 229220 h 508170"/>
              <a:gd name="connsiteX100" fmla="*/ 357710 w 1142116"/>
              <a:gd name="connsiteY100" fmla="*/ 194726 h 508170"/>
              <a:gd name="connsiteX101" fmla="*/ 392203 w 1142116"/>
              <a:gd name="connsiteY101" fmla="*/ 160233 h 508170"/>
              <a:gd name="connsiteX102" fmla="*/ 213349 w 1142116"/>
              <a:gd name="connsiteY102" fmla="*/ 160233 h 508170"/>
              <a:gd name="connsiteX103" fmla="*/ 247843 w 1142116"/>
              <a:gd name="connsiteY103" fmla="*/ 194726 h 508170"/>
              <a:gd name="connsiteX104" fmla="*/ 213349 w 1142116"/>
              <a:gd name="connsiteY104" fmla="*/ 229220 h 508170"/>
              <a:gd name="connsiteX105" fmla="*/ 178855 w 1142116"/>
              <a:gd name="connsiteY105" fmla="*/ 194726 h 508170"/>
              <a:gd name="connsiteX106" fmla="*/ 213349 w 1142116"/>
              <a:gd name="connsiteY106" fmla="*/ 160233 h 508170"/>
              <a:gd name="connsiteX107" fmla="*/ 34494 w 1142116"/>
              <a:gd name="connsiteY107" fmla="*/ 160233 h 508170"/>
              <a:gd name="connsiteX108" fmla="*/ 68988 w 1142116"/>
              <a:gd name="connsiteY108" fmla="*/ 194726 h 508170"/>
              <a:gd name="connsiteX109" fmla="*/ 34494 w 1142116"/>
              <a:gd name="connsiteY109" fmla="*/ 229220 h 508170"/>
              <a:gd name="connsiteX110" fmla="*/ 0 w 1142116"/>
              <a:gd name="connsiteY110" fmla="*/ 194726 h 508170"/>
              <a:gd name="connsiteX111" fmla="*/ 34494 w 1142116"/>
              <a:gd name="connsiteY111" fmla="*/ 160233 h 508170"/>
              <a:gd name="connsiteX112" fmla="*/ 1107623 w 1142116"/>
              <a:gd name="connsiteY112" fmla="*/ 0 h 508170"/>
              <a:gd name="connsiteX113" fmla="*/ 1142116 w 1142116"/>
              <a:gd name="connsiteY113" fmla="*/ 34494 h 508170"/>
              <a:gd name="connsiteX114" fmla="*/ 1107623 w 1142116"/>
              <a:gd name="connsiteY114" fmla="*/ 68988 h 508170"/>
              <a:gd name="connsiteX115" fmla="*/ 1073129 w 1142116"/>
              <a:gd name="connsiteY115" fmla="*/ 34494 h 508170"/>
              <a:gd name="connsiteX116" fmla="*/ 1107623 w 1142116"/>
              <a:gd name="connsiteY116" fmla="*/ 0 h 508170"/>
              <a:gd name="connsiteX117" fmla="*/ 928767 w 1142116"/>
              <a:gd name="connsiteY117" fmla="*/ 0 h 508170"/>
              <a:gd name="connsiteX118" fmla="*/ 963261 w 1142116"/>
              <a:gd name="connsiteY118" fmla="*/ 34494 h 508170"/>
              <a:gd name="connsiteX119" fmla="*/ 928767 w 1142116"/>
              <a:gd name="connsiteY119" fmla="*/ 68988 h 508170"/>
              <a:gd name="connsiteX120" fmla="*/ 894274 w 1142116"/>
              <a:gd name="connsiteY120" fmla="*/ 34494 h 508170"/>
              <a:gd name="connsiteX121" fmla="*/ 928767 w 1142116"/>
              <a:gd name="connsiteY121" fmla="*/ 0 h 508170"/>
              <a:gd name="connsiteX122" fmla="*/ 749913 w 1142116"/>
              <a:gd name="connsiteY122" fmla="*/ 0 h 508170"/>
              <a:gd name="connsiteX123" fmla="*/ 784406 w 1142116"/>
              <a:gd name="connsiteY123" fmla="*/ 34494 h 508170"/>
              <a:gd name="connsiteX124" fmla="*/ 749913 w 1142116"/>
              <a:gd name="connsiteY124" fmla="*/ 68988 h 508170"/>
              <a:gd name="connsiteX125" fmla="*/ 715419 w 1142116"/>
              <a:gd name="connsiteY125" fmla="*/ 34494 h 508170"/>
              <a:gd name="connsiteX126" fmla="*/ 749913 w 1142116"/>
              <a:gd name="connsiteY126" fmla="*/ 0 h 508170"/>
              <a:gd name="connsiteX127" fmla="*/ 571058 w 1142116"/>
              <a:gd name="connsiteY127" fmla="*/ 0 h 508170"/>
              <a:gd name="connsiteX128" fmla="*/ 605552 w 1142116"/>
              <a:gd name="connsiteY128" fmla="*/ 34494 h 508170"/>
              <a:gd name="connsiteX129" fmla="*/ 571058 w 1142116"/>
              <a:gd name="connsiteY129" fmla="*/ 68988 h 508170"/>
              <a:gd name="connsiteX130" fmla="*/ 536564 w 1142116"/>
              <a:gd name="connsiteY130" fmla="*/ 34494 h 508170"/>
              <a:gd name="connsiteX131" fmla="*/ 571058 w 1142116"/>
              <a:gd name="connsiteY131" fmla="*/ 0 h 508170"/>
              <a:gd name="connsiteX132" fmla="*/ 392203 w 1142116"/>
              <a:gd name="connsiteY132" fmla="*/ 0 h 508170"/>
              <a:gd name="connsiteX133" fmla="*/ 426697 w 1142116"/>
              <a:gd name="connsiteY133" fmla="*/ 34494 h 508170"/>
              <a:gd name="connsiteX134" fmla="*/ 392203 w 1142116"/>
              <a:gd name="connsiteY134" fmla="*/ 68988 h 508170"/>
              <a:gd name="connsiteX135" fmla="*/ 357710 w 1142116"/>
              <a:gd name="connsiteY135" fmla="*/ 34494 h 508170"/>
              <a:gd name="connsiteX136" fmla="*/ 392203 w 1142116"/>
              <a:gd name="connsiteY136" fmla="*/ 0 h 508170"/>
              <a:gd name="connsiteX137" fmla="*/ 213349 w 1142116"/>
              <a:gd name="connsiteY137" fmla="*/ 0 h 508170"/>
              <a:gd name="connsiteX138" fmla="*/ 247843 w 1142116"/>
              <a:gd name="connsiteY138" fmla="*/ 34494 h 508170"/>
              <a:gd name="connsiteX139" fmla="*/ 213349 w 1142116"/>
              <a:gd name="connsiteY139" fmla="*/ 68988 h 508170"/>
              <a:gd name="connsiteX140" fmla="*/ 178855 w 1142116"/>
              <a:gd name="connsiteY140" fmla="*/ 34494 h 508170"/>
              <a:gd name="connsiteX141" fmla="*/ 213349 w 1142116"/>
              <a:gd name="connsiteY141" fmla="*/ 0 h 508170"/>
              <a:gd name="connsiteX142" fmla="*/ 34494 w 1142116"/>
              <a:gd name="connsiteY142" fmla="*/ 0 h 508170"/>
              <a:gd name="connsiteX143" fmla="*/ 68988 w 1142116"/>
              <a:gd name="connsiteY143" fmla="*/ 34494 h 508170"/>
              <a:gd name="connsiteX144" fmla="*/ 34494 w 1142116"/>
              <a:gd name="connsiteY144" fmla="*/ 68988 h 508170"/>
              <a:gd name="connsiteX145" fmla="*/ 0 w 1142116"/>
              <a:gd name="connsiteY145" fmla="*/ 34494 h 508170"/>
              <a:gd name="connsiteX146" fmla="*/ 34494 w 1142116"/>
              <a:gd name="connsiteY146" fmla="*/ 0 h 5081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142116" h="508170">
                <a:moveTo>
                  <a:pt x="1107623" y="480698"/>
                </a:moveTo>
                <a:cubicBezTo>
                  <a:pt x="1117148" y="480698"/>
                  <a:pt x="1125772" y="484559"/>
                  <a:pt x="1132014" y="490800"/>
                </a:cubicBezTo>
                <a:lnTo>
                  <a:pt x="1139208" y="508170"/>
                </a:lnTo>
                <a:lnTo>
                  <a:pt x="1076038" y="508170"/>
                </a:lnTo>
                <a:lnTo>
                  <a:pt x="1083233" y="490800"/>
                </a:lnTo>
                <a:cubicBezTo>
                  <a:pt x="1089475" y="484559"/>
                  <a:pt x="1098098" y="480698"/>
                  <a:pt x="1107623" y="480698"/>
                </a:cubicBezTo>
                <a:close/>
                <a:moveTo>
                  <a:pt x="928767" y="480698"/>
                </a:moveTo>
                <a:cubicBezTo>
                  <a:pt x="938292" y="480698"/>
                  <a:pt x="946916" y="484559"/>
                  <a:pt x="953158" y="490800"/>
                </a:cubicBezTo>
                <a:lnTo>
                  <a:pt x="960353" y="508170"/>
                </a:lnTo>
                <a:lnTo>
                  <a:pt x="897182" y="508170"/>
                </a:lnTo>
                <a:lnTo>
                  <a:pt x="904377" y="490800"/>
                </a:lnTo>
                <a:cubicBezTo>
                  <a:pt x="910619" y="484559"/>
                  <a:pt x="919242" y="480698"/>
                  <a:pt x="928767" y="480698"/>
                </a:cubicBezTo>
                <a:close/>
                <a:moveTo>
                  <a:pt x="749913" y="480698"/>
                </a:moveTo>
                <a:cubicBezTo>
                  <a:pt x="759438" y="480698"/>
                  <a:pt x="768062" y="484559"/>
                  <a:pt x="774304" y="490800"/>
                </a:cubicBezTo>
                <a:lnTo>
                  <a:pt x="781498" y="508170"/>
                </a:lnTo>
                <a:lnTo>
                  <a:pt x="718327" y="508170"/>
                </a:lnTo>
                <a:lnTo>
                  <a:pt x="725522" y="490800"/>
                </a:lnTo>
                <a:cubicBezTo>
                  <a:pt x="731764" y="484559"/>
                  <a:pt x="740388" y="480698"/>
                  <a:pt x="749913" y="480698"/>
                </a:cubicBezTo>
                <a:close/>
                <a:moveTo>
                  <a:pt x="571058" y="480698"/>
                </a:moveTo>
                <a:cubicBezTo>
                  <a:pt x="580583" y="480698"/>
                  <a:pt x="589207" y="484559"/>
                  <a:pt x="595449" y="490800"/>
                </a:cubicBezTo>
                <a:lnTo>
                  <a:pt x="602643" y="508170"/>
                </a:lnTo>
                <a:lnTo>
                  <a:pt x="539472" y="508170"/>
                </a:lnTo>
                <a:lnTo>
                  <a:pt x="546668" y="490800"/>
                </a:lnTo>
                <a:cubicBezTo>
                  <a:pt x="552910" y="484559"/>
                  <a:pt x="561533" y="480698"/>
                  <a:pt x="571058" y="480698"/>
                </a:cubicBezTo>
                <a:close/>
                <a:moveTo>
                  <a:pt x="392203" y="480698"/>
                </a:moveTo>
                <a:cubicBezTo>
                  <a:pt x="401728" y="480698"/>
                  <a:pt x="410352" y="484559"/>
                  <a:pt x="416594" y="490800"/>
                </a:cubicBezTo>
                <a:lnTo>
                  <a:pt x="423789" y="508170"/>
                </a:lnTo>
                <a:lnTo>
                  <a:pt x="360618" y="508170"/>
                </a:lnTo>
                <a:lnTo>
                  <a:pt x="367813" y="490800"/>
                </a:lnTo>
                <a:cubicBezTo>
                  <a:pt x="374055" y="484559"/>
                  <a:pt x="382678" y="480698"/>
                  <a:pt x="392203" y="480698"/>
                </a:cubicBezTo>
                <a:close/>
                <a:moveTo>
                  <a:pt x="213349" y="480698"/>
                </a:moveTo>
                <a:cubicBezTo>
                  <a:pt x="222874" y="480698"/>
                  <a:pt x="231497" y="484559"/>
                  <a:pt x="237740" y="490800"/>
                </a:cubicBezTo>
                <a:lnTo>
                  <a:pt x="244935" y="508170"/>
                </a:lnTo>
                <a:lnTo>
                  <a:pt x="181763" y="508170"/>
                </a:lnTo>
                <a:lnTo>
                  <a:pt x="188958" y="490800"/>
                </a:lnTo>
                <a:cubicBezTo>
                  <a:pt x="195200" y="484559"/>
                  <a:pt x="203824" y="480698"/>
                  <a:pt x="213349" y="480698"/>
                </a:cubicBezTo>
                <a:close/>
                <a:moveTo>
                  <a:pt x="34494" y="480698"/>
                </a:moveTo>
                <a:cubicBezTo>
                  <a:pt x="44019" y="480698"/>
                  <a:pt x="52643" y="484559"/>
                  <a:pt x="58885" y="490800"/>
                </a:cubicBezTo>
                <a:lnTo>
                  <a:pt x="66080" y="508170"/>
                </a:lnTo>
                <a:lnTo>
                  <a:pt x="2909" y="508170"/>
                </a:lnTo>
                <a:lnTo>
                  <a:pt x="10104" y="490800"/>
                </a:lnTo>
                <a:cubicBezTo>
                  <a:pt x="16346" y="484559"/>
                  <a:pt x="24969" y="480698"/>
                  <a:pt x="34494" y="480698"/>
                </a:cubicBezTo>
                <a:close/>
                <a:moveTo>
                  <a:pt x="1107623" y="320465"/>
                </a:moveTo>
                <a:cubicBezTo>
                  <a:pt x="1126673" y="320465"/>
                  <a:pt x="1142116" y="335908"/>
                  <a:pt x="1142116" y="354958"/>
                </a:cubicBezTo>
                <a:cubicBezTo>
                  <a:pt x="1142116" y="374008"/>
                  <a:pt x="1126673" y="389452"/>
                  <a:pt x="1107623" y="389452"/>
                </a:cubicBezTo>
                <a:cubicBezTo>
                  <a:pt x="1088573" y="389452"/>
                  <a:pt x="1073129" y="374008"/>
                  <a:pt x="1073129" y="354958"/>
                </a:cubicBezTo>
                <a:cubicBezTo>
                  <a:pt x="1073129" y="335908"/>
                  <a:pt x="1088573" y="320465"/>
                  <a:pt x="1107623" y="320465"/>
                </a:cubicBezTo>
                <a:close/>
                <a:moveTo>
                  <a:pt x="928767" y="320465"/>
                </a:moveTo>
                <a:cubicBezTo>
                  <a:pt x="947817" y="320465"/>
                  <a:pt x="963261" y="335908"/>
                  <a:pt x="963261" y="354958"/>
                </a:cubicBezTo>
                <a:cubicBezTo>
                  <a:pt x="963261" y="374008"/>
                  <a:pt x="947817" y="389452"/>
                  <a:pt x="928767" y="389452"/>
                </a:cubicBezTo>
                <a:cubicBezTo>
                  <a:pt x="909718" y="389452"/>
                  <a:pt x="894274" y="374008"/>
                  <a:pt x="894274" y="354958"/>
                </a:cubicBezTo>
                <a:cubicBezTo>
                  <a:pt x="894274" y="335908"/>
                  <a:pt x="909718" y="320465"/>
                  <a:pt x="928767" y="320465"/>
                </a:cubicBezTo>
                <a:close/>
                <a:moveTo>
                  <a:pt x="749913" y="320465"/>
                </a:moveTo>
                <a:cubicBezTo>
                  <a:pt x="768963" y="320465"/>
                  <a:pt x="784406" y="335908"/>
                  <a:pt x="784406" y="354958"/>
                </a:cubicBezTo>
                <a:cubicBezTo>
                  <a:pt x="784406" y="374008"/>
                  <a:pt x="768963" y="389452"/>
                  <a:pt x="749913" y="389452"/>
                </a:cubicBezTo>
                <a:cubicBezTo>
                  <a:pt x="730863" y="389452"/>
                  <a:pt x="715419" y="374008"/>
                  <a:pt x="715419" y="354958"/>
                </a:cubicBezTo>
                <a:cubicBezTo>
                  <a:pt x="715419" y="335908"/>
                  <a:pt x="730863" y="320465"/>
                  <a:pt x="749913" y="320465"/>
                </a:cubicBezTo>
                <a:close/>
                <a:moveTo>
                  <a:pt x="571058" y="320465"/>
                </a:moveTo>
                <a:cubicBezTo>
                  <a:pt x="590108" y="320465"/>
                  <a:pt x="605552" y="335908"/>
                  <a:pt x="605552" y="354958"/>
                </a:cubicBezTo>
                <a:cubicBezTo>
                  <a:pt x="605552" y="374008"/>
                  <a:pt x="590108" y="389452"/>
                  <a:pt x="571058" y="389452"/>
                </a:cubicBezTo>
                <a:cubicBezTo>
                  <a:pt x="552008" y="389452"/>
                  <a:pt x="536564" y="374008"/>
                  <a:pt x="536564" y="354958"/>
                </a:cubicBezTo>
                <a:cubicBezTo>
                  <a:pt x="536564" y="335908"/>
                  <a:pt x="552008" y="320465"/>
                  <a:pt x="571058" y="320465"/>
                </a:cubicBezTo>
                <a:close/>
                <a:moveTo>
                  <a:pt x="392203" y="320465"/>
                </a:moveTo>
                <a:cubicBezTo>
                  <a:pt x="411253" y="320465"/>
                  <a:pt x="426697" y="335908"/>
                  <a:pt x="426697" y="354958"/>
                </a:cubicBezTo>
                <a:cubicBezTo>
                  <a:pt x="426697" y="374008"/>
                  <a:pt x="411253" y="389452"/>
                  <a:pt x="392203" y="389452"/>
                </a:cubicBezTo>
                <a:cubicBezTo>
                  <a:pt x="373153" y="389452"/>
                  <a:pt x="357710" y="374008"/>
                  <a:pt x="357710" y="354958"/>
                </a:cubicBezTo>
                <a:cubicBezTo>
                  <a:pt x="357710" y="335908"/>
                  <a:pt x="373153" y="320465"/>
                  <a:pt x="392203" y="320465"/>
                </a:cubicBezTo>
                <a:close/>
                <a:moveTo>
                  <a:pt x="213349" y="320465"/>
                </a:moveTo>
                <a:cubicBezTo>
                  <a:pt x="232399" y="320465"/>
                  <a:pt x="247843" y="335908"/>
                  <a:pt x="247843" y="354958"/>
                </a:cubicBezTo>
                <a:cubicBezTo>
                  <a:pt x="247843" y="374008"/>
                  <a:pt x="232399" y="389452"/>
                  <a:pt x="213349" y="389452"/>
                </a:cubicBezTo>
                <a:cubicBezTo>
                  <a:pt x="194298" y="389452"/>
                  <a:pt x="178855" y="374008"/>
                  <a:pt x="178855" y="354958"/>
                </a:cubicBezTo>
                <a:cubicBezTo>
                  <a:pt x="178855" y="335908"/>
                  <a:pt x="194298" y="320465"/>
                  <a:pt x="213349" y="320465"/>
                </a:cubicBezTo>
                <a:close/>
                <a:moveTo>
                  <a:pt x="34494" y="320465"/>
                </a:moveTo>
                <a:cubicBezTo>
                  <a:pt x="53544" y="320465"/>
                  <a:pt x="68988" y="335908"/>
                  <a:pt x="68988" y="354958"/>
                </a:cubicBezTo>
                <a:cubicBezTo>
                  <a:pt x="68988" y="374008"/>
                  <a:pt x="53544" y="389452"/>
                  <a:pt x="34494" y="389452"/>
                </a:cubicBezTo>
                <a:cubicBezTo>
                  <a:pt x="15444" y="389452"/>
                  <a:pt x="0" y="374008"/>
                  <a:pt x="0" y="354958"/>
                </a:cubicBezTo>
                <a:cubicBezTo>
                  <a:pt x="0" y="335908"/>
                  <a:pt x="15444" y="320465"/>
                  <a:pt x="34494" y="320465"/>
                </a:cubicBezTo>
                <a:close/>
                <a:moveTo>
                  <a:pt x="1107623" y="160233"/>
                </a:moveTo>
                <a:cubicBezTo>
                  <a:pt x="1126673" y="160233"/>
                  <a:pt x="1142116" y="175676"/>
                  <a:pt x="1142116" y="194726"/>
                </a:cubicBezTo>
                <a:cubicBezTo>
                  <a:pt x="1142116" y="213776"/>
                  <a:pt x="1126673" y="229220"/>
                  <a:pt x="1107623" y="229220"/>
                </a:cubicBezTo>
                <a:cubicBezTo>
                  <a:pt x="1088573" y="229220"/>
                  <a:pt x="1073129" y="213776"/>
                  <a:pt x="1073129" y="194726"/>
                </a:cubicBezTo>
                <a:cubicBezTo>
                  <a:pt x="1073129" y="175676"/>
                  <a:pt x="1088573" y="160233"/>
                  <a:pt x="1107623" y="160233"/>
                </a:cubicBezTo>
                <a:close/>
                <a:moveTo>
                  <a:pt x="928767" y="160233"/>
                </a:moveTo>
                <a:cubicBezTo>
                  <a:pt x="947817" y="160233"/>
                  <a:pt x="963261" y="175676"/>
                  <a:pt x="963261" y="194726"/>
                </a:cubicBezTo>
                <a:cubicBezTo>
                  <a:pt x="963261" y="213776"/>
                  <a:pt x="947817" y="229220"/>
                  <a:pt x="928767" y="229220"/>
                </a:cubicBezTo>
                <a:cubicBezTo>
                  <a:pt x="909718" y="229220"/>
                  <a:pt x="894274" y="213776"/>
                  <a:pt x="894274" y="194726"/>
                </a:cubicBezTo>
                <a:cubicBezTo>
                  <a:pt x="894274" y="175676"/>
                  <a:pt x="909718" y="160233"/>
                  <a:pt x="928767" y="160233"/>
                </a:cubicBezTo>
                <a:close/>
                <a:moveTo>
                  <a:pt x="749913" y="160233"/>
                </a:moveTo>
                <a:cubicBezTo>
                  <a:pt x="768963" y="160233"/>
                  <a:pt x="784406" y="175676"/>
                  <a:pt x="784406" y="194726"/>
                </a:cubicBezTo>
                <a:cubicBezTo>
                  <a:pt x="784406" y="213776"/>
                  <a:pt x="768963" y="229220"/>
                  <a:pt x="749913" y="229220"/>
                </a:cubicBezTo>
                <a:cubicBezTo>
                  <a:pt x="730863" y="229220"/>
                  <a:pt x="715419" y="213776"/>
                  <a:pt x="715419" y="194726"/>
                </a:cubicBezTo>
                <a:cubicBezTo>
                  <a:pt x="715419" y="175676"/>
                  <a:pt x="730863" y="160233"/>
                  <a:pt x="749913" y="160233"/>
                </a:cubicBezTo>
                <a:close/>
                <a:moveTo>
                  <a:pt x="571058" y="160233"/>
                </a:moveTo>
                <a:cubicBezTo>
                  <a:pt x="590108" y="160233"/>
                  <a:pt x="605552" y="175676"/>
                  <a:pt x="605552" y="194726"/>
                </a:cubicBezTo>
                <a:cubicBezTo>
                  <a:pt x="605552" y="213776"/>
                  <a:pt x="590108" y="229220"/>
                  <a:pt x="571058" y="229220"/>
                </a:cubicBezTo>
                <a:cubicBezTo>
                  <a:pt x="552008" y="229220"/>
                  <a:pt x="536564" y="213776"/>
                  <a:pt x="536564" y="194726"/>
                </a:cubicBezTo>
                <a:cubicBezTo>
                  <a:pt x="536564" y="175676"/>
                  <a:pt x="552008" y="160233"/>
                  <a:pt x="571058" y="160233"/>
                </a:cubicBezTo>
                <a:close/>
                <a:moveTo>
                  <a:pt x="392203" y="160233"/>
                </a:moveTo>
                <a:cubicBezTo>
                  <a:pt x="411253" y="160233"/>
                  <a:pt x="426697" y="175676"/>
                  <a:pt x="426697" y="194726"/>
                </a:cubicBezTo>
                <a:cubicBezTo>
                  <a:pt x="426697" y="213776"/>
                  <a:pt x="411253" y="229220"/>
                  <a:pt x="392203" y="229220"/>
                </a:cubicBezTo>
                <a:cubicBezTo>
                  <a:pt x="373153" y="229220"/>
                  <a:pt x="357710" y="213776"/>
                  <a:pt x="357710" y="194726"/>
                </a:cubicBezTo>
                <a:cubicBezTo>
                  <a:pt x="357710" y="175676"/>
                  <a:pt x="373153" y="160233"/>
                  <a:pt x="392203" y="160233"/>
                </a:cubicBezTo>
                <a:close/>
                <a:moveTo>
                  <a:pt x="213349" y="160233"/>
                </a:moveTo>
                <a:cubicBezTo>
                  <a:pt x="232399" y="160233"/>
                  <a:pt x="247843" y="175676"/>
                  <a:pt x="247843" y="194726"/>
                </a:cubicBezTo>
                <a:cubicBezTo>
                  <a:pt x="247843" y="213776"/>
                  <a:pt x="232399" y="229220"/>
                  <a:pt x="213349" y="229220"/>
                </a:cubicBezTo>
                <a:cubicBezTo>
                  <a:pt x="194298" y="229220"/>
                  <a:pt x="178855" y="213776"/>
                  <a:pt x="178855" y="194726"/>
                </a:cubicBezTo>
                <a:cubicBezTo>
                  <a:pt x="178855" y="175676"/>
                  <a:pt x="194298" y="160233"/>
                  <a:pt x="213349" y="160233"/>
                </a:cubicBezTo>
                <a:close/>
                <a:moveTo>
                  <a:pt x="34494" y="160233"/>
                </a:moveTo>
                <a:cubicBezTo>
                  <a:pt x="53544" y="160233"/>
                  <a:pt x="68988" y="175676"/>
                  <a:pt x="68988" y="194726"/>
                </a:cubicBezTo>
                <a:cubicBezTo>
                  <a:pt x="68988" y="213776"/>
                  <a:pt x="53544" y="229220"/>
                  <a:pt x="34494" y="229220"/>
                </a:cubicBezTo>
                <a:cubicBezTo>
                  <a:pt x="15444" y="229220"/>
                  <a:pt x="0" y="213776"/>
                  <a:pt x="0" y="194726"/>
                </a:cubicBezTo>
                <a:cubicBezTo>
                  <a:pt x="0" y="175676"/>
                  <a:pt x="15444" y="160233"/>
                  <a:pt x="34494" y="160233"/>
                </a:cubicBezTo>
                <a:close/>
                <a:moveTo>
                  <a:pt x="1107623" y="0"/>
                </a:moveTo>
                <a:cubicBezTo>
                  <a:pt x="1126673" y="0"/>
                  <a:pt x="1142116" y="15444"/>
                  <a:pt x="1142116" y="34494"/>
                </a:cubicBezTo>
                <a:cubicBezTo>
                  <a:pt x="1142116" y="53543"/>
                  <a:pt x="1126673" y="68988"/>
                  <a:pt x="1107623" y="68988"/>
                </a:cubicBezTo>
                <a:cubicBezTo>
                  <a:pt x="1088573" y="68988"/>
                  <a:pt x="1073129" y="53543"/>
                  <a:pt x="1073129" y="34494"/>
                </a:cubicBezTo>
                <a:cubicBezTo>
                  <a:pt x="1073129" y="15444"/>
                  <a:pt x="1088573" y="0"/>
                  <a:pt x="1107623" y="0"/>
                </a:cubicBezTo>
                <a:close/>
                <a:moveTo>
                  <a:pt x="928767" y="0"/>
                </a:moveTo>
                <a:cubicBezTo>
                  <a:pt x="947817" y="0"/>
                  <a:pt x="963261" y="15444"/>
                  <a:pt x="963261" y="34494"/>
                </a:cubicBezTo>
                <a:cubicBezTo>
                  <a:pt x="963261" y="53543"/>
                  <a:pt x="947817" y="68988"/>
                  <a:pt x="928767" y="68988"/>
                </a:cubicBezTo>
                <a:cubicBezTo>
                  <a:pt x="909718" y="68988"/>
                  <a:pt x="894274" y="53543"/>
                  <a:pt x="894274" y="34494"/>
                </a:cubicBezTo>
                <a:cubicBezTo>
                  <a:pt x="894274" y="15444"/>
                  <a:pt x="909718" y="0"/>
                  <a:pt x="928767" y="0"/>
                </a:cubicBezTo>
                <a:close/>
                <a:moveTo>
                  <a:pt x="749913" y="0"/>
                </a:moveTo>
                <a:cubicBezTo>
                  <a:pt x="768963" y="0"/>
                  <a:pt x="784406" y="15444"/>
                  <a:pt x="784406" y="34494"/>
                </a:cubicBezTo>
                <a:cubicBezTo>
                  <a:pt x="784406" y="53543"/>
                  <a:pt x="768963" y="68988"/>
                  <a:pt x="749913" y="68988"/>
                </a:cubicBezTo>
                <a:cubicBezTo>
                  <a:pt x="730863" y="68988"/>
                  <a:pt x="715419" y="53543"/>
                  <a:pt x="715419" y="34494"/>
                </a:cubicBezTo>
                <a:cubicBezTo>
                  <a:pt x="715419" y="15444"/>
                  <a:pt x="730863" y="0"/>
                  <a:pt x="749913" y="0"/>
                </a:cubicBezTo>
                <a:close/>
                <a:moveTo>
                  <a:pt x="571058" y="0"/>
                </a:moveTo>
                <a:cubicBezTo>
                  <a:pt x="590108" y="0"/>
                  <a:pt x="605552" y="15444"/>
                  <a:pt x="605552" y="34494"/>
                </a:cubicBezTo>
                <a:cubicBezTo>
                  <a:pt x="605552" y="53543"/>
                  <a:pt x="590108" y="68988"/>
                  <a:pt x="571058" y="68988"/>
                </a:cubicBezTo>
                <a:cubicBezTo>
                  <a:pt x="552008" y="68988"/>
                  <a:pt x="536564" y="53543"/>
                  <a:pt x="536564" y="34494"/>
                </a:cubicBezTo>
                <a:cubicBezTo>
                  <a:pt x="536564" y="15444"/>
                  <a:pt x="552008" y="0"/>
                  <a:pt x="571058" y="0"/>
                </a:cubicBezTo>
                <a:close/>
                <a:moveTo>
                  <a:pt x="392203" y="0"/>
                </a:moveTo>
                <a:cubicBezTo>
                  <a:pt x="411253" y="0"/>
                  <a:pt x="426697" y="15444"/>
                  <a:pt x="426697" y="34494"/>
                </a:cubicBezTo>
                <a:cubicBezTo>
                  <a:pt x="426697" y="53543"/>
                  <a:pt x="411253" y="68988"/>
                  <a:pt x="392203" y="68988"/>
                </a:cubicBezTo>
                <a:cubicBezTo>
                  <a:pt x="373153" y="68988"/>
                  <a:pt x="357710" y="53543"/>
                  <a:pt x="357710" y="34494"/>
                </a:cubicBezTo>
                <a:cubicBezTo>
                  <a:pt x="357710" y="15444"/>
                  <a:pt x="373153" y="0"/>
                  <a:pt x="392203" y="0"/>
                </a:cubicBezTo>
                <a:close/>
                <a:moveTo>
                  <a:pt x="213349" y="0"/>
                </a:moveTo>
                <a:cubicBezTo>
                  <a:pt x="232399" y="0"/>
                  <a:pt x="247843" y="15444"/>
                  <a:pt x="247843" y="34494"/>
                </a:cubicBezTo>
                <a:cubicBezTo>
                  <a:pt x="247843" y="53543"/>
                  <a:pt x="232399" y="68988"/>
                  <a:pt x="213349" y="68988"/>
                </a:cubicBezTo>
                <a:cubicBezTo>
                  <a:pt x="194298" y="68988"/>
                  <a:pt x="178855" y="53543"/>
                  <a:pt x="178855" y="34494"/>
                </a:cubicBezTo>
                <a:cubicBezTo>
                  <a:pt x="178855" y="15444"/>
                  <a:pt x="194298" y="0"/>
                  <a:pt x="213349" y="0"/>
                </a:cubicBezTo>
                <a:close/>
                <a:moveTo>
                  <a:pt x="34494" y="0"/>
                </a:moveTo>
                <a:cubicBezTo>
                  <a:pt x="53544" y="0"/>
                  <a:pt x="68988" y="15444"/>
                  <a:pt x="68988" y="34494"/>
                </a:cubicBezTo>
                <a:cubicBezTo>
                  <a:pt x="68988" y="53543"/>
                  <a:pt x="53544" y="68988"/>
                  <a:pt x="34494" y="68988"/>
                </a:cubicBezTo>
                <a:cubicBezTo>
                  <a:pt x="15444" y="68988"/>
                  <a:pt x="0" y="53543"/>
                  <a:pt x="0" y="34494"/>
                </a:cubicBezTo>
                <a:cubicBezTo>
                  <a:pt x="0" y="15444"/>
                  <a:pt x="15444" y="0"/>
                  <a:pt x="344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>
            <p:custDataLst>
              <p:tags r:id="rId10"/>
            </p:custDataLst>
          </p:nvPr>
        </p:nvSpPr>
        <p:spPr>
          <a:xfrm>
            <a:off x="7953375" y="1247775"/>
            <a:ext cx="2451735" cy="49428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  <a:effectLst>
            <a:outerShdw blurRad="254000" dist="101600" dir="2700000" algn="tl" rotWithShape="0">
              <a:schemeClr val="accent2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8" name="图片 57" descr="图标&#10;&#10;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54" t="11813" r="12614" b="11508"/>
          <a:stretch>
            <a:fillRect/>
          </a:stretch>
        </p:blipFill>
        <p:spPr>
          <a:xfrm>
            <a:off x="7953375" y="1247775"/>
            <a:ext cx="2452370" cy="4958715"/>
          </a:xfrm>
          <a:prstGeom prst="roundRect">
            <a:avLst/>
          </a:prstGeom>
          <a:effectLst/>
        </p:spPr>
      </p:pic>
      <p:pic>
        <p:nvPicPr>
          <p:cNvPr id="10" name="图片 9" descr="图片2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2202" t="407" r="1977" b="686"/>
          <a:stretch>
            <a:fillRect/>
          </a:stretch>
        </p:blipFill>
        <p:spPr>
          <a:xfrm>
            <a:off x="7955280" y="1247775"/>
            <a:ext cx="2431415" cy="4942840"/>
          </a:xfrm>
          <a:prstGeom prst="roundRect">
            <a:avLst/>
          </a:prstGeom>
        </p:spPr>
      </p:pic>
      <p:sp>
        <p:nvSpPr>
          <p:cNvPr id="11" name="任意多边形 10"/>
          <p:cNvSpPr/>
          <p:nvPr>
            <p:custDataLst>
              <p:tags r:id="rId15"/>
            </p:custDataLst>
          </p:nvPr>
        </p:nvSpPr>
        <p:spPr>
          <a:xfrm flipH="1">
            <a:off x="8032750" y="1843405"/>
            <a:ext cx="2295525" cy="3818890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615" h="6014">
                <a:moveTo>
                  <a:pt x="608" y="0"/>
                </a:moveTo>
                <a:cubicBezTo>
                  <a:pt x="2269" y="0"/>
                  <a:pt x="3615" y="1346"/>
                  <a:pt x="3615" y="3007"/>
                </a:cubicBezTo>
                <a:cubicBezTo>
                  <a:pt x="3615" y="4668"/>
                  <a:pt x="2269" y="6014"/>
                  <a:pt x="608" y="6014"/>
                </a:cubicBezTo>
                <a:cubicBezTo>
                  <a:pt x="400" y="6014"/>
                  <a:pt x="198" y="5993"/>
                  <a:pt x="2" y="5953"/>
                </a:cubicBezTo>
                <a:lnTo>
                  <a:pt x="0" y="5952"/>
                </a:lnTo>
                <a:lnTo>
                  <a:pt x="0" y="62"/>
                </a:lnTo>
                <a:lnTo>
                  <a:pt x="2" y="61"/>
                </a:lnTo>
                <a:cubicBezTo>
                  <a:pt x="198" y="21"/>
                  <a:pt x="400" y="0"/>
                  <a:pt x="608" y="0"/>
                </a:cubicBez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1" name="图片 60" descr="图片包含 斑马, 看着, 水, 黑暗&#10;&#10;描述已自动生成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rcRect l="33584" t="1149" r="46722" b="37083"/>
          <a:stretch>
            <a:fillRect/>
          </a:stretch>
        </p:blipFill>
        <p:spPr>
          <a:xfrm>
            <a:off x="8032750" y="1336675"/>
            <a:ext cx="2295525" cy="4786630"/>
          </a:xfrm>
          <a:prstGeom prst="roundRect">
            <a:avLst>
              <a:gd name="adj" fmla="val 15020"/>
            </a:avLst>
          </a:prstGeom>
        </p:spPr>
      </p:pic>
      <p:sp>
        <p:nvSpPr>
          <p:cNvPr id="55" name="任意多边形: 形状 54"/>
          <p:cNvSpPr/>
          <p:nvPr>
            <p:custDataLst>
              <p:tags r:id="rId18"/>
            </p:custDataLst>
          </p:nvPr>
        </p:nvSpPr>
        <p:spPr>
          <a:xfrm>
            <a:off x="0" y="0"/>
            <a:ext cx="1984272" cy="1247459"/>
          </a:xfrm>
          <a:custGeom>
            <a:gdLst>
              <a:gd name="connsiteX0" fmla="*/ 1518801 w 2044125"/>
              <a:gd name="connsiteY0" fmla="*/ 0 h 1484314"/>
              <a:gd name="connsiteX1" fmla="*/ 2044125 w 2044125"/>
              <a:gd name="connsiteY1" fmla="*/ 0 h 1484314"/>
              <a:gd name="connsiteX2" fmla="*/ 2039461 w 2044125"/>
              <a:gd name="connsiteY2" fmla="*/ 30566 h 1484314"/>
              <a:gd name="connsiteX3" fmla="*/ 255772 w 2044125"/>
              <a:gd name="connsiteY3" fmla="*/ 1484314 h 1484314"/>
              <a:gd name="connsiteX4" fmla="*/ 69618 w 2044125"/>
              <a:gd name="connsiteY4" fmla="*/ 1474914 h 1484314"/>
              <a:gd name="connsiteX5" fmla="*/ 0 w 2044125"/>
              <a:gd name="connsiteY5" fmla="*/ 1464289 h 1484314"/>
              <a:gd name="connsiteX6" fmla="*/ 0 w 2044125"/>
              <a:gd name="connsiteY6" fmla="*/ 946563 h 1484314"/>
              <a:gd name="connsiteX7" fmla="*/ 122005 w 2044125"/>
              <a:gd name="connsiteY7" fmla="*/ 965184 h 1484314"/>
              <a:gd name="connsiteX8" fmla="*/ 255771 w 2044125"/>
              <a:gd name="connsiteY8" fmla="*/ 971938 h 1484314"/>
              <a:gd name="connsiteX9" fmla="*/ 1505254 w 2044125"/>
              <a:gd name="connsiteY9" fmla="*/ 52685 h 148431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5" h="1965">
                <a:moveTo>
                  <a:pt x="2255" y="0"/>
                </a:moveTo>
                <a:lnTo>
                  <a:pt x="3125" y="0"/>
                </a:lnTo>
                <a:lnTo>
                  <a:pt x="3114" y="34"/>
                </a:lnTo>
                <a:cubicBezTo>
                  <a:pt x="2726" y="1157"/>
                  <a:pt x="1658" y="1965"/>
                  <a:pt x="403" y="1965"/>
                </a:cubicBezTo>
                <a:cubicBezTo>
                  <a:pt x="304" y="1965"/>
                  <a:pt x="206" y="1959"/>
                  <a:pt x="110" y="1950"/>
                </a:cubicBezTo>
                <a:lnTo>
                  <a:pt x="0" y="1933"/>
                </a:lnTo>
                <a:lnTo>
                  <a:pt x="0" y="1118"/>
                </a:lnTo>
                <a:lnTo>
                  <a:pt x="192" y="1147"/>
                </a:lnTo>
                <a:cubicBezTo>
                  <a:pt x="261" y="1154"/>
                  <a:pt x="332" y="1158"/>
                  <a:pt x="403" y="1158"/>
                </a:cubicBezTo>
                <a:cubicBezTo>
                  <a:pt x="1212" y="1158"/>
                  <a:pt x="1912" y="691"/>
                  <a:pt x="2249" y="13"/>
                </a:cubicBezTo>
                <a:lnTo>
                  <a:pt x="2255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9"/>
            </p:custDataLst>
          </p:nvPr>
        </p:nvSpPr>
        <p:spPr>
          <a:xfrm>
            <a:off x="805180" y="800735"/>
            <a:ext cx="6360795" cy="26282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/>
          <p:nvPr>
            <p:ph type="body" idx="1" hasCustomPrompt="1"/>
            <p:custDataLst>
              <p:tags r:id="rId20"/>
            </p:custDataLst>
          </p:nvPr>
        </p:nvSpPr>
        <p:spPr>
          <a:xfrm>
            <a:off x="875030" y="4596765"/>
            <a:ext cx="1943735" cy="5232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  <a:prstDash val="solid"/>
          </a:ln>
          <a:effectLst>
            <a:outerShdw blurRad="127000" dist="38100" dir="5400000" algn="t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+mn-cs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1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27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28.xml" /><Relationship Id="rId21" Type="http://schemas.openxmlformats.org/officeDocument/2006/relationships/tags" Target="../tags/tag229.xml" /><Relationship Id="rId22" Type="http://schemas.openxmlformats.org/officeDocument/2006/relationships/tags" Target="../tags/tag230.xml" /><Relationship Id="rId23" Type="http://schemas.openxmlformats.org/officeDocument/2006/relationships/tags" Target="../tags/tag231.xml" /><Relationship Id="rId24" Type="http://schemas.openxmlformats.org/officeDocument/2006/relationships/tags" Target="../tags/tag232.xml" /><Relationship Id="rId25" Type="http://schemas.openxmlformats.org/officeDocument/2006/relationships/tags" Target="../tags/tag233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19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20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tags" Target="../tags/tag23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4.xml" /><Relationship Id="rId11" Type="http://schemas.openxmlformats.org/officeDocument/2006/relationships/tags" Target="../tags/tag245.xml" /><Relationship Id="rId12" Type="http://schemas.openxmlformats.org/officeDocument/2006/relationships/tags" Target="../tags/tag246.xml" /><Relationship Id="rId13" Type="http://schemas.openxmlformats.org/officeDocument/2006/relationships/tags" Target="../tags/tag247.xml" /><Relationship Id="rId14" Type="http://schemas.openxmlformats.org/officeDocument/2006/relationships/tags" Target="../tags/tag248.xml" /><Relationship Id="rId15" Type="http://schemas.openxmlformats.org/officeDocument/2006/relationships/tags" Target="../tags/tag249.xml" /><Relationship Id="rId16" Type="http://schemas.openxmlformats.org/officeDocument/2006/relationships/tags" Target="../tags/tag250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37.xml" /><Relationship Id="rId4" Type="http://schemas.openxmlformats.org/officeDocument/2006/relationships/tags" Target="../tags/tag238.xml" /><Relationship Id="rId5" Type="http://schemas.openxmlformats.org/officeDocument/2006/relationships/tags" Target="../tags/tag239.xml" /><Relationship Id="rId6" Type="http://schemas.openxmlformats.org/officeDocument/2006/relationships/tags" Target="../tags/tag240.xml" /><Relationship Id="rId7" Type="http://schemas.openxmlformats.org/officeDocument/2006/relationships/tags" Target="../tags/tag241.xml" /><Relationship Id="rId8" Type="http://schemas.openxmlformats.org/officeDocument/2006/relationships/tags" Target="../tags/tag242.xml" /><Relationship Id="rId9" Type="http://schemas.openxmlformats.org/officeDocument/2006/relationships/tags" Target="../tags/tag24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51.xml" /><Relationship Id="rId3" Type="http://schemas.openxmlformats.org/officeDocument/2006/relationships/tags" Target="../tags/tag252.xml" /><Relationship Id="rId4" Type="http://schemas.openxmlformats.org/officeDocument/2006/relationships/tags" Target="../tags/tag25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2.xml" /><Relationship Id="rId11" Type="http://schemas.openxmlformats.org/officeDocument/2006/relationships/tags" Target="../tags/tag263.xml" /><Relationship Id="rId12" Type="http://schemas.openxmlformats.org/officeDocument/2006/relationships/tags" Target="../tags/tag264.xml" /><Relationship Id="rId13" Type="http://schemas.openxmlformats.org/officeDocument/2006/relationships/tags" Target="../tags/tag265.xml" /><Relationship Id="rId14" Type="http://schemas.openxmlformats.org/officeDocument/2006/relationships/tags" Target="../tags/tag266.xml" /><Relationship Id="rId15" Type="http://schemas.openxmlformats.org/officeDocument/2006/relationships/tags" Target="../tags/tag267.xml" /><Relationship Id="rId16" Type="http://schemas.openxmlformats.org/officeDocument/2006/relationships/tags" Target="../tags/tag268.xml" /><Relationship Id="rId17" Type="http://schemas.openxmlformats.org/officeDocument/2006/relationships/tags" Target="../tags/tag269.xml" /><Relationship Id="rId18" Type="http://schemas.openxmlformats.org/officeDocument/2006/relationships/tags" Target="../tags/tag270.xml" /><Relationship Id="rId19" Type="http://schemas.openxmlformats.org/officeDocument/2006/relationships/tags" Target="../tags/tag271.xml" /><Relationship Id="rId2" Type="http://schemas.openxmlformats.org/officeDocument/2006/relationships/tags" Target="../tags/tag254.xml" /><Relationship Id="rId20" Type="http://schemas.openxmlformats.org/officeDocument/2006/relationships/tags" Target="../tags/tag272.xml" /><Relationship Id="rId21" Type="http://schemas.openxmlformats.org/officeDocument/2006/relationships/tags" Target="../tags/tag273.xml" /><Relationship Id="rId22" Type="http://schemas.openxmlformats.org/officeDocument/2006/relationships/tags" Target="../tags/tag274.xml" /><Relationship Id="rId23" Type="http://schemas.openxmlformats.org/officeDocument/2006/relationships/tags" Target="../tags/tag275.xml" /><Relationship Id="rId24" Type="http://schemas.openxmlformats.org/officeDocument/2006/relationships/tags" Target="../tags/tag276.xml" /><Relationship Id="rId25" Type="http://schemas.openxmlformats.org/officeDocument/2006/relationships/tags" Target="../tags/tag277.xml" /><Relationship Id="rId3" Type="http://schemas.openxmlformats.org/officeDocument/2006/relationships/tags" Target="../tags/tag255.xml" /><Relationship Id="rId4" Type="http://schemas.openxmlformats.org/officeDocument/2006/relationships/tags" Target="../tags/tag256.xml" /><Relationship Id="rId5" Type="http://schemas.openxmlformats.org/officeDocument/2006/relationships/tags" Target="../tags/tag257.xml" /><Relationship Id="rId6" Type="http://schemas.openxmlformats.org/officeDocument/2006/relationships/tags" Target="../tags/tag258.xml" /><Relationship Id="rId7" Type="http://schemas.openxmlformats.org/officeDocument/2006/relationships/tags" Target="../tags/tag259.xml" /><Relationship Id="rId8" Type="http://schemas.openxmlformats.org/officeDocument/2006/relationships/tags" Target="../tags/tag260.xml" /><Relationship Id="rId9" Type="http://schemas.openxmlformats.org/officeDocument/2006/relationships/tags" Target="../tags/tag26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6.xml" /><Relationship Id="rId11" Type="http://schemas.openxmlformats.org/officeDocument/2006/relationships/tags" Target="../tags/tag287.xml" /><Relationship Id="rId12" Type="http://schemas.openxmlformats.org/officeDocument/2006/relationships/tags" Target="../tags/tag288.xml" /><Relationship Id="rId13" Type="http://schemas.openxmlformats.org/officeDocument/2006/relationships/tags" Target="../tags/tag289.xml" /><Relationship Id="rId14" Type="http://schemas.openxmlformats.org/officeDocument/2006/relationships/tags" Target="../tags/tag290.xml" /><Relationship Id="rId15" Type="http://schemas.openxmlformats.org/officeDocument/2006/relationships/tags" Target="../tags/tag291.xml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tags" Target="../tags/tag294.xml" /><Relationship Id="rId19" Type="http://schemas.openxmlformats.org/officeDocument/2006/relationships/tags" Target="../tags/tag295.xml" /><Relationship Id="rId2" Type="http://schemas.openxmlformats.org/officeDocument/2006/relationships/tags" Target="../tags/tag278.xml" /><Relationship Id="rId20" Type="http://schemas.openxmlformats.org/officeDocument/2006/relationships/tags" Target="../tags/tag296.xml" /><Relationship Id="rId21" Type="http://schemas.openxmlformats.org/officeDocument/2006/relationships/tags" Target="../tags/tag297.xml" /><Relationship Id="rId22" Type="http://schemas.openxmlformats.org/officeDocument/2006/relationships/tags" Target="../tags/tag29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Relationship Id="rId9" Type="http://schemas.openxmlformats.org/officeDocument/2006/relationships/tags" Target="../tags/tag28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7.xml" /><Relationship Id="rId11" Type="http://schemas.openxmlformats.org/officeDocument/2006/relationships/tags" Target="../tags/tag308.xml" /><Relationship Id="rId12" Type="http://schemas.openxmlformats.org/officeDocument/2006/relationships/tags" Target="../tags/tag309.xml" /><Relationship Id="rId13" Type="http://schemas.openxmlformats.org/officeDocument/2006/relationships/tags" Target="../tags/tag310.xml" /><Relationship Id="rId14" Type="http://schemas.openxmlformats.org/officeDocument/2006/relationships/tags" Target="../tags/tag311.xml" /><Relationship Id="rId15" Type="http://schemas.openxmlformats.org/officeDocument/2006/relationships/tags" Target="../tags/tag312.xml" /><Relationship Id="rId16" Type="http://schemas.openxmlformats.org/officeDocument/2006/relationships/tags" Target="../tags/tag313.xml" /><Relationship Id="rId17" Type="http://schemas.openxmlformats.org/officeDocument/2006/relationships/tags" Target="../tags/tag314.xml" /><Relationship Id="rId18" Type="http://schemas.openxmlformats.org/officeDocument/2006/relationships/tags" Target="../tags/tag315.xml" /><Relationship Id="rId2" Type="http://schemas.openxmlformats.org/officeDocument/2006/relationships/tags" Target="../tags/tag299.xml" /><Relationship Id="rId3" Type="http://schemas.openxmlformats.org/officeDocument/2006/relationships/tags" Target="../tags/tag300.xml" /><Relationship Id="rId4" Type="http://schemas.openxmlformats.org/officeDocument/2006/relationships/tags" Target="../tags/tag301.xml" /><Relationship Id="rId5" Type="http://schemas.openxmlformats.org/officeDocument/2006/relationships/tags" Target="../tags/tag302.xml" /><Relationship Id="rId6" Type="http://schemas.openxmlformats.org/officeDocument/2006/relationships/tags" Target="../tags/tag303.xml" /><Relationship Id="rId7" Type="http://schemas.openxmlformats.org/officeDocument/2006/relationships/tags" Target="../tags/tag304.xml" /><Relationship Id="rId8" Type="http://schemas.openxmlformats.org/officeDocument/2006/relationships/tags" Target="../tags/tag305.xml" /><Relationship Id="rId9" Type="http://schemas.openxmlformats.org/officeDocument/2006/relationships/tags" Target="../tags/tag30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16.xml" /><Relationship Id="rId3" Type="http://schemas.openxmlformats.org/officeDocument/2006/relationships/tags" Target="../tags/tag317.xml" /><Relationship Id="rId4" Type="http://schemas.openxmlformats.org/officeDocument/2006/relationships/tags" Target="../tags/tag3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7.xml" /><Relationship Id="rId11" Type="http://schemas.openxmlformats.org/officeDocument/2006/relationships/tags" Target="../tags/tag328.xml" /><Relationship Id="rId12" Type="http://schemas.openxmlformats.org/officeDocument/2006/relationships/tags" Target="../tags/tag329.xml" /><Relationship Id="rId13" Type="http://schemas.openxmlformats.org/officeDocument/2006/relationships/tags" Target="../tags/tag330.xml" /><Relationship Id="rId14" Type="http://schemas.openxmlformats.org/officeDocument/2006/relationships/tags" Target="../tags/tag331.xml" /><Relationship Id="rId15" Type="http://schemas.openxmlformats.org/officeDocument/2006/relationships/tags" Target="../tags/tag332.xml" /><Relationship Id="rId16" Type="http://schemas.openxmlformats.org/officeDocument/2006/relationships/tags" Target="../tags/tag333.xml" /><Relationship Id="rId17" Type="http://schemas.openxmlformats.org/officeDocument/2006/relationships/tags" Target="../tags/tag334.xml" /><Relationship Id="rId18" Type="http://schemas.openxmlformats.org/officeDocument/2006/relationships/tags" Target="../tags/tag335.xml" /><Relationship Id="rId19" Type="http://schemas.openxmlformats.org/officeDocument/2006/relationships/tags" Target="../tags/tag336.xml" /><Relationship Id="rId2" Type="http://schemas.openxmlformats.org/officeDocument/2006/relationships/tags" Target="../tags/tag319.xml" /><Relationship Id="rId20" Type="http://schemas.openxmlformats.org/officeDocument/2006/relationships/tags" Target="../tags/tag337.xml" /><Relationship Id="rId21" Type="http://schemas.openxmlformats.org/officeDocument/2006/relationships/tags" Target="../tags/tag338.xml" /><Relationship Id="rId22" Type="http://schemas.openxmlformats.org/officeDocument/2006/relationships/tags" Target="../tags/tag339.xml" /><Relationship Id="rId23" Type="http://schemas.openxmlformats.org/officeDocument/2006/relationships/tags" Target="../tags/tag340.xml" /><Relationship Id="rId24" Type="http://schemas.openxmlformats.org/officeDocument/2006/relationships/tags" Target="../tags/tag341.xml" /><Relationship Id="rId25" Type="http://schemas.openxmlformats.org/officeDocument/2006/relationships/tags" Target="../tags/tag342.xml" /><Relationship Id="rId26" Type="http://schemas.openxmlformats.org/officeDocument/2006/relationships/tags" Target="../tags/tag343.xml" /><Relationship Id="rId27" Type="http://schemas.openxmlformats.org/officeDocument/2006/relationships/tags" Target="../tags/tag344.xml" /><Relationship Id="rId28" Type="http://schemas.openxmlformats.org/officeDocument/2006/relationships/tags" Target="../tags/tag345.xml" /><Relationship Id="rId29" Type="http://schemas.openxmlformats.org/officeDocument/2006/relationships/tags" Target="../tags/tag346.xml" /><Relationship Id="rId3" Type="http://schemas.openxmlformats.org/officeDocument/2006/relationships/tags" Target="../tags/tag320.xml" /><Relationship Id="rId30" Type="http://schemas.openxmlformats.org/officeDocument/2006/relationships/tags" Target="../tags/tag347.xml" /><Relationship Id="rId4" Type="http://schemas.openxmlformats.org/officeDocument/2006/relationships/tags" Target="../tags/tag321.xml" /><Relationship Id="rId5" Type="http://schemas.openxmlformats.org/officeDocument/2006/relationships/tags" Target="../tags/tag322.xml" /><Relationship Id="rId6" Type="http://schemas.openxmlformats.org/officeDocument/2006/relationships/tags" Target="../tags/tag323.xml" /><Relationship Id="rId7" Type="http://schemas.openxmlformats.org/officeDocument/2006/relationships/tags" Target="../tags/tag324.xml" /><Relationship Id="rId8" Type="http://schemas.openxmlformats.org/officeDocument/2006/relationships/tags" Target="../tags/tag325.xml" /><Relationship Id="rId9" Type="http://schemas.openxmlformats.org/officeDocument/2006/relationships/tags" Target="../tags/tag32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6.xml" /><Relationship Id="rId11" Type="http://schemas.openxmlformats.org/officeDocument/2006/relationships/tags" Target="../tags/tag357.xml" /><Relationship Id="rId12" Type="http://schemas.openxmlformats.org/officeDocument/2006/relationships/tags" Target="../tags/tag358.xml" /><Relationship Id="rId13" Type="http://schemas.openxmlformats.org/officeDocument/2006/relationships/tags" Target="../tags/tag359.xml" /><Relationship Id="rId14" Type="http://schemas.openxmlformats.org/officeDocument/2006/relationships/tags" Target="../tags/tag360.xml" /><Relationship Id="rId15" Type="http://schemas.openxmlformats.org/officeDocument/2006/relationships/tags" Target="../tags/tag361.xml" /><Relationship Id="rId16" Type="http://schemas.openxmlformats.org/officeDocument/2006/relationships/tags" Target="../tags/tag362.xml" /><Relationship Id="rId17" Type="http://schemas.openxmlformats.org/officeDocument/2006/relationships/tags" Target="../tags/tag363.xml" /><Relationship Id="rId18" Type="http://schemas.openxmlformats.org/officeDocument/2006/relationships/tags" Target="../tags/tag364.xml" /><Relationship Id="rId19" Type="http://schemas.openxmlformats.org/officeDocument/2006/relationships/tags" Target="../tags/tag365.xml" /><Relationship Id="rId2" Type="http://schemas.openxmlformats.org/officeDocument/2006/relationships/tags" Target="../tags/tag348.xml" /><Relationship Id="rId20" Type="http://schemas.openxmlformats.org/officeDocument/2006/relationships/tags" Target="../tags/tag366.xml" /><Relationship Id="rId21" Type="http://schemas.openxmlformats.org/officeDocument/2006/relationships/tags" Target="../tags/tag367.xml" /><Relationship Id="rId22" Type="http://schemas.openxmlformats.org/officeDocument/2006/relationships/tags" Target="../tags/tag368.xml" /><Relationship Id="rId23" Type="http://schemas.openxmlformats.org/officeDocument/2006/relationships/tags" Target="../tags/tag369.xml" /><Relationship Id="rId24" Type="http://schemas.openxmlformats.org/officeDocument/2006/relationships/tags" Target="../tags/tag370.xml" /><Relationship Id="rId25" Type="http://schemas.openxmlformats.org/officeDocument/2006/relationships/tags" Target="../tags/tag371.xml" /><Relationship Id="rId26" Type="http://schemas.openxmlformats.org/officeDocument/2006/relationships/tags" Target="../tags/tag372.xml" /><Relationship Id="rId27" Type="http://schemas.openxmlformats.org/officeDocument/2006/relationships/tags" Target="../tags/tag373.xml" /><Relationship Id="rId28" Type="http://schemas.openxmlformats.org/officeDocument/2006/relationships/tags" Target="../tags/tag374.xml" /><Relationship Id="rId29" Type="http://schemas.openxmlformats.org/officeDocument/2006/relationships/tags" Target="../tags/tag375.xml" /><Relationship Id="rId3" Type="http://schemas.openxmlformats.org/officeDocument/2006/relationships/tags" Target="../tags/tag349.xml" /><Relationship Id="rId30" Type="http://schemas.openxmlformats.org/officeDocument/2006/relationships/tags" Target="../tags/tag376.xml" /><Relationship Id="rId4" Type="http://schemas.openxmlformats.org/officeDocument/2006/relationships/tags" Target="../tags/tag350.xml" /><Relationship Id="rId5" Type="http://schemas.openxmlformats.org/officeDocument/2006/relationships/tags" Target="../tags/tag351.xml" /><Relationship Id="rId6" Type="http://schemas.openxmlformats.org/officeDocument/2006/relationships/tags" Target="../tags/tag352.xml" /><Relationship Id="rId7" Type="http://schemas.openxmlformats.org/officeDocument/2006/relationships/tags" Target="../tags/tag353.xml" /><Relationship Id="rId8" Type="http://schemas.openxmlformats.org/officeDocument/2006/relationships/tags" Target="../tags/tag354.xml" /><Relationship Id="rId9" Type="http://schemas.openxmlformats.org/officeDocument/2006/relationships/tags" Target="../tags/tag35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5.xml" /><Relationship Id="rId11" Type="http://schemas.openxmlformats.org/officeDocument/2006/relationships/tags" Target="../tags/tag386.xml" /><Relationship Id="rId12" Type="http://schemas.openxmlformats.org/officeDocument/2006/relationships/tags" Target="../tags/tag387.xml" /><Relationship Id="rId13" Type="http://schemas.openxmlformats.org/officeDocument/2006/relationships/tags" Target="../tags/tag388.xml" /><Relationship Id="rId14" Type="http://schemas.openxmlformats.org/officeDocument/2006/relationships/tags" Target="../tags/tag389.xml" /><Relationship Id="rId15" Type="http://schemas.openxmlformats.org/officeDocument/2006/relationships/tags" Target="../tags/tag390.xml" /><Relationship Id="rId16" Type="http://schemas.openxmlformats.org/officeDocument/2006/relationships/tags" Target="../tags/tag391.xml" /><Relationship Id="rId17" Type="http://schemas.openxmlformats.org/officeDocument/2006/relationships/tags" Target="../tags/tag392.xml" /><Relationship Id="rId18" Type="http://schemas.openxmlformats.org/officeDocument/2006/relationships/tags" Target="../tags/tag393.xml" /><Relationship Id="rId19" Type="http://schemas.openxmlformats.org/officeDocument/2006/relationships/tags" Target="../tags/tag394.xml" /><Relationship Id="rId2" Type="http://schemas.openxmlformats.org/officeDocument/2006/relationships/tags" Target="../tags/tag377.xml" /><Relationship Id="rId20" Type="http://schemas.openxmlformats.org/officeDocument/2006/relationships/tags" Target="../tags/tag395.xml" /><Relationship Id="rId21" Type="http://schemas.openxmlformats.org/officeDocument/2006/relationships/tags" Target="../tags/tag396.xml" /><Relationship Id="rId22" Type="http://schemas.openxmlformats.org/officeDocument/2006/relationships/tags" Target="../tags/tag397.xml" /><Relationship Id="rId3" Type="http://schemas.openxmlformats.org/officeDocument/2006/relationships/tags" Target="../tags/tag378.xml" /><Relationship Id="rId4" Type="http://schemas.openxmlformats.org/officeDocument/2006/relationships/tags" Target="../tags/tag379.xml" /><Relationship Id="rId5" Type="http://schemas.openxmlformats.org/officeDocument/2006/relationships/tags" Target="../tags/tag380.xml" /><Relationship Id="rId6" Type="http://schemas.openxmlformats.org/officeDocument/2006/relationships/tags" Target="../tags/tag381.xml" /><Relationship Id="rId7" Type="http://schemas.openxmlformats.org/officeDocument/2006/relationships/tags" Target="../tags/tag382.xml" /><Relationship Id="rId8" Type="http://schemas.openxmlformats.org/officeDocument/2006/relationships/tags" Target="../tags/tag383.xml" /><Relationship Id="rId9" Type="http://schemas.openxmlformats.org/officeDocument/2006/relationships/tags" Target="../tags/tag38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98.xml" /><Relationship Id="rId3" Type="http://schemas.openxmlformats.org/officeDocument/2006/relationships/tags" Target="../tags/tag399.xml" /><Relationship Id="rId4" Type="http://schemas.openxmlformats.org/officeDocument/2006/relationships/tags" Target="../tags/tag40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09.xml" /><Relationship Id="rId11" Type="http://schemas.openxmlformats.org/officeDocument/2006/relationships/tags" Target="../tags/tag410.xml" /><Relationship Id="rId12" Type="http://schemas.openxmlformats.org/officeDocument/2006/relationships/tags" Target="../tags/tag411.xml" /><Relationship Id="rId13" Type="http://schemas.openxmlformats.org/officeDocument/2006/relationships/tags" Target="../tags/tag412.xml" /><Relationship Id="rId14" Type="http://schemas.openxmlformats.org/officeDocument/2006/relationships/tags" Target="../tags/tag413.xml" /><Relationship Id="rId15" Type="http://schemas.openxmlformats.org/officeDocument/2006/relationships/tags" Target="../tags/tag414.xml" /><Relationship Id="rId16" Type="http://schemas.openxmlformats.org/officeDocument/2006/relationships/tags" Target="../tags/tag415.xml" /><Relationship Id="rId17" Type="http://schemas.openxmlformats.org/officeDocument/2006/relationships/tags" Target="../tags/tag416.xml" /><Relationship Id="rId18" Type="http://schemas.openxmlformats.org/officeDocument/2006/relationships/tags" Target="../tags/tag417.xml" /><Relationship Id="rId19" Type="http://schemas.openxmlformats.org/officeDocument/2006/relationships/tags" Target="../tags/tag418.xml" /><Relationship Id="rId2" Type="http://schemas.openxmlformats.org/officeDocument/2006/relationships/tags" Target="../tags/tag401.xml" /><Relationship Id="rId20" Type="http://schemas.openxmlformats.org/officeDocument/2006/relationships/tags" Target="../tags/tag419.xml" /><Relationship Id="rId21" Type="http://schemas.openxmlformats.org/officeDocument/2006/relationships/tags" Target="../tags/tag420.xml" /><Relationship Id="rId22" Type="http://schemas.openxmlformats.org/officeDocument/2006/relationships/tags" Target="../tags/tag421.xml" /><Relationship Id="rId3" Type="http://schemas.openxmlformats.org/officeDocument/2006/relationships/tags" Target="../tags/tag402.xml" /><Relationship Id="rId4" Type="http://schemas.openxmlformats.org/officeDocument/2006/relationships/tags" Target="../tags/tag403.xml" /><Relationship Id="rId5" Type="http://schemas.openxmlformats.org/officeDocument/2006/relationships/tags" Target="../tags/tag404.xml" /><Relationship Id="rId6" Type="http://schemas.openxmlformats.org/officeDocument/2006/relationships/tags" Target="../tags/tag405.xml" /><Relationship Id="rId7" Type="http://schemas.openxmlformats.org/officeDocument/2006/relationships/tags" Target="../tags/tag406.xml" /><Relationship Id="rId8" Type="http://schemas.openxmlformats.org/officeDocument/2006/relationships/tags" Target="../tags/tag407.xml" /><Relationship Id="rId9" Type="http://schemas.openxmlformats.org/officeDocument/2006/relationships/tags" Target="../tags/tag40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0.xml" /><Relationship Id="rId11" Type="http://schemas.openxmlformats.org/officeDocument/2006/relationships/tags" Target="../tags/tag431.xml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tags" Target="../tags/tag435.xml" /><Relationship Id="rId16" Type="http://schemas.openxmlformats.org/officeDocument/2006/relationships/tags" Target="../tags/tag436.xml" /><Relationship Id="rId17" Type="http://schemas.openxmlformats.org/officeDocument/2006/relationships/tags" Target="../tags/tag437.xml" /><Relationship Id="rId18" Type="http://schemas.openxmlformats.org/officeDocument/2006/relationships/tags" Target="../tags/tag438.xml" /><Relationship Id="rId2" Type="http://schemas.openxmlformats.org/officeDocument/2006/relationships/tags" Target="../tags/tag422.xml" /><Relationship Id="rId3" Type="http://schemas.openxmlformats.org/officeDocument/2006/relationships/tags" Target="../tags/tag423.xml" /><Relationship Id="rId4" Type="http://schemas.openxmlformats.org/officeDocument/2006/relationships/tags" Target="../tags/tag424.xml" /><Relationship Id="rId5" Type="http://schemas.openxmlformats.org/officeDocument/2006/relationships/tags" Target="../tags/tag425.xml" /><Relationship Id="rId6" Type="http://schemas.openxmlformats.org/officeDocument/2006/relationships/tags" Target="../tags/tag426.xml" /><Relationship Id="rId7" Type="http://schemas.openxmlformats.org/officeDocument/2006/relationships/tags" Target="../tags/tag427.xml" /><Relationship Id="rId8" Type="http://schemas.openxmlformats.org/officeDocument/2006/relationships/tags" Target="../tags/tag428.xml" /><Relationship Id="rId9" Type="http://schemas.openxmlformats.org/officeDocument/2006/relationships/tags" Target="../tags/tag42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7.xml" /><Relationship Id="rId11" Type="http://schemas.openxmlformats.org/officeDocument/2006/relationships/tags" Target="../tags/tag448.xml" /><Relationship Id="rId12" Type="http://schemas.openxmlformats.org/officeDocument/2006/relationships/tags" Target="../tags/tag449.xml" /><Relationship Id="rId13" Type="http://schemas.openxmlformats.org/officeDocument/2006/relationships/tags" Target="../tags/tag450.xml" /><Relationship Id="rId14" Type="http://schemas.openxmlformats.org/officeDocument/2006/relationships/tags" Target="../tags/tag451.xml" /><Relationship Id="rId15" Type="http://schemas.openxmlformats.org/officeDocument/2006/relationships/tags" Target="../tags/tag452.xml" /><Relationship Id="rId16" Type="http://schemas.openxmlformats.org/officeDocument/2006/relationships/tags" Target="../tags/tag453.xml" /><Relationship Id="rId17" Type="http://schemas.openxmlformats.org/officeDocument/2006/relationships/tags" Target="../tags/tag454.xml" /><Relationship Id="rId18" Type="http://schemas.openxmlformats.org/officeDocument/2006/relationships/tags" Target="../tags/tag455.xml" /><Relationship Id="rId19" Type="http://schemas.openxmlformats.org/officeDocument/2006/relationships/tags" Target="../tags/tag456.xml" /><Relationship Id="rId2" Type="http://schemas.openxmlformats.org/officeDocument/2006/relationships/tags" Target="../tags/tag439.xml" /><Relationship Id="rId20" Type="http://schemas.openxmlformats.org/officeDocument/2006/relationships/tags" Target="../tags/tag457.xml" /><Relationship Id="rId21" Type="http://schemas.openxmlformats.org/officeDocument/2006/relationships/tags" Target="../tags/tag458.xml" /><Relationship Id="rId22" Type="http://schemas.openxmlformats.org/officeDocument/2006/relationships/tags" Target="../tags/tag459.xml" /><Relationship Id="rId3" Type="http://schemas.openxmlformats.org/officeDocument/2006/relationships/tags" Target="../tags/tag440.xml" /><Relationship Id="rId4" Type="http://schemas.openxmlformats.org/officeDocument/2006/relationships/tags" Target="../tags/tag441.xml" /><Relationship Id="rId5" Type="http://schemas.openxmlformats.org/officeDocument/2006/relationships/tags" Target="../tags/tag442.xml" /><Relationship Id="rId6" Type="http://schemas.openxmlformats.org/officeDocument/2006/relationships/tags" Target="../tags/tag443.xml" /><Relationship Id="rId7" Type="http://schemas.openxmlformats.org/officeDocument/2006/relationships/tags" Target="../tags/tag444.xml" /><Relationship Id="rId8" Type="http://schemas.openxmlformats.org/officeDocument/2006/relationships/tags" Target="../tags/tag445.xml" /><Relationship Id="rId9" Type="http://schemas.openxmlformats.org/officeDocument/2006/relationships/tags" Target="../tags/tag44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60.xml" /><Relationship Id="rId3" Type="http://schemas.openxmlformats.org/officeDocument/2006/relationships/tags" Target="../tags/tag461.xml" /><Relationship Id="rId4" Type="http://schemas.openxmlformats.org/officeDocument/2006/relationships/tags" Target="../tags/tag46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1.xml" /><Relationship Id="rId11" Type="http://schemas.openxmlformats.org/officeDocument/2006/relationships/tags" Target="../tags/tag472.xml" /><Relationship Id="rId12" Type="http://schemas.openxmlformats.org/officeDocument/2006/relationships/tags" Target="../tags/tag473.xml" /><Relationship Id="rId13" Type="http://schemas.openxmlformats.org/officeDocument/2006/relationships/tags" Target="../tags/tag474.xml" /><Relationship Id="rId14" Type="http://schemas.openxmlformats.org/officeDocument/2006/relationships/tags" Target="../tags/tag475.xml" /><Relationship Id="rId15" Type="http://schemas.openxmlformats.org/officeDocument/2006/relationships/tags" Target="../tags/tag476.xml" /><Relationship Id="rId16" Type="http://schemas.openxmlformats.org/officeDocument/2006/relationships/tags" Target="../tags/tag477.xml" /><Relationship Id="rId17" Type="http://schemas.openxmlformats.org/officeDocument/2006/relationships/tags" Target="../tags/tag478.xml" /><Relationship Id="rId18" Type="http://schemas.openxmlformats.org/officeDocument/2006/relationships/tags" Target="../tags/tag479.xml" /><Relationship Id="rId19" Type="http://schemas.openxmlformats.org/officeDocument/2006/relationships/tags" Target="../tags/tag480.xml" /><Relationship Id="rId2" Type="http://schemas.openxmlformats.org/officeDocument/2006/relationships/tags" Target="../tags/tag463.xml" /><Relationship Id="rId20" Type="http://schemas.openxmlformats.org/officeDocument/2006/relationships/tags" Target="../tags/tag481.xml" /><Relationship Id="rId21" Type="http://schemas.openxmlformats.org/officeDocument/2006/relationships/tags" Target="../tags/tag482.xml" /><Relationship Id="rId22" Type="http://schemas.openxmlformats.org/officeDocument/2006/relationships/tags" Target="../tags/tag483.xml" /><Relationship Id="rId3" Type="http://schemas.openxmlformats.org/officeDocument/2006/relationships/tags" Target="../tags/tag464.xml" /><Relationship Id="rId4" Type="http://schemas.openxmlformats.org/officeDocument/2006/relationships/tags" Target="../tags/tag465.xml" /><Relationship Id="rId5" Type="http://schemas.openxmlformats.org/officeDocument/2006/relationships/tags" Target="../tags/tag466.xml" /><Relationship Id="rId6" Type="http://schemas.openxmlformats.org/officeDocument/2006/relationships/tags" Target="../tags/tag467.xml" /><Relationship Id="rId7" Type="http://schemas.openxmlformats.org/officeDocument/2006/relationships/tags" Target="../tags/tag468.xml" /><Relationship Id="rId8" Type="http://schemas.openxmlformats.org/officeDocument/2006/relationships/tags" Target="../tags/tag469.xml" /><Relationship Id="rId9" Type="http://schemas.openxmlformats.org/officeDocument/2006/relationships/tags" Target="../tags/tag47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92.xml" /><Relationship Id="rId11" Type="http://schemas.openxmlformats.org/officeDocument/2006/relationships/tags" Target="../tags/tag493.xml" /><Relationship Id="rId12" Type="http://schemas.openxmlformats.org/officeDocument/2006/relationships/tags" Target="../tags/tag494.xml" /><Relationship Id="rId13" Type="http://schemas.openxmlformats.org/officeDocument/2006/relationships/tags" Target="../tags/tag495.xml" /><Relationship Id="rId14" Type="http://schemas.openxmlformats.org/officeDocument/2006/relationships/tags" Target="../tags/tag496.xml" /><Relationship Id="rId15" Type="http://schemas.openxmlformats.org/officeDocument/2006/relationships/tags" Target="../tags/tag497.xml" /><Relationship Id="rId16" Type="http://schemas.openxmlformats.org/officeDocument/2006/relationships/tags" Target="../tags/tag498.xml" /><Relationship Id="rId17" Type="http://schemas.openxmlformats.org/officeDocument/2006/relationships/tags" Target="../tags/tag499.xml" /><Relationship Id="rId18" Type="http://schemas.openxmlformats.org/officeDocument/2006/relationships/tags" Target="../tags/tag500.xml" /><Relationship Id="rId19" Type="http://schemas.openxmlformats.org/officeDocument/2006/relationships/tags" Target="../tags/tag501.xml" /><Relationship Id="rId2" Type="http://schemas.openxmlformats.org/officeDocument/2006/relationships/tags" Target="../tags/tag484.xml" /><Relationship Id="rId20" Type="http://schemas.openxmlformats.org/officeDocument/2006/relationships/tags" Target="../tags/tag502.xml" /><Relationship Id="rId21" Type="http://schemas.openxmlformats.org/officeDocument/2006/relationships/tags" Target="../tags/tag503.xml" /><Relationship Id="rId22" Type="http://schemas.openxmlformats.org/officeDocument/2006/relationships/tags" Target="../tags/tag504.xml" /><Relationship Id="rId3" Type="http://schemas.openxmlformats.org/officeDocument/2006/relationships/tags" Target="../tags/tag485.xml" /><Relationship Id="rId4" Type="http://schemas.openxmlformats.org/officeDocument/2006/relationships/tags" Target="../tags/tag486.xml" /><Relationship Id="rId5" Type="http://schemas.openxmlformats.org/officeDocument/2006/relationships/tags" Target="../tags/tag487.xml" /><Relationship Id="rId6" Type="http://schemas.openxmlformats.org/officeDocument/2006/relationships/tags" Target="../tags/tag488.xml" /><Relationship Id="rId7" Type="http://schemas.openxmlformats.org/officeDocument/2006/relationships/tags" Target="../tags/tag489.xml" /><Relationship Id="rId8" Type="http://schemas.openxmlformats.org/officeDocument/2006/relationships/tags" Target="../tags/tag490.xml" /><Relationship Id="rId9" Type="http://schemas.openxmlformats.org/officeDocument/2006/relationships/tags" Target="../tags/tag49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13.xml" /><Relationship Id="rId100" Type="http://schemas.openxmlformats.org/officeDocument/2006/relationships/tags" Target="../tags/tag603.xml" /><Relationship Id="rId101" Type="http://schemas.openxmlformats.org/officeDocument/2006/relationships/tags" Target="../tags/tag604.xml" /><Relationship Id="rId102" Type="http://schemas.openxmlformats.org/officeDocument/2006/relationships/tags" Target="../tags/tag605.xml" /><Relationship Id="rId103" Type="http://schemas.openxmlformats.org/officeDocument/2006/relationships/tags" Target="../tags/tag606.xml" /><Relationship Id="rId104" Type="http://schemas.openxmlformats.org/officeDocument/2006/relationships/tags" Target="../tags/tag607.xml" /><Relationship Id="rId105" Type="http://schemas.openxmlformats.org/officeDocument/2006/relationships/tags" Target="../tags/tag608.xml" /><Relationship Id="rId106" Type="http://schemas.openxmlformats.org/officeDocument/2006/relationships/tags" Target="../tags/tag609.xml" /><Relationship Id="rId107" Type="http://schemas.openxmlformats.org/officeDocument/2006/relationships/tags" Target="../tags/tag610.xml" /><Relationship Id="rId108" Type="http://schemas.openxmlformats.org/officeDocument/2006/relationships/tags" Target="../tags/tag611.xml" /><Relationship Id="rId109" Type="http://schemas.openxmlformats.org/officeDocument/2006/relationships/tags" Target="../tags/tag612.xml" /><Relationship Id="rId11" Type="http://schemas.openxmlformats.org/officeDocument/2006/relationships/tags" Target="../tags/tag514.xml" /><Relationship Id="rId110" Type="http://schemas.openxmlformats.org/officeDocument/2006/relationships/tags" Target="../tags/tag613.xml" /><Relationship Id="rId111" Type="http://schemas.openxmlformats.org/officeDocument/2006/relationships/tags" Target="../tags/tag614.xml" /><Relationship Id="rId112" Type="http://schemas.openxmlformats.org/officeDocument/2006/relationships/tags" Target="../tags/tag615.xml" /><Relationship Id="rId113" Type="http://schemas.openxmlformats.org/officeDocument/2006/relationships/tags" Target="../tags/tag616.xml" /><Relationship Id="rId114" Type="http://schemas.openxmlformats.org/officeDocument/2006/relationships/tags" Target="../tags/tag617.xml" /><Relationship Id="rId115" Type="http://schemas.openxmlformats.org/officeDocument/2006/relationships/tags" Target="../tags/tag618.xml" /><Relationship Id="rId116" Type="http://schemas.openxmlformats.org/officeDocument/2006/relationships/tags" Target="../tags/tag619.xml" /><Relationship Id="rId117" Type="http://schemas.openxmlformats.org/officeDocument/2006/relationships/tags" Target="../tags/tag620.xml" /><Relationship Id="rId118" Type="http://schemas.openxmlformats.org/officeDocument/2006/relationships/tags" Target="../tags/tag621.xml" /><Relationship Id="rId12" Type="http://schemas.openxmlformats.org/officeDocument/2006/relationships/tags" Target="../tags/tag515.xml" /><Relationship Id="rId13" Type="http://schemas.openxmlformats.org/officeDocument/2006/relationships/tags" Target="../tags/tag516.xml" /><Relationship Id="rId14" Type="http://schemas.openxmlformats.org/officeDocument/2006/relationships/tags" Target="../tags/tag517.xml" /><Relationship Id="rId15" Type="http://schemas.openxmlformats.org/officeDocument/2006/relationships/tags" Target="../tags/tag518.xml" /><Relationship Id="rId16" Type="http://schemas.openxmlformats.org/officeDocument/2006/relationships/tags" Target="../tags/tag519.xml" /><Relationship Id="rId17" Type="http://schemas.openxmlformats.org/officeDocument/2006/relationships/tags" Target="../tags/tag520.xml" /><Relationship Id="rId18" Type="http://schemas.openxmlformats.org/officeDocument/2006/relationships/tags" Target="../tags/tag521.xml" /><Relationship Id="rId19" Type="http://schemas.openxmlformats.org/officeDocument/2006/relationships/tags" Target="../tags/tag522.xml" /><Relationship Id="rId2" Type="http://schemas.openxmlformats.org/officeDocument/2006/relationships/tags" Target="../tags/tag505.xml" /><Relationship Id="rId20" Type="http://schemas.openxmlformats.org/officeDocument/2006/relationships/tags" Target="../tags/tag523.xml" /><Relationship Id="rId21" Type="http://schemas.openxmlformats.org/officeDocument/2006/relationships/tags" Target="../tags/tag524.xml" /><Relationship Id="rId22" Type="http://schemas.openxmlformats.org/officeDocument/2006/relationships/tags" Target="../tags/tag525.xml" /><Relationship Id="rId23" Type="http://schemas.openxmlformats.org/officeDocument/2006/relationships/tags" Target="../tags/tag526.xml" /><Relationship Id="rId24" Type="http://schemas.openxmlformats.org/officeDocument/2006/relationships/tags" Target="../tags/tag527.xml" /><Relationship Id="rId25" Type="http://schemas.openxmlformats.org/officeDocument/2006/relationships/tags" Target="../tags/tag528.xml" /><Relationship Id="rId26" Type="http://schemas.openxmlformats.org/officeDocument/2006/relationships/tags" Target="../tags/tag529.xml" /><Relationship Id="rId27" Type="http://schemas.openxmlformats.org/officeDocument/2006/relationships/tags" Target="../tags/tag530.xml" /><Relationship Id="rId28" Type="http://schemas.openxmlformats.org/officeDocument/2006/relationships/tags" Target="../tags/tag531.xml" /><Relationship Id="rId29" Type="http://schemas.openxmlformats.org/officeDocument/2006/relationships/tags" Target="../tags/tag532.xml" /><Relationship Id="rId3" Type="http://schemas.openxmlformats.org/officeDocument/2006/relationships/tags" Target="../tags/tag506.xml" /><Relationship Id="rId30" Type="http://schemas.openxmlformats.org/officeDocument/2006/relationships/tags" Target="../tags/tag533.xml" /><Relationship Id="rId31" Type="http://schemas.openxmlformats.org/officeDocument/2006/relationships/tags" Target="../tags/tag534.xml" /><Relationship Id="rId32" Type="http://schemas.openxmlformats.org/officeDocument/2006/relationships/tags" Target="../tags/tag535.xml" /><Relationship Id="rId33" Type="http://schemas.openxmlformats.org/officeDocument/2006/relationships/tags" Target="../tags/tag536.xml" /><Relationship Id="rId34" Type="http://schemas.openxmlformats.org/officeDocument/2006/relationships/tags" Target="../tags/tag537.xml" /><Relationship Id="rId35" Type="http://schemas.openxmlformats.org/officeDocument/2006/relationships/tags" Target="../tags/tag538.xml" /><Relationship Id="rId36" Type="http://schemas.openxmlformats.org/officeDocument/2006/relationships/tags" Target="../tags/tag539.xml" /><Relationship Id="rId37" Type="http://schemas.openxmlformats.org/officeDocument/2006/relationships/tags" Target="../tags/tag540.xml" /><Relationship Id="rId38" Type="http://schemas.openxmlformats.org/officeDocument/2006/relationships/tags" Target="../tags/tag541.xml" /><Relationship Id="rId39" Type="http://schemas.openxmlformats.org/officeDocument/2006/relationships/tags" Target="../tags/tag542.xml" /><Relationship Id="rId4" Type="http://schemas.openxmlformats.org/officeDocument/2006/relationships/tags" Target="../tags/tag507.xml" /><Relationship Id="rId40" Type="http://schemas.openxmlformats.org/officeDocument/2006/relationships/tags" Target="../tags/tag543.xml" /><Relationship Id="rId41" Type="http://schemas.openxmlformats.org/officeDocument/2006/relationships/tags" Target="../tags/tag544.xml" /><Relationship Id="rId42" Type="http://schemas.openxmlformats.org/officeDocument/2006/relationships/tags" Target="../tags/tag545.xml" /><Relationship Id="rId43" Type="http://schemas.openxmlformats.org/officeDocument/2006/relationships/tags" Target="../tags/tag546.xml" /><Relationship Id="rId44" Type="http://schemas.openxmlformats.org/officeDocument/2006/relationships/tags" Target="../tags/tag547.xml" /><Relationship Id="rId45" Type="http://schemas.openxmlformats.org/officeDocument/2006/relationships/tags" Target="../tags/tag548.xml" /><Relationship Id="rId46" Type="http://schemas.openxmlformats.org/officeDocument/2006/relationships/tags" Target="../tags/tag549.xml" /><Relationship Id="rId47" Type="http://schemas.openxmlformats.org/officeDocument/2006/relationships/tags" Target="../tags/tag550.xml" /><Relationship Id="rId48" Type="http://schemas.openxmlformats.org/officeDocument/2006/relationships/tags" Target="../tags/tag551.xml" /><Relationship Id="rId49" Type="http://schemas.openxmlformats.org/officeDocument/2006/relationships/tags" Target="../tags/tag552.xml" /><Relationship Id="rId5" Type="http://schemas.openxmlformats.org/officeDocument/2006/relationships/tags" Target="../tags/tag508.xml" /><Relationship Id="rId50" Type="http://schemas.openxmlformats.org/officeDocument/2006/relationships/tags" Target="../tags/tag553.xml" /><Relationship Id="rId51" Type="http://schemas.openxmlformats.org/officeDocument/2006/relationships/tags" Target="../tags/tag554.xml" /><Relationship Id="rId52" Type="http://schemas.openxmlformats.org/officeDocument/2006/relationships/tags" Target="../tags/tag555.xml" /><Relationship Id="rId53" Type="http://schemas.openxmlformats.org/officeDocument/2006/relationships/tags" Target="../tags/tag556.xml" /><Relationship Id="rId54" Type="http://schemas.openxmlformats.org/officeDocument/2006/relationships/tags" Target="../tags/tag557.xml" /><Relationship Id="rId55" Type="http://schemas.openxmlformats.org/officeDocument/2006/relationships/tags" Target="../tags/tag558.xml" /><Relationship Id="rId56" Type="http://schemas.openxmlformats.org/officeDocument/2006/relationships/tags" Target="../tags/tag559.xml" /><Relationship Id="rId57" Type="http://schemas.openxmlformats.org/officeDocument/2006/relationships/tags" Target="../tags/tag560.xml" /><Relationship Id="rId58" Type="http://schemas.openxmlformats.org/officeDocument/2006/relationships/tags" Target="../tags/tag561.xml" /><Relationship Id="rId59" Type="http://schemas.openxmlformats.org/officeDocument/2006/relationships/tags" Target="../tags/tag562.xml" /><Relationship Id="rId6" Type="http://schemas.openxmlformats.org/officeDocument/2006/relationships/tags" Target="../tags/tag509.xml" /><Relationship Id="rId60" Type="http://schemas.openxmlformats.org/officeDocument/2006/relationships/tags" Target="../tags/tag563.xml" /><Relationship Id="rId61" Type="http://schemas.openxmlformats.org/officeDocument/2006/relationships/tags" Target="../tags/tag564.xml" /><Relationship Id="rId62" Type="http://schemas.openxmlformats.org/officeDocument/2006/relationships/tags" Target="../tags/tag565.xml" /><Relationship Id="rId63" Type="http://schemas.openxmlformats.org/officeDocument/2006/relationships/tags" Target="../tags/tag566.xml" /><Relationship Id="rId64" Type="http://schemas.openxmlformats.org/officeDocument/2006/relationships/tags" Target="../tags/tag567.xml" /><Relationship Id="rId65" Type="http://schemas.openxmlformats.org/officeDocument/2006/relationships/tags" Target="../tags/tag568.xml" /><Relationship Id="rId66" Type="http://schemas.openxmlformats.org/officeDocument/2006/relationships/tags" Target="../tags/tag569.xml" /><Relationship Id="rId67" Type="http://schemas.openxmlformats.org/officeDocument/2006/relationships/tags" Target="../tags/tag570.xml" /><Relationship Id="rId68" Type="http://schemas.openxmlformats.org/officeDocument/2006/relationships/tags" Target="../tags/tag571.xml" /><Relationship Id="rId69" Type="http://schemas.openxmlformats.org/officeDocument/2006/relationships/tags" Target="../tags/tag572.xml" /><Relationship Id="rId7" Type="http://schemas.openxmlformats.org/officeDocument/2006/relationships/tags" Target="../tags/tag510.xml" /><Relationship Id="rId70" Type="http://schemas.openxmlformats.org/officeDocument/2006/relationships/tags" Target="../tags/tag573.xml" /><Relationship Id="rId71" Type="http://schemas.openxmlformats.org/officeDocument/2006/relationships/tags" Target="../tags/tag574.xml" /><Relationship Id="rId72" Type="http://schemas.openxmlformats.org/officeDocument/2006/relationships/tags" Target="../tags/tag575.xml" /><Relationship Id="rId73" Type="http://schemas.openxmlformats.org/officeDocument/2006/relationships/tags" Target="../tags/tag576.xml" /><Relationship Id="rId74" Type="http://schemas.openxmlformats.org/officeDocument/2006/relationships/tags" Target="../tags/tag577.xml" /><Relationship Id="rId75" Type="http://schemas.openxmlformats.org/officeDocument/2006/relationships/tags" Target="../tags/tag578.xml" /><Relationship Id="rId76" Type="http://schemas.openxmlformats.org/officeDocument/2006/relationships/tags" Target="../tags/tag579.xml" /><Relationship Id="rId77" Type="http://schemas.openxmlformats.org/officeDocument/2006/relationships/tags" Target="../tags/tag580.xml" /><Relationship Id="rId78" Type="http://schemas.openxmlformats.org/officeDocument/2006/relationships/tags" Target="../tags/tag581.xml" /><Relationship Id="rId79" Type="http://schemas.openxmlformats.org/officeDocument/2006/relationships/tags" Target="../tags/tag582.xml" /><Relationship Id="rId8" Type="http://schemas.openxmlformats.org/officeDocument/2006/relationships/tags" Target="../tags/tag511.xml" /><Relationship Id="rId80" Type="http://schemas.openxmlformats.org/officeDocument/2006/relationships/tags" Target="../tags/tag583.xml" /><Relationship Id="rId81" Type="http://schemas.openxmlformats.org/officeDocument/2006/relationships/tags" Target="../tags/tag584.xml" /><Relationship Id="rId82" Type="http://schemas.openxmlformats.org/officeDocument/2006/relationships/tags" Target="../tags/tag585.xml" /><Relationship Id="rId83" Type="http://schemas.openxmlformats.org/officeDocument/2006/relationships/tags" Target="../tags/tag586.xml" /><Relationship Id="rId84" Type="http://schemas.openxmlformats.org/officeDocument/2006/relationships/tags" Target="../tags/tag587.xml" /><Relationship Id="rId85" Type="http://schemas.openxmlformats.org/officeDocument/2006/relationships/tags" Target="../tags/tag588.xml" /><Relationship Id="rId86" Type="http://schemas.openxmlformats.org/officeDocument/2006/relationships/tags" Target="../tags/tag589.xml" /><Relationship Id="rId87" Type="http://schemas.openxmlformats.org/officeDocument/2006/relationships/tags" Target="../tags/tag590.xml" /><Relationship Id="rId88" Type="http://schemas.openxmlformats.org/officeDocument/2006/relationships/tags" Target="../tags/tag591.xml" /><Relationship Id="rId89" Type="http://schemas.openxmlformats.org/officeDocument/2006/relationships/tags" Target="../tags/tag592.xml" /><Relationship Id="rId9" Type="http://schemas.openxmlformats.org/officeDocument/2006/relationships/tags" Target="../tags/tag512.xml" /><Relationship Id="rId90" Type="http://schemas.openxmlformats.org/officeDocument/2006/relationships/tags" Target="../tags/tag593.xml" /><Relationship Id="rId91" Type="http://schemas.openxmlformats.org/officeDocument/2006/relationships/tags" Target="../tags/tag594.xml" /><Relationship Id="rId92" Type="http://schemas.openxmlformats.org/officeDocument/2006/relationships/tags" Target="../tags/tag595.xml" /><Relationship Id="rId93" Type="http://schemas.openxmlformats.org/officeDocument/2006/relationships/tags" Target="../tags/tag596.xml" /><Relationship Id="rId94" Type="http://schemas.openxmlformats.org/officeDocument/2006/relationships/tags" Target="../tags/tag597.xml" /><Relationship Id="rId95" Type="http://schemas.openxmlformats.org/officeDocument/2006/relationships/tags" Target="../tags/tag598.xml" /><Relationship Id="rId96" Type="http://schemas.openxmlformats.org/officeDocument/2006/relationships/tags" Target="../tags/tag599.xml" /><Relationship Id="rId97" Type="http://schemas.openxmlformats.org/officeDocument/2006/relationships/tags" Target="../tags/tag600.xml" /><Relationship Id="rId98" Type="http://schemas.openxmlformats.org/officeDocument/2006/relationships/tags" Target="../tags/tag601.xml" /><Relationship Id="rId99" Type="http://schemas.openxmlformats.org/officeDocument/2006/relationships/tags" Target="../tags/tag60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622.xml" /><Relationship Id="rId3" Type="http://schemas.openxmlformats.org/officeDocument/2006/relationships/tags" Target="../tags/tag62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高速公路安全行车知识讲解</a:t>
            </a:r>
          </a:p>
        </p:txBody>
      </p:sp>
      <p:sp>
        <p:nvSpPr>
          <p:cNvPr id="8" name="文本占位符 7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0" scaled="0"/>
          </a:gradFill>
          <a:effectLst>
            <a:outerShdw blurRad="127000" dist="38100" dir="5400000" algn="t" rotWithShape="0">
              <a:schemeClr val="accent1">
                <a:lumMod val="75000"/>
                <a:alpha val="40000"/>
              </a:schemeClr>
            </a:outerShdw>
          </a:effectLst>
        </p:spPr>
        <p:txBody>
          <a:bodyPr/>
          <a:lstStyle/>
          <a:p>
            <a:r>
              <a:rPr lang="zh-CN" altLang="en-US" sz="1700">
                <a:solidFill>
                  <a:schemeClr val="dk1">
                    <a:lumMod val="85000"/>
                    <a:lumOff val="15000"/>
                  </a:schemeClr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3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4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0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高速公路行车注意事项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高速公路驾驶技巧</a:t>
            </a: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高速公路行车安全设备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 fontScale="90000"/>
          </a:bodyPr>
          <a:lstStyle/>
          <a:p>
            <a:r>
              <a:rPr lang="zh-CN" altLang="en-US" sz="2055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高速公路行车安全知识普及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ln w="9525">
                  <a:solidFill>
                    <a:schemeClr val="accent1"/>
                  </a:solidFill>
                </a:ln>
                <a:noFill/>
              </a:rPr>
              <a:t>1</a:t>
            </a:r>
            <a:endParaRPr lang="zh-CN" altLang="en-US">
              <a:ln w="9525"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高速公路行车注意事项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遵守交通规则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>
            <p:custDataLst>
              <p:tags r:id="rId6"/>
            </p:custDataLst>
          </p:nvPr>
        </p:nvSpPr>
        <p:spPr>
          <a:xfrm>
            <a:off x="446496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41" name="任意多边形 40"/>
          <p:cNvSpPr/>
          <p:nvPr>
            <p:custDataLst>
              <p:tags r:id="rId7"/>
            </p:custDataLst>
          </p:nvPr>
        </p:nvSpPr>
        <p:spPr>
          <a:xfrm>
            <a:off x="413945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8"/>
            </p:custDataLst>
          </p:nvPr>
        </p:nvSpPr>
        <p:spPr bwMode="auto">
          <a:xfrm>
            <a:off x="4582446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9"/>
            </p:custDataLst>
          </p:nvPr>
        </p:nvSpPr>
        <p:spPr>
          <a:xfrm>
            <a:off x="2057008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8" name="任意多边形 47"/>
          <p:cNvSpPr/>
          <p:nvPr>
            <p:custDataLst>
              <p:tags r:id="rId10"/>
            </p:custDataLst>
          </p:nvPr>
        </p:nvSpPr>
        <p:spPr>
          <a:xfrm>
            <a:off x="1731491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11"/>
            </p:custDataLst>
          </p:nvPr>
        </p:nvSpPr>
        <p:spPr bwMode="auto">
          <a:xfrm>
            <a:off x="2171417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12"/>
            </p:custDataLst>
          </p:nvPr>
        </p:nvSpPr>
        <p:spPr bwMode="auto">
          <a:xfrm>
            <a:off x="130619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保持车距：与前车保持安全距离，避免追尾</a:t>
            </a:r>
          </a:p>
        </p:txBody>
      </p:sp>
      <p:sp>
        <p:nvSpPr>
          <p:cNvPr id="54" name="矩形 53"/>
          <p:cNvSpPr/>
          <p:nvPr>
            <p:custDataLst>
              <p:tags r:id="rId13"/>
            </p:custDataLst>
          </p:nvPr>
        </p:nvSpPr>
        <p:spPr bwMode="auto">
          <a:xfrm>
            <a:off x="612211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遵守交通标志：按照交通标志行驶，避免违章</a:t>
            </a:r>
          </a:p>
        </p:txBody>
      </p:sp>
      <p:sp>
        <p:nvSpPr>
          <p:cNvPr id="57" name="矩形 56"/>
          <p:cNvSpPr/>
          <p:nvPr>
            <p:custDataLst>
              <p:tags r:id="rId14"/>
            </p:custDataLst>
          </p:nvPr>
        </p:nvSpPr>
        <p:spPr bwMode="auto">
          <a:xfrm>
            <a:off x="3714154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控制车速：按照规定速度行驶，避免超速</a:t>
            </a:r>
          </a:p>
        </p:txBody>
      </p:sp>
      <p:sp>
        <p:nvSpPr>
          <p:cNvPr id="60" name="矩形 59"/>
          <p:cNvSpPr/>
          <p:nvPr>
            <p:custDataLst>
              <p:tags r:id="rId15"/>
            </p:custDataLst>
          </p:nvPr>
        </p:nvSpPr>
        <p:spPr bwMode="auto">
          <a:xfrm>
            <a:off x="8530072" y="4195962"/>
            <a:ext cx="2362083" cy="11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正确使用灯光：正确使用转向灯、刹车灯等，提高行车安全</a:t>
            </a:r>
          </a:p>
        </p:txBody>
      </p:sp>
      <p:cxnSp>
        <p:nvCxnSpPr>
          <p:cNvPr id="65" name="直接连接符 64"/>
          <p:cNvCxnSpPr/>
          <p:nvPr>
            <p:custDataLst>
              <p:tags r:id="rId16"/>
            </p:custDataLst>
          </p:nvPr>
        </p:nvCxnSpPr>
        <p:spPr>
          <a:xfrm flipH="1">
            <a:off x="3691216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>
            <p:custDataLst>
              <p:tags r:id="rId17"/>
            </p:custDataLst>
          </p:nvPr>
        </p:nvCxnSpPr>
        <p:spPr>
          <a:xfrm flipH="1">
            <a:off x="609917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>
            <p:custDataLst>
              <p:tags r:id="rId18"/>
            </p:custDataLst>
          </p:nvPr>
        </p:nvCxnSpPr>
        <p:spPr>
          <a:xfrm flipH="1">
            <a:off x="8507134" y="4335659"/>
            <a:ext cx="0" cy="826307"/>
          </a:xfrm>
          <a:prstGeom prst="line">
            <a:avLst/>
          </a:prstGeom>
          <a:ln w="3175" cap="rnd">
            <a:solidFill>
              <a:schemeClr val="lt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 69"/>
          <p:cNvSpPr/>
          <p:nvPr>
            <p:custDataLst>
              <p:tags r:id="rId19"/>
            </p:custDataLst>
          </p:nvPr>
        </p:nvSpPr>
        <p:spPr>
          <a:xfrm>
            <a:off x="9280886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>
              <a:lumMod val="6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71" name="任意多边形 70"/>
          <p:cNvSpPr/>
          <p:nvPr>
            <p:custDataLst>
              <p:tags r:id="rId20"/>
            </p:custDataLst>
          </p:nvPr>
        </p:nvSpPr>
        <p:spPr>
          <a:xfrm>
            <a:off x="8955368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lt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>
            <p:custDataLst>
              <p:tags r:id="rId21"/>
            </p:custDataLst>
          </p:nvPr>
        </p:nvSpPr>
        <p:spPr bwMode="auto">
          <a:xfrm>
            <a:off x="9398364" y="2754963"/>
            <a:ext cx="449231" cy="379633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4" name="任意多边形 73"/>
          <p:cNvSpPr/>
          <p:nvPr>
            <p:custDataLst>
              <p:tags r:id="rId22"/>
            </p:custDataLst>
          </p:nvPr>
        </p:nvSpPr>
        <p:spPr>
          <a:xfrm>
            <a:off x="6872927" y="3421066"/>
            <a:ext cx="1185973" cy="623820"/>
          </a:xfrm>
          <a:custGeom>
            <a:gdLst>
              <a:gd name="connsiteX0" fmla="*/ 0 w 1887981"/>
              <a:gd name="connsiteY0" fmla="*/ 0 h 993074"/>
              <a:gd name="connsiteX1" fmla="*/ 1802581 w 1887981"/>
              <a:gd name="connsiteY1" fmla="*/ 0 h 993074"/>
              <a:gd name="connsiteX2" fmla="*/ 1855559 w 1887981"/>
              <a:gd name="connsiteY2" fmla="*/ 96773 h 993074"/>
              <a:gd name="connsiteX3" fmla="*/ 1750949 w 1887981"/>
              <a:gd name="connsiteY3" fmla="*/ 454478 h 993074"/>
              <a:gd name="connsiteX4" fmla="*/ 826344 w 1887981"/>
              <a:gd name="connsiteY4" fmla="*/ 960652 h 993074"/>
              <a:gd name="connsiteX5" fmla="*/ 468639 w 1887981"/>
              <a:gd name="connsiteY5" fmla="*/ 856042 h 993074"/>
              <a:gd name="connsiteX6" fmla="*/ 0 w 1887981"/>
              <a:gd name="connsiteY6" fmla="*/ 0 h 99307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7981" h="993074">
                <a:moveTo>
                  <a:pt x="0" y="0"/>
                </a:moveTo>
                <a:lnTo>
                  <a:pt x="1802581" y="0"/>
                </a:lnTo>
                <a:lnTo>
                  <a:pt x="1855559" y="96773"/>
                </a:lnTo>
                <a:cubicBezTo>
                  <a:pt x="1925450" y="224439"/>
                  <a:pt x="1878614" y="384588"/>
                  <a:pt x="1750949" y="454478"/>
                </a:cubicBezTo>
                <a:lnTo>
                  <a:pt x="826344" y="960652"/>
                </a:lnTo>
                <a:cubicBezTo>
                  <a:pt x="698679" y="1030543"/>
                  <a:pt x="538530" y="983707"/>
                  <a:pt x="468639" y="8560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75" name="任意多边形 74"/>
          <p:cNvSpPr/>
          <p:nvPr>
            <p:custDataLst>
              <p:tags r:id="rId23"/>
            </p:custDataLst>
          </p:nvPr>
        </p:nvSpPr>
        <p:spPr>
          <a:xfrm>
            <a:off x="6547410" y="2300631"/>
            <a:ext cx="1457844" cy="1120435"/>
          </a:xfrm>
          <a:custGeom>
            <a:gdLst>
              <a:gd name="connsiteX0" fmla="*/ 1212492 w 2320780"/>
              <a:gd name="connsiteY0" fmla="*/ 1146 h 1783648"/>
              <a:gd name="connsiteX1" fmla="*/ 1419342 w 2320780"/>
              <a:gd name="connsiteY1" fmla="*/ 137033 h 1783648"/>
              <a:gd name="connsiteX2" fmla="*/ 2320780 w 2320780"/>
              <a:gd name="connsiteY2" fmla="*/ 1783648 h 1783648"/>
              <a:gd name="connsiteX3" fmla="*/ 518199 w 2320780"/>
              <a:gd name="connsiteY3" fmla="*/ 1783648 h 1783648"/>
              <a:gd name="connsiteX4" fmla="*/ 32422 w 2320780"/>
              <a:gd name="connsiteY4" fmla="*/ 896301 h 1783648"/>
              <a:gd name="connsiteX5" fmla="*/ 137032 w 2320780"/>
              <a:gd name="connsiteY5" fmla="*/ 538596 h 1783648"/>
              <a:gd name="connsiteX6" fmla="*/ 1061637 w 2320780"/>
              <a:gd name="connsiteY6" fmla="*/ 32422 h 1783648"/>
              <a:gd name="connsiteX7" fmla="*/ 1212492 w 2320780"/>
              <a:gd name="connsiteY7" fmla="*/ 1146 h 17836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0780" h="1783648">
                <a:moveTo>
                  <a:pt x="1212492" y="1146"/>
                </a:moveTo>
                <a:cubicBezTo>
                  <a:pt x="1296722" y="9025"/>
                  <a:pt x="1375661" y="57242"/>
                  <a:pt x="1419342" y="137033"/>
                </a:cubicBezTo>
                <a:lnTo>
                  <a:pt x="2320780" y="1783648"/>
                </a:lnTo>
                <a:lnTo>
                  <a:pt x="518199" y="1783648"/>
                </a:lnTo>
                <a:lnTo>
                  <a:pt x="32422" y="896301"/>
                </a:lnTo>
                <a:cubicBezTo>
                  <a:pt x="-37469" y="768636"/>
                  <a:pt x="9367" y="608486"/>
                  <a:pt x="137032" y="538596"/>
                </a:cubicBezTo>
                <a:lnTo>
                  <a:pt x="1061637" y="32422"/>
                </a:lnTo>
                <a:cubicBezTo>
                  <a:pt x="1109512" y="6213"/>
                  <a:pt x="1161954" y="-3581"/>
                  <a:pt x="1212492" y="1146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6" name="任意多边形 75"/>
          <p:cNvSpPr/>
          <p:nvPr>
            <p:custDataLst>
              <p:tags r:id="rId24"/>
            </p:custDataLst>
          </p:nvPr>
        </p:nvSpPr>
        <p:spPr bwMode="auto">
          <a:xfrm>
            <a:off x="6987335" y="2726859"/>
            <a:ext cx="450865" cy="381014"/>
          </a:xfrm>
          <a:custGeom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40" tIns="45720" rIns="91440" bIns="4572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9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保持安全车距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6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7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安全车距的定义：在高速公路上，车辆之间需要保持一定的安全距离，以确保在紧急情况下有足够的反应时间和空间。</a:t>
            </a:r>
          </a:p>
        </p:txBody>
      </p:sp>
      <p:sp>
        <p:nvSpPr>
          <p:cNvPr id="4" name="圆角矩形标注 7"/>
          <p:cNvSpPr/>
          <p:nvPr>
            <p:custDataLst>
              <p:tags r:id="rId10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11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安全车距的计算：根据车速和天气情况，安全车距的计算公式为：安全车距=车速×反应时间×制动距离。</a:t>
            </a:r>
          </a:p>
        </p:txBody>
      </p:sp>
      <p:sp>
        <p:nvSpPr>
          <p:cNvPr id="10" name="圆角矩形标注 7"/>
          <p:cNvSpPr/>
          <p:nvPr>
            <p:custDataLst>
              <p:tags r:id="rId14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5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spc="7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保持安全车距的方法：在高速公路上，可以通过观察前方车辆的尾灯来判断车距，也可以通过高速公路上的车距确认线来判断。</a:t>
            </a:r>
          </a:p>
        </p:txBody>
      </p:sp>
      <p:sp>
        <p:nvSpPr>
          <p:cNvPr id="14" name="圆角矩形标注 7"/>
          <p:cNvSpPr/>
          <p:nvPr>
            <p:custDataLst>
              <p:tags r:id="rId18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19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5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安全车距的重要性：保持安全车距可以避免追尾事故的发生，保障行车安全。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正确使用灯光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1306510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7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高速公路上行驶时，应使用远光灯，以便看清前方路况</a:t>
            </a:r>
          </a:p>
        </p:txBody>
      </p:sp>
      <p:sp>
        <p:nvSpPr>
          <p:cNvPr id="15" name="直角三角形 14"/>
          <p:cNvSpPr/>
          <p:nvPr>
            <p:custDataLst>
              <p:tags r:id="rId7"/>
            </p:custDataLst>
          </p:nvPr>
        </p:nvSpPr>
        <p:spPr>
          <a:xfrm flipV="1">
            <a:off x="1468415" y="2115558"/>
            <a:ext cx="806470" cy="847659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1493952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3791663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在高速公路上超车时，应提前打开转向灯，提醒其他车辆注意</a:t>
            </a:r>
          </a:p>
        </p:txBody>
      </p:sp>
      <p:sp>
        <p:nvSpPr>
          <p:cNvPr id="4" name="直角三角形 3"/>
          <p:cNvSpPr/>
          <p:nvPr>
            <p:custDataLst>
              <p:tags r:id="rId10"/>
            </p:custDataLst>
          </p:nvPr>
        </p:nvSpPr>
        <p:spPr>
          <a:xfrm flipV="1">
            <a:off x="3953567" y="2115558"/>
            <a:ext cx="806470" cy="847659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3979104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6276815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在高速公路上遇到恶劣天气时，应打开雾灯和双闪灯，以便其他车辆看清自己的位置</a:t>
            </a:r>
          </a:p>
        </p:txBody>
      </p:sp>
      <p:sp>
        <p:nvSpPr>
          <p:cNvPr id="7" name="直角三角形 6"/>
          <p:cNvSpPr/>
          <p:nvPr>
            <p:custDataLst>
              <p:tags r:id="rId13"/>
            </p:custDataLst>
          </p:nvPr>
        </p:nvSpPr>
        <p:spPr>
          <a:xfrm flipV="1">
            <a:off x="6438721" y="2115558"/>
            <a:ext cx="806470" cy="847659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6464258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8761968" y="3053020"/>
            <a:ext cx="2131233" cy="245210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在高速公路上遇到施工或交通管制时，应按照交通标志和交警的指示使用灯光</a:t>
            </a:r>
          </a:p>
        </p:txBody>
      </p:sp>
      <p:sp>
        <p:nvSpPr>
          <p:cNvPr id="10" name="直角三角形 9"/>
          <p:cNvSpPr/>
          <p:nvPr>
            <p:custDataLst>
              <p:tags r:id="rId16"/>
            </p:custDataLst>
          </p:nvPr>
        </p:nvSpPr>
        <p:spPr>
          <a:xfrm flipV="1">
            <a:off x="8923872" y="2115558"/>
            <a:ext cx="806470" cy="847659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8949409" y="2115558"/>
            <a:ext cx="861663" cy="84189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altLang="zh-CN" sz="3600" b="1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ln w="9525">
                  <a:solidFill>
                    <a:schemeClr val="accent1"/>
                  </a:solidFill>
                </a:ln>
                <a:noFill/>
              </a:rPr>
              <a:t>2</a:t>
            </a:r>
            <a:endParaRPr lang="zh-CN" altLang="en-US">
              <a:ln w="9525"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高速公路驾驶技巧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正确变道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>
            <p:custDataLst>
              <p:tags r:id="rId6"/>
            </p:custDataLst>
          </p:nvPr>
        </p:nvGrpSpPr>
        <p:grpSpPr>
          <a:xfrm>
            <a:off x="1306195" y="2726547"/>
            <a:ext cx="1844443" cy="1844443"/>
            <a:chOff x="2577357" y="2753978"/>
            <a:chExt cx="2562726" cy="2562727"/>
          </a:xfrm>
        </p:grpSpPr>
        <p:sp>
          <p:nvSpPr>
            <p:cNvPr id="29" name="椭圆 28"/>
            <p:cNvSpPr/>
            <p:nvPr>
              <p:custDataLst>
                <p:tags r:id="rId7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6" name="任意多边形: 形状 25"/>
            <p:cNvSpPr/>
            <p:nvPr>
              <p:custDataLst>
                <p:tags r:id="rId8"/>
              </p:custDataLst>
            </p:nvPr>
          </p:nvSpPr>
          <p:spPr>
            <a:xfrm>
              <a:off x="2795543" y="4621548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2" name="任意多边形: 形状 41"/>
            <p:cNvSpPr/>
            <p:nvPr>
              <p:custDataLst>
                <p:tags r:id="rId9"/>
              </p:custDataLst>
            </p:nvPr>
          </p:nvSpPr>
          <p:spPr>
            <a:xfrm flipH="1">
              <a:off x="2823426" y="4631983"/>
              <a:ext cx="2097404" cy="684721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1607719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观察后视镜：确保后方无来车</a:t>
            </a:r>
          </a:p>
        </p:txBody>
      </p:sp>
      <p:sp>
        <p:nvSpPr>
          <p:cNvPr id="19" name="椭圆 18"/>
          <p:cNvSpPr/>
          <p:nvPr>
            <p:custDataLst>
              <p:tags r:id="rId11"/>
            </p:custDataLst>
          </p:nvPr>
        </p:nvSpPr>
        <p:spPr>
          <a:xfrm>
            <a:off x="1780617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44" name="组合 43"/>
          <p:cNvGrpSpPr/>
          <p:nvPr>
            <p:custDataLst>
              <p:tags r:id="rId12"/>
            </p:custDataLst>
          </p:nvPr>
        </p:nvGrpSpPr>
        <p:grpSpPr>
          <a:xfrm>
            <a:off x="3887099" y="2726547"/>
            <a:ext cx="1844443" cy="1844443"/>
            <a:chOff x="2577357" y="2753978"/>
            <a:chExt cx="2562726" cy="2562727"/>
          </a:xfrm>
        </p:grpSpPr>
        <p:sp>
          <p:nvSpPr>
            <p:cNvPr id="45" name="椭圆 44"/>
            <p:cNvSpPr/>
            <p:nvPr>
              <p:custDataLst>
                <p:tags r:id="rId13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6" name="任意多边形: 形状 45"/>
            <p:cNvSpPr/>
            <p:nvPr>
              <p:custDataLst>
                <p:tags r:id="rId14"/>
              </p:custDataLst>
            </p:nvPr>
          </p:nvSpPr>
          <p:spPr>
            <a:xfrm>
              <a:off x="2795543" y="4621548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7" name="任意多边形: 形状 46"/>
            <p:cNvSpPr/>
            <p:nvPr>
              <p:custDataLst>
                <p:tags r:id="rId15"/>
              </p:custDataLst>
            </p:nvPr>
          </p:nvSpPr>
          <p:spPr>
            <a:xfrm flipH="1">
              <a:off x="2823426" y="4631983"/>
              <a:ext cx="2097404" cy="684721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16"/>
            </p:custDataLst>
          </p:nvPr>
        </p:nvSpPr>
        <p:spPr>
          <a:xfrm>
            <a:off x="4188624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提前打开转向灯：提示其他车辆</a:t>
            </a:r>
          </a:p>
        </p:txBody>
      </p:sp>
      <p:sp>
        <p:nvSpPr>
          <p:cNvPr id="20" name="椭圆 19"/>
          <p:cNvSpPr/>
          <p:nvPr>
            <p:custDataLst>
              <p:tags r:id="rId17"/>
            </p:custDataLst>
          </p:nvPr>
        </p:nvSpPr>
        <p:spPr>
          <a:xfrm>
            <a:off x="4361522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>
            <p:custDataLst>
              <p:tags r:id="rId18"/>
            </p:custDataLst>
          </p:nvPr>
        </p:nvGrpSpPr>
        <p:grpSpPr>
          <a:xfrm>
            <a:off x="6468004" y="2726547"/>
            <a:ext cx="1844443" cy="1844443"/>
            <a:chOff x="2577357" y="2753978"/>
            <a:chExt cx="2562726" cy="2562729"/>
          </a:xfrm>
        </p:grpSpPr>
        <p:sp>
          <p:nvSpPr>
            <p:cNvPr id="25" name="椭圆 24"/>
            <p:cNvSpPr/>
            <p:nvPr>
              <p:custDataLst>
                <p:tags r:id="rId19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" name="任意多边形: 形状 26"/>
            <p:cNvSpPr/>
            <p:nvPr>
              <p:custDataLst>
                <p:tags r:id="rId20"/>
              </p:custDataLst>
            </p:nvPr>
          </p:nvSpPr>
          <p:spPr>
            <a:xfrm>
              <a:off x="2795543" y="4621550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" name="任意多边形: 形状 27"/>
            <p:cNvSpPr/>
            <p:nvPr>
              <p:custDataLst>
                <p:tags r:id="rId21"/>
              </p:custDataLst>
            </p:nvPr>
          </p:nvSpPr>
          <p:spPr>
            <a:xfrm flipH="1">
              <a:off x="2823426" y="4631983"/>
              <a:ext cx="2097404" cy="684722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6768930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缓慢变道：避免急打方向盘</a:t>
            </a:r>
          </a:p>
        </p:txBody>
      </p:sp>
      <p:sp>
        <p:nvSpPr>
          <p:cNvPr id="31" name="椭圆 30"/>
          <p:cNvSpPr/>
          <p:nvPr>
            <p:custDataLst>
              <p:tags r:id="rId23"/>
            </p:custDataLst>
          </p:nvPr>
        </p:nvSpPr>
        <p:spPr>
          <a:xfrm>
            <a:off x="6942426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>
            <p:custDataLst>
              <p:tags r:id="rId24"/>
            </p:custDataLst>
          </p:nvPr>
        </p:nvGrpSpPr>
        <p:grpSpPr>
          <a:xfrm>
            <a:off x="9048310" y="2726547"/>
            <a:ext cx="1844443" cy="1844443"/>
            <a:chOff x="2577357" y="2753978"/>
            <a:chExt cx="2562726" cy="2562729"/>
          </a:xfrm>
        </p:grpSpPr>
        <p:sp>
          <p:nvSpPr>
            <p:cNvPr id="33" name="椭圆 32"/>
            <p:cNvSpPr/>
            <p:nvPr>
              <p:custDataLst>
                <p:tags r:id="rId25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34" name="任意多边形: 形状 33"/>
            <p:cNvSpPr/>
            <p:nvPr>
              <p:custDataLst>
                <p:tags r:id="rId26"/>
              </p:custDataLst>
            </p:nvPr>
          </p:nvSpPr>
          <p:spPr>
            <a:xfrm>
              <a:off x="2795543" y="4621550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35" name="任意多边形: 形状 34"/>
            <p:cNvSpPr/>
            <p:nvPr>
              <p:custDataLst>
                <p:tags r:id="rId27"/>
              </p:custDataLst>
            </p:nvPr>
          </p:nvSpPr>
          <p:spPr>
            <a:xfrm flipH="1">
              <a:off x="2823426" y="4631983"/>
              <a:ext cx="2097404" cy="684722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36" name="文本框 35"/>
          <p:cNvSpPr txBox="1"/>
          <p:nvPr>
            <p:custDataLst>
              <p:tags r:id="rId28"/>
            </p:custDataLst>
          </p:nvPr>
        </p:nvSpPr>
        <p:spPr>
          <a:xfrm>
            <a:off x="9349834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保持安全距离：避免与相邻车道车辆发生碰撞</a:t>
            </a:r>
          </a:p>
        </p:txBody>
      </p:sp>
      <p:sp>
        <p:nvSpPr>
          <p:cNvPr id="37" name="椭圆 36"/>
          <p:cNvSpPr/>
          <p:nvPr>
            <p:custDataLst>
              <p:tags r:id="rId29"/>
            </p:custDataLst>
          </p:nvPr>
        </p:nvSpPr>
        <p:spPr>
          <a:xfrm>
            <a:off x="9522732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避免疲劳驾驶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>
            <p:custDataLst>
              <p:tags r:id="rId6"/>
            </p:custDataLst>
          </p:nvPr>
        </p:nvGrpSpPr>
        <p:grpSpPr>
          <a:xfrm>
            <a:off x="1306195" y="2726547"/>
            <a:ext cx="1844443" cy="1844443"/>
            <a:chOff x="2577357" y="2753978"/>
            <a:chExt cx="2562726" cy="2562727"/>
          </a:xfrm>
        </p:grpSpPr>
        <p:sp>
          <p:nvSpPr>
            <p:cNvPr id="29" name="椭圆 28"/>
            <p:cNvSpPr/>
            <p:nvPr>
              <p:custDataLst>
                <p:tags r:id="rId7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6" name="任意多边形: 形状 25"/>
            <p:cNvSpPr/>
            <p:nvPr>
              <p:custDataLst>
                <p:tags r:id="rId8"/>
              </p:custDataLst>
            </p:nvPr>
          </p:nvSpPr>
          <p:spPr>
            <a:xfrm>
              <a:off x="2795543" y="4621548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2" name="任意多边形: 形状 41"/>
            <p:cNvSpPr/>
            <p:nvPr>
              <p:custDataLst>
                <p:tags r:id="rId9"/>
              </p:custDataLst>
            </p:nvPr>
          </p:nvSpPr>
          <p:spPr>
            <a:xfrm flipH="1">
              <a:off x="2823426" y="4631983"/>
              <a:ext cx="2097404" cy="684721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1607719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合理安排行车时间，避免长时间连续驾驶</a:t>
            </a:r>
          </a:p>
        </p:txBody>
      </p:sp>
      <p:sp>
        <p:nvSpPr>
          <p:cNvPr id="19" name="椭圆 18"/>
          <p:cNvSpPr/>
          <p:nvPr>
            <p:custDataLst>
              <p:tags r:id="rId11"/>
            </p:custDataLst>
          </p:nvPr>
        </p:nvSpPr>
        <p:spPr>
          <a:xfrm>
            <a:off x="1780617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44" name="组合 43"/>
          <p:cNvGrpSpPr/>
          <p:nvPr>
            <p:custDataLst>
              <p:tags r:id="rId12"/>
            </p:custDataLst>
          </p:nvPr>
        </p:nvGrpSpPr>
        <p:grpSpPr>
          <a:xfrm>
            <a:off x="3887099" y="2726547"/>
            <a:ext cx="1844443" cy="1844443"/>
            <a:chOff x="2577357" y="2753978"/>
            <a:chExt cx="2562726" cy="2562727"/>
          </a:xfrm>
        </p:grpSpPr>
        <p:sp>
          <p:nvSpPr>
            <p:cNvPr id="45" name="椭圆 44"/>
            <p:cNvSpPr/>
            <p:nvPr>
              <p:custDataLst>
                <p:tags r:id="rId13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6" name="任意多边形: 形状 45"/>
            <p:cNvSpPr/>
            <p:nvPr>
              <p:custDataLst>
                <p:tags r:id="rId14"/>
              </p:custDataLst>
            </p:nvPr>
          </p:nvSpPr>
          <p:spPr>
            <a:xfrm>
              <a:off x="2795543" y="4621548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7" name="任意多边形: 形状 46"/>
            <p:cNvSpPr/>
            <p:nvPr>
              <p:custDataLst>
                <p:tags r:id="rId15"/>
              </p:custDataLst>
            </p:nvPr>
          </p:nvSpPr>
          <p:spPr>
            <a:xfrm flipH="1">
              <a:off x="2823426" y="4631983"/>
              <a:ext cx="2097404" cy="684721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16"/>
            </p:custDataLst>
          </p:nvPr>
        </p:nvSpPr>
        <p:spPr>
          <a:xfrm>
            <a:off x="4188624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保持良好的睡眠，确保精力充沛</a:t>
            </a:r>
          </a:p>
        </p:txBody>
      </p:sp>
      <p:sp>
        <p:nvSpPr>
          <p:cNvPr id="20" name="椭圆 19"/>
          <p:cNvSpPr/>
          <p:nvPr>
            <p:custDataLst>
              <p:tags r:id="rId17"/>
            </p:custDataLst>
          </p:nvPr>
        </p:nvSpPr>
        <p:spPr>
          <a:xfrm>
            <a:off x="4361522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>
            <p:custDataLst>
              <p:tags r:id="rId18"/>
            </p:custDataLst>
          </p:nvPr>
        </p:nvGrpSpPr>
        <p:grpSpPr>
          <a:xfrm>
            <a:off x="6468004" y="2726547"/>
            <a:ext cx="1844443" cy="1844443"/>
            <a:chOff x="2577357" y="2753978"/>
            <a:chExt cx="2562726" cy="2562729"/>
          </a:xfrm>
        </p:grpSpPr>
        <p:sp>
          <p:nvSpPr>
            <p:cNvPr id="25" name="椭圆 24"/>
            <p:cNvSpPr/>
            <p:nvPr>
              <p:custDataLst>
                <p:tags r:id="rId19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" name="任意多边形: 形状 26"/>
            <p:cNvSpPr/>
            <p:nvPr>
              <p:custDataLst>
                <p:tags r:id="rId20"/>
              </p:custDataLst>
            </p:nvPr>
          </p:nvSpPr>
          <p:spPr>
            <a:xfrm>
              <a:off x="2795543" y="4621550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" name="任意多边形: 形状 27"/>
            <p:cNvSpPr/>
            <p:nvPr>
              <p:custDataLst>
                <p:tags r:id="rId21"/>
              </p:custDataLst>
            </p:nvPr>
          </p:nvSpPr>
          <p:spPr>
            <a:xfrm flipH="1">
              <a:off x="2823426" y="4631983"/>
              <a:ext cx="2097404" cy="684722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6768930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b="1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途中适当休息，避免过度疲劳</a:t>
            </a:r>
          </a:p>
        </p:txBody>
      </p:sp>
      <p:sp>
        <p:nvSpPr>
          <p:cNvPr id="31" name="椭圆 30"/>
          <p:cNvSpPr/>
          <p:nvPr>
            <p:custDataLst>
              <p:tags r:id="rId23"/>
            </p:custDataLst>
          </p:nvPr>
        </p:nvSpPr>
        <p:spPr>
          <a:xfrm>
            <a:off x="6942426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>
            <p:custDataLst>
              <p:tags r:id="rId24"/>
            </p:custDataLst>
          </p:nvPr>
        </p:nvGrpSpPr>
        <p:grpSpPr>
          <a:xfrm>
            <a:off x="9048310" y="2726547"/>
            <a:ext cx="1844443" cy="1844443"/>
            <a:chOff x="2577357" y="2753978"/>
            <a:chExt cx="2562726" cy="2562729"/>
          </a:xfrm>
        </p:grpSpPr>
        <p:sp>
          <p:nvSpPr>
            <p:cNvPr id="33" name="椭圆 32"/>
            <p:cNvSpPr/>
            <p:nvPr>
              <p:custDataLst>
                <p:tags r:id="rId25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34" name="任意多边形: 形状 33"/>
            <p:cNvSpPr/>
            <p:nvPr>
              <p:custDataLst>
                <p:tags r:id="rId26"/>
              </p:custDataLst>
            </p:nvPr>
          </p:nvSpPr>
          <p:spPr>
            <a:xfrm>
              <a:off x="2795543" y="4621550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35" name="任意多边形: 形状 34"/>
            <p:cNvSpPr/>
            <p:nvPr>
              <p:custDataLst>
                <p:tags r:id="rId27"/>
              </p:custDataLst>
            </p:nvPr>
          </p:nvSpPr>
          <p:spPr>
            <a:xfrm flipH="1">
              <a:off x="2823426" y="4631983"/>
              <a:ext cx="2097404" cy="684722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36" name="文本框 35"/>
          <p:cNvSpPr txBox="1"/>
          <p:nvPr>
            <p:custDataLst>
              <p:tags r:id="rId28"/>
            </p:custDataLst>
          </p:nvPr>
        </p:nvSpPr>
        <p:spPr>
          <a:xfrm>
            <a:off x="9349834" y="2988586"/>
            <a:ext cx="1243189" cy="1184560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b="1" spc="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保持车内空气流通，避免缺氧影响驾驶状态</a:t>
            </a:r>
          </a:p>
        </p:txBody>
      </p:sp>
      <p:sp>
        <p:nvSpPr>
          <p:cNvPr id="37" name="椭圆 36"/>
          <p:cNvSpPr/>
          <p:nvPr>
            <p:custDataLst>
              <p:tags r:id="rId29"/>
            </p:custDataLst>
          </p:nvPr>
        </p:nvSpPr>
        <p:spPr>
          <a:xfrm>
            <a:off x="9522732" y="4778587"/>
            <a:ext cx="895599" cy="114866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应对突发情况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圆角矩形 24"/>
          <p:cNvSpPr/>
          <p:nvPr>
            <p:custDataLst>
              <p:tags r:id="rId6"/>
            </p:custDataLst>
          </p:nvPr>
        </p:nvSpPr>
        <p:spPr>
          <a:xfrm>
            <a:off x="1306384" y="2064083"/>
            <a:ext cx="2116812" cy="349258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92100" dist="114300" dir="9000000" sx="102000" sy="102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7"/>
            </p:custDataLst>
          </p:nvPr>
        </p:nvSpPr>
        <p:spPr>
          <a:xfrm>
            <a:off x="147939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保持车距：与前车保持安全距离，避免紧急制动造成追尾</a:t>
            </a:r>
          </a:p>
        </p:txBody>
      </p:sp>
      <p:sp>
        <p:nvSpPr>
          <p:cNvPr id="34" name="文本框 33"/>
          <p:cNvSpPr txBox="1"/>
          <p:nvPr>
            <p:custDataLst>
              <p:tags r:id="rId8"/>
            </p:custDataLst>
          </p:nvPr>
        </p:nvSpPr>
        <p:spPr>
          <a:xfrm>
            <a:off x="1428884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45" name="椭圆 44"/>
          <p:cNvSpPr/>
          <p:nvPr>
            <p:custDataLst>
              <p:tags r:id="rId9"/>
            </p:custDataLst>
          </p:nvPr>
        </p:nvSpPr>
        <p:spPr>
          <a:xfrm>
            <a:off x="3042123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圆角矩形 59"/>
          <p:cNvSpPr/>
          <p:nvPr>
            <p:custDataLst>
              <p:tags r:id="rId10"/>
            </p:custDataLst>
          </p:nvPr>
        </p:nvSpPr>
        <p:spPr>
          <a:xfrm>
            <a:off x="3795974" y="2064083"/>
            <a:ext cx="2116812" cy="3492588"/>
          </a:xfrm>
          <a:prstGeom prst="round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outerShdw blurRad="292100" dist="114300" dir="9000000" sx="102000" sy="102000" algn="l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11"/>
            </p:custDataLst>
          </p:nvPr>
        </p:nvSpPr>
        <p:spPr>
          <a:xfrm>
            <a:off x="396898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减速慢行：遇到突发情况，及时减速慢行，避免急刹车造成车辆失控</a:t>
            </a:r>
          </a:p>
        </p:txBody>
      </p:sp>
      <p:sp>
        <p:nvSpPr>
          <p:cNvPr id="46" name="椭圆 45"/>
          <p:cNvSpPr/>
          <p:nvPr>
            <p:custDataLst>
              <p:tags r:id="rId12"/>
            </p:custDataLst>
          </p:nvPr>
        </p:nvSpPr>
        <p:spPr>
          <a:xfrm>
            <a:off x="5513621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13"/>
            </p:custDataLst>
          </p:nvPr>
        </p:nvSpPr>
        <p:spPr>
          <a:xfrm>
            <a:off x="3913197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7" name="圆角矩形 62"/>
          <p:cNvSpPr/>
          <p:nvPr>
            <p:custDataLst>
              <p:tags r:id="rId14"/>
            </p:custDataLst>
          </p:nvPr>
        </p:nvSpPr>
        <p:spPr>
          <a:xfrm>
            <a:off x="6285564" y="2064083"/>
            <a:ext cx="2116812" cy="349258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92100" dist="114300" dir="9000000" sx="102000" sy="102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文本框 37"/>
          <p:cNvSpPr txBox="1"/>
          <p:nvPr>
            <p:custDataLst>
              <p:tags r:id="rId15"/>
            </p:custDataLst>
          </p:nvPr>
        </p:nvSpPr>
        <p:spPr>
          <a:xfrm>
            <a:off x="645857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保持冷静：遇到突发情况，保持冷静，避免慌乱操作造成事故</a:t>
            </a:r>
          </a:p>
        </p:txBody>
      </p:sp>
      <p:sp>
        <p:nvSpPr>
          <p:cNvPr id="47" name="椭圆 46"/>
          <p:cNvSpPr/>
          <p:nvPr>
            <p:custDataLst>
              <p:tags r:id="rId16"/>
            </p:custDataLst>
          </p:nvPr>
        </p:nvSpPr>
        <p:spPr>
          <a:xfrm>
            <a:off x="8000949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1"/>
          <p:cNvSpPr txBox="1"/>
          <p:nvPr>
            <p:custDataLst>
              <p:tags r:id="rId17"/>
            </p:custDataLst>
          </p:nvPr>
        </p:nvSpPr>
        <p:spPr>
          <a:xfrm>
            <a:off x="6395248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9" name="圆角矩形 65"/>
          <p:cNvSpPr/>
          <p:nvPr>
            <p:custDataLst>
              <p:tags r:id="rId18"/>
            </p:custDataLst>
          </p:nvPr>
        </p:nvSpPr>
        <p:spPr>
          <a:xfrm>
            <a:off x="8775155" y="2064083"/>
            <a:ext cx="2116812" cy="3492588"/>
          </a:xfrm>
          <a:prstGeom prst="round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outerShdw blurRad="292100" dist="114300" dir="9000000" sx="102000" sy="102000" algn="l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文本框 39"/>
          <p:cNvSpPr txBox="1"/>
          <p:nvPr>
            <p:custDataLst>
              <p:tags r:id="rId19"/>
            </p:custDataLst>
          </p:nvPr>
        </p:nvSpPr>
        <p:spPr>
          <a:xfrm>
            <a:off x="8948163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紧急避让：遇到突发情况，及时采取紧急避让措施，避免碰撞事故</a:t>
            </a:r>
          </a:p>
        </p:txBody>
      </p:sp>
      <p:sp>
        <p:nvSpPr>
          <p:cNvPr id="48" name="椭圆 47"/>
          <p:cNvSpPr/>
          <p:nvPr>
            <p:custDataLst>
              <p:tags r:id="rId20"/>
            </p:custDataLst>
          </p:nvPr>
        </p:nvSpPr>
        <p:spPr>
          <a:xfrm>
            <a:off x="10470940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文本框 52"/>
          <p:cNvSpPr txBox="1"/>
          <p:nvPr>
            <p:custDataLst>
              <p:tags r:id="rId21"/>
            </p:custDataLst>
          </p:nvPr>
        </p:nvSpPr>
        <p:spPr>
          <a:xfrm>
            <a:off x="8911978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ln w="9525">
                  <a:solidFill>
                    <a:schemeClr val="accent1"/>
                  </a:solidFill>
                </a:ln>
                <a:noFill/>
              </a:rPr>
              <a:t>3</a:t>
            </a:r>
            <a:endParaRPr lang="zh-CN" altLang="en-US">
              <a:ln w="9525"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高速公路行车安全设备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5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安全气囊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弧形 16"/>
          <p:cNvSpPr/>
          <p:nvPr>
            <p:custDataLst>
              <p:tags r:id="rId6"/>
            </p:custDataLst>
          </p:nvPr>
        </p:nvSpPr>
        <p:spPr>
          <a:xfrm>
            <a:off x="1684542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80"/>
          <p:cNvSpPr txBox="1"/>
          <p:nvPr>
            <p:custDataLst>
              <p:tags r:id="rId7"/>
            </p:custDataLst>
          </p:nvPr>
        </p:nvSpPr>
        <p:spPr>
          <a:xfrm>
            <a:off x="130579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安全气囊的作用：在车辆发生碰撞时，安全气囊可以迅速展开，保护驾驶员和乘客的安全。</a:t>
            </a:r>
          </a:p>
        </p:txBody>
      </p:sp>
      <p:sp>
        <p:nvSpPr>
          <p:cNvPr id="19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835502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0" name="菱形 19"/>
          <p:cNvSpPr/>
          <p:nvPr>
            <p:custDataLst>
              <p:tags r:id="rId9"/>
            </p:custDataLst>
          </p:nvPr>
        </p:nvSpPr>
        <p:spPr>
          <a:xfrm>
            <a:off x="1441349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弧形 1"/>
          <p:cNvSpPr/>
          <p:nvPr>
            <p:custDataLst>
              <p:tags r:id="rId10"/>
            </p:custDataLst>
          </p:nvPr>
        </p:nvSpPr>
        <p:spPr>
          <a:xfrm>
            <a:off x="4256990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80"/>
          <p:cNvSpPr txBox="1"/>
          <p:nvPr>
            <p:custDataLst>
              <p:tags r:id="rId11"/>
            </p:custDataLst>
          </p:nvPr>
        </p:nvSpPr>
        <p:spPr>
          <a:xfrm>
            <a:off x="3878242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安全气囊的分类：安全气囊可以分为正面安全气囊、侧面安全气囊、帘式安全气囊等。</a:t>
            </a:r>
          </a:p>
        </p:txBody>
      </p:sp>
      <p:sp>
        <p:nvSpPr>
          <p:cNvPr id="5" name="标题 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4407949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菱形 5"/>
          <p:cNvSpPr/>
          <p:nvPr>
            <p:custDataLst>
              <p:tags r:id="rId13"/>
            </p:custDataLst>
          </p:nvPr>
        </p:nvSpPr>
        <p:spPr>
          <a:xfrm>
            <a:off x="4013795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弧形 6"/>
          <p:cNvSpPr/>
          <p:nvPr>
            <p:custDataLst>
              <p:tags r:id="rId14"/>
            </p:custDataLst>
          </p:nvPr>
        </p:nvSpPr>
        <p:spPr>
          <a:xfrm>
            <a:off x="6829435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80"/>
          <p:cNvSpPr txBox="1"/>
          <p:nvPr>
            <p:custDataLst>
              <p:tags r:id="rId15"/>
            </p:custDataLst>
          </p:nvPr>
        </p:nvSpPr>
        <p:spPr>
          <a:xfrm>
            <a:off x="6450690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安全气囊的使用注意事项：安全气囊需要定期检查和更换，避免在车辆行驶过程中出现故障。</a:t>
            </a:r>
          </a:p>
        </p:txBody>
      </p:sp>
      <p:sp>
        <p:nvSpPr>
          <p:cNvPr id="9" name="标题 5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6980397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菱形 9"/>
          <p:cNvSpPr/>
          <p:nvPr>
            <p:custDataLst>
              <p:tags r:id="rId17"/>
            </p:custDataLst>
          </p:nvPr>
        </p:nvSpPr>
        <p:spPr>
          <a:xfrm>
            <a:off x="6586242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弧形 10"/>
          <p:cNvSpPr/>
          <p:nvPr>
            <p:custDataLst>
              <p:tags r:id="rId18"/>
            </p:custDataLst>
          </p:nvPr>
        </p:nvSpPr>
        <p:spPr>
          <a:xfrm>
            <a:off x="9401883" y="1843208"/>
            <a:ext cx="990681" cy="976534"/>
          </a:xfrm>
          <a:prstGeom prst="arc">
            <a:avLst>
              <a:gd name="adj1" fmla="val 11619054"/>
              <a:gd name="adj2" fmla="val 10295063"/>
            </a:avLst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80"/>
          <p:cNvSpPr txBox="1"/>
          <p:nvPr>
            <p:custDataLst>
              <p:tags r:id="rId19"/>
            </p:custDataLst>
          </p:nvPr>
        </p:nvSpPr>
        <p:spPr>
          <a:xfrm>
            <a:off x="9023136" y="2979858"/>
            <a:ext cx="1869418" cy="279704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安全气囊的维护：安全气囊需要定期检查和维护，确保在车辆发生碰撞时能够正常工作。</a:t>
            </a:r>
          </a:p>
        </p:txBody>
      </p:sp>
      <p:sp>
        <p:nvSpPr>
          <p:cNvPr id="13" name="标题 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9552844" y="1972642"/>
            <a:ext cx="755049" cy="69439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27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4" name="菱形 13"/>
          <p:cNvSpPr/>
          <p:nvPr>
            <p:custDataLst>
              <p:tags r:id="rId21"/>
            </p:custDataLst>
          </p:nvPr>
        </p:nvSpPr>
        <p:spPr>
          <a:xfrm>
            <a:off x="9158690" y="2103565"/>
            <a:ext cx="410664" cy="410664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防抱死系统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992150" y="2684933"/>
            <a:ext cx="123194" cy="10442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: 形状 4"/>
          <p:cNvSpPr/>
          <p:nvPr>
            <p:custDataLst>
              <p:tags r:id="rId7"/>
            </p:custDataLst>
          </p:nvPr>
        </p:nvSpPr>
        <p:spPr>
          <a:xfrm>
            <a:off x="2192851" y="2684933"/>
            <a:ext cx="8013350" cy="1044297"/>
          </a:xfrm>
          <a:custGeom>
            <a:gdLst>
              <a:gd name="connsiteX0" fmla="*/ 0 w 4795043"/>
              <a:gd name="connsiteY0" fmla="*/ 0 h 576263"/>
              <a:gd name="connsiteX1" fmla="*/ 4795043 w 4795043"/>
              <a:gd name="connsiteY1" fmla="*/ 0 h 576263"/>
              <a:gd name="connsiteX2" fmla="*/ 4795043 w 4795043"/>
              <a:gd name="connsiteY2" fmla="*/ 2 h 576263"/>
              <a:gd name="connsiteX3" fmla="*/ 4661694 w 4795043"/>
              <a:gd name="connsiteY3" fmla="*/ 288131 h 576263"/>
              <a:gd name="connsiteX4" fmla="*/ 4795043 w 4795043"/>
              <a:gd name="connsiteY4" fmla="*/ 576260 h 576263"/>
              <a:gd name="connsiteX5" fmla="*/ 4795043 w 4795043"/>
              <a:gd name="connsiteY5" fmla="*/ 576263 h 576263"/>
              <a:gd name="connsiteX6" fmla="*/ 0 w 4795043"/>
              <a:gd name="connsiteY6" fmla="*/ 576263 h 5762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5043" h="576263">
                <a:moveTo>
                  <a:pt x="0" y="0"/>
                </a:moveTo>
                <a:lnTo>
                  <a:pt x="4795043" y="0"/>
                </a:lnTo>
                <a:lnTo>
                  <a:pt x="4795043" y="2"/>
                </a:lnTo>
                <a:lnTo>
                  <a:pt x="4661694" y="288131"/>
                </a:lnTo>
                <a:lnTo>
                  <a:pt x="4795043" y="576260"/>
                </a:lnTo>
                <a:lnTo>
                  <a:pt x="4795043" y="576263"/>
                </a:lnTo>
                <a:lnTo>
                  <a:pt x="0" y="5762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TextBox 21"/>
          <p:cNvSpPr txBox="1"/>
          <p:nvPr>
            <p:custDataLst>
              <p:tags r:id="rId8"/>
            </p:custDataLst>
          </p:nvPr>
        </p:nvSpPr>
        <p:spPr>
          <a:xfrm flipH="1">
            <a:off x="2474321" y="2770598"/>
            <a:ext cx="7165674" cy="87215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ABS的主要功能是在紧急制动时，自动控制车轮的制动力，防止车轮抱死，保持车辆的稳定性和转向能力。</a:t>
            </a:r>
          </a:p>
        </p:txBody>
      </p:sp>
      <p:sp>
        <p:nvSpPr>
          <p:cNvPr id="17" name="矩形 16"/>
          <p:cNvSpPr/>
          <p:nvPr>
            <p:custDataLst>
              <p:tags r:id="rId9"/>
            </p:custDataLst>
          </p:nvPr>
        </p:nvSpPr>
        <p:spPr>
          <a:xfrm>
            <a:off x="1992150" y="3890770"/>
            <a:ext cx="123194" cy="10442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任意多边形: 形状 17"/>
          <p:cNvSpPr/>
          <p:nvPr>
            <p:custDataLst>
              <p:tags r:id="rId10"/>
            </p:custDataLst>
          </p:nvPr>
        </p:nvSpPr>
        <p:spPr>
          <a:xfrm>
            <a:off x="2192851" y="3890770"/>
            <a:ext cx="8013350" cy="1044297"/>
          </a:xfrm>
          <a:custGeom>
            <a:gdLst>
              <a:gd name="connsiteX0" fmla="*/ 0 w 4795043"/>
              <a:gd name="connsiteY0" fmla="*/ 0 h 576263"/>
              <a:gd name="connsiteX1" fmla="*/ 4795043 w 4795043"/>
              <a:gd name="connsiteY1" fmla="*/ 0 h 576263"/>
              <a:gd name="connsiteX2" fmla="*/ 4795043 w 4795043"/>
              <a:gd name="connsiteY2" fmla="*/ 2 h 576263"/>
              <a:gd name="connsiteX3" fmla="*/ 4661694 w 4795043"/>
              <a:gd name="connsiteY3" fmla="*/ 288131 h 576263"/>
              <a:gd name="connsiteX4" fmla="*/ 4795043 w 4795043"/>
              <a:gd name="connsiteY4" fmla="*/ 576260 h 576263"/>
              <a:gd name="connsiteX5" fmla="*/ 4795043 w 4795043"/>
              <a:gd name="connsiteY5" fmla="*/ 576263 h 576263"/>
              <a:gd name="connsiteX6" fmla="*/ 0 w 4795043"/>
              <a:gd name="connsiteY6" fmla="*/ 576263 h 5762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5043" h="576263">
                <a:moveTo>
                  <a:pt x="0" y="0"/>
                </a:moveTo>
                <a:lnTo>
                  <a:pt x="4795043" y="0"/>
                </a:lnTo>
                <a:lnTo>
                  <a:pt x="4795043" y="2"/>
                </a:lnTo>
                <a:lnTo>
                  <a:pt x="4661694" y="288131"/>
                </a:lnTo>
                <a:lnTo>
                  <a:pt x="4795043" y="576260"/>
                </a:lnTo>
                <a:lnTo>
                  <a:pt x="4795043" y="576263"/>
                </a:lnTo>
                <a:lnTo>
                  <a:pt x="0" y="57626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TextBox 21"/>
          <p:cNvSpPr txBox="1"/>
          <p:nvPr>
            <p:custDataLst>
              <p:tags r:id="rId11"/>
            </p:custDataLst>
          </p:nvPr>
        </p:nvSpPr>
        <p:spPr>
          <a:xfrm flipH="1">
            <a:off x="2474321" y="3976435"/>
            <a:ext cx="7165674" cy="87215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ABS的工作原理是通过传感器检测车轮的转速，当车轮即将抱死时，ABS系统会迅速调整制动力，使车轮保持滚动状态。</a:t>
            </a: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1992150" y="5097423"/>
            <a:ext cx="123194" cy="10442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任意多边形: 形状 22"/>
          <p:cNvSpPr/>
          <p:nvPr>
            <p:custDataLst>
              <p:tags r:id="rId13"/>
            </p:custDataLst>
          </p:nvPr>
        </p:nvSpPr>
        <p:spPr>
          <a:xfrm>
            <a:off x="2192851" y="5097423"/>
            <a:ext cx="8013350" cy="1044297"/>
          </a:xfrm>
          <a:custGeom>
            <a:gdLst>
              <a:gd name="connsiteX0" fmla="*/ 0 w 4795043"/>
              <a:gd name="connsiteY0" fmla="*/ 0 h 576263"/>
              <a:gd name="connsiteX1" fmla="*/ 4795043 w 4795043"/>
              <a:gd name="connsiteY1" fmla="*/ 0 h 576263"/>
              <a:gd name="connsiteX2" fmla="*/ 4795043 w 4795043"/>
              <a:gd name="connsiteY2" fmla="*/ 2 h 576263"/>
              <a:gd name="connsiteX3" fmla="*/ 4661694 w 4795043"/>
              <a:gd name="connsiteY3" fmla="*/ 288131 h 576263"/>
              <a:gd name="connsiteX4" fmla="*/ 4795043 w 4795043"/>
              <a:gd name="connsiteY4" fmla="*/ 576260 h 576263"/>
              <a:gd name="connsiteX5" fmla="*/ 4795043 w 4795043"/>
              <a:gd name="connsiteY5" fmla="*/ 576263 h 576263"/>
              <a:gd name="connsiteX6" fmla="*/ 0 w 4795043"/>
              <a:gd name="connsiteY6" fmla="*/ 576263 h 5762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5043" h="576263">
                <a:moveTo>
                  <a:pt x="0" y="0"/>
                </a:moveTo>
                <a:lnTo>
                  <a:pt x="4795043" y="0"/>
                </a:lnTo>
                <a:lnTo>
                  <a:pt x="4795043" y="2"/>
                </a:lnTo>
                <a:lnTo>
                  <a:pt x="4661694" y="288131"/>
                </a:lnTo>
                <a:lnTo>
                  <a:pt x="4795043" y="576260"/>
                </a:lnTo>
                <a:lnTo>
                  <a:pt x="4795043" y="576263"/>
                </a:lnTo>
                <a:lnTo>
                  <a:pt x="0" y="57626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14"/>
            </p:custDataLst>
          </p:nvPr>
        </p:nvSpPr>
        <p:spPr>
          <a:xfrm flipH="1">
            <a:off x="2474321" y="5183088"/>
            <a:ext cx="7165674" cy="87215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ABS可以提高车辆的制动性能，缩短制动距离，提高驾驶安全性。</a:t>
            </a:r>
          </a:p>
        </p:txBody>
      </p:sp>
      <p:sp>
        <p:nvSpPr>
          <p:cNvPr id="43" name="矩形 42"/>
          <p:cNvSpPr/>
          <p:nvPr>
            <p:custDataLst>
              <p:tags r:id="rId15"/>
            </p:custDataLst>
          </p:nvPr>
        </p:nvSpPr>
        <p:spPr>
          <a:xfrm>
            <a:off x="1992150" y="1478280"/>
            <a:ext cx="123194" cy="10442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任意多边形: 形状 43"/>
          <p:cNvSpPr/>
          <p:nvPr>
            <p:custDataLst>
              <p:tags r:id="rId16"/>
            </p:custDataLst>
          </p:nvPr>
        </p:nvSpPr>
        <p:spPr>
          <a:xfrm>
            <a:off x="2192851" y="1478280"/>
            <a:ext cx="8013350" cy="1044297"/>
          </a:xfrm>
          <a:custGeom>
            <a:gdLst>
              <a:gd name="connsiteX0" fmla="*/ 0 w 4795043"/>
              <a:gd name="connsiteY0" fmla="*/ 0 h 576263"/>
              <a:gd name="connsiteX1" fmla="*/ 4795043 w 4795043"/>
              <a:gd name="connsiteY1" fmla="*/ 0 h 576263"/>
              <a:gd name="connsiteX2" fmla="*/ 4795043 w 4795043"/>
              <a:gd name="connsiteY2" fmla="*/ 2 h 576263"/>
              <a:gd name="connsiteX3" fmla="*/ 4661694 w 4795043"/>
              <a:gd name="connsiteY3" fmla="*/ 288131 h 576263"/>
              <a:gd name="connsiteX4" fmla="*/ 4795043 w 4795043"/>
              <a:gd name="connsiteY4" fmla="*/ 576260 h 576263"/>
              <a:gd name="connsiteX5" fmla="*/ 4795043 w 4795043"/>
              <a:gd name="connsiteY5" fmla="*/ 576263 h 576263"/>
              <a:gd name="connsiteX6" fmla="*/ 0 w 4795043"/>
              <a:gd name="connsiteY6" fmla="*/ 576263 h 5762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5043" h="576263">
                <a:moveTo>
                  <a:pt x="0" y="0"/>
                </a:moveTo>
                <a:lnTo>
                  <a:pt x="4795043" y="0"/>
                </a:lnTo>
                <a:lnTo>
                  <a:pt x="4795043" y="2"/>
                </a:lnTo>
                <a:lnTo>
                  <a:pt x="4661694" y="288131"/>
                </a:lnTo>
                <a:lnTo>
                  <a:pt x="4795043" y="576260"/>
                </a:lnTo>
                <a:lnTo>
                  <a:pt x="4795043" y="576263"/>
                </a:lnTo>
                <a:lnTo>
                  <a:pt x="0" y="5762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TextBox 21"/>
          <p:cNvSpPr txBox="1"/>
          <p:nvPr>
            <p:custDataLst>
              <p:tags r:id="rId17"/>
            </p:custDataLst>
          </p:nvPr>
        </p:nvSpPr>
        <p:spPr>
          <a:xfrm flipH="1">
            <a:off x="2474321" y="1563945"/>
            <a:ext cx="7165674" cy="87215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防抱死系统（ABS）是一种防止车轮抱死的安全装置，在高速公路上行驶时，可以有效防止车辆失控。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电子稳定系统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6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7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8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algn="l" defTabSz="913765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6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ESP的主要功能包括：防抱死制动系统（ABS）、牵引力控制系统（TCS）、电子制动力分配系统（EBD）等。</a:t>
            </a:r>
          </a:p>
        </p:txBody>
      </p:sp>
      <p:cxnSp>
        <p:nvCxnSpPr>
          <p:cNvPr id="53" name="直接连接符 52"/>
          <p:cNvCxnSpPr/>
          <p:nvPr>
            <p:custDataLst>
              <p:tags r:id="rId9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0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1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2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6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ESP通过传感器检测车辆的行驶状态，如车速、转向角、横摆角等，然后根据这些数据计算车辆的实际行驶状态，并调整车辆的制动力和发动机输出，以保持车辆的稳定行驶。</a:t>
            </a:r>
          </a:p>
        </p:txBody>
      </p:sp>
      <p:cxnSp>
        <p:nvCxnSpPr>
          <p:cNvPr id="57" name="直接连接符 56"/>
          <p:cNvCxnSpPr/>
          <p:nvPr>
            <p:custDataLst>
              <p:tags r:id="rId13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15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16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6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电子稳定系统（ESP）是一种主动安全系统，用于防止车辆在高速行驶时发生侧滑或失控。</a:t>
            </a:r>
          </a:p>
        </p:txBody>
      </p:sp>
      <p:cxnSp>
        <p:nvCxnSpPr>
          <p:cNvPr id="61" name="直接连接符 60"/>
          <p:cNvCxnSpPr/>
          <p:nvPr>
            <p:custDataLst>
              <p:tags r:id="rId17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18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19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0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ESP在高速公路上可以有效地防止车辆侧滑、失控等危险情况，提高行车安全。</a:t>
            </a:r>
          </a:p>
        </p:txBody>
      </p:sp>
      <p:cxnSp>
        <p:nvCxnSpPr>
          <p:cNvPr id="65" name="直接连接符 64"/>
          <p:cNvCxnSpPr/>
          <p:nvPr>
            <p:custDataLst>
              <p:tags r:id="rId21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2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2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ln w="9525">
                  <a:solidFill>
                    <a:schemeClr val="accent1"/>
                  </a:solidFill>
                </a:ln>
                <a:noFill/>
              </a:rPr>
              <a:t>4</a:t>
            </a:r>
            <a:endParaRPr lang="zh-CN" altLang="en-US">
              <a:ln w="9525"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高速公路行车安全知识普及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宣传途径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6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网络宣传：通过官方网站、社交媒体、网络论坛等途径发布安全行车知识</a:t>
            </a:r>
          </a:p>
        </p:txBody>
      </p:sp>
      <p:sp>
        <p:nvSpPr>
          <p:cNvPr id="138" name="文本框 137"/>
          <p:cNvSpPr txBox="1"/>
          <p:nvPr>
            <p:custDataLst>
              <p:tags r:id="rId7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宣传资料：制作宣传手册、海报、视频等资料，供公众免费领取或观看</a:t>
            </a:r>
          </a:p>
        </p:txBody>
      </p:sp>
      <p:sp>
        <p:nvSpPr>
          <p:cNvPr id="144" name="文本框 143"/>
          <p:cNvSpPr txBox="1"/>
          <p:nvPr>
            <p:custDataLst>
              <p:tags r:id="rId8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线下活动：举办安全行车知识讲座、培训等活动，提高公众安全意识</a:t>
            </a:r>
          </a:p>
        </p:txBody>
      </p:sp>
      <p:sp>
        <p:nvSpPr>
          <p:cNvPr id="148" name="文本框 147"/>
          <p:cNvSpPr txBox="1"/>
          <p:nvPr>
            <p:custDataLst>
              <p:tags r:id="rId9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3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媒体合作：与电视台、广播电台、报纸等媒体合作，宣传高速公路行车安全知识</a:t>
            </a:r>
          </a:p>
        </p:txBody>
      </p:sp>
      <p:grpSp>
        <p:nvGrpSpPr>
          <p:cNvPr id="4" name="组合 3"/>
          <p:cNvGrpSpPr/>
          <p:nvPr>
            <p:custDataLst>
              <p:tags r:id="rId10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11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2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3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4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15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6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17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18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9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20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21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2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教育方式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6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8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9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10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11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2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讲座：邀请专家进行高速公路行车安全知识讲座</a:t>
            </a:r>
          </a:p>
        </p:txBody>
      </p:sp>
      <p:sp>
        <p:nvSpPr>
          <p:cNvPr id="37" name="圆角矩形 36"/>
          <p:cNvSpPr/>
          <p:nvPr>
            <p:custDataLst>
              <p:tags r:id="rId13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4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视频教学：制作高速公路行车安全知识视频，方便用户随时观看</a:t>
            </a:r>
          </a:p>
        </p:txBody>
      </p:sp>
      <p:sp>
        <p:nvSpPr>
          <p:cNvPr id="40" name="圆角矩形 39"/>
          <p:cNvSpPr/>
          <p:nvPr>
            <p:custDataLst>
              <p:tags r:id="rId16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7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8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宣传资料：制作高速公路行车安全知识宣传资料，发放给驾驶员</a:t>
            </a:r>
          </a:p>
        </p:txBody>
      </p:sp>
      <p:sp>
        <p:nvSpPr>
          <p:cNvPr id="44" name="圆角矩形 43"/>
          <p:cNvSpPr/>
          <p:nvPr>
            <p:custDataLst>
              <p:tags r:id="rId19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20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1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互动体验：设置高速公路行车安全知识互动体验区，让驾驶员亲身体验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任意多边形: 形状 20"/>
          <p:cNvSpPr/>
          <p:nvPr>
            <p:custDataLst>
              <p:tags r:id="rId2"/>
            </p:custDataLst>
          </p:nvPr>
        </p:nvSpPr>
        <p:spPr>
          <a:xfrm>
            <a:off x="10284619" y="0"/>
            <a:ext cx="1907381" cy="2020491"/>
          </a:xfrm>
          <a:custGeom>
            <a:gdLst>
              <a:gd name="connsiteX0" fmla="*/ 27051 w 1907381"/>
              <a:gd name="connsiteY0" fmla="*/ 0 h 2020491"/>
              <a:gd name="connsiteX1" fmla="*/ 1907381 w 1907381"/>
              <a:gd name="connsiteY1" fmla="*/ 0 h 2020491"/>
              <a:gd name="connsiteX2" fmla="*/ 1907381 w 1907381"/>
              <a:gd name="connsiteY2" fmla="*/ 2010703 h 2020491"/>
              <a:gd name="connsiteX3" fmla="*/ 1901609 w 1907381"/>
              <a:gd name="connsiteY3" fmla="*/ 2011584 h 2020491"/>
              <a:gd name="connsiteX4" fmla="*/ 1725216 w 1907381"/>
              <a:gd name="connsiteY4" fmla="*/ 2020491 h 2020491"/>
              <a:gd name="connsiteX5" fmla="*/ 0 w 1907381"/>
              <a:gd name="connsiteY5" fmla="*/ 295275 h 2020491"/>
              <a:gd name="connsiteX6" fmla="*/ 8907 w 1907381"/>
              <a:gd name="connsiteY6" fmla="*/ 118882 h 202049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381" h="2020491">
                <a:moveTo>
                  <a:pt x="27051" y="0"/>
                </a:moveTo>
                <a:lnTo>
                  <a:pt x="1907381" y="0"/>
                </a:lnTo>
                <a:lnTo>
                  <a:pt x="1907381" y="2010703"/>
                </a:lnTo>
                <a:lnTo>
                  <a:pt x="1901609" y="2011584"/>
                </a:lnTo>
                <a:cubicBezTo>
                  <a:pt x="1843612" y="2017474"/>
                  <a:pt x="1784767" y="2020491"/>
                  <a:pt x="1725216" y="2020491"/>
                </a:cubicBezTo>
                <a:cubicBezTo>
                  <a:pt x="772406" y="2020491"/>
                  <a:pt x="0" y="1248085"/>
                  <a:pt x="0" y="295275"/>
                </a:cubicBezTo>
                <a:cubicBezTo>
                  <a:pt x="0" y="235725"/>
                  <a:pt x="3017" y="176879"/>
                  <a:pt x="8907" y="11888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0" y="6237288"/>
            <a:ext cx="634186" cy="620712"/>
          </a:xfrm>
          <a:custGeom>
            <a:gdLst>
              <a:gd name="connsiteX0" fmla="*/ 0 w 634186"/>
              <a:gd name="connsiteY0" fmla="*/ 0 h 620712"/>
              <a:gd name="connsiteX1" fmla="*/ 622781 w 634186"/>
              <a:gd name="connsiteY1" fmla="*/ 507581 h 620712"/>
              <a:gd name="connsiteX2" fmla="*/ 634186 w 634186"/>
              <a:gd name="connsiteY2" fmla="*/ 620712 h 620712"/>
              <a:gd name="connsiteX3" fmla="*/ 0 w 634186"/>
              <a:gd name="connsiteY3" fmla="*/ 620712 h 620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186" h="620712">
                <a:moveTo>
                  <a:pt x="0" y="0"/>
                </a:moveTo>
                <a:cubicBezTo>
                  <a:pt x="307200" y="0"/>
                  <a:pt x="563505" y="217906"/>
                  <a:pt x="622781" y="507581"/>
                </a:cubicBezTo>
                <a:lnTo>
                  <a:pt x="634186" y="620712"/>
                </a:lnTo>
                <a:lnTo>
                  <a:pt x="0" y="62071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noFill/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提高安全意识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utoShape 3"/>
          <p:cNvSpPr>
            <a:spLocks noChangeAspect="1" noChangeArrowheads="1" noTextEdit="1"/>
          </p:cNvSpPr>
          <p:nvPr>
            <p:custDataLst>
              <p:tags r:id="rId6"/>
            </p:custDataLst>
          </p:nvPr>
        </p:nvSpPr>
        <p:spPr bwMode="auto">
          <a:xfrm rot="1800000">
            <a:off x="1761239" y="2674576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Freeform 5"/>
          <p:cNvSpPr/>
          <p:nvPr>
            <p:custDataLst>
              <p:tags r:id="rId7"/>
            </p:custDataLst>
          </p:nvPr>
        </p:nvSpPr>
        <p:spPr bwMode="auto">
          <a:xfrm rot="1800000">
            <a:off x="1977654" y="2786368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Freeform 6"/>
          <p:cNvSpPr/>
          <p:nvPr>
            <p:custDataLst>
              <p:tags r:id="rId8"/>
            </p:custDataLst>
          </p:nvPr>
        </p:nvSpPr>
        <p:spPr bwMode="auto">
          <a:xfrm rot="1800000">
            <a:off x="1712638" y="2940913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Freeform 7"/>
          <p:cNvSpPr/>
          <p:nvPr>
            <p:custDataLst>
              <p:tags r:id="rId9"/>
            </p:custDataLst>
          </p:nvPr>
        </p:nvSpPr>
        <p:spPr bwMode="auto">
          <a:xfrm rot="1800000">
            <a:off x="1733816" y="2951673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2" name="Freeform 8"/>
          <p:cNvSpPr/>
          <p:nvPr>
            <p:custDataLst>
              <p:tags r:id="rId10"/>
            </p:custDataLst>
          </p:nvPr>
        </p:nvSpPr>
        <p:spPr bwMode="auto">
          <a:xfrm rot="1800000">
            <a:off x="1789945" y="2966404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Freeform 9"/>
          <p:cNvSpPr/>
          <p:nvPr>
            <p:custDataLst>
              <p:tags r:id="rId11"/>
            </p:custDataLst>
          </p:nvPr>
        </p:nvSpPr>
        <p:spPr bwMode="auto">
          <a:xfrm rot="1800000">
            <a:off x="1778345" y="2954090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Freeform 10"/>
          <p:cNvSpPr/>
          <p:nvPr>
            <p:custDataLst>
              <p:tags r:id="rId12"/>
            </p:custDataLst>
          </p:nvPr>
        </p:nvSpPr>
        <p:spPr bwMode="auto">
          <a:xfrm rot="1800000">
            <a:off x="1794441" y="2963230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Freeform 11"/>
          <p:cNvSpPr/>
          <p:nvPr>
            <p:custDataLst>
              <p:tags r:id="rId13"/>
            </p:custDataLst>
          </p:nvPr>
        </p:nvSpPr>
        <p:spPr bwMode="auto">
          <a:xfrm rot="1800000">
            <a:off x="1833780" y="2972686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Freeform 12"/>
          <p:cNvSpPr/>
          <p:nvPr>
            <p:custDataLst>
              <p:tags r:id="rId14"/>
            </p:custDataLst>
          </p:nvPr>
        </p:nvSpPr>
        <p:spPr bwMode="auto">
          <a:xfrm rot="1800000">
            <a:off x="1851459" y="2958978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Freeform 13"/>
          <p:cNvSpPr/>
          <p:nvPr>
            <p:custDataLst>
              <p:tags r:id="rId15"/>
            </p:custDataLst>
          </p:nvPr>
        </p:nvSpPr>
        <p:spPr bwMode="auto">
          <a:xfrm rot="1800000">
            <a:off x="1885545" y="2968559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Freeform 14"/>
          <p:cNvSpPr/>
          <p:nvPr>
            <p:custDataLst>
              <p:tags r:id="rId16"/>
            </p:custDataLst>
          </p:nvPr>
        </p:nvSpPr>
        <p:spPr bwMode="auto">
          <a:xfrm rot="1800000">
            <a:off x="1855397" y="2880757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Freeform 15"/>
          <p:cNvSpPr/>
          <p:nvPr>
            <p:custDataLst>
              <p:tags r:id="rId17"/>
            </p:custDataLst>
          </p:nvPr>
        </p:nvSpPr>
        <p:spPr bwMode="auto">
          <a:xfrm rot="1800000">
            <a:off x="2289758" y="2928524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Freeform 16"/>
          <p:cNvSpPr/>
          <p:nvPr>
            <p:custDataLst>
              <p:tags r:id="rId18"/>
            </p:custDataLst>
          </p:nvPr>
        </p:nvSpPr>
        <p:spPr bwMode="auto">
          <a:xfrm rot="1800000">
            <a:off x="2132357" y="2861799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Freeform 17"/>
          <p:cNvSpPr/>
          <p:nvPr>
            <p:custDataLst>
              <p:tags r:id="rId19"/>
            </p:custDataLst>
          </p:nvPr>
        </p:nvSpPr>
        <p:spPr bwMode="auto">
          <a:xfrm rot="1800000">
            <a:off x="2073330" y="2664358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Freeform 18"/>
          <p:cNvSpPr/>
          <p:nvPr>
            <p:custDataLst>
              <p:tags r:id="rId20"/>
            </p:custDataLst>
          </p:nvPr>
        </p:nvSpPr>
        <p:spPr bwMode="auto">
          <a:xfrm rot="1800000">
            <a:off x="2031909" y="2700754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Freeform 19"/>
          <p:cNvSpPr/>
          <p:nvPr>
            <p:custDataLst>
              <p:tags r:id="rId21"/>
            </p:custDataLst>
          </p:nvPr>
        </p:nvSpPr>
        <p:spPr bwMode="auto">
          <a:xfrm rot="1800000">
            <a:off x="2005489" y="2747548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4" name="Freeform 20"/>
          <p:cNvSpPr/>
          <p:nvPr>
            <p:custDataLst>
              <p:tags r:id="rId22"/>
            </p:custDataLst>
          </p:nvPr>
        </p:nvSpPr>
        <p:spPr bwMode="auto">
          <a:xfrm rot="1800000">
            <a:off x="2098946" y="2712614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Freeform 21"/>
          <p:cNvSpPr/>
          <p:nvPr>
            <p:custDataLst>
              <p:tags r:id="rId23"/>
            </p:custDataLst>
          </p:nvPr>
        </p:nvSpPr>
        <p:spPr bwMode="auto">
          <a:xfrm rot="1800000">
            <a:off x="2069187" y="2737912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Freeform 22"/>
          <p:cNvSpPr/>
          <p:nvPr>
            <p:custDataLst>
              <p:tags r:id="rId24"/>
            </p:custDataLst>
          </p:nvPr>
        </p:nvSpPr>
        <p:spPr bwMode="auto">
          <a:xfrm rot="1800000">
            <a:off x="2050009" y="2770941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7" name="Freeform 23"/>
          <p:cNvSpPr/>
          <p:nvPr>
            <p:custDataLst>
              <p:tags r:id="rId25"/>
            </p:custDataLst>
          </p:nvPr>
        </p:nvSpPr>
        <p:spPr bwMode="auto">
          <a:xfrm rot="1800000">
            <a:off x="2116612" y="2766413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8" name="Freeform 24"/>
          <p:cNvSpPr/>
          <p:nvPr>
            <p:custDataLst>
              <p:tags r:id="rId26"/>
            </p:custDataLst>
          </p:nvPr>
        </p:nvSpPr>
        <p:spPr bwMode="auto">
          <a:xfrm rot="1800000">
            <a:off x="2221667" y="2777422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Freeform 25"/>
          <p:cNvSpPr/>
          <p:nvPr>
            <p:custDataLst>
              <p:tags r:id="rId27"/>
            </p:custDataLst>
          </p:nvPr>
        </p:nvSpPr>
        <p:spPr bwMode="auto">
          <a:xfrm rot="1800000">
            <a:off x="2183998" y="2776989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Freeform 26"/>
          <p:cNvSpPr/>
          <p:nvPr>
            <p:custDataLst>
              <p:tags r:id="rId28"/>
            </p:custDataLst>
          </p:nvPr>
        </p:nvSpPr>
        <p:spPr bwMode="auto">
          <a:xfrm rot="1800000">
            <a:off x="1987869" y="2876330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1" name="Freeform 27"/>
          <p:cNvSpPr/>
          <p:nvPr>
            <p:custDataLst>
              <p:tags r:id="rId29"/>
            </p:custDataLst>
          </p:nvPr>
        </p:nvSpPr>
        <p:spPr bwMode="auto">
          <a:xfrm rot="1800000">
            <a:off x="2031652" y="2912262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Freeform 28"/>
          <p:cNvSpPr/>
          <p:nvPr>
            <p:custDataLst>
              <p:tags r:id="rId30"/>
            </p:custDataLst>
          </p:nvPr>
        </p:nvSpPr>
        <p:spPr bwMode="auto">
          <a:xfrm rot="1800000">
            <a:off x="2087311" y="2967837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Freeform 29"/>
          <p:cNvSpPr/>
          <p:nvPr>
            <p:custDataLst>
              <p:tags r:id="rId31"/>
            </p:custDataLst>
          </p:nvPr>
        </p:nvSpPr>
        <p:spPr bwMode="auto">
          <a:xfrm rot="1800000">
            <a:off x="2120224" y="2983722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32"/>
            </p:custDataLst>
          </p:nvPr>
        </p:nvSpPr>
        <p:spPr>
          <a:xfrm>
            <a:off x="1306195" y="2238011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35" name="文本框 75"/>
          <p:cNvSpPr txBox="1"/>
          <p:nvPr>
            <p:custDataLst>
              <p:tags r:id="rId33"/>
            </p:custDataLst>
          </p:nvPr>
        </p:nvSpPr>
        <p:spPr>
          <a:xfrm>
            <a:off x="2622821" y="2238011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遵守交通规则：遵守高速公路上的交通规则，如保持车距、不超速、不随意变道等。</a:t>
            </a:r>
          </a:p>
        </p:txBody>
      </p:sp>
      <p:sp>
        <p:nvSpPr>
          <p:cNvPr id="69" name="AutoShape 3"/>
          <p:cNvSpPr>
            <a:spLocks noChangeAspect="1" noChangeArrowheads="1" noTextEdit="1"/>
          </p:cNvSpPr>
          <p:nvPr>
            <p:custDataLst>
              <p:tags r:id="rId34"/>
            </p:custDataLst>
          </p:nvPr>
        </p:nvSpPr>
        <p:spPr bwMode="auto">
          <a:xfrm rot="1800000">
            <a:off x="1761239" y="4716414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0" name="Freeform 5"/>
          <p:cNvSpPr/>
          <p:nvPr>
            <p:custDataLst>
              <p:tags r:id="rId35"/>
            </p:custDataLst>
          </p:nvPr>
        </p:nvSpPr>
        <p:spPr bwMode="auto">
          <a:xfrm rot="1800000">
            <a:off x="1977654" y="4828206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1" name="Freeform 6"/>
          <p:cNvSpPr/>
          <p:nvPr>
            <p:custDataLst>
              <p:tags r:id="rId36"/>
            </p:custDataLst>
          </p:nvPr>
        </p:nvSpPr>
        <p:spPr bwMode="auto">
          <a:xfrm rot="1800000">
            <a:off x="1712638" y="4982751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2" name="Freeform 7"/>
          <p:cNvSpPr/>
          <p:nvPr>
            <p:custDataLst>
              <p:tags r:id="rId37"/>
            </p:custDataLst>
          </p:nvPr>
        </p:nvSpPr>
        <p:spPr bwMode="auto">
          <a:xfrm rot="1800000">
            <a:off x="1733816" y="4993511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3" name="Freeform 8"/>
          <p:cNvSpPr/>
          <p:nvPr>
            <p:custDataLst>
              <p:tags r:id="rId38"/>
            </p:custDataLst>
          </p:nvPr>
        </p:nvSpPr>
        <p:spPr bwMode="auto">
          <a:xfrm rot="1800000">
            <a:off x="1789945" y="5008241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4" name="Freeform 9"/>
          <p:cNvSpPr/>
          <p:nvPr>
            <p:custDataLst>
              <p:tags r:id="rId39"/>
            </p:custDataLst>
          </p:nvPr>
        </p:nvSpPr>
        <p:spPr bwMode="auto">
          <a:xfrm rot="1800000">
            <a:off x="1778345" y="4995928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5" name="Freeform 10"/>
          <p:cNvSpPr/>
          <p:nvPr>
            <p:custDataLst>
              <p:tags r:id="rId40"/>
            </p:custDataLst>
          </p:nvPr>
        </p:nvSpPr>
        <p:spPr bwMode="auto">
          <a:xfrm rot="1800000">
            <a:off x="1794441" y="5005068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6" name="Freeform 11"/>
          <p:cNvSpPr/>
          <p:nvPr>
            <p:custDataLst>
              <p:tags r:id="rId41"/>
            </p:custDataLst>
          </p:nvPr>
        </p:nvSpPr>
        <p:spPr bwMode="auto">
          <a:xfrm rot="1800000">
            <a:off x="1833780" y="5014523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7" name="Freeform 12"/>
          <p:cNvSpPr/>
          <p:nvPr>
            <p:custDataLst>
              <p:tags r:id="rId42"/>
            </p:custDataLst>
          </p:nvPr>
        </p:nvSpPr>
        <p:spPr bwMode="auto">
          <a:xfrm rot="1800000">
            <a:off x="1851459" y="5000815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8" name="Freeform 13"/>
          <p:cNvSpPr/>
          <p:nvPr>
            <p:custDataLst>
              <p:tags r:id="rId43"/>
            </p:custDataLst>
          </p:nvPr>
        </p:nvSpPr>
        <p:spPr bwMode="auto">
          <a:xfrm rot="1800000">
            <a:off x="1885545" y="5010397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9" name="Freeform 14"/>
          <p:cNvSpPr/>
          <p:nvPr>
            <p:custDataLst>
              <p:tags r:id="rId44"/>
            </p:custDataLst>
          </p:nvPr>
        </p:nvSpPr>
        <p:spPr bwMode="auto">
          <a:xfrm rot="1800000">
            <a:off x="1855397" y="4922594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0" name="Freeform 15"/>
          <p:cNvSpPr/>
          <p:nvPr>
            <p:custDataLst>
              <p:tags r:id="rId45"/>
            </p:custDataLst>
          </p:nvPr>
        </p:nvSpPr>
        <p:spPr bwMode="auto">
          <a:xfrm rot="1800000">
            <a:off x="2289758" y="4970361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1" name="Freeform 16"/>
          <p:cNvSpPr/>
          <p:nvPr>
            <p:custDataLst>
              <p:tags r:id="rId46"/>
            </p:custDataLst>
          </p:nvPr>
        </p:nvSpPr>
        <p:spPr bwMode="auto">
          <a:xfrm rot="1800000">
            <a:off x="2132357" y="4903637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2" name="Freeform 17"/>
          <p:cNvSpPr/>
          <p:nvPr>
            <p:custDataLst>
              <p:tags r:id="rId47"/>
            </p:custDataLst>
          </p:nvPr>
        </p:nvSpPr>
        <p:spPr bwMode="auto">
          <a:xfrm rot="1800000">
            <a:off x="2073330" y="4706196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3" name="Freeform 18"/>
          <p:cNvSpPr/>
          <p:nvPr>
            <p:custDataLst>
              <p:tags r:id="rId48"/>
            </p:custDataLst>
          </p:nvPr>
        </p:nvSpPr>
        <p:spPr bwMode="auto">
          <a:xfrm rot="1800000">
            <a:off x="2031909" y="4742592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4" name="Freeform 19"/>
          <p:cNvSpPr/>
          <p:nvPr>
            <p:custDataLst>
              <p:tags r:id="rId49"/>
            </p:custDataLst>
          </p:nvPr>
        </p:nvSpPr>
        <p:spPr bwMode="auto">
          <a:xfrm rot="1800000">
            <a:off x="2005489" y="4789386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5" name="Freeform 20"/>
          <p:cNvSpPr/>
          <p:nvPr>
            <p:custDataLst>
              <p:tags r:id="rId50"/>
            </p:custDataLst>
          </p:nvPr>
        </p:nvSpPr>
        <p:spPr bwMode="auto">
          <a:xfrm rot="1800000">
            <a:off x="2098946" y="4754452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6" name="Freeform 21"/>
          <p:cNvSpPr/>
          <p:nvPr>
            <p:custDataLst>
              <p:tags r:id="rId51"/>
            </p:custDataLst>
          </p:nvPr>
        </p:nvSpPr>
        <p:spPr bwMode="auto">
          <a:xfrm rot="1800000">
            <a:off x="2069187" y="4779750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7" name="Freeform 22"/>
          <p:cNvSpPr/>
          <p:nvPr>
            <p:custDataLst>
              <p:tags r:id="rId52"/>
            </p:custDataLst>
          </p:nvPr>
        </p:nvSpPr>
        <p:spPr bwMode="auto">
          <a:xfrm rot="1800000">
            <a:off x="2050009" y="4812779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8" name="Freeform 23"/>
          <p:cNvSpPr/>
          <p:nvPr>
            <p:custDataLst>
              <p:tags r:id="rId53"/>
            </p:custDataLst>
          </p:nvPr>
        </p:nvSpPr>
        <p:spPr bwMode="auto">
          <a:xfrm rot="1800000">
            <a:off x="2116612" y="4808250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9" name="Freeform 24"/>
          <p:cNvSpPr/>
          <p:nvPr>
            <p:custDataLst>
              <p:tags r:id="rId54"/>
            </p:custDataLst>
          </p:nvPr>
        </p:nvSpPr>
        <p:spPr bwMode="auto">
          <a:xfrm rot="1800000">
            <a:off x="2221667" y="4819259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0" name="Freeform 25"/>
          <p:cNvSpPr/>
          <p:nvPr>
            <p:custDataLst>
              <p:tags r:id="rId55"/>
            </p:custDataLst>
          </p:nvPr>
        </p:nvSpPr>
        <p:spPr bwMode="auto">
          <a:xfrm rot="1800000">
            <a:off x="2183998" y="4818827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1" name="Freeform 26"/>
          <p:cNvSpPr/>
          <p:nvPr>
            <p:custDataLst>
              <p:tags r:id="rId56"/>
            </p:custDataLst>
          </p:nvPr>
        </p:nvSpPr>
        <p:spPr bwMode="auto">
          <a:xfrm rot="1800000">
            <a:off x="1987869" y="4918167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2" name="Freeform 27"/>
          <p:cNvSpPr/>
          <p:nvPr>
            <p:custDataLst>
              <p:tags r:id="rId57"/>
            </p:custDataLst>
          </p:nvPr>
        </p:nvSpPr>
        <p:spPr bwMode="auto">
          <a:xfrm rot="1800000">
            <a:off x="2031652" y="4954099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3" name="Freeform 28"/>
          <p:cNvSpPr/>
          <p:nvPr>
            <p:custDataLst>
              <p:tags r:id="rId58"/>
            </p:custDataLst>
          </p:nvPr>
        </p:nvSpPr>
        <p:spPr bwMode="auto">
          <a:xfrm rot="1800000">
            <a:off x="2087311" y="5009675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4" name="Freeform 29"/>
          <p:cNvSpPr/>
          <p:nvPr>
            <p:custDataLst>
              <p:tags r:id="rId59"/>
            </p:custDataLst>
          </p:nvPr>
        </p:nvSpPr>
        <p:spPr bwMode="auto">
          <a:xfrm rot="1800000">
            <a:off x="2120224" y="5025560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8" name="文本框 67"/>
          <p:cNvSpPr txBox="1"/>
          <p:nvPr>
            <p:custDataLst>
              <p:tags r:id="rId60"/>
            </p:custDataLst>
          </p:nvPr>
        </p:nvSpPr>
        <p:spPr>
          <a:xfrm>
            <a:off x="1306195" y="4279848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66" name="文本框 75"/>
          <p:cNvSpPr txBox="1"/>
          <p:nvPr>
            <p:custDataLst>
              <p:tags r:id="rId61"/>
            </p:custDataLst>
          </p:nvPr>
        </p:nvSpPr>
        <p:spPr>
          <a:xfrm>
            <a:off x="2622821" y="4279848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定期检查车辆：定期检查车辆的安全性能，如轮胎、刹车、灯光等，确保车辆处于良好状态。</a:t>
            </a:r>
          </a:p>
        </p:txBody>
      </p:sp>
      <p:sp>
        <p:nvSpPr>
          <p:cNvPr id="131" name="AutoShape 3"/>
          <p:cNvSpPr>
            <a:spLocks noChangeAspect="1" noChangeArrowheads="1" noTextEdit="1"/>
          </p:cNvSpPr>
          <p:nvPr>
            <p:custDataLst>
              <p:tags r:id="rId62"/>
            </p:custDataLst>
          </p:nvPr>
        </p:nvSpPr>
        <p:spPr bwMode="auto">
          <a:xfrm rot="1800000">
            <a:off x="6635065" y="2676604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2" name="Freeform 5"/>
          <p:cNvSpPr/>
          <p:nvPr>
            <p:custDataLst>
              <p:tags r:id="rId63"/>
            </p:custDataLst>
          </p:nvPr>
        </p:nvSpPr>
        <p:spPr bwMode="auto">
          <a:xfrm rot="1800000">
            <a:off x="6851480" y="2788396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3" name="Freeform 6"/>
          <p:cNvSpPr/>
          <p:nvPr>
            <p:custDataLst>
              <p:tags r:id="rId64"/>
            </p:custDataLst>
          </p:nvPr>
        </p:nvSpPr>
        <p:spPr bwMode="auto">
          <a:xfrm rot="1800000">
            <a:off x="6586463" y="2942941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4" name="Freeform 7"/>
          <p:cNvSpPr/>
          <p:nvPr>
            <p:custDataLst>
              <p:tags r:id="rId65"/>
            </p:custDataLst>
          </p:nvPr>
        </p:nvSpPr>
        <p:spPr bwMode="auto">
          <a:xfrm rot="1800000">
            <a:off x="6607641" y="2953701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5" name="Freeform 8"/>
          <p:cNvSpPr/>
          <p:nvPr>
            <p:custDataLst>
              <p:tags r:id="rId66"/>
            </p:custDataLst>
          </p:nvPr>
        </p:nvSpPr>
        <p:spPr bwMode="auto">
          <a:xfrm rot="1800000">
            <a:off x="6663771" y="2968432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 9"/>
          <p:cNvSpPr/>
          <p:nvPr>
            <p:custDataLst>
              <p:tags r:id="rId67"/>
            </p:custDataLst>
          </p:nvPr>
        </p:nvSpPr>
        <p:spPr bwMode="auto">
          <a:xfrm rot="1800000">
            <a:off x="6652171" y="2956118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7" name="Freeform 10"/>
          <p:cNvSpPr/>
          <p:nvPr>
            <p:custDataLst>
              <p:tags r:id="rId68"/>
            </p:custDataLst>
          </p:nvPr>
        </p:nvSpPr>
        <p:spPr bwMode="auto">
          <a:xfrm rot="1800000">
            <a:off x="6668267" y="2965258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8" name="Freeform 11"/>
          <p:cNvSpPr/>
          <p:nvPr>
            <p:custDataLst>
              <p:tags r:id="rId69"/>
            </p:custDataLst>
          </p:nvPr>
        </p:nvSpPr>
        <p:spPr bwMode="auto">
          <a:xfrm rot="1800000">
            <a:off x="6707606" y="2974714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9" name="Freeform 12"/>
          <p:cNvSpPr/>
          <p:nvPr>
            <p:custDataLst>
              <p:tags r:id="rId70"/>
            </p:custDataLst>
          </p:nvPr>
        </p:nvSpPr>
        <p:spPr bwMode="auto">
          <a:xfrm rot="1800000">
            <a:off x="6725284" y="2961006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0" name="Freeform 13"/>
          <p:cNvSpPr/>
          <p:nvPr>
            <p:custDataLst>
              <p:tags r:id="rId71"/>
            </p:custDataLst>
          </p:nvPr>
        </p:nvSpPr>
        <p:spPr bwMode="auto">
          <a:xfrm rot="1800000">
            <a:off x="6759370" y="2970587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14"/>
          <p:cNvSpPr/>
          <p:nvPr>
            <p:custDataLst>
              <p:tags r:id="rId72"/>
            </p:custDataLst>
          </p:nvPr>
        </p:nvSpPr>
        <p:spPr bwMode="auto">
          <a:xfrm rot="1800000">
            <a:off x="6729222" y="2882785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15"/>
          <p:cNvSpPr/>
          <p:nvPr>
            <p:custDataLst>
              <p:tags r:id="rId73"/>
            </p:custDataLst>
          </p:nvPr>
        </p:nvSpPr>
        <p:spPr bwMode="auto">
          <a:xfrm rot="1800000">
            <a:off x="7163583" y="2930552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16"/>
          <p:cNvSpPr/>
          <p:nvPr>
            <p:custDataLst>
              <p:tags r:id="rId74"/>
            </p:custDataLst>
          </p:nvPr>
        </p:nvSpPr>
        <p:spPr bwMode="auto">
          <a:xfrm rot="1800000">
            <a:off x="7006183" y="2863827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17"/>
          <p:cNvSpPr/>
          <p:nvPr>
            <p:custDataLst>
              <p:tags r:id="rId75"/>
            </p:custDataLst>
          </p:nvPr>
        </p:nvSpPr>
        <p:spPr bwMode="auto">
          <a:xfrm rot="1800000">
            <a:off x="6947156" y="2666386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18"/>
          <p:cNvSpPr/>
          <p:nvPr>
            <p:custDataLst>
              <p:tags r:id="rId76"/>
            </p:custDataLst>
          </p:nvPr>
        </p:nvSpPr>
        <p:spPr bwMode="auto">
          <a:xfrm rot="1800000">
            <a:off x="6905734" y="2702782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Freeform 19"/>
          <p:cNvSpPr/>
          <p:nvPr>
            <p:custDataLst>
              <p:tags r:id="rId77"/>
            </p:custDataLst>
          </p:nvPr>
        </p:nvSpPr>
        <p:spPr bwMode="auto">
          <a:xfrm rot="1800000">
            <a:off x="6879314" y="2749576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7" name="Freeform 20"/>
          <p:cNvSpPr/>
          <p:nvPr>
            <p:custDataLst>
              <p:tags r:id="rId78"/>
            </p:custDataLst>
          </p:nvPr>
        </p:nvSpPr>
        <p:spPr bwMode="auto">
          <a:xfrm rot="1800000">
            <a:off x="6972771" y="2714642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8" name="Freeform 21"/>
          <p:cNvSpPr/>
          <p:nvPr>
            <p:custDataLst>
              <p:tags r:id="rId79"/>
            </p:custDataLst>
          </p:nvPr>
        </p:nvSpPr>
        <p:spPr bwMode="auto">
          <a:xfrm rot="1800000">
            <a:off x="6943012" y="2739940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9" name="Freeform 22"/>
          <p:cNvSpPr/>
          <p:nvPr>
            <p:custDataLst>
              <p:tags r:id="rId80"/>
            </p:custDataLst>
          </p:nvPr>
        </p:nvSpPr>
        <p:spPr bwMode="auto">
          <a:xfrm rot="1800000">
            <a:off x="6923835" y="2772969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0" name="Freeform 23"/>
          <p:cNvSpPr/>
          <p:nvPr>
            <p:custDataLst>
              <p:tags r:id="rId81"/>
            </p:custDataLst>
          </p:nvPr>
        </p:nvSpPr>
        <p:spPr bwMode="auto">
          <a:xfrm rot="1800000">
            <a:off x="6990437" y="2768441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1" name="Freeform 24"/>
          <p:cNvSpPr/>
          <p:nvPr>
            <p:custDataLst>
              <p:tags r:id="rId82"/>
            </p:custDataLst>
          </p:nvPr>
        </p:nvSpPr>
        <p:spPr bwMode="auto">
          <a:xfrm rot="1800000">
            <a:off x="7095493" y="2779450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5"/>
          <p:cNvSpPr/>
          <p:nvPr>
            <p:custDataLst>
              <p:tags r:id="rId83"/>
            </p:custDataLst>
          </p:nvPr>
        </p:nvSpPr>
        <p:spPr bwMode="auto">
          <a:xfrm rot="1800000">
            <a:off x="7057824" y="2779017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6"/>
          <p:cNvSpPr/>
          <p:nvPr>
            <p:custDataLst>
              <p:tags r:id="rId84"/>
            </p:custDataLst>
          </p:nvPr>
        </p:nvSpPr>
        <p:spPr bwMode="auto">
          <a:xfrm rot="1800000">
            <a:off x="6861694" y="2878358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7"/>
          <p:cNvSpPr/>
          <p:nvPr>
            <p:custDataLst>
              <p:tags r:id="rId85"/>
            </p:custDataLst>
          </p:nvPr>
        </p:nvSpPr>
        <p:spPr bwMode="auto">
          <a:xfrm rot="1800000">
            <a:off x="6905478" y="2914290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28"/>
          <p:cNvSpPr/>
          <p:nvPr>
            <p:custDataLst>
              <p:tags r:id="rId86"/>
            </p:custDataLst>
          </p:nvPr>
        </p:nvSpPr>
        <p:spPr bwMode="auto">
          <a:xfrm rot="1800000">
            <a:off x="6961137" y="2969865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29"/>
          <p:cNvSpPr/>
          <p:nvPr>
            <p:custDataLst>
              <p:tags r:id="rId87"/>
            </p:custDataLst>
          </p:nvPr>
        </p:nvSpPr>
        <p:spPr bwMode="auto">
          <a:xfrm rot="1800000">
            <a:off x="6994050" y="2985750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0" name="文本框 129"/>
          <p:cNvSpPr txBox="1"/>
          <p:nvPr>
            <p:custDataLst>
              <p:tags r:id="rId88"/>
            </p:custDataLst>
          </p:nvPr>
        </p:nvSpPr>
        <p:spPr>
          <a:xfrm>
            <a:off x="6180020" y="2240039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28" name="文本框 75"/>
          <p:cNvSpPr txBox="1"/>
          <p:nvPr>
            <p:custDataLst>
              <p:tags r:id="rId89"/>
            </p:custDataLst>
          </p:nvPr>
        </p:nvSpPr>
        <p:spPr>
          <a:xfrm>
            <a:off x="7496646" y="2240039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集中注意力：在高速公路上行驶时，要保持注意力集中，避免分心驾驶。</a:t>
            </a:r>
          </a:p>
        </p:txBody>
      </p:sp>
      <p:sp>
        <p:nvSpPr>
          <p:cNvPr id="162" name="AutoShape 3"/>
          <p:cNvSpPr>
            <a:spLocks noChangeAspect="1" noChangeArrowheads="1" noTextEdit="1"/>
          </p:cNvSpPr>
          <p:nvPr>
            <p:custDataLst>
              <p:tags r:id="rId90"/>
            </p:custDataLst>
          </p:nvPr>
        </p:nvSpPr>
        <p:spPr bwMode="auto">
          <a:xfrm rot="1800000">
            <a:off x="6635065" y="4717032"/>
            <a:ext cx="753018" cy="62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5"/>
          <p:cNvSpPr/>
          <p:nvPr>
            <p:custDataLst>
              <p:tags r:id="rId91"/>
            </p:custDataLst>
          </p:nvPr>
        </p:nvSpPr>
        <p:spPr bwMode="auto">
          <a:xfrm rot="1800000">
            <a:off x="6851480" y="4828824"/>
            <a:ext cx="558970" cy="376505"/>
          </a:xfrm>
          <a:custGeom>
            <a:gdLst>
              <a:gd name="T0" fmla="*/ 523 w 530"/>
              <a:gd name="T1" fmla="*/ 0 h 357"/>
              <a:gd name="T2" fmla="*/ 206 w 530"/>
              <a:gd name="T3" fmla="*/ 164 h 357"/>
              <a:gd name="T4" fmla="*/ 0 w 530"/>
              <a:gd name="T5" fmla="*/ 346 h 357"/>
              <a:gd name="T6" fmla="*/ 8 w 530"/>
              <a:gd name="T7" fmla="*/ 357 h 357"/>
              <a:gd name="T8" fmla="*/ 203 w 530"/>
              <a:gd name="T9" fmla="*/ 185 h 357"/>
              <a:gd name="T10" fmla="*/ 530 w 530"/>
              <a:gd name="T11" fmla="*/ 17 h 357"/>
              <a:gd name="T12" fmla="*/ 523 w 530"/>
              <a:gd name="T13" fmla="*/ 0 h 35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0" h="357">
                <a:moveTo>
                  <a:pt x="523" y="0"/>
                </a:moveTo>
                <a:cubicBezTo>
                  <a:pt x="436" y="31"/>
                  <a:pt x="324" y="81"/>
                  <a:pt x="206" y="164"/>
                </a:cubicBezTo>
                <a:cubicBezTo>
                  <a:pt x="119" y="226"/>
                  <a:pt x="51" y="290"/>
                  <a:pt x="0" y="346"/>
                </a:cubicBezTo>
                <a:cubicBezTo>
                  <a:pt x="2" y="350"/>
                  <a:pt x="5" y="353"/>
                  <a:pt x="8" y="357"/>
                </a:cubicBezTo>
                <a:cubicBezTo>
                  <a:pt x="57" y="304"/>
                  <a:pt x="121" y="243"/>
                  <a:pt x="203" y="185"/>
                </a:cubicBezTo>
                <a:cubicBezTo>
                  <a:pt x="324" y="98"/>
                  <a:pt x="441" y="47"/>
                  <a:pt x="530" y="17"/>
                </a:cubicBezTo>
                <a:cubicBezTo>
                  <a:pt x="528" y="11"/>
                  <a:pt x="525" y="5"/>
                  <a:pt x="523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6"/>
          <p:cNvSpPr/>
          <p:nvPr>
            <p:custDataLst>
              <p:tags r:id="rId92"/>
            </p:custDataLst>
          </p:nvPr>
        </p:nvSpPr>
        <p:spPr bwMode="auto">
          <a:xfrm rot="1800000">
            <a:off x="6586463" y="4983369"/>
            <a:ext cx="181496" cy="111987"/>
          </a:xfrm>
          <a:custGeom>
            <a:gdLst>
              <a:gd name="T0" fmla="*/ 172 w 172"/>
              <a:gd name="T1" fmla="*/ 1 h 106"/>
              <a:gd name="T2" fmla="*/ 42 w 172"/>
              <a:gd name="T3" fmla="*/ 29 h 106"/>
              <a:gd name="T4" fmla="*/ 0 w 172"/>
              <a:gd name="T5" fmla="*/ 72 h 106"/>
              <a:gd name="T6" fmla="*/ 9 w 172"/>
              <a:gd name="T7" fmla="*/ 93 h 106"/>
              <a:gd name="T8" fmla="*/ 82 w 172"/>
              <a:gd name="T9" fmla="*/ 75 h 106"/>
              <a:gd name="T10" fmla="*/ 172 w 172"/>
              <a:gd name="T11" fmla="*/ 1 h 10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05">
                <a:moveTo>
                  <a:pt x="172" y="1"/>
                </a:moveTo>
                <a:cubicBezTo>
                  <a:pt x="106" y="0"/>
                  <a:pt x="64" y="17"/>
                  <a:pt x="42" y="29"/>
                </a:cubicBezTo>
                <a:cubicBezTo>
                  <a:pt x="25" y="38"/>
                  <a:pt x="0" y="51"/>
                  <a:pt x="0" y="72"/>
                </a:cubicBezTo>
                <a:cubicBezTo>
                  <a:pt x="0" y="79"/>
                  <a:pt x="3" y="88"/>
                  <a:pt x="9" y="93"/>
                </a:cubicBezTo>
                <a:cubicBezTo>
                  <a:pt x="26" y="106"/>
                  <a:pt x="59" y="88"/>
                  <a:pt x="82" y="75"/>
                </a:cubicBezTo>
                <a:cubicBezTo>
                  <a:pt x="106" y="62"/>
                  <a:pt x="139" y="40"/>
                  <a:pt x="172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7"/>
          <p:cNvSpPr/>
          <p:nvPr>
            <p:custDataLst>
              <p:tags r:id="rId93"/>
            </p:custDataLst>
          </p:nvPr>
        </p:nvSpPr>
        <p:spPr bwMode="auto">
          <a:xfrm rot="1800000">
            <a:off x="6607641" y="4994129"/>
            <a:ext cx="142881" cy="165083"/>
          </a:xfrm>
          <a:custGeom>
            <a:gdLst>
              <a:gd name="T0" fmla="*/ 135 w 135"/>
              <a:gd name="T1" fmla="*/ 0 h 156"/>
              <a:gd name="T2" fmla="*/ 28 w 135"/>
              <a:gd name="T3" fmla="*/ 80 h 156"/>
              <a:gd name="T4" fmla="*/ 8 w 135"/>
              <a:gd name="T5" fmla="*/ 137 h 156"/>
              <a:gd name="T6" fmla="*/ 26 w 135"/>
              <a:gd name="T7" fmla="*/ 152 h 156"/>
              <a:gd name="T8" fmla="*/ 84 w 135"/>
              <a:gd name="T9" fmla="*/ 105 h 156"/>
              <a:gd name="T10" fmla="*/ 135 w 135"/>
              <a:gd name="T11" fmla="*/ 0 h 15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" h="156">
                <a:moveTo>
                  <a:pt x="135" y="0"/>
                </a:moveTo>
                <a:cubicBezTo>
                  <a:pt x="74" y="27"/>
                  <a:pt x="43" y="60"/>
                  <a:pt x="28" y="80"/>
                </a:cubicBezTo>
                <a:cubicBezTo>
                  <a:pt x="17" y="95"/>
                  <a:pt x="0" y="118"/>
                  <a:pt x="8" y="137"/>
                </a:cubicBezTo>
                <a:cubicBezTo>
                  <a:pt x="11" y="143"/>
                  <a:pt x="17" y="150"/>
                  <a:pt x="26" y="152"/>
                </a:cubicBezTo>
                <a:cubicBezTo>
                  <a:pt x="46" y="156"/>
                  <a:pt x="69" y="127"/>
                  <a:pt x="84" y="105"/>
                </a:cubicBezTo>
                <a:cubicBezTo>
                  <a:pt x="100" y="83"/>
                  <a:pt x="121" y="49"/>
                  <a:pt x="13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8"/>
          <p:cNvSpPr/>
          <p:nvPr>
            <p:custDataLst>
              <p:tags r:id="rId94"/>
            </p:custDataLst>
          </p:nvPr>
        </p:nvSpPr>
        <p:spPr bwMode="auto">
          <a:xfrm rot="1800000">
            <a:off x="6663771" y="5008860"/>
            <a:ext cx="84956" cy="195975"/>
          </a:xfrm>
          <a:custGeom>
            <a:gdLst>
              <a:gd name="T0" fmla="*/ 72 w 80"/>
              <a:gd name="T1" fmla="*/ 0 h 186"/>
              <a:gd name="T2" fmla="*/ 9 w 80"/>
              <a:gd name="T3" fmla="*/ 118 h 186"/>
              <a:gd name="T4" fmla="*/ 15 w 80"/>
              <a:gd name="T5" fmla="*/ 177 h 186"/>
              <a:gd name="T6" fmla="*/ 37 w 80"/>
              <a:gd name="T7" fmla="*/ 184 h 186"/>
              <a:gd name="T8" fmla="*/ 71 w 80"/>
              <a:gd name="T9" fmla="*/ 116 h 186"/>
              <a:gd name="T10" fmla="*/ 72 w 80"/>
              <a:gd name="T11" fmla="*/ 0 h 1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86">
                <a:moveTo>
                  <a:pt x="72" y="0"/>
                </a:moveTo>
                <a:cubicBezTo>
                  <a:pt x="28" y="50"/>
                  <a:pt x="15" y="93"/>
                  <a:pt x="9" y="118"/>
                </a:cubicBezTo>
                <a:cubicBezTo>
                  <a:pt x="5" y="136"/>
                  <a:pt x="0" y="164"/>
                  <a:pt x="15" y="177"/>
                </a:cubicBezTo>
                <a:cubicBezTo>
                  <a:pt x="20" y="182"/>
                  <a:pt x="29" y="186"/>
                  <a:pt x="37" y="184"/>
                </a:cubicBezTo>
                <a:cubicBezTo>
                  <a:pt x="58" y="179"/>
                  <a:pt x="65" y="143"/>
                  <a:pt x="71" y="116"/>
                </a:cubicBezTo>
                <a:cubicBezTo>
                  <a:pt x="76" y="90"/>
                  <a:pt x="80" y="50"/>
                  <a:pt x="7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9"/>
          <p:cNvSpPr/>
          <p:nvPr>
            <p:custDataLst>
              <p:tags r:id="rId95"/>
            </p:custDataLst>
          </p:nvPr>
        </p:nvSpPr>
        <p:spPr bwMode="auto">
          <a:xfrm rot="1800000">
            <a:off x="6652171" y="4996547"/>
            <a:ext cx="131295" cy="80129"/>
          </a:xfrm>
          <a:custGeom>
            <a:gdLst>
              <a:gd name="T0" fmla="*/ 124 w 124"/>
              <a:gd name="T1" fmla="*/ 1 h 76"/>
              <a:gd name="T2" fmla="*/ 30 w 124"/>
              <a:gd name="T3" fmla="*/ 21 h 76"/>
              <a:gd name="T4" fmla="*/ 0 w 124"/>
              <a:gd name="T5" fmla="*/ 52 h 76"/>
              <a:gd name="T6" fmla="*/ 7 w 124"/>
              <a:gd name="T7" fmla="*/ 67 h 76"/>
              <a:gd name="T8" fmla="*/ 60 w 124"/>
              <a:gd name="T9" fmla="*/ 54 h 76"/>
              <a:gd name="T10" fmla="*/ 124 w 124"/>
              <a:gd name="T11" fmla="*/ 1 h 7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" h="76">
                <a:moveTo>
                  <a:pt x="124" y="1"/>
                </a:moveTo>
                <a:cubicBezTo>
                  <a:pt x="76" y="0"/>
                  <a:pt x="46" y="13"/>
                  <a:pt x="30" y="21"/>
                </a:cubicBezTo>
                <a:cubicBezTo>
                  <a:pt x="19" y="28"/>
                  <a:pt x="1" y="38"/>
                  <a:pt x="0" y="52"/>
                </a:cubicBezTo>
                <a:cubicBezTo>
                  <a:pt x="0" y="57"/>
                  <a:pt x="2" y="64"/>
                  <a:pt x="7" y="67"/>
                </a:cubicBezTo>
                <a:cubicBezTo>
                  <a:pt x="19" y="76"/>
                  <a:pt x="43" y="64"/>
                  <a:pt x="60" y="54"/>
                </a:cubicBezTo>
                <a:cubicBezTo>
                  <a:pt x="76" y="45"/>
                  <a:pt x="100" y="29"/>
                  <a:pt x="12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Freeform 10"/>
          <p:cNvSpPr/>
          <p:nvPr>
            <p:custDataLst>
              <p:tags r:id="rId96"/>
            </p:custDataLst>
          </p:nvPr>
        </p:nvSpPr>
        <p:spPr bwMode="auto">
          <a:xfrm rot="1800000">
            <a:off x="6668267" y="5005686"/>
            <a:ext cx="101367" cy="117778"/>
          </a:xfrm>
          <a:custGeom>
            <a:gdLst>
              <a:gd name="T0" fmla="*/ 96 w 96"/>
              <a:gd name="T1" fmla="*/ 0 h 112"/>
              <a:gd name="T2" fmla="*/ 20 w 96"/>
              <a:gd name="T3" fmla="*/ 58 h 112"/>
              <a:gd name="T4" fmla="*/ 5 w 96"/>
              <a:gd name="T5" fmla="*/ 98 h 112"/>
              <a:gd name="T6" fmla="*/ 18 w 96"/>
              <a:gd name="T7" fmla="*/ 109 h 112"/>
              <a:gd name="T8" fmla="*/ 60 w 96"/>
              <a:gd name="T9" fmla="*/ 75 h 112"/>
              <a:gd name="T10" fmla="*/ 96 w 96"/>
              <a:gd name="T11" fmla="*/ 0 h 1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6" h="112">
                <a:moveTo>
                  <a:pt x="96" y="0"/>
                </a:moveTo>
                <a:cubicBezTo>
                  <a:pt x="53" y="19"/>
                  <a:pt x="31" y="43"/>
                  <a:pt x="20" y="58"/>
                </a:cubicBezTo>
                <a:cubicBezTo>
                  <a:pt x="12" y="69"/>
                  <a:pt x="0" y="85"/>
                  <a:pt x="5" y="98"/>
                </a:cubicBezTo>
                <a:cubicBezTo>
                  <a:pt x="7" y="103"/>
                  <a:pt x="12" y="108"/>
                  <a:pt x="18" y="109"/>
                </a:cubicBezTo>
                <a:cubicBezTo>
                  <a:pt x="33" y="112"/>
                  <a:pt x="49" y="91"/>
                  <a:pt x="60" y="75"/>
                </a:cubicBezTo>
                <a:cubicBezTo>
                  <a:pt x="71" y="60"/>
                  <a:pt x="86" y="35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9" name="Freeform 11"/>
          <p:cNvSpPr/>
          <p:nvPr>
            <p:custDataLst>
              <p:tags r:id="rId97"/>
            </p:custDataLst>
          </p:nvPr>
        </p:nvSpPr>
        <p:spPr bwMode="auto">
          <a:xfrm rot="1800000">
            <a:off x="6707606" y="5015142"/>
            <a:ext cx="60821" cy="140948"/>
          </a:xfrm>
          <a:custGeom>
            <a:gdLst>
              <a:gd name="T0" fmla="*/ 52 w 58"/>
              <a:gd name="T1" fmla="*/ 0 h 133"/>
              <a:gd name="T2" fmla="*/ 7 w 58"/>
              <a:gd name="T3" fmla="*/ 85 h 133"/>
              <a:gd name="T4" fmla="*/ 11 w 58"/>
              <a:gd name="T5" fmla="*/ 127 h 133"/>
              <a:gd name="T6" fmla="*/ 27 w 58"/>
              <a:gd name="T7" fmla="*/ 132 h 133"/>
              <a:gd name="T8" fmla="*/ 51 w 58"/>
              <a:gd name="T9" fmla="*/ 84 h 133"/>
              <a:gd name="T10" fmla="*/ 52 w 58"/>
              <a:gd name="T11" fmla="*/ 0 h 1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133">
                <a:moveTo>
                  <a:pt x="52" y="0"/>
                </a:moveTo>
                <a:cubicBezTo>
                  <a:pt x="21" y="36"/>
                  <a:pt x="11" y="67"/>
                  <a:pt x="7" y="85"/>
                </a:cubicBezTo>
                <a:cubicBezTo>
                  <a:pt x="4" y="98"/>
                  <a:pt x="0" y="118"/>
                  <a:pt x="11" y="127"/>
                </a:cubicBezTo>
                <a:cubicBezTo>
                  <a:pt x="15" y="131"/>
                  <a:pt x="21" y="133"/>
                  <a:pt x="27" y="132"/>
                </a:cubicBezTo>
                <a:cubicBezTo>
                  <a:pt x="42" y="129"/>
                  <a:pt x="47" y="102"/>
                  <a:pt x="51" y="84"/>
                </a:cubicBezTo>
                <a:cubicBezTo>
                  <a:pt x="55" y="65"/>
                  <a:pt x="58" y="36"/>
                  <a:pt x="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0" name="Freeform 12"/>
          <p:cNvSpPr/>
          <p:nvPr>
            <p:custDataLst>
              <p:tags r:id="rId98"/>
            </p:custDataLst>
          </p:nvPr>
        </p:nvSpPr>
        <p:spPr bwMode="auto">
          <a:xfrm rot="1800000">
            <a:off x="6725284" y="5001434"/>
            <a:ext cx="89783" cy="83990"/>
          </a:xfrm>
          <a:custGeom>
            <a:gdLst>
              <a:gd name="T0" fmla="*/ 9 w 85"/>
              <a:gd name="T1" fmla="*/ 25 h 79"/>
              <a:gd name="T2" fmla="*/ 3 w 85"/>
              <a:gd name="T3" fmla="*/ 40 h 79"/>
              <a:gd name="T4" fmla="*/ 30 w 85"/>
              <a:gd name="T5" fmla="*/ 38 h 79"/>
              <a:gd name="T6" fmla="*/ 23 w 85"/>
              <a:gd name="T7" fmla="*/ 60 h 79"/>
              <a:gd name="T8" fmla="*/ 47 w 85"/>
              <a:gd name="T9" fmla="*/ 53 h 79"/>
              <a:gd name="T10" fmla="*/ 47 w 85"/>
              <a:gd name="T11" fmla="*/ 76 h 79"/>
              <a:gd name="T12" fmla="*/ 65 w 85"/>
              <a:gd name="T13" fmla="*/ 70 h 79"/>
              <a:gd name="T14" fmla="*/ 75 w 85"/>
              <a:gd name="T15" fmla="*/ 14 h 79"/>
              <a:gd name="T16" fmla="*/ 9 w 85"/>
              <a:gd name="T17" fmla="*/ 25 h 7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79">
                <a:moveTo>
                  <a:pt x="9" y="25"/>
                </a:moveTo>
                <a:cubicBezTo>
                  <a:pt x="8" y="26"/>
                  <a:pt x="0" y="35"/>
                  <a:pt x="3" y="40"/>
                </a:cubicBezTo>
                <a:cubicBezTo>
                  <a:pt x="6" y="44"/>
                  <a:pt x="17" y="44"/>
                  <a:pt x="30" y="38"/>
                </a:cubicBezTo>
                <a:cubicBezTo>
                  <a:pt x="22" y="47"/>
                  <a:pt x="20" y="57"/>
                  <a:pt x="23" y="60"/>
                </a:cubicBezTo>
                <a:cubicBezTo>
                  <a:pt x="26" y="63"/>
                  <a:pt x="37" y="62"/>
                  <a:pt x="47" y="53"/>
                </a:cubicBezTo>
                <a:cubicBezTo>
                  <a:pt x="39" y="62"/>
                  <a:pt x="41" y="73"/>
                  <a:pt x="47" y="76"/>
                </a:cubicBezTo>
                <a:cubicBezTo>
                  <a:pt x="51" y="79"/>
                  <a:pt x="59" y="77"/>
                  <a:pt x="65" y="70"/>
                </a:cubicBezTo>
                <a:cubicBezTo>
                  <a:pt x="83" y="51"/>
                  <a:pt x="85" y="25"/>
                  <a:pt x="75" y="14"/>
                </a:cubicBezTo>
                <a:cubicBezTo>
                  <a:pt x="63" y="0"/>
                  <a:pt x="31" y="0"/>
                  <a:pt x="9" y="25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1" name="Freeform 13"/>
          <p:cNvSpPr/>
          <p:nvPr>
            <p:custDataLst>
              <p:tags r:id="rId99"/>
            </p:custDataLst>
          </p:nvPr>
        </p:nvSpPr>
        <p:spPr bwMode="auto">
          <a:xfrm rot="1800000">
            <a:off x="6759370" y="5011015"/>
            <a:ext cx="57925" cy="57923"/>
          </a:xfrm>
          <a:custGeom>
            <a:gdLst>
              <a:gd name="T0" fmla="*/ 45 w 55"/>
              <a:gd name="T1" fmla="*/ 47 h 55"/>
              <a:gd name="T2" fmla="*/ 47 w 55"/>
              <a:gd name="T3" fmla="*/ 55 h 55"/>
              <a:gd name="T4" fmla="*/ 47 w 55"/>
              <a:gd name="T5" fmla="*/ 13 h 55"/>
              <a:gd name="T6" fmla="*/ 0 w 55"/>
              <a:gd name="T7" fmla="*/ 9 h 55"/>
              <a:gd name="T8" fmla="*/ 45 w 55"/>
              <a:gd name="T9" fmla="*/ 4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45" y="47"/>
                </a:moveTo>
                <a:cubicBezTo>
                  <a:pt x="46" y="49"/>
                  <a:pt x="47" y="52"/>
                  <a:pt x="47" y="55"/>
                </a:cubicBezTo>
                <a:cubicBezTo>
                  <a:pt x="55" y="39"/>
                  <a:pt x="54" y="22"/>
                  <a:pt x="47" y="13"/>
                </a:cubicBezTo>
                <a:cubicBezTo>
                  <a:pt x="38" y="3"/>
                  <a:pt x="18" y="0"/>
                  <a:pt x="0" y="9"/>
                </a:cubicBezTo>
                <a:cubicBezTo>
                  <a:pt x="20" y="15"/>
                  <a:pt x="38" y="27"/>
                  <a:pt x="45" y="47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2" name="Freeform 14"/>
          <p:cNvSpPr/>
          <p:nvPr>
            <p:custDataLst>
              <p:tags r:id="rId100"/>
            </p:custDataLst>
          </p:nvPr>
        </p:nvSpPr>
        <p:spPr bwMode="auto">
          <a:xfrm rot="1800000">
            <a:off x="6729222" y="4923213"/>
            <a:ext cx="201770" cy="52132"/>
          </a:xfrm>
          <a:custGeom>
            <a:gdLst>
              <a:gd name="T0" fmla="*/ 0 w 192"/>
              <a:gd name="T1" fmla="*/ 42 h 50"/>
              <a:gd name="T2" fmla="*/ 86 w 192"/>
              <a:gd name="T3" fmla="*/ 5 h 50"/>
              <a:gd name="T4" fmla="*/ 192 w 192"/>
              <a:gd name="T5" fmla="*/ 35 h 50"/>
              <a:gd name="T6" fmla="*/ 153 w 192"/>
              <a:gd name="T7" fmla="*/ 48 h 50"/>
              <a:gd name="T8" fmla="*/ 88 w 192"/>
              <a:gd name="T9" fmla="*/ 35 h 50"/>
              <a:gd name="T10" fmla="*/ 0 w 192"/>
              <a:gd name="T11" fmla="*/ 42 h 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50">
                <a:moveTo>
                  <a:pt x="0" y="42"/>
                </a:moveTo>
                <a:cubicBezTo>
                  <a:pt x="11" y="32"/>
                  <a:pt x="41" y="10"/>
                  <a:pt x="86" y="5"/>
                </a:cubicBezTo>
                <a:cubicBezTo>
                  <a:pt x="142" y="0"/>
                  <a:pt x="182" y="27"/>
                  <a:pt x="192" y="35"/>
                </a:cubicBezTo>
                <a:cubicBezTo>
                  <a:pt x="184" y="40"/>
                  <a:pt x="170" y="46"/>
                  <a:pt x="153" y="48"/>
                </a:cubicBezTo>
                <a:cubicBezTo>
                  <a:pt x="126" y="50"/>
                  <a:pt x="109" y="40"/>
                  <a:pt x="88" y="35"/>
                </a:cubicBezTo>
                <a:cubicBezTo>
                  <a:pt x="69" y="30"/>
                  <a:pt x="40" y="28"/>
                  <a:pt x="0" y="4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3" name="Freeform 15"/>
          <p:cNvSpPr/>
          <p:nvPr>
            <p:custDataLst>
              <p:tags r:id="rId101"/>
            </p:custDataLst>
          </p:nvPr>
        </p:nvSpPr>
        <p:spPr bwMode="auto">
          <a:xfrm rot="1800000">
            <a:off x="7163583" y="4970980"/>
            <a:ext cx="55993" cy="162187"/>
          </a:xfrm>
          <a:custGeom>
            <a:gdLst>
              <a:gd name="T0" fmla="*/ 6 w 53"/>
              <a:gd name="T1" fmla="*/ 0 h 154"/>
              <a:gd name="T2" fmla="*/ 49 w 53"/>
              <a:gd name="T3" fmla="*/ 92 h 154"/>
              <a:gd name="T4" fmla="*/ 14 w 53"/>
              <a:gd name="T5" fmla="*/ 154 h 154"/>
              <a:gd name="T6" fmla="*/ 20 w 53"/>
              <a:gd name="T7" fmla="*/ 107 h 154"/>
              <a:gd name="T8" fmla="*/ 2 w 53"/>
              <a:gd name="T9" fmla="*/ 41 h 154"/>
              <a:gd name="T10" fmla="*/ 6 w 53"/>
              <a:gd name="T11" fmla="*/ 0 h 1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4">
                <a:moveTo>
                  <a:pt x="6" y="0"/>
                </a:moveTo>
                <a:cubicBezTo>
                  <a:pt x="36" y="22"/>
                  <a:pt x="53" y="57"/>
                  <a:pt x="49" y="92"/>
                </a:cubicBezTo>
                <a:cubicBezTo>
                  <a:pt x="45" y="128"/>
                  <a:pt x="20" y="149"/>
                  <a:pt x="14" y="154"/>
                </a:cubicBezTo>
                <a:cubicBezTo>
                  <a:pt x="21" y="134"/>
                  <a:pt x="21" y="118"/>
                  <a:pt x="20" y="107"/>
                </a:cubicBezTo>
                <a:cubicBezTo>
                  <a:pt x="17" y="81"/>
                  <a:pt x="5" y="69"/>
                  <a:pt x="2" y="41"/>
                </a:cubicBezTo>
                <a:cubicBezTo>
                  <a:pt x="0" y="24"/>
                  <a:pt x="3" y="9"/>
                  <a:pt x="6" y="0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16"/>
          <p:cNvSpPr/>
          <p:nvPr>
            <p:custDataLst>
              <p:tags r:id="rId102"/>
            </p:custDataLst>
          </p:nvPr>
        </p:nvSpPr>
        <p:spPr bwMode="auto">
          <a:xfrm rot="1800000">
            <a:off x="7006183" y="4904255"/>
            <a:ext cx="445052" cy="103298"/>
          </a:xfrm>
          <a:custGeom>
            <a:gdLst>
              <a:gd name="T0" fmla="*/ 0 w 422"/>
              <a:gd name="T1" fmla="*/ 72 h 98"/>
              <a:gd name="T2" fmla="*/ 2 w 422"/>
              <a:gd name="T3" fmla="*/ 57 h 98"/>
              <a:gd name="T4" fmla="*/ 72 w 422"/>
              <a:gd name="T5" fmla="*/ 68 h 98"/>
              <a:gd name="T6" fmla="*/ 419 w 422"/>
              <a:gd name="T7" fmla="*/ 0 h 98"/>
              <a:gd name="T8" fmla="*/ 422 w 422"/>
              <a:gd name="T9" fmla="*/ 18 h 98"/>
              <a:gd name="T10" fmla="*/ 60 w 422"/>
              <a:gd name="T11" fmla="*/ 82 h 98"/>
              <a:gd name="T12" fmla="*/ 0 w 422"/>
              <a:gd name="T13" fmla="*/ 72 h 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2" h="98">
                <a:moveTo>
                  <a:pt x="0" y="72"/>
                </a:moveTo>
                <a:cubicBezTo>
                  <a:pt x="1" y="67"/>
                  <a:pt x="2" y="62"/>
                  <a:pt x="2" y="57"/>
                </a:cubicBezTo>
                <a:cubicBezTo>
                  <a:pt x="24" y="62"/>
                  <a:pt x="47" y="65"/>
                  <a:pt x="72" y="68"/>
                </a:cubicBezTo>
                <a:cubicBezTo>
                  <a:pt x="217" y="82"/>
                  <a:pt x="340" y="39"/>
                  <a:pt x="419" y="0"/>
                </a:cubicBezTo>
                <a:cubicBezTo>
                  <a:pt x="420" y="6"/>
                  <a:pt x="421" y="12"/>
                  <a:pt x="422" y="18"/>
                </a:cubicBezTo>
                <a:cubicBezTo>
                  <a:pt x="334" y="59"/>
                  <a:pt x="207" y="98"/>
                  <a:pt x="60" y="82"/>
                </a:cubicBezTo>
                <a:cubicBezTo>
                  <a:pt x="39" y="79"/>
                  <a:pt x="19" y="76"/>
                  <a:pt x="0" y="72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17"/>
          <p:cNvSpPr/>
          <p:nvPr>
            <p:custDataLst>
              <p:tags r:id="rId103"/>
            </p:custDataLst>
          </p:nvPr>
        </p:nvSpPr>
        <p:spPr bwMode="auto">
          <a:xfrm rot="1800000">
            <a:off x="6947156" y="4706814"/>
            <a:ext cx="117780" cy="120675"/>
          </a:xfrm>
          <a:custGeom>
            <a:gdLst>
              <a:gd name="T0" fmla="*/ 112 w 112"/>
              <a:gd name="T1" fmla="*/ 114 h 114"/>
              <a:gd name="T2" fmla="*/ 60 w 112"/>
              <a:gd name="T3" fmla="*/ 25 h 114"/>
              <a:gd name="T4" fmla="*/ 18 w 112"/>
              <a:gd name="T5" fmla="*/ 5 h 114"/>
              <a:gd name="T6" fmla="*/ 5 w 112"/>
              <a:gd name="T7" fmla="*/ 17 h 114"/>
              <a:gd name="T8" fmla="*/ 36 w 112"/>
              <a:gd name="T9" fmla="*/ 66 h 114"/>
              <a:gd name="T10" fmla="*/ 112 w 112"/>
              <a:gd name="T11" fmla="*/ 114 h 11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14">
                <a:moveTo>
                  <a:pt x="112" y="114"/>
                </a:moveTo>
                <a:cubicBezTo>
                  <a:pt x="97" y="65"/>
                  <a:pt x="74" y="38"/>
                  <a:pt x="60" y="25"/>
                </a:cubicBezTo>
                <a:cubicBezTo>
                  <a:pt x="49" y="15"/>
                  <a:pt x="33" y="0"/>
                  <a:pt x="18" y="5"/>
                </a:cubicBezTo>
                <a:cubicBezTo>
                  <a:pt x="13" y="7"/>
                  <a:pt x="7" y="11"/>
                  <a:pt x="5" y="17"/>
                </a:cubicBezTo>
                <a:cubicBezTo>
                  <a:pt x="0" y="33"/>
                  <a:pt x="21" y="52"/>
                  <a:pt x="36" y="66"/>
                </a:cubicBezTo>
                <a:cubicBezTo>
                  <a:pt x="51" y="80"/>
                  <a:pt x="76" y="99"/>
                  <a:pt x="112" y="11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18"/>
          <p:cNvSpPr/>
          <p:nvPr>
            <p:custDataLst>
              <p:tags r:id="rId104"/>
            </p:custDataLst>
          </p:nvPr>
        </p:nvSpPr>
        <p:spPr bwMode="auto">
          <a:xfrm rot="1800000">
            <a:off x="6905734" y="4743210"/>
            <a:ext cx="145776" cy="75302"/>
          </a:xfrm>
          <a:custGeom>
            <a:gdLst>
              <a:gd name="T0" fmla="*/ 138 w 138"/>
              <a:gd name="T1" fmla="*/ 70 h 72"/>
              <a:gd name="T2" fmla="*/ 54 w 138"/>
              <a:gd name="T3" fmla="*/ 12 h 72"/>
              <a:gd name="T4" fmla="*/ 8 w 138"/>
              <a:gd name="T5" fmla="*/ 11 h 72"/>
              <a:gd name="T6" fmla="*/ 1 w 138"/>
              <a:gd name="T7" fmla="*/ 27 h 72"/>
              <a:gd name="T8" fmla="*/ 49 w 138"/>
              <a:gd name="T9" fmla="*/ 59 h 72"/>
              <a:gd name="T10" fmla="*/ 138 w 138"/>
              <a:gd name="T11" fmla="*/ 70 h 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72">
                <a:moveTo>
                  <a:pt x="138" y="70"/>
                </a:moveTo>
                <a:cubicBezTo>
                  <a:pt x="104" y="32"/>
                  <a:pt x="72" y="18"/>
                  <a:pt x="54" y="12"/>
                </a:cubicBezTo>
                <a:cubicBezTo>
                  <a:pt x="40" y="7"/>
                  <a:pt x="19" y="0"/>
                  <a:pt x="8" y="11"/>
                </a:cubicBezTo>
                <a:cubicBezTo>
                  <a:pt x="3" y="14"/>
                  <a:pt x="0" y="21"/>
                  <a:pt x="1" y="27"/>
                </a:cubicBezTo>
                <a:cubicBezTo>
                  <a:pt x="2" y="44"/>
                  <a:pt x="30" y="53"/>
                  <a:pt x="49" y="59"/>
                </a:cubicBezTo>
                <a:cubicBezTo>
                  <a:pt x="69" y="65"/>
                  <a:pt x="99" y="72"/>
                  <a:pt x="138" y="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19"/>
          <p:cNvSpPr/>
          <p:nvPr>
            <p:custDataLst>
              <p:tags r:id="rId105"/>
            </p:custDataLst>
          </p:nvPr>
        </p:nvSpPr>
        <p:spPr bwMode="auto">
          <a:xfrm rot="1800000">
            <a:off x="6879314" y="4790004"/>
            <a:ext cx="153499" cy="55993"/>
          </a:xfrm>
          <a:custGeom>
            <a:gdLst>
              <a:gd name="T0" fmla="*/ 146 w 146"/>
              <a:gd name="T1" fmla="*/ 19 h 53"/>
              <a:gd name="T2" fmla="*/ 44 w 146"/>
              <a:gd name="T3" fmla="*/ 2 h 53"/>
              <a:gd name="T4" fmla="*/ 2 w 146"/>
              <a:gd name="T5" fmla="*/ 21 h 53"/>
              <a:gd name="T6" fmla="*/ 3 w 146"/>
              <a:gd name="T7" fmla="*/ 39 h 53"/>
              <a:gd name="T8" fmla="*/ 60 w 146"/>
              <a:gd name="T9" fmla="*/ 47 h 53"/>
              <a:gd name="T10" fmla="*/ 146 w 146"/>
              <a:gd name="T11" fmla="*/ 19 h 5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" h="52">
                <a:moveTo>
                  <a:pt x="146" y="19"/>
                </a:moveTo>
                <a:cubicBezTo>
                  <a:pt x="99" y="0"/>
                  <a:pt x="63" y="0"/>
                  <a:pt x="44" y="2"/>
                </a:cubicBezTo>
                <a:cubicBezTo>
                  <a:pt x="30" y="4"/>
                  <a:pt x="8" y="6"/>
                  <a:pt x="2" y="21"/>
                </a:cubicBezTo>
                <a:cubicBezTo>
                  <a:pt x="0" y="26"/>
                  <a:pt x="0" y="33"/>
                  <a:pt x="3" y="39"/>
                </a:cubicBezTo>
                <a:cubicBezTo>
                  <a:pt x="11" y="53"/>
                  <a:pt x="40" y="49"/>
                  <a:pt x="60" y="47"/>
                </a:cubicBezTo>
                <a:cubicBezTo>
                  <a:pt x="81" y="44"/>
                  <a:pt x="111" y="37"/>
                  <a:pt x="146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20"/>
          <p:cNvSpPr/>
          <p:nvPr>
            <p:custDataLst>
              <p:tags r:id="rId106"/>
            </p:custDataLst>
          </p:nvPr>
        </p:nvSpPr>
        <p:spPr bwMode="auto">
          <a:xfrm rot="1800000">
            <a:off x="6972771" y="4755071"/>
            <a:ext cx="84956" cy="84956"/>
          </a:xfrm>
          <a:custGeom>
            <a:gdLst>
              <a:gd name="T0" fmla="*/ 80 w 80"/>
              <a:gd name="T1" fmla="*/ 81 h 81"/>
              <a:gd name="T2" fmla="*/ 42 w 80"/>
              <a:gd name="T3" fmla="*/ 18 h 81"/>
              <a:gd name="T4" fmla="*/ 13 w 80"/>
              <a:gd name="T5" fmla="*/ 3 h 81"/>
              <a:gd name="T6" fmla="*/ 3 w 80"/>
              <a:gd name="T7" fmla="*/ 12 h 81"/>
              <a:gd name="T8" fmla="*/ 26 w 80"/>
              <a:gd name="T9" fmla="*/ 47 h 81"/>
              <a:gd name="T10" fmla="*/ 80 w 80"/>
              <a:gd name="T11" fmla="*/ 81 h 8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81">
                <a:moveTo>
                  <a:pt x="80" y="81"/>
                </a:moveTo>
                <a:cubicBezTo>
                  <a:pt x="69" y="46"/>
                  <a:pt x="52" y="27"/>
                  <a:pt x="42" y="18"/>
                </a:cubicBezTo>
                <a:cubicBezTo>
                  <a:pt x="35" y="10"/>
                  <a:pt x="23" y="0"/>
                  <a:pt x="13" y="3"/>
                </a:cubicBezTo>
                <a:cubicBezTo>
                  <a:pt x="9" y="4"/>
                  <a:pt x="5" y="7"/>
                  <a:pt x="3" y="12"/>
                </a:cubicBezTo>
                <a:cubicBezTo>
                  <a:pt x="0" y="23"/>
                  <a:pt x="15" y="37"/>
                  <a:pt x="26" y="47"/>
                </a:cubicBezTo>
                <a:cubicBezTo>
                  <a:pt x="36" y="57"/>
                  <a:pt x="54" y="70"/>
                  <a:pt x="80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Freeform 21"/>
          <p:cNvSpPr/>
          <p:nvPr>
            <p:custDataLst>
              <p:tags r:id="rId107"/>
            </p:custDataLst>
          </p:nvPr>
        </p:nvSpPr>
        <p:spPr bwMode="auto">
          <a:xfrm rot="1800000">
            <a:off x="6943012" y="4780368"/>
            <a:ext cx="105230" cy="54062"/>
          </a:xfrm>
          <a:custGeom>
            <a:gdLst>
              <a:gd name="T0" fmla="*/ 99 w 99"/>
              <a:gd name="T1" fmla="*/ 50 h 51"/>
              <a:gd name="T2" fmla="*/ 38 w 99"/>
              <a:gd name="T3" fmla="*/ 8 h 51"/>
              <a:gd name="T4" fmla="*/ 5 w 99"/>
              <a:gd name="T5" fmla="*/ 7 h 51"/>
              <a:gd name="T6" fmla="*/ 0 w 99"/>
              <a:gd name="T7" fmla="*/ 19 h 51"/>
              <a:gd name="T8" fmla="*/ 35 w 99"/>
              <a:gd name="T9" fmla="*/ 42 h 51"/>
              <a:gd name="T10" fmla="*/ 99 w 99"/>
              <a:gd name="T11" fmla="*/ 50 h 5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" h="51">
                <a:moveTo>
                  <a:pt x="99" y="50"/>
                </a:moveTo>
                <a:cubicBezTo>
                  <a:pt x="74" y="23"/>
                  <a:pt x="51" y="12"/>
                  <a:pt x="38" y="8"/>
                </a:cubicBezTo>
                <a:cubicBezTo>
                  <a:pt x="28" y="5"/>
                  <a:pt x="14" y="0"/>
                  <a:pt x="5" y="7"/>
                </a:cubicBezTo>
                <a:cubicBezTo>
                  <a:pt x="2" y="10"/>
                  <a:pt x="0" y="15"/>
                  <a:pt x="0" y="19"/>
                </a:cubicBezTo>
                <a:cubicBezTo>
                  <a:pt x="2" y="31"/>
                  <a:pt x="21" y="37"/>
                  <a:pt x="35" y="42"/>
                </a:cubicBezTo>
                <a:cubicBezTo>
                  <a:pt x="49" y="46"/>
                  <a:pt x="71" y="51"/>
                  <a:pt x="99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0" name="Freeform 22"/>
          <p:cNvSpPr/>
          <p:nvPr>
            <p:custDataLst>
              <p:tags r:id="rId108"/>
            </p:custDataLst>
          </p:nvPr>
        </p:nvSpPr>
        <p:spPr bwMode="auto">
          <a:xfrm rot="1800000">
            <a:off x="6923835" y="4813397"/>
            <a:ext cx="111021" cy="40546"/>
          </a:xfrm>
          <a:custGeom>
            <a:gdLst>
              <a:gd name="T0" fmla="*/ 105 w 105"/>
              <a:gd name="T1" fmla="*/ 14 h 38"/>
              <a:gd name="T2" fmla="*/ 32 w 105"/>
              <a:gd name="T3" fmla="*/ 2 h 38"/>
              <a:gd name="T4" fmla="*/ 2 w 105"/>
              <a:gd name="T5" fmla="*/ 15 h 38"/>
              <a:gd name="T6" fmla="*/ 2 w 105"/>
              <a:gd name="T7" fmla="*/ 28 h 38"/>
              <a:gd name="T8" fmla="*/ 44 w 105"/>
              <a:gd name="T9" fmla="*/ 34 h 38"/>
              <a:gd name="T10" fmla="*/ 105 w 105"/>
              <a:gd name="T11" fmla="*/ 14 h 3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" h="38">
                <a:moveTo>
                  <a:pt x="105" y="14"/>
                </a:moveTo>
                <a:cubicBezTo>
                  <a:pt x="71" y="0"/>
                  <a:pt x="46" y="0"/>
                  <a:pt x="32" y="2"/>
                </a:cubicBezTo>
                <a:cubicBezTo>
                  <a:pt x="22" y="3"/>
                  <a:pt x="6" y="5"/>
                  <a:pt x="2" y="15"/>
                </a:cubicBezTo>
                <a:cubicBezTo>
                  <a:pt x="0" y="19"/>
                  <a:pt x="0" y="24"/>
                  <a:pt x="2" y="28"/>
                </a:cubicBezTo>
                <a:cubicBezTo>
                  <a:pt x="8" y="38"/>
                  <a:pt x="29" y="36"/>
                  <a:pt x="44" y="34"/>
                </a:cubicBezTo>
                <a:cubicBezTo>
                  <a:pt x="58" y="32"/>
                  <a:pt x="80" y="27"/>
                  <a:pt x="105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1" name="Freeform 23"/>
          <p:cNvSpPr/>
          <p:nvPr>
            <p:custDataLst>
              <p:tags r:id="rId109"/>
            </p:custDataLst>
          </p:nvPr>
        </p:nvSpPr>
        <p:spPr bwMode="auto">
          <a:xfrm rot="1800000">
            <a:off x="6990437" y="4808869"/>
            <a:ext cx="62752" cy="68543"/>
          </a:xfrm>
          <a:custGeom>
            <a:gdLst>
              <a:gd name="T0" fmla="*/ 29 w 60"/>
              <a:gd name="T1" fmla="*/ 4 h 65"/>
              <a:gd name="T2" fmla="*/ 17 w 60"/>
              <a:gd name="T3" fmla="*/ 3 h 65"/>
              <a:gd name="T4" fmla="*/ 25 w 60"/>
              <a:gd name="T5" fmla="*/ 23 h 65"/>
              <a:gd name="T6" fmla="*/ 7 w 60"/>
              <a:gd name="T7" fmla="*/ 23 h 65"/>
              <a:gd name="T8" fmla="*/ 18 w 60"/>
              <a:gd name="T9" fmla="*/ 38 h 65"/>
              <a:gd name="T10" fmla="*/ 1 w 60"/>
              <a:gd name="T11" fmla="*/ 44 h 65"/>
              <a:gd name="T12" fmla="*/ 10 w 60"/>
              <a:gd name="T13" fmla="*/ 56 h 65"/>
              <a:gd name="T14" fmla="*/ 53 w 60"/>
              <a:gd name="T15" fmla="*/ 49 h 65"/>
              <a:gd name="T16" fmla="*/ 29 w 60"/>
              <a:gd name="T17" fmla="*/ 4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65">
                <a:moveTo>
                  <a:pt x="29" y="4"/>
                </a:moveTo>
                <a:cubicBezTo>
                  <a:pt x="28" y="3"/>
                  <a:pt x="19" y="0"/>
                  <a:pt x="17" y="3"/>
                </a:cubicBezTo>
                <a:cubicBezTo>
                  <a:pt x="14" y="6"/>
                  <a:pt x="17" y="14"/>
                  <a:pt x="25" y="23"/>
                </a:cubicBezTo>
                <a:cubicBezTo>
                  <a:pt x="16" y="19"/>
                  <a:pt x="9" y="20"/>
                  <a:pt x="7" y="23"/>
                </a:cubicBezTo>
                <a:cubicBezTo>
                  <a:pt x="5" y="26"/>
                  <a:pt x="9" y="33"/>
                  <a:pt x="18" y="38"/>
                </a:cubicBezTo>
                <a:cubicBezTo>
                  <a:pt x="10" y="35"/>
                  <a:pt x="2" y="39"/>
                  <a:pt x="1" y="44"/>
                </a:cubicBezTo>
                <a:cubicBezTo>
                  <a:pt x="0" y="48"/>
                  <a:pt x="3" y="53"/>
                  <a:pt x="10" y="56"/>
                </a:cubicBezTo>
                <a:cubicBezTo>
                  <a:pt x="28" y="65"/>
                  <a:pt x="47" y="60"/>
                  <a:pt x="53" y="49"/>
                </a:cubicBezTo>
                <a:cubicBezTo>
                  <a:pt x="60" y="37"/>
                  <a:pt x="53" y="13"/>
                  <a:pt x="29" y="4"/>
                </a:cubicBezTo>
                <a:close/>
              </a:path>
            </a:pathLst>
          </a:custGeom>
          <a:solidFill>
            <a:srgbClr val="DAE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2" name="Freeform 24"/>
          <p:cNvSpPr/>
          <p:nvPr>
            <p:custDataLst>
              <p:tags r:id="rId110"/>
            </p:custDataLst>
          </p:nvPr>
        </p:nvSpPr>
        <p:spPr bwMode="auto">
          <a:xfrm rot="1800000">
            <a:off x="7095493" y="4819878"/>
            <a:ext cx="90749" cy="114882"/>
          </a:xfrm>
          <a:custGeom>
            <a:gdLst>
              <a:gd name="T0" fmla="*/ 86 w 86"/>
              <a:gd name="T1" fmla="*/ 109 h 109"/>
              <a:gd name="T2" fmla="*/ 47 w 86"/>
              <a:gd name="T3" fmla="*/ 31 h 109"/>
              <a:gd name="T4" fmla="*/ 0 w 86"/>
              <a:gd name="T5" fmla="*/ 0 h 109"/>
              <a:gd name="T6" fmla="*/ 23 w 86"/>
              <a:gd name="T7" fmla="*/ 38 h 109"/>
              <a:gd name="T8" fmla="*/ 53 w 86"/>
              <a:gd name="T9" fmla="*/ 97 h 109"/>
              <a:gd name="T10" fmla="*/ 86 w 86"/>
              <a:gd name="T11" fmla="*/ 109 h 10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6" h="109">
                <a:moveTo>
                  <a:pt x="86" y="109"/>
                </a:moveTo>
                <a:cubicBezTo>
                  <a:pt x="84" y="96"/>
                  <a:pt x="77" y="61"/>
                  <a:pt x="47" y="31"/>
                </a:cubicBezTo>
                <a:cubicBezTo>
                  <a:pt x="30" y="14"/>
                  <a:pt x="12" y="5"/>
                  <a:pt x="0" y="0"/>
                </a:cubicBezTo>
                <a:cubicBezTo>
                  <a:pt x="6" y="9"/>
                  <a:pt x="15" y="21"/>
                  <a:pt x="23" y="38"/>
                </a:cubicBezTo>
                <a:cubicBezTo>
                  <a:pt x="37" y="67"/>
                  <a:pt x="37" y="84"/>
                  <a:pt x="53" y="97"/>
                </a:cubicBezTo>
                <a:cubicBezTo>
                  <a:pt x="63" y="105"/>
                  <a:pt x="75" y="109"/>
                  <a:pt x="86" y="109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3" name="Freeform 25"/>
          <p:cNvSpPr/>
          <p:nvPr>
            <p:custDataLst>
              <p:tags r:id="rId111"/>
            </p:custDataLst>
          </p:nvPr>
        </p:nvSpPr>
        <p:spPr bwMode="auto">
          <a:xfrm rot="1800000">
            <a:off x="7057824" y="4819445"/>
            <a:ext cx="342719" cy="329200"/>
          </a:xfrm>
          <a:custGeom>
            <a:gdLst>
              <a:gd name="T0" fmla="*/ 0 w 325"/>
              <a:gd name="T1" fmla="*/ 304 h 312"/>
              <a:gd name="T2" fmla="*/ 173 w 325"/>
              <a:gd name="T3" fmla="*/ 106 h 312"/>
              <a:gd name="T4" fmla="*/ 316 w 325"/>
              <a:gd name="T5" fmla="*/ 0 h 312"/>
              <a:gd name="T6" fmla="*/ 325 w 325"/>
              <a:gd name="T7" fmla="*/ 15 h 312"/>
              <a:gd name="T8" fmla="*/ 182 w 325"/>
              <a:gd name="T9" fmla="*/ 117 h 312"/>
              <a:gd name="T10" fmla="*/ 12 w 325"/>
              <a:gd name="T11" fmla="*/ 312 h 312"/>
              <a:gd name="T12" fmla="*/ 0 w 325"/>
              <a:gd name="T13" fmla="*/ 304 h 3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312">
                <a:moveTo>
                  <a:pt x="0" y="304"/>
                </a:moveTo>
                <a:cubicBezTo>
                  <a:pt x="39" y="246"/>
                  <a:pt x="95" y="175"/>
                  <a:pt x="173" y="106"/>
                </a:cubicBezTo>
                <a:cubicBezTo>
                  <a:pt x="223" y="61"/>
                  <a:pt x="272" y="27"/>
                  <a:pt x="316" y="0"/>
                </a:cubicBezTo>
                <a:cubicBezTo>
                  <a:pt x="319" y="5"/>
                  <a:pt x="322" y="10"/>
                  <a:pt x="325" y="15"/>
                </a:cubicBezTo>
                <a:cubicBezTo>
                  <a:pt x="282" y="40"/>
                  <a:pt x="233" y="73"/>
                  <a:pt x="182" y="117"/>
                </a:cubicBezTo>
                <a:cubicBezTo>
                  <a:pt x="103" y="185"/>
                  <a:pt x="49" y="256"/>
                  <a:pt x="12" y="312"/>
                </a:cubicBezTo>
                <a:cubicBezTo>
                  <a:pt x="8" y="310"/>
                  <a:pt x="4" y="307"/>
                  <a:pt x="0" y="304"/>
                </a:cubicBezTo>
                <a:close/>
              </a:path>
            </a:pathLst>
          </a:custGeom>
          <a:solidFill>
            <a:srgbClr val="C4E3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4" name="Freeform 26"/>
          <p:cNvSpPr/>
          <p:nvPr>
            <p:custDataLst>
              <p:tags r:id="rId112"/>
            </p:custDataLst>
          </p:nvPr>
        </p:nvSpPr>
        <p:spPr bwMode="auto">
          <a:xfrm rot="1800000">
            <a:off x="6861694" y="4918786"/>
            <a:ext cx="278037" cy="263554"/>
          </a:xfrm>
          <a:custGeom>
            <a:gdLst>
              <a:gd name="T0" fmla="*/ 249 w 264"/>
              <a:gd name="T1" fmla="*/ 108 h 250"/>
              <a:gd name="T2" fmla="*/ 221 w 264"/>
              <a:gd name="T3" fmla="*/ 102 h 250"/>
              <a:gd name="T4" fmla="*/ 191 w 264"/>
              <a:gd name="T5" fmla="*/ 105 h 250"/>
              <a:gd name="T6" fmla="*/ 221 w 264"/>
              <a:gd name="T7" fmla="*/ 86 h 250"/>
              <a:gd name="T8" fmla="*/ 230 w 264"/>
              <a:gd name="T9" fmla="*/ 49 h 250"/>
              <a:gd name="T10" fmla="*/ 219 w 264"/>
              <a:gd name="T11" fmla="*/ 36 h 250"/>
              <a:gd name="T12" fmla="*/ 179 w 264"/>
              <a:gd name="T13" fmla="*/ 51 h 250"/>
              <a:gd name="T14" fmla="*/ 155 w 264"/>
              <a:gd name="T15" fmla="*/ 77 h 250"/>
              <a:gd name="T16" fmla="*/ 169 w 264"/>
              <a:gd name="T17" fmla="*/ 43 h 250"/>
              <a:gd name="T18" fmla="*/ 155 w 264"/>
              <a:gd name="T19" fmla="*/ 5 h 250"/>
              <a:gd name="T20" fmla="*/ 138 w 264"/>
              <a:gd name="T21" fmla="*/ 1 h 250"/>
              <a:gd name="T22" fmla="*/ 111 w 264"/>
              <a:gd name="T23" fmla="*/ 39 h 250"/>
              <a:gd name="T24" fmla="*/ 110 w 264"/>
              <a:gd name="T25" fmla="*/ 56 h 250"/>
              <a:gd name="T26" fmla="*/ 94 w 264"/>
              <a:gd name="T27" fmla="*/ 28 h 250"/>
              <a:gd name="T28" fmla="*/ 66 w 264"/>
              <a:gd name="T29" fmla="*/ 8 h 250"/>
              <a:gd name="T30" fmla="*/ 44 w 264"/>
              <a:gd name="T31" fmla="*/ 27 h 250"/>
              <a:gd name="T32" fmla="*/ 63 w 264"/>
              <a:gd name="T33" fmla="*/ 74 h 250"/>
              <a:gd name="T34" fmla="*/ 70 w 264"/>
              <a:gd name="T35" fmla="*/ 82 h 250"/>
              <a:gd name="T36" fmla="*/ 45 w 264"/>
              <a:gd name="T37" fmla="*/ 73 h 250"/>
              <a:gd name="T38" fmla="*/ 6 w 264"/>
              <a:gd name="T39" fmla="*/ 83 h 250"/>
              <a:gd name="T40" fmla="*/ 1 w 264"/>
              <a:gd name="T41" fmla="*/ 99 h 250"/>
              <a:gd name="T42" fmla="*/ 28 w 264"/>
              <a:gd name="T43" fmla="*/ 122 h 250"/>
              <a:gd name="T44" fmla="*/ 62 w 264"/>
              <a:gd name="T45" fmla="*/ 128 h 250"/>
              <a:gd name="T46" fmla="*/ 24 w 264"/>
              <a:gd name="T47" fmla="*/ 139 h 250"/>
              <a:gd name="T48" fmla="*/ 3 w 264"/>
              <a:gd name="T49" fmla="*/ 167 h 250"/>
              <a:gd name="T50" fmla="*/ 9 w 264"/>
              <a:gd name="T51" fmla="*/ 183 h 250"/>
              <a:gd name="T52" fmla="*/ 58 w 264"/>
              <a:gd name="T53" fmla="*/ 180 h 250"/>
              <a:gd name="T54" fmla="*/ 68 w 264"/>
              <a:gd name="T55" fmla="*/ 171 h 250"/>
              <a:gd name="T56" fmla="*/ 57 w 264"/>
              <a:gd name="T57" fmla="*/ 194 h 250"/>
              <a:gd name="T58" fmla="*/ 65 w 264"/>
              <a:gd name="T59" fmla="*/ 242 h 250"/>
              <a:gd name="T60" fmla="*/ 81 w 264"/>
              <a:gd name="T61" fmla="*/ 248 h 250"/>
              <a:gd name="T62" fmla="*/ 111 w 264"/>
              <a:gd name="T63" fmla="*/ 213 h 250"/>
              <a:gd name="T64" fmla="*/ 114 w 264"/>
              <a:gd name="T65" fmla="*/ 187 h 250"/>
              <a:gd name="T66" fmla="*/ 116 w 264"/>
              <a:gd name="T67" fmla="*/ 214 h 250"/>
              <a:gd name="T68" fmla="*/ 150 w 264"/>
              <a:gd name="T69" fmla="*/ 249 h 250"/>
              <a:gd name="T70" fmla="*/ 166 w 264"/>
              <a:gd name="T71" fmla="*/ 244 h 250"/>
              <a:gd name="T72" fmla="*/ 169 w 264"/>
              <a:gd name="T73" fmla="*/ 204 h 250"/>
              <a:gd name="T74" fmla="*/ 158 w 264"/>
              <a:gd name="T75" fmla="*/ 180 h 250"/>
              <a:gd name="T76" fmla="*/ 174 w 264"/>
              <a:gd name="T77" fmla="*/ 201 h 250"/>
              <a:gd name="T78" fmla="*/ 218 w 264"/>
              <a:gd name="T79" fmla="*/ 218 h 250"/>
              <a:gd name="T80" fmla="*/ 230 w 264"/>
              <a:gd name="T81" fmla="*/ 205 h 250"/>
              <a:gd name="T82" fmla="*/ 210 w 264"/>
              <a:gd name="T83" fmla="*/ 165 h 250"/>
              <a:gd name="T84" fmla="*/ 187 w 264"/>
              <a:gd name="T85" fmla="*/ 151 h 250"/>
              <a:gd name="T86" fmla="*/ 231 w 264"/>
              <a:gd name="T87" fmla="*/ 156 h 250"/>
              <a:gd name="T88" fmla="*/ 259 w 264"/>
              <a:gd name="T89" fmla="*/ 140 h 250"/>
              <a:gd name="T90" fmla="*/ 249 w 264"/>
              <a:gd name="T91" fmla="*/ 108 h 25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4" h="250">
                <a:moveTo>
                  <a:pt x="249" y="108"/>
                </a:moveTo>
                <a:cubicBezTo>
                  <a:pt x="242" y="102"/>
                  <a:pt x="233" y="102"/>
                  <a:pt x="221" y="102"/>
                </a:cubicBezTo>
                <a:cubicBezTo>
                  <a:pt x="204" y="102"/>
                  <a:pt x="191" y="107"/>
                  <a:pt x="191" y="105"/>
                </a:cubicBezTo>
                <a:cubicBezTo>
                  <a:pt x="190" y="104"/>
                  <a:pt x="209" y="102"/>
                  <a:pt x="221" y="86"/>
                </a:cubicBezTo>
                <a:cubicBezTo>
                  <a:pt x="224" y="83"/>
                  <a:pt x="237" y="66"/>
                  <a:pt x="230" y="49"/>
                </a:cubicBezTo>
                <a:cubicBezTo>
                  <a:pt x="229" y="47"/>
                  <a:pt x="226" y="40"/>
                  <a:pt x="219" y="36"/>
                </a:cubicBezTo>
                <a:cubicBezTo>
                  <a:pt x="206" y="31"/>
                  <a:pt x="191" y="43"/>
                  <a:pt x="179" y="51"/>
                </a:cubicBezTo>
                <a:cubicBezTo>
                  <a:pt x="173" y="56"/>
                  <a:pt x="164" y="64"/>
                  <a:pt x="155" y="77"/>
                </a:cubicBezTo>
                <a:cubicBezTo>
                  <a:pt x="159" y="72"/>
                  <a:pt x="168" y="60"/>
                  <a:pt x="169" y="43"/>
                </a:cubicBezTo>
                <a:cubicBezTo>
                  <a:pt x="169" y="38"/>
                  <a:pt x="170" y="14"/>
                  <a:pt x="155" y="5"/>
                </a:cubicBezTo>
                <a:cubicBezTo>
                  <a:pt x="153" y="3"/>
                  <a:pt x="147" y="0"/>
                  <a:pt x="138" y="1"/>
                </a:cubicBezTo>
                <a:cubicBezTo>
                  <a:pt x="118" y="4"/>
                  <a:pt x="111" y="36"/>
                  <a:pt x="111" y="39"/>
                </a:cubicBezTo>
                <a:cubicBezTo>
                  <a:pt x="109" y="46"/>
                  <a:pt x="109" y="52"/>
                  <a:pt x="110" y="56"/>
                </a:cubicBezTo>
                <a:cubicBezTo>
                  <a:pt x="107" y="50"/>
                  <a:pt x="103" y="39"/>
                  <a:pt x="94" y="28"/>
                </a:cubicBezTo>
                <a:cubicBezTo>
                  <a:pt x="86" y="18"/>
                  <a:pt x="78" y="8"/>
                  <a:pt x="66" y="8"/>
                </a:cubicBezTo>
                <a:cubicBezTo>
                  <a:pt x="56" y="9"/>
                  <a:pt x="47" y="18"/>
                  <a:pt x="44" y="27"/>
                </a:cubicBezTo>
                <a:cubicBezTo>
                  <a:pt x="39" y="44"/>
                  <a:pt x="53" y="64"/>
                  <a:pt x="63" y="74"/>
                </a:cubicBezTo>
                <a:cubicBezTo>
                  <a:pt x="66" y="77"/>
                  <a:pt x="71" y="81"/>
                  <a:pt x="70" y="82"/>
                </a:cubicBezTo>
                <a:cubicBezTo>
                  <a:pt x="69" y="83"/>
                  <a:pt x="59" y="75"/>
                  <a:pt x="45" y="73"/>
                </a:cubicBezTo>
                <a:cubicBezTo>
                  <a:pt x="41" y="73"/>
                  <a:pt x="17" y="69"/>
                  <a:pt x="6" y="83"/>
                </a:cubicBezTo>
                <a:cubicBezTo>
                  <a:pt x="5" y="84"/>
                  <a:pt x="0" y="91"/>
                  <a:pt x="1" y="99"/>
                </a:cubicBezTo>
                <a:cubicBezTo>
                  <a:pt x="3" y="112"/>
                  <a:pt x="18" y="118"/>
                  <a:pt x="28" y="122"/>
                </a:cubicBezTo>
                <a:cubicBezTo>
                  <a:pt x="34" y="125"/>
                  <a:pt x="46" y="129"/>
                  <a:pt x="62" y="128"/>
                </a:cubicBezTo>
                <a:cubicBezTo>
                  <a:pt x="54" y="128"/>
                  <a:pt x="39" y="129"/>
                  <a:pt x="24" y="139"/>
                </a:cubicBezTo>
                <a:cubicBezTo>
                  <a:pt x="17" y="144"/>
                  <a:pt x="3" y="153"/>
                  <a:pt x="3" y="167"/>
                </a:cubicBezTo>
                <a:cubicBezTo>
                  <a:pt x="3" y="168"/>
                  <a:pt x="3" y="176"/>
                  <a:pt x="9" y="183"/>
                </a:cubicBezTo>
                <a:cubicBezTo>
                  <a:pt x="20" y="194"/>
                  <a:pt x="44" y="190"/>
                  <a:pt x="58" y="180"/>
                </a:cubicBezTo>
                <a:cubicBezTo>
                  <a:pt x="63" y="176"/>
                  <a:pt x="67" y="171"/>
                  <a:pt x="68" y="171"/>
                </a:cubicBezTo>
                <a:cubicBezTo>
                  <a:pt x="69" y="172"/>
                  <a:pt x="61" y="181"/>
                  <a:pt x="57" y="194"/>
                </a:cubicBezTo>
                <a:cubicBezTo>
                  <a:pt x="53" y="208"/>
                  <a:pt x="52" y="230"/>
                  <a:pt x="65" y="242"/>
                </a:cubicBezTo>
                <a:cubicBezTo>
                  <a:pt x="67" y="243"/>
                  <a:pt x="73" y="249"/>
                  <a:pt x="81" y="248"/>
                </a:cubicBezTo>
                <a:cubicBezTo>
                  <a:pt x="99" y="248"/>
                  <a:pt x="110" y="216"/>
                  <a:pt x="111" y="213"/>
                </a:cubicBezTo>
                <a:cubicBezTo>
                  <a:pt x="114" y="202"/>
                  <a:pt x="114" y="193"/>
                  <a:pt x="114" y="187"/>
                </a:cubicBezTo>
                <a:cubicBezTo>
                  <a:pt x="113" y="194"/>
                  <a:pt x="113" y="204"/>
                  <a:pt x="116" y="214"/>
                </a:cubicBezTo>
                <a:cubicBezTo>
                  <a:pt x="117" y="216"/>
                  <a:pt x="128" y="247"/>
                  <a:pt x="150" y="249"/>
                </a:cubicBezTo>
                <a:cubicBezTo>
                  <a:pt x="152" y="249"/>
                  <a:pt x="160" y="250"/>
                  <a:pt x="166" y="244"/>
                </a:cubicBezTo>
                <a:cubicBezTo>
                  <a:pt x="178" y="234"/>
                  <a:pt x="172" y="213"/>
                  <a:pt x="169" y="204"/>
                </a:cubicBezTo>
                <a:cubicBezTo>
                  <a:pt x="166" y="193"/>
                  <a:pt x="161" y="185"/>
                  <a:pt x="158" y="180"/>
                </a:cubicBezTo>
                <a:cubicBezTo>
                  <a:pt x="161" y="185"/>
                  <a:pt x="166" y="194"/>
                  <a:pt x="174" y="201"/>
                </a:cubicBezTo>
                <a:cubicBezTo>
                  <a:pt x="179" y="206"/>
                  <a:pt x="201" y="225"/>
                  <a:pt x="218" y="218"/>
                </a:cubicBezTo>
                <a:cubicBezTo>
                  <a:pt x="219" y="217"/>
                  <a:pt x="227" y="213"/>
                  <a:pt x="230" y="205"/>
                </a:cubicBezTo>
                <a:cubicBezTo>
                  <a:pt x="236" y="188"/>
                  <a:pt x="214" y="169"/>
                  <a:pt x="210" y="165"/>
                </a:cubicBezTo>
                <a:cubicBezTo>
                  <a:pt x="199" y="155"/>
                  <a:pt x="186" y="152"/>
                  <a:pt x="187" y="151"/>
                </a:cubicBezTo>
                <a:cubicBezTo>
                  <a:pt x="187" y="149"/>
                  <a:pt x="207" y="160"/>
                  <a:pt x="231" y="156"/>
                </a:cubicBezTo>
                <a:cubicBezTo>
                  <a:pt x="239" y="154"/>
                  <a:pt x="254" y="152"/>
                  <a:pt x="259" y="140"/>
                </a:cubicBezTo>
                <a:cubicBezTo>
                  <a:pt x="264" y="129"/>
                  <a:pt x="258" y="115"/>
                  <a:pt x="249" y="1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113"/>
            </p:custDataLst>
          </p:nvPr>
        </p:nvSpPr>
        <p:spPr bwMode="auto">
          <a:xfrm rot="1800000">
            <a:off x="6905478" y="4954718"/>
            <a:ext cx="186323" cy="181494"/>
          </a:xfrm>
          <a:custGeom>
            <a:gdLst>
              <a:gd name="T0" fmla="*/ 174 w 176"/>
              <a:gd name="T1" fmla="*/ 84 h 172"/>
              <a:gd name="T2" fmla="*/ 131 w 176"/>
              <a:gd name="T3" fmla="*/ 75 h 172"/>
              <a:gd name="T4" fmla="*/ 158 w 176"/>
              <a:gd name="T5" fmla="*/ 42 h 172"/>
              <a:gd name="T6" fmla="*/ 152 w 176"/>
              <a:gd name="T7" fmla="*/ 32 h 172"/>
              <a:gd name="T8" fmla="*/ 112 w 176"/>
              <a:gd name="T9" fmla="*/ 46 h 172"/>
              <a:gd name="T10" fmla="*/ 106 w 176"/>
              <a:gd name="T11" fmla="*/ 4 h 172"/>
              <a:gd name="T12" fmla="*/ 95 w 176"/>
              <a:gd name="T13" fmla="*/ 2 h 172"/>
              <a:gd name="T14" fmla="*/ 77 w 176"/>
              <a:gd name="T15" fmla="*/ 47 h 172"/>
              <a:gd name="T16" fmla="*/ 43 w 176"/>
              <a:gd name="T17" fmla="*/ 7 h 172"/>
              <a:gd name="T18" fmla="*/ 33 w 176"/>
              <a:gd name="T19" fmla="*/ 12 h 172"/>
              <a:gd name="T20" fmla="*/ 47 w 176"/>
              <a:gd name="T21" fmla="*/ 58 h 172"/>
              <a:gd name="T22" fmla="*/ 4 w 176"/>
              <a:gd name="T23" fmla="*/ 59 h 172"/>
              <a:gd name="T24" fmla="*/ 0 w 176"/>
              <a:gd name="T25" fmla="*/ 70 h 172"/>
              <a:gd name="T26" fmla="*/ 34 w 176"/>
              <a:gd name="T27" fmla="*/ 90 h 172"/>
              <a:gd name="T28" fmla="*/ 4 w 176"/>
              <a:gd name="T29" fmla="*/ 118 h 172"/>
              <a:gd name="T30" fmla="*/ 9 w 176"/>
              <a:gd name="T31" fmla="*/ 129 h 172"/>
              <a:gd name="T32" fmla="*/ 54 w 176"/>
              <a:gd name="T33" fmla="*/ 115 h 172"/>
              <a:gd name="T34" fmla="*/ 38 w 176"/>
              <a:gd name="T35" fmla="*/ 160 h 172"/>
              <a:gd name="T36" fmla="*/ 55 w 176"/>
              <a:gd name="T37" fmla="*/ 166 h 172"/>
              <a:gd name="T38" fmla="*/ 81 w 176"/>
              <a:gd name="T39" fmla="*/ 123 h 172"/>
              <a:gd name="T40" fmla="*/ 95 w 176"/>
              <a:gd name="T41" fmla="*/ 170 h 172"/>
              <a:gd name="T42" fmla="*/ 112 w 176"/>
              <a:gd name="T43" fmla="*/ 166 h 172"/>
              <a:gd name="T44" fmla="*/ 106 w 176"/>
              <a:gd name="T45" fmla="*/ 121 h 172"/>
              <a:gd name="T46" fmla="*/ 146 w 176"/>
              <a:gd name="T47" fmla="*/ 152 h 172"/>
              <a:gd name="T48" fmla="*/ 157 w 176"/>
              <a:gd name="T49" fmla="*/ 143 h 172"/>
              <a:gd name="T50" fmla="*/ 130 w 176"/>
              <a:gd name="T51" fmla="*/ 105 h 172"/>
              <a:gd name="T52" fmla="*/ 173 w 176"/>
              <a:gd name="T53" fmla="*/ 96 h 172"/>
              <a:gd name="T54" fmla="*/ 174 w 176"/>
              <a:gd name="T55" fmla="*/ 84 h 17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72">
                <a:moveTo>
                  <a:pt x="174" y="84"/>
                </a:moveTo>
                <a:cubicBezTo>
                  <a:pt x="171" y="75"/>
                  <a:pt x="153" y="70"/>
                  <a:pt x="131" y="75"/>
                </a:cubicBezTo>
                <a:cubicBezTo>
                  <a:pt x="149" y="67"/>
                  <a:pt x="160" y="53"/>
                  <a:pt x="158" y="42"/>
                </a:cubicBezTo>
                <a:cubicBezTo>
                  <a:pt x="158" y="41"/>
                  <a:pt x="156" y="35"/>
                  <a:pt x="152" y="32"/>
                </a:cubicBezTo>
                <a:cubicBezTo>
                  <a:pt x="143" y="26"/>
                  <a:pt x="127" y="31"/>
                  <a:pt x="112" y="46"/>
                </a:cubicBezTo>
                <a:cubicBezTo>
                  <a:pt x="119" y="27"/>
                  <a:pt x="116" y="10"/>
                  <a:pt x="106" y="4"/>
                </a:cubicBezTo>
                <a:cubicBezTo>
                  <a:pt x="105" y="4"/>
                  <a:pt x="100" y="0"/>
                  <a:pt x="95" y="2"/>
                </a:cubicBezTo>
                <a:cubicBezTo>
                  <a:pt x="84" y="4"/>
                  <a:pt x="76" y="22"/>
                  <a:pt x="77" y="47"/>
                </a:cubicBezTo>
                <a:cubicBezTo>
                  <a:pt x="69" y="22"/>
                  <a:pt x="55" y="6"/>
                  <a:pt x="43" y="7"/>
                </a:cubicBezTo>
                <a:cubicBezTo>
                  <a:pt x="42" y="7"/>
                  <a:pt x="36" y="8"/>
                  <a:pt x="33" y="12"/>
                </a:cubicBezTo>
                <a:cubicBezTo>
                  <a:pt x="26" y="21"/>
                  <a:pt x="31" y="40"/>
                  <a:pt x="47" y="58"/>
                </a:cubicBezTo>
                <a:cubicBezTo>
                  <a:pt x="28" y="50"/>
                  <a:pt x="11" y="50"/>
                  <a:pt x="4" y="59"/>
                </a:cubicBezTo>
                <a:cubicBezTo>
                  <a:pt x="3" y="60"/>
                  <a:pt x="0" y="64"/>
                  <a:pt x="0" y="70"/>
                </a:cubicBezTo>
                <a:cubicBezTo>
                  <a:pt x="2" y="80"/>
                  <a:pt x="15" y="89"/>
                  <a:pt x="34" y="90"/>
                </a:cubicBezTo>
                <a:cubicBezTo>
                  <a:pt x="16" y="95"/>
                  <a:pt x="4" y="107"/>
                  <a:pt x="4" y="118"/>
                </a:cubicBezTo>
                <a:cubicBezTo>
                  <a:pt x="5" y="120"/>
                  <a:pt x="5" y="126"/>
                  <a:pt x="9" y="129"/>
                </a:cubicBezTo>
                <a:cubicBezTo>
                  <a:pt x="16" y="136"/>
                  <a:pt x="35" y="131"/>
                  <a:pt x="54" y="115"/>
                </a:cubicBezTo>
                <a:cubicBezTo>
                  <a:pt x="36" y="131"/>
                  <a:pt x="31" y="151"/>
                  <a:pt x="38" y="160"/>
                </a:cubicBezTo>
                <a:cubicBezTo>
                  <a:pt x="42" y="165"/>
                  <a:pt x="50" y="167"/>
                  <a:pt x="55" y="166"/>
                </a:cubicBezTo>
                <a:cubicBezTo>
                  <a:pt x="69" y="164"/>
                  <a:pt x="81" y="147"/>
                  <a:pt x="81" y="123"/>
                </a:cubicBezTo>
                <a:cubicBezTo>
                  <a:pt x="76" y="148"/>
                  <a:pt x="84" y="167"/>
                  <a:pt x="95" y="170"/>
                </a:cubicBezTo>
                <a:cubicBezTo>
                  <a:pt x="101" y="172"/>
                  <a:pt x="108" y="170"/>
                  <a:pt x="112" y="166"/>
                </a:cubicBezTo>
                <a:cubicBezTo>
                  <a:pt x="120" y="158"/>
                  <a:pt x="120" y="139"/>
                  <a:pt x="106" y="121"/>
                </a:cubicBezTo>
                <a:cubicBezTo>
                  <a:pt x="117" y="143"/>
                  <a:pt x="134" y="155"/>
                  <a:pt x="146" y="152"/>
                </a:cubicBezTo>
                <a:cubicBezTo>
                  <a:pt x="147" y="152"/>
                  <a:pt x="154" y="150"/>
                  <a:pt x="157" y="143"/>
                </a:cubicBezTo>
                <a:cubicBezTo>
                  <a:pt x="161" y="133"/>
                  <a:pt x="151" y="117"/>
                  <a:pt x="130" y="105"/>
                </a:cubicBezTo>
                <a:cubicBezTo>
                  <a:pt x="150" y="110"/>
                  <a:pt x="168" y="106"/>
                  <a:pt x="173" y="96"/>
                </a:cubicBezTo>
                <a:cubicBezTo>
                  <a:pt x="174" y="95"/>
                  <a:pt x="176" y="90"/>
                  <a:pt x="174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114"/>
            </p:custDataLst>
          </p:nvPr>
        </p:nvSpPr>
        <p:spPr bwMode="auto">
          <a:xfrm rot="1800000">
            <a:off x="6961137" y="5010293"/>
            <a:ext cx="70475" cy="66613"/>
          </a:xfrm>
          <a:custGeom>
            <a:gdLst>
              <a:gd name="T0" fmla="*/ 31 w 67"/>
              <a:gd name="T1" fmla="*/ 61 h 63"/>
              <a:gd name="T2" fmla="*/ 0 w 67"/>
              <a:gd name="T3" fmla="*/ 31 h 63"/>
              <a:gd name="T4" fmla="*/ 29 w 67"/>
              <a:gd name="T5" fmla="*/ 2 h 63"/>
              <a:gd name="T6" fmla="*/ 67 w 67"/>
              <a:gd name="T7" fmla="*/ 31 h 63"/>
              <a:gd name="T8" fmla="*/ 31 w 67"/>
              <a:gd name="T9" fmla="*/ 61 h 6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2">
                <a:moveTo>
                  <a:pt x="31" y="61"/>
                </a:moveTo>
                <a:cubicBezTo>
                  <a:pt x="16" y="60"/>
                  <a:pt x="0" y="48"/>
                  <a:pt x="0" y="31"/>
                </a:cubicBezTo>
                <a:cubicBezTo>
                  <a:pt x="1" y="15"/>
                  <a:pt x="15" y="4"/>
                  <a:pt x="29" y="2"/>
                </a:cubicBezTo>
                <a:cubicBezTo>
                  <a:pt x="46" y="0"/>
                  <a:pt x="66" y="13"/>
                  <a:pt x="67" y="31"/>
                </a:cubicBezTo>
                <a:cubicBezTo>
                  <a:pt x="67" y="49"/>
                  <a:pt x="49" y="63"/>
                  <a:pt x="31" y="6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115"/>
            </p:custDataLst>
          </p:nvPr>
        </p:nvSpPr>
        <p:spPr bwMode="auto">
          <a:xfrm rot="1800000">
            <a:off x="6994050" y="5026178"/>
            <a:ext cx="30892" cy="29926"/>
          </a:xfrm>
          <a:custGeom>
            <a:gdLst>
              <a:gd name="T0" fmla="*/ 7 w 29"/>
              <a:gd name="T1" fmla="*/ 23 h 28"/>
              <a:gd name="T2" fmla="*/ 4 w 29"/>
              <a:gd name="T3" fmla="*/ 5 h 28"/>
              <a:gd name="T4" fmla="*/ 22 w 29"/>
              <a:gd name="T5" fmla="*/ 4 h 28"/>
              <a:gd name="T6" fmla="*/ 24 w 29"/>
              <a:gd name="T7" fmla="*/ 23 h 28"/>
              <a:gd name="T8" fmla="*/ 7 w 29"/>
              <a:gd name="T9" fmla="*/ 23 h 2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7" y="23"/>
                </a:moveTo>
                <a:cubicBezTo>
                  <a:pt x="2" y="19"/>
                  <a:pt x="0" y="11"/>
                  <a:pt x="4" y="5"/>
                </a:cubicBezTo>
                <a:cubicBezTo>
                  <a:pt x="9" y="0"/>
                  <a:pt x="17" y="0"/>
                  <a:pt x="22" y="4"/>
                </a:cubicBezTo>
                <a:cubicBezTo>
                  <a:pt x="28" y="9"/>
                  <a:pt x="29" y="18"/>
                  <a:pt x="24" y="23"/>
                </a:cubicBezTo>
                <a:cubicBezTo>
                  <a:pt x="19" y="28"/>
                  <a:pt x="11" y="27"/>
                  <a:pt x="7" y="2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1" name="文本框 160"/>
          <p:cNvSpPr txBox="1"/>
          <p:nvPr>
            <p:custDataLst>
              <p:tags r:id="rId116"/>
            </p:custDataLst>
          </p:nvPr>
        </p:nvSpPr>
        <p:spPr>
          <a:xfrm>
            <a:off x="6180020" y="4280467"/>
            <a:ext cx="854652" cy="727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0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59" name="文本框 75"/>
          <p:cNvSpPr txBox="1"/>
          <p:nvPr>
            <p:custDataLst>
              <p:tags r:id="rId117"/>
            </p:custDataLst>
          </p:nvPr>
        </p:nvSpPr>
        <p:spPr>
          <a:xfrm>
            <a:off x="7496646" y="4280467"/>
            <a:ext cx="3395509" cy="1101808"/>
          </a:xfrm>
          <a:prstGeom prst="rect">
            <a:avLst/>
          </a:prstGeom>
          <a:noFill/>
        </p:spPr>
        <p:txBody>
          <a:bodyPr vert="horz" wrap="square" lIns="71755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保持良好的驾驶习惯：养成良好的驾驶习惯，如正确使用转向灯、保持安全车距等。</a:t>
            </a:r>
          </a:p>
        </p:txBody>
      </p:sp>
    </p:spTree>
    <p:custDataLst>
      <p:tags r:id="rId118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6"/>
  <p:tag name="PA" val="v5.2.10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输入你的正文，文字是您思想的提炼，为了最终演示发布的良好效果，请尽量言简意赅的阐述观点"/>
  <p:tag name="KSO_WM_UNIT_TYPE" val="b"/>
  <p:tag name="KSO_WM_UNIT_VALUE" val="48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  <p:tag name="PA" val="v5.2.10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你的观看"/>
  <p:tag name="KSO_WM_UNIT_TYPE" val="a"/>
  <p:tag name="KSO_WM_UNIT_VALUE" val="10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8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8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2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29"/>
  <p:tag name="KSO_WM_TEMPLATE_THUMBS_INDEX" val="1、9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6"/>
  <p:tag name="PA" val="v5.2.10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903_1*f*1"/>
  <p:tag name="KSO_WM_UNIT_INDEX" val="1"/>
  <p:tag name="KSO_WM_UNIT_LAYERLEVEL" val="1"/>
  <p:tag name="KSO_WM_UNIT_NOCLEAR" val="0"/>
  <p:tag name="KSO_WM_UNIT_PRESET_TEXT" val="汇报人：稻小壳"/>
  <p:tag name="KSO_WM_UNIT_SHADOW_SCHEMECOLOR_INDEX" val="5"/>
  <p:tag name="KSO_WM_UNIT_SHADOW_SCHEMECOLOR_INDEX_BRIGHTNESS" val="-0.25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36.xml><?xml version="1.0" encoding="utf-8"?>
<p:tagLst xmlns:p="http://schemas.openxmlformats.org/presentationml/2006/main">
  <p:tag name="KSO_WM_BEAUTIFY_FLAG" val="#wm#"/>
  <p:tag name="KSO_WM_SLIDE_CONTENT_AREA" val="{&quot;left&quot;:&quot;41.4&quot;,&quot;top&quot;:&quot;63.05&quot;,&quot;width&quot;:&quot;615.6&quot;,&quot;height&quot;:&quot;371.45&quot;}"/>
  <p:tag name="KSO_WM_SLIDE_ID" val="custom2023090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0"/>
  <p:tag name="KSO_WM_TEMPLATE_THUMBS_INDEX" val="1、9"/>
</p:tagLst>
</file>

<file path=ppt/tags/tag2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903"/>
  <p:tag name="KSO_WM_TEMPLATE_MASTER_TYPE" val="1"/>
  <p:tag name="KSO_WM_TEMPLATE_SUBCATEGORY" val="17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0"/>
</p:tagLst>
</file>

<file path=ppt/tags/tag253.xml><?xml version="1.0" encoding="utf-8"?>
<p:tagLst xmlns:p="http://schemas.openxmlformats.org/presentationml/2006/main">
  <p:tag name="KSO_WM_BEAUTIFY_FLAG" val="#wm#"/>
  <p:tag name="KSO_WM_SLIDE_CONTENT_AREA" val="{&quot;left&quot;:&quot;175.6&quot;,&quot;top&quot;:&quot;107.65&quot;,&quot;width&quot;:&quot;615.6&quot;,&quot;height&quot;:&quot;371.45&quot;}"/>
  <p:tag name="KSO_WM_SLIDE_ID" val="custom202309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0"/>
</p:tagLst>
</file>

<file path=ppt/tags/tag2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1_1"/>
  <p:tag name="KSO_WM_UNIT_INDEX" val="1_1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2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4_1"/>
  <p:tag name="KSO_WM_UNIT_INDEX" val="1_4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2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2_1"/>
  <p:tag name="KSO_WM_UNIT_INDEX" val="1_2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2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h_f*1_3_1"/>
  <p:tag name="KSO_WM_UNIT_INDEX" val="1_3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51"/>
</p:tagLst>
</file>

<file path=ppt/tags/tag2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2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HIGHLIGHT" val="0"/>
  <p:tag name="KSO_WM_UNIT_ID" val="diagram20206152_3*m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6152_3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152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6152_3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52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52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06152_3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19:52&quot;,&quot;maxSize&quot;:{&quot;size1&quot;:22.2},&quot;minSize&quot;:{&quot;size1&quot;:13.5},&quot;normalSize&quot;:{&quot;size1&quot;:13.5},&quot;subLayout&quot;:[{&quot;id&quot;:&quot;2023-09-09T23:19:52&quot;,&quot;margin&quot;:{&quot;bottom&quot;:0.025999998673796654,&quot;left&quot;:2.117000102996826,&quot;right&quot;:1.2699999809265137,&quot;top&quot;:0.4230000376701355},&quot;type&quot;:0},{&quot;id&quot;:&quot;2023-09-09T23:19:5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2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8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8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8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8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8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9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9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9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9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0"/>
</p:tagLst>
</file>

<file path=ppt/tags/tag29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9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29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33"/>
</p:tagLst>
</file>

<file path=ppt/tags/tag29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19:54&quot;,&quot;maxSize&quot;:{&quot;size1&quot;:22.2},&quot;minSize&quot;:{&quot;size1&quot;:13.5},&quot;normalSize&quot;:{&quot;size1&quot;:13.5},&quot;subLayout&quot;:[{&quot;id&quot;:&quot;2023-09-09T23:19:54&quot;,&quot;margin&quot;:{&quot;bottom&quot;:0.025999998673796654,&quot;left&quot;:2.117000102996826,&quot;right&quot;:1.2699999809265137,&quot;top&quot;:0.4230000376701355},&quot;type&quot;:0},{&quot;id&quot;:&quot;2023-09-09T23:19:5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3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304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941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305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06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307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941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308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2_2"/>
  <p:tag name="KSO_WM_UNIT_INDEX" val="1_2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09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310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941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311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12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EXT_SUBTYPE" val="a"/>
  <p:tag name="KSO_WM_UNIT_TYPE" val="l_h_f"/>
  <p:tag name="KSO_WM_UNIT_USESOURCEFORMAT_APPLY" val="0"/>
  <p:tag name="KSO_WM_UNIT_VALUE" val="88"/>
</p:tagLst>
</file>

<file path=ppt/tags/tag313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diagram2021941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9"/>
</p:tagLst>
</file>

<file path=ppt/tags/tag314.xml><?xml version="1.0" encoding="utf-8"?>
<p:tagLst xmlns:p="http://schemas.openxmlformats.org/presentationml/2006/main">
  <p:tag name="KSO_WM_ASSEMBLE_CHIP_INDEX" val="aef6afe6f258438d9b98397991a01203"/>
  <p:tag name="KSO_WM_BEAUTIFY_FLAG" val="#wm#"/>
  <p:tag name="KSO_WM_CHIP_GROUPID" val="60bed4cf191caac4ef202446"/>
  <p:tag name="KSO_WM_CHIP_XID" val="60bed4cf191caac4ef202447"/>
  <p:tag name="KSO_WM_DIAGRAM_GROUP_CODE" val="l1-1"/>
  <p:tag name="KSO_WM_TAG_VERSION" val="1.0"/>
  <p:tag name="KSO_WM_TEMPLATE_CATEGORY" val="diagram"/>
  <p:tag name="KSO_WM_TEMPLATE_INDEX" val="20219419"/>
  <p:tag name="KSO_WM_UNIT_COMPATIBLE" val="0"/>
  <p:tag name="KSO_WM_UNIT_DIAGRAM_ISNUMVISUAL" val="0"/>
  <p:tag name="KSO_WM_UNIT_DIAGRAM_ISREFERUNIT" val="0"/>
  <p:tag name="KSO_WM_UNIT_HIGHLIGHT" val="0"/>
  <p:tag name="KSO_WM_UNIT_ID" val="diagram20219419_3*l_h_i*1_4_2"/>
  <p:tag name="KSO_WM_UNIT_INDEX" val="1_4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1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19:53&quot;,&quot;maxSize&quot;:{&quot;size1&quot;:22.2},&quot;minSize&quot;:{&quot;size1&quot;:13.5},&quot;normalSize&quot;:{&quot;size1&quot;:13.5},&quot;subLayout&quot;:[{&quot;id&quot;:&quot;2023-09-09T23:19:53&quot;,&quot;margin&quot;:{&quot;bottom&quot;:0.025999998673796654,&quot;left&quot;:2.117000102996826,&quot;right&quot;:1.2699999809265137,&quot;top&quot;:0.4230000376701355},&quot;type&quot;:0},{&quot;id&quot;:&quot;2023-09-09T23:19:5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0"/>
</p:tagLst>
</file>

<file path=ppt/tags/tag318.xml><?xml version="1.0" encoding="utf-8"?>
<p:tagLst xmlns:p="http://schemas.openxmlformats.org/presentationml/2006/main">
  <p:tag name="KSO_WM_BEAUTIFY_FLAG" val="#wm#"/>
  <p:tag name="KSO_WM_SLIDE_CONTENT_AREA" val="{&quot;left&quot;:&quot;175.6&quot;,&quot;top&quot;:&quot;107.65&quot;,&quot;width&quot;:&quot;615.6&quot;,&quot;height&quot;:&quot;371.45&quot;}"/>
  <p:tag name="KSO_WM_SLIDE_ID" val="custom202309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0"/>
</p:tagLst>
</file>

<file path=ppt/tags/tag3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1_1"/>
  <p:tag name="KSO_WM_UNIT_INDEX" val="1_1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2_1"/>
  <p:tag name="KSO_WM_UNIT_INDEX" val="1_2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3_1"/>
  <p:tag name="KSO_WM_UNIT_INDEX" val="1_3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4_1"/>
  <p:tag name="KSO_WM_UNIT_INDEX" val="1_4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19:51&quot;,&quot;maxSize&quot;:{&quot;size1&quot;:22.2},&quot;minSize&quot;:{&quot;size1&quot;:13.5},&quot;normalSize&quot;:{&quot;size1&quot;:13.5},&quot;subLayout&quot;:[{&quot;id&quot;:&quot;2023-09-09T23:19:51&quot;,&quot;margin&quot;:{&quot;bottom&quot;:0.025999998673796654,&quot;left&quot;:2.117000102996826,&quot;right&quot;:1.2699999809265137,&quot;top&quot;:0.4230000376701355},&quot;type&quot;:0},{&quot;id&quot;:&quot;2023-09-09T23:19:5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3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1_1"/>
  <p:tag name="KSO_WM_UNIT_INDEX" val="1_1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2_1"/>
  <p:tag name="KSO_WM_UNIT_INDEX" val="1_2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3_1"/>
  <p:tag name="KSO_WM_UNIT_INDEX" val="1_3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3*l_h_f*1_4_1"/>
  <p:tag name="KSO_WM_UNIT_INDEX" val="1_4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19:52&quot;,&quot;maxSize&quot;:{&quot;size1&quot;:22.2},&quot;minSize&quot;:{&quot;size1&quot;:13.5},&quot;normalSize&quot;:{&quot;size1&quot;:13.5},&quot;subLayout&quot;:[{&quot;id&quot;:&quot;2023-09-09T23:19:52&quot;,&quot;margin&quot;:{&quot;bottom&quot;:0.025999998673796654,&quot;left&quot;:2.117000102996826,&quot;right&quot;:1.2699999809265137,&quot;top&quot;:0.4230000376701355},&quot;type&quot;:0},{&quot;id&quot;:&quot;2023-09-09T23:19:5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3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7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0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28770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0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28770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19:53&quot;,&quot;maxSize&quot;:{&quot;size1&quot;:22.2},&quot;minSize&quot;:{&quot;size1&quot;:13.5},&quot;normalSize&quot;:{&quot;size1&quot;:13.5},&quot;subLayout&quot;:[{&quot;id&quot;:&quot;2023-09-09T23:19:53&quot;,&quot;margin&quot;:{&quot;bottom&quot;:0.025999998673796654,&quot;left&quot;:2.117000102996826,&quot;right&quot;:1.2699999809265137,&quot;top&quot;:0.4230000376701355},&quot;type&quot;:0},{&quot;id&quot;:&quot;2023-09-09T23:19:5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0"/>
</p:tagLst>
</file>

<file path=ppt/tags/tag400.xml><?xml version="1.0" encoding="utf-8"?>
<p:tagLst xmlns:p="http://schemas.openxmlformats.org/presentationml/2006/main">
  <p:tag name="KSO_WM_BEAUTIFY_FLAG" val="#wm#"/>
  <p:tag name="KSO_WM_SLIDE_CONTENT_AREA" val="{&quot;left&quot;:&quot;175.6&quot;,&quot;top&quot;:&quot;107.65&quot;,&quot;width&quot;:&quot;615.6&quot;,&quot;height&quot;:&quot;371.45&quot;}"/>
  <p:tag name="KSO_WM_SLIDE_ID" val="custom202309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0"/>
</p:tagLst>
</file>

<file path=ppt/tags/tag4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5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06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1_1"/>
  <p:tag name="KSO_WM_UNIT_INDEX" val="1_1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407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1_2"/>
  <p:tag name="KSO_WM_UNIT_INDEX" val="1_1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408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1_3"/>
  <p:tag name="KSO_WM_UNIT_INDEX" val="1_1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09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2_1"/>
  <p:tag name="KSO_WM_UNIT_INDEX" val="1_2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411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2_2"/>
  <p:tag name="KSO_WM_UNIT_INDEX" val="1_2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412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2_3"/>
  <p:tag name="KSO_WM_UNIT_INDEX" val="1_2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3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4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3_1"/>
  <p:tag name="KSO_WM_UNIT_INDEX" val="1_3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415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3_2"/>
  <p:tag name="KSO_WM_UNIT_INDEX" val="1_3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416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3_3"/>
  <p:tag name="KSO_WM_UNIT_INDEX" val="1_3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17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6b525cc7e4774305b209aaadd621ff9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bc624c80882f4ebb80cc35ea9fe8b5f3&quot;,&quot;X&quot;:{&quot;Pos&quot;:1},&quot;Y&quot;:{&quot;Pos&quot;:1}},&quot;whChangeMode&quot;:0}"/>
  <p:tag name="KSO_WM_UNIT_DIAGRAM_ISNUMVISUAL" val="0"/>
  <p:tag name="KSO_WM_UNIT_DIAGRAM_ISREFERUNIT" val="0"/>
  <p:tag name="KSO_WM_UNIT_HIGHLIGHT" val="0"/>
  <p:tag name="KSO_WM_UNIT_ID" val="diagram20219447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SM_LIMIT_TYPE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418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eabc74faf25b41698a0b405f56891a41"/>
  <p:tag name="KSO_WM_UNIT_DEFAULT_FONT" val="14;20;2"/>
  <p:tag name="KSO_WM_UNIT_DIAGRAM_ISNUMVISUAL" val="0"/>
  <p:tag name="KSO_WM_UNIT_DIAGRAM_ISREFERUNIT" val="0"/>
  <p:tag name="KSO_WM_UNIT_HIGHLIGHT" val="0"/>
  <p:tag name="KSO_WM_UNIT_ID" val="diagram20219447_3*l_h_f*1_4_1"/>
  <p:tag name="KSO_WM_UNIT_INDEX" val="1_4_1"/>
  <p:tag name="KSO_WM_UNIT_LAYERLEVEL" val="1_1_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9"/>
</p:tagLst>
</file>

<file path=ppt/tags/tag419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bc624c80882f4ebb80cc35ea9fe8b5f3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eabc74faf25b41698a0b405f56891a41&quot;,&quot;X&quot;:{&quot;Pos&quot;:1},&quot;Y&quot;:{&quot;Pos&quot;:0}},&quot;whChangeMode&quot;:0}"/>
  <p:tag name="KSO_WM_UNIT_DEFAULT_FONT" val="18;36;2"/>
  <p:tag name="KSO_WM_UNIT_DIAGRAM_ISNUMVISUAL" val="0"/>
  <p:tag name="KSO_WM_UNIT_DIAGRAM_ISREFERUNIT" val="0"/>
  <p:tag name="KSO_WM_UNIT_HIGHLIGHT" val="0"/>
  <p:tag name="KSO_WM_UNIT_ID" val="diagram20219447_3*l_h_i*1_4_2"/>
  <p:tag name="KSO_WM_UNIT_INDEX" val="1_4_2"/>
  <p:tag name="KSO_WM_UNIT_LAYERLEVEL" val="1_1_1"/>
  <p:tag name="KSO_WM_UNIT_SM_LIMIT_TYPE" val="0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0"/>
  <p:tag name="KSO_WM_UNIT_VALUE" val="1"/>
</p:tagLst>
</file>

<file path=ppt/tags/tag420.xml><?xml version="1.0" encoding="utf-8"?>
<p:tagLst xmlns:p="http://schemas.openxmlformats.org/presentationml/2006/main">
  <p:tag name="KSO_WM_ASSEMBLE_CHIP_INDEX" val="103cefb265b345f5a56fcdc630016db8"/>
  <p:tag name="KSO_WM_BEAUTIFY_FLAG" val="#wm#"/>
  <p:tag name="KSO_WM_CHIP_GROUPID" val="60bee66f4a63c72506fbd4a3"/>
  <p:tag name="KSO_WM_CHIP_XID" val="60bee66f4a63c72506fbd4a4"/>
  <p:tag name="KSO_WM_DIAGRAM_GROUP_CODE" val="l1-1"/>
  <p:tag name="KSO_WM_TAG_VERSION" val="1.0"/>
  <p:tag name="KSO_WM_TEMPLATE_CATEGORY" val="diagram"/>
  <p:tag name="KSO_WM_TEMPLATE_INDEX" val="20219447"/>
  <p:tag name="KSO_WM_UNIT_BLOCK" val="0"/>
  <p:tag name="KSO_WM_UNIT_COMPATIBLE" val="0"/>
  <p:tag name="KSO_WM_UNIT_DEC_AREA_ID" val="75ebed2137254bb79660077216f53f2f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bc624c80882f4ebb80cc35ea9fe8b5f3&quot;,&quot;X&quot;:{&quot;Pos&quot;:0},&quot;Y&quot;:{&quot;Pos&quot;:1}},&quot;whChangeMode&quot;:0}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47_3*l_h_i*1_4_3"/>
  <p:tag name="KSO_WM_UNIT_INDEX" val="1_4_3"/>
  <p:tag name="KSO_WM_UNIT_LAYERLEVEL" val="1_1_1"/>
  <p:tag name="KSO_WM_UNIT_SM_LIMIT_TYPE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19:53&quot;,&quot;maxSize&quot;:{&quot;size1&quot;:22.2},&quot;minSize&quot;:{&quot;size1&quot;:13.5},&quot;normalSize&quot;:{&quot;size1&quot;:13.5},&quot;subLayout&quot;:[{&quot;id&quot;:&quot;2023-09-09T23:19:53&quot;,&quot;margin&quot;:{&quot;bottom&quot;:0.025999998673796654,&quot;left&quot;:2.117000102996826,&quot;right&quot;:1.2699999809265137,&quot;top&quot;:0.4230000376701355},&quot;type&quot;:0},{&quot;id&quot;:&quot;2023-09-09T23:19:5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4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83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683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HIGHLIGHT" val="0"/>
  <p:tag name="KSO_WM_UNIT_ID" val="diagram20216831_3*l_h_f*1_2_1"/>
  <p:tag name="KSO_WM_UNIT_INDEX" val="1_2_1"/>
  <p:tag name="KSO_WM_UNIT_LAYERLEVEL" val="1_1_1"/>
  <p:tag name="KSO_WM_UNIT_NOCLEAR" val="0"/>
  <p:tag name="KSO_WM_UNIT_PRESET_TEXT" val="单击此处输入你的正文，文字是您思想的提炼,请尽量言简意赅的阐述观点，根据需要可酌情增减文字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83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683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HIGHLIGHT" val="0"/>
  <p:tag name="KSO_WM_UNIT_ID" val="diagram20216831_3*l_h_f*1_3_1"/>
  <p:tag name="KSO_WM_UNIT_INDEX" val="1_3_1"/>
  <p:tag name="KSO_WM_UNIT_LAYERLEVEL" val="1_1_1"/>
  <p:tag name="KSO_WM_UNIT_NOCLEAR" val="0"/>
  <p:tag name="KSO_WM_UNIT_PRESET_TEXT" val="单击此处输入你的正文，文字是您思想的提炼,请尽量言简意赅的阐述观点，根据需要可酌情增减文字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0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83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683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HIGHLIGHT" val="0"/>
  <p:tag name="KSO_WM_UNIT_ID" val="diagram20216831_3*l_h_f*1_4_1"/>
  <p:tag name="KSO_WM_UNIT_INDEX" val="1_4_1"/>
  <p:tag name="KSO_WM_UNIT_LAYERLEVEL" val="1_1_1"/>
  <p:tag name="KSO_WM_UNIT_NOCLEAR" val="0"/>
  <p:tag name="KSO_WM_UNIT_PRESET_TEXT" val="单击此处输入你的正文，文字是您思想的提炼,请尽量言简意赅的阐述观点，根据需要可酌情增减文字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0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83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683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6831"/>
  <p:tag name="KSO_WM_UNIT_COMPATIBLE" val="0"/>
  <p:tag name="KSO_WM_UNIT_DIAGRAM_ISNUMVISUAL" val="0"/>
  <p:tag name="KSO_WM_UNIT_DIAGRAM_ISREFERUNIT" val="0"/>
  <p:tag name="KSO_WM_UNIT_HIGHLIGHT" val="0"/>
  <p:tag name="KSO_WM_UNIT_ID" val="diagram20216831_3*l_h_f*1_1_1"/>
  <p:tag name="KSO_WM_UNIT_INDEX" val="1_1_1"/>
  <p:tag name="KSO_WM_UNIT_LAYERLEVEL" val="1_1_1"/>
  <p:tag name="KSO_WM_UNIT_NOCLEAR" val="0"/>
  <p:tag name="KSO_WM_UNIT_PRESET_TEXT" val="单击此处输入你的正文，文字是您思想的提炼,请尽量言简意赅的阐述观点，根据需要可酌情增减文字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60"/>
</p:tagLst>
</file>

<file path=ppt/tags/tag43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19:55&quot;,&quot;maxSize&quot;:{&quot;size1&quot;:22.2},&quot;minSize&quot;:{&quot;size1&quot;:13.5},&quot;normalSize&quot;:{&quot;size1&quot;:13.5},&quot;subLayout&quot;:[{&quot;id&quot;:&quot;2023-09-09T23:19:55&quot;,&quot;margin&quot;:{&quot;bottom&quot;:0.025999998673796654,&quot;left&quot;:2.117000102996826,&quot;right&quot;:1.2699999809265137,&quot;top&quot;:0.4230000376701355},&quot;type&quot;:0},{&quot;id&quot;:&quot;2023-09-09T23:19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4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4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4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4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4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19:55&quot;,&quot;maxSize&quot;:{&quot;size1&quot;:22.2},&quot;minSize&quot;:{&quot;size1&quot;:13.5},&quot;normalSize&quot;:{&quot;size1&quot;:13.5},&quot;subLayout&quot;:[{&quot;id&quot;:&quot;2023-09-09T23:19:55&quot;,&quot;margin&quot;:{&quot;bottom&quot;:0.025999998673796654,&quot;left&quot;:2.117000102996826,&quot;right&quot;:1.2699999809265137,&quot;top&quot;:0.4230000376701355},&quot;type&quot;:0},{&quot;id&quot;:&quot;2023-09-09T23:19:5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e*1"/>
  <p:tag name="KSO_WM_UNIT_INDEX" val="1"/>
  <p:tag name="KSO_WM_UNIT_LAYERLEVEL" val="1"/>
  <p:tag name="KSO_WM_UNIT_NOCLEAR" val="0"/>
  <p:tag name="KSO_WM_UNIT_PRESET_TEXT" val="01"/>
  <p:tag name="KSO_WM_UNIT_TEXT_LINE_FILL_TYPE" val="2"/>
  <p:tag name="KSO_WM_UNIT_TEXT_LINE_FORE_SCHEMECOLOR_INDEX" val="5"/>
  <p:tag name="KSO_WM_UNIT_TEXT_LINE_FORE_SCHEMECOLOR_INDEX_BRIGHTNESS" val="0"/>
  <p:tag name="KSO_WM_UNIT_TYPE" val="e"/>
  <p:tag name="KSO_WM_UNIT_VALUE" val="6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0"/>
</p:tagLst>
</file>

<file path=ppt/tags/tag462.xml><?xml version="1.0" encoding="utf-8"?>
<p:tagLst xmlns:p="http://schemas.openxmlformats.org/presentationml/2006/main">
  <p:tag name="KSO_WM_BEAUTIFY_FLAG" val="#wm#"/>
  <p:tag name="KSO_WM_SLIDE_CONTENT_AREA" val="{&quot;left&quot;:&quot;175.6&quot;,&quot;top&quot;:&quot;107.65&quot;,&quot;width&quot;:&quot;615.6&quot;,&quot;height&quot;:&quot;371.45&quot;}"/>
  <p:tag name="KSO_WM_SLIDE_ID" val="custom2023090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0"/>
</p:tagLst>
</file>

<file path=ppt/tags/tag4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75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0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19:53&quot;,&quot;maxSize&quot;:{&quot;size1&quot;:22.2},&quot;minSize&quot;:{&quot;size1&quot;:13.5},&quot;normalSize&quot;:{&quot;size1&quot;:13.5},&quot;subLayout&quot;:[{&quot;id&quot;:&quot;2023-09-09T23:19:53&quot;,&quot;margin&quot;:{&quot;bottom&quot;:0.025999998673796654,&quot;left&quot;:2.117000102996826,&quot;right&quot;:1.2699999809265137,&quot;top&quot;:0.4230000376701355},&quot;type&quot;:0},{&quot;id&quot;:&quot;2023-09-09T23:19:5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4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3:19:53&quot;,&quot;maxSize&quot;:{&quot;size1&quot;:22.2},&quot;minSize&quot;:{&quot;size1&quot;:13.5},&quot;normalSize&quot;:{&quot;size1&quot;:13.5},&quot;subLayout&quot;:[{&quot;id&quot;:&quot;2023-09-09T23:19:53&quot;,&quot;margin&quot;:{&quot;bottom&quot;:0.025999998673796654,&quot;left&quot;:2.117000102996826,&quot;right&quot;:1.2699999809265137,&quot;top&quot;:0.4230000376701355},&quot;type&quot;:0},{&quot;id&quot;:&quot;2023-09-09T23:19:5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5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2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.15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26"/>
  <p:tag name="KSO_WM_UNIT_INDEX" val="1_1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25"/>
  <p:tag name="KSO_WM_UNIT_INDEX" val="1_1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11"/>
  <p:tag name="KSO_WM_UNIT_INDEX" val="1_1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27"/>
  <p:tag name="KSO_WM_UNIT_INDEX" val="1_1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13"/>
  <p:tag name="KSO_WM_UNIT_INDEX" val="1_1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16"/>
  <p:tag name="KSO_WM_UNIT_INDEX" val="1_1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22"/>
  <p:tag name="KSO_WM_UNIT_INDEX" val="1_1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8"/>
  <p:tag name="KSO_WM_UNIT_INDEX" val="1_1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9"/>
  <p:tag name="KSO_WM_UNIT_INDEX" val="1_1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9"/>
  <p:tag name="KSO_WM_UNIT_INDEX" val="1_1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10"/>
  <p:tag name="KSO_WM_UNIT_INDEX" val="1_1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21"/>
  <p:tag name="KSO_WM_UNIT_INDEX" val="1_1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23"/>
  <p:tag name="KSO_WM_UNIT_INDEX" val="1_1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24"/>
  <p:tag name="KSO_WM_UNIT_INDEX" val="1_1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17"/>
  <p:tag name="KSO_WM_UNIT_INDEX" val="1_1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8"/>
  <p:tag name="KSO_WM_UNIT_INDEX" val="1_1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20"/>
  <p:tag name="KSO_WM_UNIT_INDEX" val="1_1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1_12"/>
  <p:tag name="KSO_WM_UNIT_INDEX" val="1_1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1_15"/>
  <p:tag name="KSO_WM_UNIT_INDEX" val="1_1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1_14"/>
  <p:tag name="KSO_WM_UNIT_INDEX" val="1_1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5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26"/>
  <p:tag name="KSO_WM_UNIT_INDEX" val="1_3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25"/>
  <p:tag name="KSO_WM_UNIT_INDEX" val="1_3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11"/>
  <p:tag name="KSO_WM_UNIT_INDEX" val="1_3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27"/>
  <p:tag name="KSO_WM_UNIT_INDEX" val="1_3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13"/>
  <p:tag name="KSO_WM_UNIT_INDEX" val="1_3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16"/>
  <p:tag name="KSO_WM_UNIT_INDEX" val="1_3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22"/>
  <p:tag name="KSO_WM_UNIT_INDEX" val="1_3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8"/>
  <p:tag name="KSO_WM_UNIT_INDEX" val="1_3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9"/>
  <p:tag name="KSO_WM_UNIT_INDEX" val="1_3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9"/>
  <p:tag name="KSO_WM_UNIT_INDEX" val="1_3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10"/>
  <p:tag name="KSO_WM_UNIT_INDEX" val="1_3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21"/>
  <p:tag name="KSO_WM_UNIT_INDEX" val="1_3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23"/>
  <p:tag name="KSO_WM_UNIT_INDEX" val="1_3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24"/>
  <p:tag name="KSO_WM_UNIT_INDEX" val="1_3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17"/>
  <p:tag name="KSO_WM_UNIT_INDEX" val="1_3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8"/>
  <p:tag name="KSO_WM_UNIT_INDEX" val="1_3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20"/>
  <p:tag name="KSO_WM_UNIT_INDEX" val="1_3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3_12"/>
  <p:tag name="KSO_WM_UNIT_INDEX" val="1_3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3_15"/>
  <p:tag name="KSO_WM_UNIT_INDEX" val="1_3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3_14"/>
  <p:tag name="KSO_WM_UNIT_INDEX" val="1_3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3_1"/>
  <p:tag name="KSO_WM_UNIT_INDEX" val="1_3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5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8"/>
  <p:tag name="KSO_WM_UNIT_INDEX" val="1_2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19"/>
  <p:tag name="KSO_WM_UNIT_INDEX" val="1_2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9"/>
  <p:tag name="KSO_WM_UNIT_INDEX" val="1_2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10"/>
  <p:tag name="KSO_WM_UNIT_INDEX" val="1_2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21"/>
  <p:tag name="KSO_WM_UNIT_INDEX" val="1_2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3"/>
  <p:tag name="KSO_WM_UNIT_INDEX" val="1_2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4"/>
  <p:tag name="KSO_WM_UNIT_INDEX" val="1_2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6"/>
  <p:tag name="KSO_WM_UNIT_INDEX" val="1_2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7"/>
  <p:tag name="KSO_WM_UNIT_INDEX" val="1_2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8"/>
  <p:tag name="KSO_WM_UNIT_INDEX" val="1_2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20"/>
  <p:tag name="KSO_WM_UNIT_INDEX" val="1_2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12"/>
  <p:tag name="KSO_WM_UNIT_INDEX" val="1_2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15"/>
  <p:tag name="KSO_WM_UNIT_INDEX" val="1_2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5"/>
  <p:tag name="KSO_WM_UNIT_INDEX" val="1_2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1"/>
  <p:tag name="KSO_WM_UNIT_INDEX" val="1_2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27"/>
  <p:tag name="KSO_WM_UNIT_INDEX" val="1_2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2_13"/>
  <p:tag name="KSO_WM_UNIT_INDEX" val="1_2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2_16"/>
  <p:tag name="KSO_WM_UNIT_INDEX" val="1_2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2_22"/>
  <p:tag name="KSO_WM_UNIT_INDEX" val="1_2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2_14"/>
  <p:tag name="KSO_WM_UNIT_INDEX" val="1_2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2_1"/>
  <p:tag name="KSO_WM_UNIT_INDEX" val="1_2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5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8"/>
  <p:tag name="KSO_WM_UNIT_INDEX" val="1_4_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19"/>
  <p:tag name="KSO_WM_UNIT_INDEX" val="1_4_1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9"/>
  <p:tag name="KSO_WM_UNIT_INDEX" val="1_4_9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10"/>
  <p:tag name="KSO_WM_UNIT_INDEX" val="1_4_1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21"/>
  <p:tag name="KSO_WM_UNIT_INDEX" val="1_4_2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3"/>
  <p:tag name="KSO_WM_UNIT_INDEX" val="1_4_2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4"/>
  <p:tag name="KSO_WM_UNIT_INDEX" val="1_4_2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6"/>
  <p:tag name="KSO_WM_UNIT_INDEX" val="1_4_2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7"/>
  <p:tag name="KSO_WM_UNIT_INDEX" val="1_4_1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8"/>
  <p:tag name="KSO_WM_UNIT_INDEX" val="1_4_18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20"/>
  <p:tag name="KSO_WM_UNIT_INDEX" val="1_4_20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12"/>
  <p:tag name="KSO_WM_UNIT_INDEX" val="1_4_1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15"/>
  <p:tag name="KSO_WM_UNIT_INDEX" val="1_4_1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5"/>
  <p:tag name="KSO_WM_UNIT_INDEX" val="1_4_2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1"/>
  <p:tag name="KSO_WM_UNIT_INDEX" val="1_4_1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27"/>
  <p:tag name="KSO_WM_UNIT_INDEX" val="1_4_2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09367_3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9367_3*l_h_i*1_4_13"/>
  <p:tag name="KSO_WM_UNIT_INDEX" val="1_4_1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67_3*l_h_i*1_4_16"/>
  <p:tag name="KSO_WM_UNIT_INDEX" val="1_4_1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09367_3*l_h_i*1_4_22"/>
  <p:tag name="KSO_WM_UNIT_INDEX" val="1_4_2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i*1_4_14"/>
  <p:tag name="KSO_WM_UNIT_INDEX" val="1_4_14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6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67"/>
  <p:tag name="KSO_WM_UNIT_COMPATIBLE" val="0"/>
  <p:tag name="KSO_WM_UNIT_DIAGRAM_ISNUMVISUAL" val="0"/>
  <p:tag name="KSO_WM_UNIT_DIAGRAM_ISREFERUNIT" val="0"/>
  <p:tag name="KSO_WM_UNIT_HIGHLIGHT" val="0"/>
  <p:tag name="KSO_WM_UNIT_ID" val="diagram20209367_3*l_h_f*1_4_1"/>
  <p:tag name="KSO_WM_UNIT_INDEX" val="1_4_1"/>
  <p:tag name="KSO_WM_UNIT_LAYERLEVEL" val="1_1_1"/>
  <p:tag name="KSO_WM_UNIT_NOCLEAR" val="0"/>
  <p:tag name="KSO_WM_UNIT_PRESET_TEXT" val="单击此处输入你需要的正文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0"/>
</p:tagLst>
</file>

<file path=ppt/tags/tag62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marginOverLayout&quot;:{&quot;left&quot;:-0.035,&quot;top&quot;:-0.035,&quot;right&quot;:-0.035,&quot;bottom&quot;:-0.035},&quot;normalSize&quot;:{&quot;size1&quot;:13.5},&quot;minSize&quot;:{&quot;size1&quot;:13.5},&quot;maxSize&quot;:{&quot;size1&quot;:22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17,&quot;top&quot;:0.423,&quot;right&quot;:1.27,&quot;bottom&quot;:0.026},&quot;marginOverLayout&quot;:{&quot;left&quot;:-0.035,&quot;top&quot;:-0.035,&quot;right&quot;:-0.035,&quot;bottom&quot;:-0.035},&quot;edge&quot;:{&quot;left&quot;:true,&quot;top&quot;:true,&quot;right&quot;:true,&quot;bottom&quot;:false},&quot;IsEmpty&quot;:false},{&quot;direction&quot;:0,&quot;horizontalAlign&quot;:-1,&quot;verticalAlign&quot;:-1,&quot;type&quot;:0,&quot;diagramDirection&quot;:0,&quot;canSetOverLayout&quot;:0,&quot;isOverLayout&quot;:0,&quot;margin&quot;:{&quot;left&quot;:1.279,&quot;top&quot;:0.397,&quot;right&quot;:1.261,&quot;bottom&quot;:0.847},&quot;marginOverLayout&quot;:{&quot;left&quot;:-0.035,&quot;top&quot;:-0.035,&quot;right&quot;:-0.035,&quot;bottom&quot;:-0.035},&quot;edge&quot;:{&quot;left&quot;:true,&quot;top&quot;:false,&quot;right&quot;:true,&quot;bottom&quot;:true},&quot;IsEmpty&quot;:false}],&quot;IsEmpty&quot;:false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3"/>
  <p:tag name="KSO_WM_TEMPLATE_MASTER_TYPE" val="0"/>
  <p:tag name="KSO_WM_TEMPLATE_SUBCATEGORY" val="25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你的观看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a"/>
  <p:tag name="KSO_WM_UNIT_VALUE" val="10"/>
</p:tagLst>
</file>

<file path=ppt/tags/tag623.xml><?xml version="1.0" encoding="utf-8"?>
<p:tagLst xmlns:p="http://schemas.openxmlformats.org/presentationml/2006/main">
  <p:tag name="KSO_WM_BEAUTIFY_FLAG" val="#wm#"/>
  <p:tag name="KSO_WM_SLIDE_CONTENT_AREA" val="{&quot;left&quot;:&quot;41.4&quot;,&quot;top&quot;:&quot;63.05&quot;,&quot;width&quot;:&quot;615.6&quot;,&quot;height&quot;:&quot;371.45&quot;}"/>
  <p:tag name="KSO_WM_SLIDE_ID" val="custom20230903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903"/>
  <p:tag name="KSO_WM_TEMPLATE_MASTER_TYPE" val="1"/>
  <p:tag name="KSO_WM_TEMPLATE_SUBCATEGORY" val="0"/>
</p:tagLst>
</file>

<file path=ppt/tags/tag624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">
      <a:dk1>
        <a:srgbClr val="000000"/>
      </a:dk1>
      <a:lt1>
        <a:srgbClr val="FFFFFF"/>
      </a:lt1>
      <a:dk2>
        <a:srgbClr val="FFF0DA"/>
      </a:dk2>
      <a:lt2>
        <a:srgbClr val="FFFDF9"/>
      </a:lt2>
      <a:accent1>
        <a:srgbClr val="FFB245"/>
      </a:accent1>
      <a:accent2>
        <a:srgbClr val="FF881F"/>
      </a:accent2>
      <a:accent3>
        <a:srgbClr val="FA734C"/>
      </a:accent3>
      <a:accent4>
        <a:srgbClr val="F55E79"/>
      </a:accent4>
      <a:accent5>
        <a:srgbClr val="EF49A5"/>
      </a:accent5>
      <a:accent6>
        <a:srgbClr val="EA34D2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108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高速公路安全行车知识讲解</vt:lpstr>
      <vt:lpstr>Slide 2</vt:lpstr>
      <vt:lpstr>高速公路行车注意事项</vt:lpstr>
      <vt:lpstr>Slide 4</vt:lpstr>
      <vt:lpstr>Slide 5</vt:lpstr>
      <vt:lpstr>Slide 6</vt:lpstr>
      <vt:lpstr>高速公路驾驶技巧</vt:lpstr>
      <vt:lpstr>Slide 8</vt:lpstr>
      <vt:lpstr>Slide 9</vt:lpstr>
      <vt:lpstr>Slide 10</vt:lpstr>
      <vt:lpstr>高速公路行车安全设备</vt:lpstr>
      <vt:lpstr>Slide 12</vt:lpstr>
      <vt:lpstr>Slide 13</vt:lpstr>
      <vt:lpstr>Slide 14</vt:lpstr>
      <vt:lpstr>高速公路行车安全知识普及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2023-09-11T04:47:22Z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12E5725B76AB4DF7B2DA04A0A946B69C_11</vt:lpwstr>
  </property>
  <property fmtid="{D5CDD505-2E9C-101B-9397-08002B2CF9AE}" pid="3" name="KSOProductBuildVer">
    <vt:lpwstr>2052-12.1.0.15374</vt:lpwstr>
  </property>
</Properties>
</file>