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85" r:id="rId1"/>
    <p:sldMasterId id="2147483722" r:id="rId2"/>
  </p:sldMasterIdLst>
  <p:notesMasterIdLst>
    <p:notesMasterId r:id="rId3"/>
  </p:notesMasterIdLst>
  <p:sldIdLst>
    <p:sldId id="286" r:id="rId4"/>
    <p:sldId id="291" r:id="rId5"/>
    <p:sldId id="295" r:id="rId6"/>
    <p:sldId id="298" r:id="rId7"/>
    <p:sldId id="304" r:id="rId9"/>
    <p:sldId id="307" r:id="rId10"/>
    <p:sldId id="310" r:id="rId11"/>
    <p:sldId id="313" r:id="rId12"/>
    <p:sldId id="319" r:id="rId14"/>
    <p:sldId id="322" r:id="rId15"/>
    <p:sldId id="325" r:id="rId16"/>
    <p:sldId id="328" r:id="rId17"/>
    <p:sldId id="334" r:id="rId19"/>
    <p:sldId id="337" r:id="rId20"/>
    <p:sldId id="340" r:id="rId21"/>
    <p:sldId id="343" r:id="rId22"/>
    <p:sldId id="349" r:id="rId24"/>
    <p:sldId id="352" r:id="rId25"/>
    <p:sldId id="355" r:id="rId26"/>
    <p:sldId id="358" r:id="rId27"/>
    <p:sldId id="364" r:id="rId29"/>
    <p:sldId id="367" r:id="rId30"/>
    <p:sldId id="370" r:id="rId31"/>
    <p:sldId id="374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人工智能在家电控制中的应用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人工智能技术在家电控制中的应用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智能语音控制在家电控制中的应用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智能家居系统在家电控制中的应用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人工智能技术在智能家电产品设计中的应用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人工智能技术在家电控制中的未来发展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人工智能技术在家电控制中的应用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人工智能技术概述</a:t>
            </a:r>
            <a:endParaRPr altLang="en-US" lang="zh-CN"/>
          </a:p>
        </p:txBody>
      </p:sp>
      <p:sp>
        <p:nvSpPr>
          <p:cNvPr id="10489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人工智能技术的定义和发展历程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人工智能技术的主要应用领域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人工智能技术在家电控制中的应用原理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0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人工智能技术在家电控制中的优势和挑战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家电控制系统的基本构成</a:t>
            </a:r>
            <a:endParaRPr altLang="en-US" lang="zh-CN"/>
          </a:p>
        </p:txBody>
      </p:sp>
      <p:sp>
        <p:nvSpPr>
          <p:cNvPr id="10490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智能家居云平台：实现远程控制、数据共享等功能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8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用户界面：提供直观的操作体验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0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硬件部分：包括主控制器、传感器、执行器等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2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软件部分：包括控制算法、通信协议等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人工智能技术在家电控制中的应用场景</a:t>
            </a:r>
            <a:endParaRPr altLang="en-US" lang="zh-CN"/>
          </a:p>
        </p:txBody>
      </p:sp>
      <p:sp>
        <p:nvSpPr>
          <p:cNvPr id="10491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语音控制：通过语音识别技术，实现家电的语音控制，方便快捷。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图像识别：通过图像识别技术，实现智能家居的自动识别和智能控制。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智能推荐：通过大数据分析，为家电提供智能推荐功能，提高使用体验。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远程控制：通过互联网技术，实现家电的远程控制，方便用户随时随地管理家居。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智能语音控制在家电控制中的应用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智能语音控制技术概述</a:t>
            </a:r>
            <a:endParaRPr altLang="en-US" lang="zh-CN"/>
          </a:p>
        </p:txBody>
      </p:sp>
      <p:sp>
        <p:nvSpPr>
          <p:cNvPr id="1049230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智能语音控制技术的发展趋势和未来展望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40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智能语音控制技术的优势和局限性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智能语音控制技术的分类和应用场景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2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智能语音控制技术的定义和原理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智能语音控制在家电控制中的应用场景</a:t>
            </a:r>
            <a:endParaRPr altLang="en-US" lang="zh-CN"/>
          </a:p>
        </p:txBody>
      </p:sp>
      <p:sp>
        <p:nvSpPr>
          <p:cNvPr id="104929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智能语音控制在家电控制中的应用场景：智能家居系统中的语音控制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智能语音控制在家电控制中的应用场景：智能音箱与家电的连接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智能语音控制在家电控制中的应用场景：语音指令控制家电设备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智能语音控制在家电控制中的应用场景：语音识别技术在家电控制中的应用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智能语音控制的优势与局限性</a:t>
            </a:r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1"/>
            </p:custDataLst>
          </p:nvPr>
        </p:nvSpPr>
        <p:spPr>
          <a:xfrm>
            <a:off x="608330" y="2201555"/>
            <a:ext cx="10969625" cy="14501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优势：方便快捷，无需手动操作，提高生活便利性；语音识别准确率高，满足不同用户需求；可与其他智能家居设备联动，实现智能家居系统一体化。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"/>
            </p:custDataLst>
          </p:nvPr>
        </p:nvSpPr>
        <p:spPr>
          <a:xfrm>
            <a:off x="608330" y="4088281"/>
            <a:ext cx="10969625" cy="14501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局限性：受限于语音识别技术，对于方言、口音等问题可能存在识别困难；需要联网才能使用，对于无网络环境可能无法使用；存在隐私泄露的风险，需要加强数据保护和加密措施。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9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智能家居系统在家电控制中的应用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智能家居系统概述</a:t>
            </a:r>
            <a:endParaRPr altLang="en-US" lang="zh-CN"/>
          </a:p>
        </p:txBody>
      </p:sp>
      <p:sp>
        <p:nvSpPr>
          <p:cNvPr id="1049460" name="任意多边形 35"/>
          <p:cNvSpPr/>
          <p:nvPr>
            <p:custDataLst>
              <p:tags r:id="rId1"/>
            </p:custDataLst>
          </p:nvPr>
        </p:nvSpPr>
        <p:spPr>
          <a:xfrm>
            <a:off x="608330" y="1491604"/>
            <a:ext cx="10970260" cy="104436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62" name="任意多边形 39"/>
          <p:cNvSpPr/>
          <p:nvPr>
            <p:custDataLst>
              <p:tags r:id="rId2"/>
            </p:custDataLst>
          </p:nvPr>
        </p:nvSpPr>
        <p:spPr>
          <a:xfrm>
            <a:off x="691549" y="1581810"/>
            <a:ext cx="10804458" cy="86458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03" y="1805421"/>
            <a:ext cx="0" cy="431975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64" name="正文"/>
          <p:cNvSpPr txBox="1"/>
          <p:nvPr>
            <p:custDataLst>
              <p:tags r:id="rId4"/>
            </p:custDataLst>
          </p:nvPr>
        </p:nvSpPr>
        <p:spPr>
          <a:xfrm>
            <a:off x="2260635" y="1567199"/>
            <a:ext cx="9010491" cy="879196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定义：智能家居系统是一种利用先进的计算机技术、网络通信技术、传感器技术等，实现对家庭设备的集中控制和智能化管理，提高居住舒适度和生活品质的系统。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6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877" y="1563388"/>
            <a:ext cx="900160" cy="900795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68" name="任意多边形 45"/>
          <p:cNvSpPr/>
          <p:nvPr>
            <p:custDataLst>
              <p:tags r:id="rId6"/>
            </p:custDataLst>
          </p:nvPr>
        </p:nvSpPr>
        <p:spPr>
          <a:xfrm>
            <a:off x="608330" y="2729085"/>
            <a:ext cx="10970260" cy="104436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70" name="任意多边形 46"/>
          <p:cNvSpPr/>
          <p:nvPr>
            <p:custDataLst>
              <p:tags r:id="rId7"/>
            </p:custDataLst>
          </p:nvPr>
        </p:nvSpPr>
        <p:spPr>
          <a:xfrm>
            <a:off x="691549" y="2819292"/>
            <a:ext cx="10804458" cy="86458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03" y="3042902"/>
            <a:ext cx="0" cy="431975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72" name="正文"/>
          <p:cNvSpPr txBox="1"/>
          <p:nvPr>
            <p:custDataLst>
              <p:tags r:id="rId9"/>
            </p:custDataLst>
          </p:nvPr>
        </p:nvSpPr>
        <p:spPr>
          <a:xfrm>
            <a:off x="2260635" y="2804681"/>
            <a:ext cx="9010491" cy="879196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组成：智能家居系统主要由智能网关、智能家电、传感器等设备组成，通过互联网或局域网实现互联互通。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7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877" y="2800869"/>
            <a:ext cx="900160" cy="900795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76" name="任意多边形 51"/>
          <p:cNvSpPr/>
          <p:nvPr>
            <p:custDataLst>
              <p:tags r:id="rId11"/>
            </p:custDataLst>
          </p:nvPr>
        </p:nvSpPr>
        <p:spPr>
          <a:xfrm>
            <a:off x="608330" y="3966567"/>
            <a:ext cx="10970260" cy="104436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78" name="任意多边形 52"/>
          <p:cNvSpPr/>
          <p:nvPr>
            <p:custDataLst>
              <p:tags r:id="rId12"/>
            </p:custDataLst>
          </p:nvPr>
        </p:nvSpPr>
        <p:spPr>
          <a:xfrm>
            <a:off x="691549" y="4056773"/>
            <a:ext cx="10804458" cy="86458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03" y="4280384"/>
            <a:ext cx="0" cy="431975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80" name="正文"/>
          <p:cNvSpPr txBox="1"/>
          <p:nvPr>
            <p:custDataLst>
              <p:tags r:id="rId14"/>
            </p:custDataLst>
          </p:nvPr>
        </p:nvSpPr>
        <p:spPr>
          <a:xfrm>
            <a:off x="2260635" y="4042162"/>
            <a:ext cx="9010491" cy="879196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功能：智能家居系统可以实现远程控制、语音控制、场景设置、定时开关等功能，方便用户对家庭设备的操作和管理。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8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877" y="4038351"/>
            <a:ext cx="900160" cy="900795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84" name="任意多边形 57"/>
          <p:cNvSpPr/>
          <p:nvPr>
            <p:custDataLst>
              <p:tags r:id="rId16"/>
            </p:custDataLst>
          </p:nvPr>
        </p:nvSpPr>
        <p:spPr>
          <a:xfrm>
            <a:off x="608330" y="5204048"/>
            <a:ext cx="10970260" cy="104436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86" name="任意多边形 58"/>
          <p:cNvSpPr/>
          <p:nvPr>
            <p:custDataLst>
              <p:tags r:id="rId17"/>
            </p:custDataLst>
          </p:nvPr>
        </p:nvSpPr>
        <p:spPr>
          <a:xfrm>
            <a:off x="691549" y="5294255"/>
            <a:ext cx="10804458" cy="86458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03" y="5517865"/>
            <a:ext cx="0" cy="431975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88" name="正文"/>
          <p:cNvSpPr txBox="1"/>
          <p:nvPr>
            <p:custDataLst>
              <p:tags r:id="rId19"/>
            </p:custDataLst>
          </p:nvPr>
        </p:nvSpPr>
        <p:spPr>
          <a:xfrm>
            <a:off x="2260635" y="5279644"/>
            <a:ext cx="9010491" cy="879196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优势：智能家居系统可以提高家庭设备的自动化程度，减少人工干预，提高生活便利性和舒适度，同时也可以实现节能环保。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9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877" y="5275832"/>
            <a:ext cx="900160" cy="900795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智能家居系统在家电控制中的应用场景</a:t>
            </a:r>
            <a:endParaRPr altLang="en-US" lang="zh-CN"/>
          </a:p>
        </p:txBody>
      </p:sp>
      <p:sp>
        <p:nvSpPr>
          <p:cNvPr id="1049526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智能家居系统能够实现家电的远程控制，用户可以通过手机、平板等设备随时随地控制家电的开关、温度、音量等。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智能家居系统能够实现家电的语音控制，用户可以通过语音指令控制家电的开关、温度、音量等，更加便捷。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智能家居系统能够实现家电的自动化控制，根据用户的习惯和需求，自动调节家电的运行状态，更加智能化。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智能家居系统能够实现家电的安全监控，实时监测家电的运行状态，及时发现异常情况，保障家庭安全。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智能家居系统的优势与局限性</a:t>
            </a:r>
            <a:endParaRPr altLang="en-US" lang="zh-CN"/>
          </a:p>
        </p:txBody>
      </p:sp>
      <p:sp>
        <p:nvSpPr>
          <p:cNvPr id="10495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0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优势：方便、舒适、安全、节能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6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局限性：成本较高、技术成熟度不够、隐私保护问题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2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未来发展前景：随着技术的不断进步，智能家居系统将更加普及和成熟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84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88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0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实际应用案例：智能照明、智能安防、智能家电控制等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2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人工智能技术在智能家电产品设计中的应用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智能家电产品设计概述</a:t>
            </a:r>
            <a:endParaRPr altLang="en-US" lang="zh-CN"/>
          </a:p>
        </p:txBody>
      </p:sp>
      <p:sp>
        <p:nvSpPr>
          <p:cNvPr id="10496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人工智能技术在智能家电产品设计中的应用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8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智能家电产品设计的未来发展趋势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0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智能家电产品的定义和特点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智能家电产品的设计理念和原则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人工智能技术在智能家电产品设计中的应用场景</a:t>
            </a:r>
            <a:endParaRPr altLang="en-US" lang="zh-CN"/>
          </a:p>
        </p:txBody>
      </p:sp>
      <p:sp>
        <p:nvSpPr>
          <p:cNvPr id="1049748" name="圆角矩形 30"/>
          <p:cNvSpPr/>
          <p:nvPr>
            <p:custDataLst>
              <p:tags r:id="rId1"/>
            </p:custDataLst>
          </p:nvPr>
        </p:nvSpPr>
        <p:spPr>
          <a:xfrm>
            <a:off x="2398413" y="1490345"/>
            <a:ext cx="7779737" cy="109189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50" name="圆角矩形 65"/>
          <p:cNvSpPr/>
          <p:nvPr>
            <p:custDataLst>
              <p:tags r:id="rId2"/>
            </p:custDataLst>
          </p:nvPr>
        </p:nvSpPr>
        <p:spPr>
          <a:xfrm>
            <a:off x="2398413" y="2712822"/>
            <a:ext cx="7779737" cy="109189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52" name="圆角矩形 72"/>
          <p:cNvSpPr/>
          <p:nvPr>
            <p:custDataLst>
              <p:tags r:id="rId3"/>
            </p:custDataLst>
          </p:nvPr>
        </p:nvSpPr>
        <p:spPr>
          <a:xfrm>
            <a:off x="2398413" y="3935300"/>
            <a:ext cx="7779737" cy="109189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54" name="圆角矩形 78"/>
          <p:cNvSpPr/>
          <p:nvPr>
            <p:custDataLst>
              <p:tags r:id="rId4"/>
            </p:custDataLst>
          </p:nvPr>
        </p:nvSpPr>
        <p:spPr>
          <a:xfrm>
            <a:off x="2398413" y="5157777"/>
            <a:ext cx="7779737" cy="109189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756" name="圆角矩形 35"/>
          <p:cNvSpPr/>
          <p:nvPr>
            <p:custDataLst>
              <p:tags r:id="rId5"/>
            </p:custDataLst>
          </p:nvPr>
        </p:nvSpPr>
        <p:spPr>
          <a:xfrm>
            <a:off x="2008873" y="1696182"/>
            <a:ext cx="1876138" cy="6802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8" name="圆角矩形 35"/>
          <p:cNvSpPr/>
          <p:nvPr>
            <p:custDataLst>
              <p:tags r:id="rId6"/>
            </p:custDataLst>
          </p:nvPr>
        </p:nvSpPr>
        <p:spPr>
          <a:xfrm>
            <a:off x="2008873" y="5363614"/>
            <a:ext cx="1876138" cy="6802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0" name="圆角矩形 35"/>
          <p:cNvSpPr/>
          <p:nvPr>
            <p:custDataLst>
              <p:tags r:id="rId7"/>
            </p:custDataLst>
          </p:nvPr>
        </p:nvSpPr>
        <p:spPr>
          <a:xfrm>
            <a:off x="2008873" y="4141136"/>
            <a:ext cx="1876138" cy="6802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2" name="圆角矩形 35"/>
          <p:cNvSpPr/>
          <p:nvPr>
            <p:custDataLst>
              <p:tags r:id="rId8"/>
            </p:custDataLst>
          </p:nvPr>
        </p:nvSpPr>
        <p:spPr>
          <a:xfrm>
            <a:off x="2008873" y="2918659"/>
            <a:ext cx="1876138" cy="6802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4" name="文本框 4"/>
          <p:cNvSpPr txBox="1"/>
          <p:nvPr>
            <p:custDataLst>
              <p:tags r:id="rId9"/>
            </p:custDataLst>
          </p:nvPr>
        </p:nvSpPr>
        <p:spPr>
          <a:xfrm>
            <a:off x="4324719" y="1544940"/>
            <a:ext cx="5798837" cy="98270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语音识别与控制：通过语音识别技术，实现用户对智能家电的语音控制，提高便捷性和用户体验。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66" name="文本框 5"/>
          <p:cNvSpPr txBox="1"/>
          <p:nvPr>
            <p:custDataLst>
              <p:tags r:id="rId10"/>
            </p:custDataLst>
          </p:nvPr>
        </p:nvSpPr>
        <p:spPr>
          <a:xfrm>
            <a:off x="4324719" y="2767417"/>
            <a:ext cx="5798837" cy="98270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图像识别与自动分类：利用图像识别技术，对家电中的物品进行自动分类和识别，实现个性化推荐和智能管理。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68" name="文本框 6"/>
          <p:cNvSpPr txBox="1"/>
          <p:nvPr>
            <p:custDataLst>
              <p:tags r:id="rId11"/>
            </p:custDataLst>
          </p:nvPr>
        </p:nvSpPr>
        <p:spPr>
          <a:xfrm>
            <a:off x="4324719" y="3989894"/>
            <a:ext cx="5798837" cy="98270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深度学习与预测维护：通过深度学习技术，对家电的运行状态和故障模式进行预测和维护，提高产品的可靠性和耐用性。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770" name="文本框 8"/>
          <p:cNvSpPr txBox="1"/>
          <p:nvPr>
            <p:custDataLst>
              <p:tags r:id="rId12"/>
            </p:custDataLst>
          </p:nvPr>
        </p:nvSpPr>
        <p:spPr>
          <a:xfrm>
            <a:off x="4324719" y="5212372"/>
            <a:ext cx="5798837" cy="98270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人机交互与情感体验：结合人机交互技术，让智能家电具有情感和交互能力，增强用户与产品之间的情感联系。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人工智能技术在智能家电产品设计中的优势与局限性</a:t>
            </a:r>
            <a:endParaRPr altLang="en-US" lang="zh-CN"/>
          </a:p>
        </p:txBody>
      </p:sp>
      <p:sp>
        <p:nvSpPr>
          <p:cNvPr id="1049806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zh-CN"/>
              <a:t>提高家电产品的智能化水平</a:t>
            </a:r>
            <a:endParaRPr altLang="en-US" lang="zh-CN"/>
          </a:p>
          <a:p>
            <a:r>
              <a:rPr altLang="en-US" lang="zh-CN"/>
              <a:t>增强家电产品的用户体验</a:t>
            </a:r>
            <a:endParaRPr altLang="en-US" lang="zh-CN"/>
          </a:p>
          <a:p>
            <a:r>
              <a:rPr altLang="en-US" lang="zh-CN"/>
              <a:t>提升家电产品的安全性</a:t>
            </a:r>
            <a:endParaRPr altLang="en-US" lang="zh-CN"/>
          </a:p>
          <a:p>
            <a:r>
              <a:rPr altLang="en-US" lang="zh-CN"/>
              <a:t>降低家电产品的能耗  人工智能技术在智能家电产品设计中的局限性</a:t>
            </a:r>
            <a:endParaRPr altLang="en-US" lang="zh-CN"/>
          </a:p>
          <a:p>
            <a:pPr lvl="1"/>
            <a:r>
              <a:rPr altLang="en-US" lang="zh-CN"/>
              <a:t>人工智能技术在智能家电产品设计中的局限性</a:t>
            </a:r>
            <a:endParaRPr altLang="en-US" lang="zh-CN"/>
          </a:p>
          <a:p>
            <a:r>
              <a:rPr altLang="en-US" lang="zh-CN"/>
              <a:t>技术成熟度不足</a:t>
            </a:r>
            <a:endParaRPr altLang="en-US" lang="zh-CN"/>
          </a:p>
          <a:p>
            <a:r>
              <a:rPr altLang="en-US" lang="zh-CN"/>
              <a:t>数据隐私和安全问题</a:t>
            </a:r>
            <a:endParaRPr altLang="en-US" lang="zh-CN"/>
          </a:p>
          <a:p>
            <a:r>
              <a:rPr altLang="en-US" lang="zh-CN"/>
              <a:t>成本较高</a:t>
            </a:r>
            <a:endParaRPr altLang="en-US" lang="zh-CN"/>
          </a:p>
          <a:p>
            <a:r>
              <a:rPr altLang="en-US" lang="zh-CN"/>
              <a:t>用户接受度不高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4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人工智能技术在家电控制中的未来发展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人工智能技术在家电控制中的发展趋势</a:t>
            </a:r>
            <a:endParaRPr altLang="en-US" lang="zh-CN"/>
          </a:p>
        </p:txBody>
      </p:sp>
      <p:sp>
        <p:nvSpPr>
          <p:cNvPr id="10499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8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人工智能技术在家电控制中的应用前景广阔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4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人工智能技术在家电控制中的未来发展将更加智能化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0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人工智能技术在家电控制中的未来发展将更加人性化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22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6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人工智能技术在家电控制中的未来发展将更加环保化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人工智能技术在家电控制中的未来挑战与机遇</a:t>
            </a:r>
            <a:endParaRPr altLang="en-US" lang="zh-CN"/>
          </a:p>
        </p:txBody>
      </p:sp>
      <p:sp>
        <p:nvSpPr>
          <p:cNvPr id="1049964" name="圆角矩形 26"/>
          <p:cNvSpPr/>
          <p:nvPr>
            <p:custDataLst>
              <p:tags r:id="rId1"/>
            </p:custDataLst>
          </p:nvPr>
        </p:nvSpPr>
        <p:spPr>
          <a:xfrm>
            <a:off x="1708975" y="1490345"/>
            <a:ext cx="4104616" cy="47602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28"/>
          <p:cNvSpPr/>
          <p:nvPr>
            <p:custDataLst>
              <p:tags r:id="rId2"/>
            </p:custDataLst>
          </p:nvPr>
        </p:nvSpPr>
        <p:spPr>
          <a:xfrm>
            <a:off x="1712856" y="1490345"/>
            <a:ext cx="4097128" cy="25295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8" name="圆角矩形 29"/>
          <p:cNvSpPr/>
          <p:nvPr>
            <p:custDataLst>
              <p:tags r:id="rId3"/>
            </p:custDataLst>
          </p:nvPr>
        </p:nvSpPr>
        <p:spPr>
          <a:xfrm>
            <a:off x="6372570" y="1490345"/>
            <a:ext cx="4104616" cy="47602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0" name="文本框 31"/>
          <p:cNvSpPr txBox="1"/>
          <p:nvPr>
            <p:custDataLst>
              <p:tags r:id="rId4"/>
            </p:custDataLst>
          </p:nvPr>
        </p:nvSpPr>
        <p:spPr>
          <a:xfrm>
            <a:off x="2012335" y="2102240"/>
            <a:ext cx="3498201" cy="38050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挑战：技术更新换代快，需要不断跟进；数据安全和隐私保护问题；智能家电市场尚未完全成熟。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32"/>
          <p:cNvSpPr/>
          <p:nvPr>
            <p:custDataLst>
              <p:tags r:id="rId5"/>
            </p:custDataLst>
          </p:nvPr>
        </p:nvSpPr>
        <p:spPr>
          <a:xfrm>
            <a:off x="6377098" y="1490345"/>
            <a:ext cx="4097128" cy="25295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34"/>
          <p:cNvSpPr txBox="1"/>
          <p:nvPr>
            <p:custDataLst>
              <p:tags r:id="rId6"/>
            </p:custDataLst>
          </p:nvPr>
        </p:nvSpPr>
        <p:spPr>
          <a:xfrm>
            <a:off x="6677224" y="2101593"/>
            <a:ext cx="3497380" cy="3806833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机遇：随着技术的不断发展，人工智能在家电控制中的应用将更加广泛；智能家电市场潜力巨大，未来将有更多创新产品推出；人工智能技术可以提高家电的智能化水平，提升用户体验。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人工智能技术在家电控制中的未来应用前景</a:t>
            </a:r>
            <a:endParaRPr altLang="en-US" lang="zh-CN"/>
          </a:p>
        </p:txBody>
      </p:sp>
      <p:sp>
        <p:nvSpPr>
          <p:cNvPr id="105001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智能家居系统：通过人工智能技术，实现家电设备的互联互通，提高家居生活的便利性和舒适度。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语音控制：利用语音识别技术，实现家电设备的语音控制，提高家居生活的智能化水平。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智能推荐：通过人工智能技术，分析用户的使用习惯和需求，为家电设备提供智能推荐功能，提高家居生活的个性化体验。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智能安防：利用人工智能技术，实现家电设备的智能安防功能，提高家居生活的安全性和可靠性。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068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9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2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8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2023-12-17T05:32:52Z</dcterms:created>
  <dcterms:modified xsi:type="dcterms:W3CDTF">2023-12-17T05:32:52Z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14b2537e9d454e72894f14927a49667f_21</vt:lpwstr>
  </property>
</Properties>
</file>