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128" r:id="rId1"/>
    <p:sldMasterId id="2147491165" r:id="rId2"/>
  </p:sldMasterIdLst>
  <p:notesMasterIdLst>
    <p:notesMasterId r:id="rId3"/>
  </p:notesMasterIdLst>
  <p:sldIdLst>
    <p:sldId id="3515" r:id="rId4"/>
    <p:sldId id="3520" r:id="rId5"/>
    <p:sldId id="3524" r:id="rId6"/>
    <p:sldId id="3527" r:id="rId7"/>
    <p:sldId id="3530" r:id="rId8"/>
    <p:sldId id="3533" r:id="rId9"/>
    <p:sldId id="3536" r:id="rId10"/>
    <p:sldId id="3539" r:id="rId11"/>
    <p:sldId id="3542" r:id="rId12"/>
    <p:sldId id="3545" r:id="rId13"/>
    <p:sldId id="3548" r:id="rId14"/>
    <p:sldId id="3551" r:id="rId15"/>
    <p:sldId id="3554" r:id="rId16"/>
    <p:sldId id="3557" r:id="rId17"/>
    <p:sldId id="3560" r:id="rId18"/>
    <p:sldId id="3563" r:id="rId19"/>
    <p:sldId id="3566" r:id="rId20"/>
    <p:sldId id="3569" r:id="rId21"/>
    <p:sldId id="3572" r:id="rId22"/>
    <p:sldId id="3575" r:id="rId23"/>
    <p:sldId id="3578" r:id="rId24"/>
    <p:sldId id="3581" r:id="rId25"/>
    <p:sldId id="3584" r:id="rId26"/>
    <p:sldId id="3587" r:id="rId27"/>
    <p:sldId id="3590" r:id="rId28"/>
    <p:sldId id="3593" r:id="rId29"/>
    <p:sldId id="3596" r:id="rId30"/>
    <p:sldId id="3599" r:id="rId31"/>
    <p:sldId id="360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29" r:id="rId1"/>
    <p:sldLayoutId id="2147491130" r:id="rId2"/>
    <p:sldLayoutId id="2147491131" r:id="rId3"/>
    <p:sldLayoutId id="2147491132" r:id="rId4"/>
    <p:sldLayoutId id="2147491133" r:id="rId5"/>
    <p:sldLayoutId id="2147491134" r:id="rId6"/>
    <p:sldLayoutId id="2147491135" r:id="rId7"/>
    <p:sldLayoutId id="2147491136" r:id="rId8"/>
    <p:sldLayoutId id="2147491137" r:id="rId9"/>
    <p:sldLayoutId id="2147491138" r:id="rId10"/>
    <p:sldLayoutId id="214749113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66" r:id="rId1"/>
    <p:sldLayoutId id="2147491167" r:id="rId2"/>
    <p:sldLayoutId id="2147491168" r:id="rId3"/>
    <p:sldLayoutId id="2147491169" r:id="rId4"/>
    <p:sldLayoutId id="2147491170" r:id="rId5"/>
    <p:sldLayoutId id="2147491171" r:id="rId6"/>
    <p:sldLayoutId id="2147491172" r:id="rId7"/>
    <p:sldLayoutId id="2147491173" r:id="rId8"/>
    <p:sldLayoutId id="2147491174" r:id="rId9"/>
    <p:sldLayoutId id="2147491175" r:id="rId10"/>
    <p:sldLayoutId id="214749117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tags" Target="../tags/tag743.xml"/><Relationship Id="rId14" Type="http://schemas.openxmlformats.org/officeDocument/2006/relationships/tags" Target="../tags/tag744.xml"/><Relationship Id="rId15" Type="http://schemas.openxmlformats.org/officeDocument/2006/relationships/tags" Target="../tags/tag745.xml"/><Relationship Id="rId16" Type="http://schemas.openxmlformats.org/officeDocument/2006/relationships/tags" Target="../tags/tag746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7.xml"/><Relationship Id="rId2" Type="http://schemas.openxmlformats.org/officeDocument/2006/relationships/tags" Target="../tags/tag748.xml"/><Relationship Id="rId3" Type="http://schemas.openxmlformats.org/officeDocument/2006/relationships/tags" Target="../tags/tag749.xml"/><Relationship Id="rId4" Type="http://schemas.openxmlformats.org/officeDocument/2006/relationships/tags" Target="../tags/tag750.xml"/><Relationship Id="rId5" Type="http://schemas.openxmlformats.org/officeDocument/2006/relationships/tags" Target="../tags/tag751.xml"/><Relationship Id="rId6" Type="http://schemas.openxmlformats.org/officeDocument/2006/relationships/tags" Target="../tags/tag752.xml"/><Relationship Id="rId7" Type="http://schemas.openxmlformats.org/officeDocument/2006/relationships/tags" Target="../tags/tag753.xml"/><Relationship Id="rId8" Type="http://schemas.openxmlformats.org/officeDocument/2006/relationships/tags" Target="../tags/tag754.xml"/><Relationship Id="rId9" Type="http://schemas.openxmlformats.org/officeDocument/2006/relationships/tags" Target="../tags/tag755.xml"/><Relationship Id="rId10" Type="http://schemas.openxmlformats.org/officeDocument/2006/relationships/tags" Target="../tags/tag756.xml"/><Relationship Id="rId11" Type="http://schemas.openxmlformats.org/officeDocument/2006/relationships/tags" Target="../tags/tag757.xml"/><Relationship Id="rId12" Type="http://schemas.openxmlformats.org/officeDocument/2006/relationships/tags" Target="../tags/tag75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tags" Target="../tags/tag762.xml"/><Relationship Id="rId5" Type="http://schemas.openxmlformats.org/officeDocument/2006/relationships/tags" Target="../tags/tag763.xml"/><Relationship Id="rId6" Type="http://schemas.openxmlformats.org/officeDocument/2006/relationships/tags" Target="../tags/tag764.xml"/><Relationship Id="rId7" Type="http://schemas.openxmlformats.org/officeDocument/2006/relationships/tags" Target="../tags/tag765.xml"/><Relationship Id="rId8" Type="http://schemas.openxmlformats.org/officeDocument/2006/relationships/tags" Target="../tags/tag766.xml"/><Relationship Id="rId9" Type="http://schemas.openxmlformats.org/officeDocument/2006/relationships/tags" Target="../tags/tag767.xml"/><Relationship Id="rId10" Type="http://schemas.openxmlformats.org/officeDocument/2006/relationships/tags" Target="../tags/tag768.xml"/><Relationship Id="rId11" Type="http://schemas.openxmlformats.org/officeDocument/2006/relationships/tags" Target="../tags/tag769.xml"/><Relationship Id="rId12" Type="http://schemas.openxmlformats.org/officeDocument/2006/relationships/tags" Target="../tags/tag77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tags" Target="../tags/tag789.xml"/><Relationship Id="rId5" Type="http://schemas.openxmlformats.org/officeDocument/2006/relationships/tags" Target="../tags/tag790.xml"/><Relationship Id="rId6" Type="http://schemas.openxmlformats.org/officeDocument/2006/relationships/tags" Target="../tags/tag791.xml"/><Relationship Id="rId7" Type="http://schemas.openxmlformats.org/officeDocument/2006/relationships/tags" Target="../tags/tag792.xml"/><Relationship Id="rId8" Type="http://schemas.openxmlformats.org/officeDocument/2006/relationships/tags" Target="../tags/tag793.xml"/><Relationship Id="rId9" Type="http://schemas.openxmlformats.org/officeDocument/2006/relationships/tags" Target="../tags/tag794.xml"/><Relationship Id="rId10" Type="http://schemas.openxmlformats.org/officeDocument/2006/relationships/tags" Target="../tags/tag795.xml"/><Relationship Id="rId11" Type="http://schemas.openxmlformats.org/officeDocument/2006/relationships/tags" Target="../tags/tag796.xml"/><Relationship Id="rId12" Type="http://schemas.openxmlformats.org/officeDocument/2006/relationships/tags" Target="../tags/tag797.xml"/><Relationship Id="rId13" Type="http://schemas.openxmlformats.org/officeDocument/2006/relationships/tags" Target="../tags/tag798.xml"/><Relationship Id="rId14" Type="http://schemas.openxmlformats.org/officeDocument/2006/relationships/tags" Target="../tags/tag799.xml"/><Relationship Id="rId15" Type="http://schemas.openxmlformats.org/officeDocument/2006/relationships/tags" Target="../tags/tag800.xml"/><Relationship Id="rId16" Type="http://schemas.openxmlformats.org/officeDocument/2006/relationships/tags" Target="../tags/tag80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tags" Target="../tags/tag829.xml"/><Relationship Id="rId6" Type="http://schemas.openxmlformats.org/officeDocument/2006/relationships/tags" Target="../tags/tag830.xml"/><Relationship Id="rId7" Type="http://schemas.openxmlformats.org/officeDocument/2006/relationships/tags" Target="../tags/tag831.xml"/><Relationship Id="rId8" Type="http://schemas.openxmlformats.org/officeDocument/2006/relationships/tags" Target="../tags/tag832.xml"/><Relationship Id="rId9" Type="http://schemas.openxmlformats.org/officeDocument/2006/relationships/tags" Target="../tags/tag833.xml"/><Relationship Id="rId10" Type="http://schemas.openxmlformats.org/officeDocument/2006/relationships/tags" Target="../tags/tag834.xml"/><Relationship Id="rId11" Type="http://schemas.openxmlformats.org/officeDocument/2006/relationships/tags" Target="../tags/tag835.xml"/><Relationship Id="rId12" Type="http://schemas.openxmlformats.org/officeDocument/2006/relationships/tags" Target="../tags/tag836.xml"/><Relationship Id="rId13" Type="http://schemas.openxmlformats.org/officeDocument/2006/relationships/tags" Target="../tags/tag837.xml"/><Relationship Id="rId14" Type="http://schemas.openxmlformats.org/officeDocument/2006/relationships/tags" Target="../tags/tag838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1.xml"/><Relationship Id="rId2" Type="http://schemas.openxmlformats.org/officeDocument/2006/relationships/tags" Target="../tags/tag852.xml"/><Relationship Id="rId3" Type="http://schemas.openxmlformats.org/officeDocument/2006/relationships/tags" Target="../tags/tag853.xml"/><Relationship Id="rId4" Type="http://schemas.openxmlformats.org/officeDocument/2006/relationships/tags" Target="../tags/tag85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5.xml"/><Relationship Id="rId2" Type="http://schemas.openxmlformats.org/officeDocument/2006/relationships/tags" Target="../tags/tag856.xml"/><Relationship Id="rId3" Type="http://schemas.openxmlformats.org/officeDocument/2006/relationships/tags" Target="../tags/tag857.xml"/><Relationship Id="rId4" Type="http://schemas.openxmlformats.org/officeDocument/2006/relationships/tags" Target="../tags/tag858.xml"/><Relationship Id="rId5" Type="http://schemas.openxmlformats.org/officeDocument/2006/relationships/tags" Target="../tags/tag859.xml"/><Relationship Id="rId6" Type="http://schemas.openxmlformats.org/officeDocument/2006/relationships/tags" Target="../tags/tag860.xml"/><Relationship Id="rId7" Type="http://schemas.openxmlformats.org/officeDocument/2006/relationships/tags" Target="../tags/tag861.xml"/><Relationship Id="rId8" Type="http://schemas.openxmlformats.org/officeDocument/2006/relationships/tags" Target="../tags/tag862.xml"/><Relationship Id="rId9" Type="http://schemas.openxmlformats.org/officeDocument/2006/relationships/tags" Target="../tags/tag863.xml"/><Relationship Id="rId10" Type="http://schemas.openxmlformats.org/officeDocument/2006/relationships/tags" Target="../tags/tag864.xml"/><Relationship Id="rId11" Type="http://schemas.openxmlformats.org/officeDocument/2006/relationships/tags" Target="../tags/tag865.xml"/><Relationship Id="rId12" Type="http://schemas.openxmlformats.org/officeDocument/2006/relationships/tags" Target="../tags/tag86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7.xml"/><Relationship Id="rId2" Type="http://schemas.openxmlformats.org/officeDocument/2006/relationships/tags" Target="../tags/tag868.xml"/><Relationship Id="rId3" Type="http://schemas.openxmlformats.org/officeDocument/2006/relationships/tags" Target="../tags/tag86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tags" Target="../tags/tag878.xml"/><Relationship Id="rId10" Type="http://schemas.openxmlformats.org/officeDocument/2006/relationships/tags" Target="../tags/tag879.xml"/><Relationship Id="rId11" Type="http://schemas.openxmlformats.org/officeDocument/2006/relationships/tags" Target="../tags/tag880.xml"/><Relationship Id="rId12" Type="http://schemas.openxmlformats.org/officeDocument/2006/relationships/tags" Target="../tags/tag8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tags" Target="../tags/tag885.xml"/><Relationship Id="rId5" Type="http://schemas.openxmlformats.org/officeDocument/2006/relationships/tags" Target="../tags/tag886.xml"/><Relationship Id="rId6" Type="http://schemas.openxmlformats.org/officeDocument/2006/relationships/tags" Target="../tags/tag887.xml"/><Relationship Id="rId7" Type="http://schemas.openxmlformats.org/officeDocument/2006/relationships/tags" Target="../tags/tag888.xml"/><Relationship Id="rId8" Type="http://schemas.openxmlformats.org/officeDocument/2006/relationships/tags" Target="../tags/tag889.xml"/><Relationship Id="rId9" Type="http://schemas.openxmlformats.org/officeDocument/2006/relationships/tags" Target="../tags/tag890.xml"/><Relationship Id="rId10" Type="http://schemas.openxmlformats.org/officeDocument/2006/relationships/tags" Target="../tags/tag891.xml"/><Relationship Id="rId11" Type="http://schemas.openxmlformats.org/officeDocument/2006/relationships/tags" Target="../tags/tag892.xml"/><Relationship Id="rId12" Type="http://schemas.openxmlformats.org/officeDocument/2006/relationships/tags" Target="../tags/tag89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4.xml"/><Relationship Id="rId2" Type="http://schemas.openxmlformats.org/officeDocument/2006/relationships/tags" Target="../tags/tag895.xml"/><Relationship Id="rId3" Type="http://schemas.openxmlformats.org/officeDocument/2006/relationships/tags" Target="../tags/tag896.xml"/><Relationship Id="rId4" Type="http://schemas.openxmlformats.org/officeDocument/2006/relationships/tags" Target="../tags/tag897.xml"/><Relationship Id="rId5" Type="http://schemas.openxmlformats.org/officeDocument/2006/relationships/tags" Target="../tags/tag898.xml"/><Relationship Id="rId6" Type="http://schemas.openxmlformats.org/officeDocument/2006/relationships/tags" Target="../tags/tag899.xml"/><Relationship Id="rId7" Type="http://schemas.openxmlformats.org/officeDocument/2006/relationships/tags" Target="../tags/tag900.xml"/><Relationship Id="rId8" Type="http://schemas.openxmlformats.org/officeDocument/2006/relationships/tags" Target="../tags/tag901.xml"/><Relationship Id="rId9" Type="http://schemas.openxmlformats.org/officeDocument/2006/relationships/tags" Target="../tags/tag902.xml"/><Relationship Id="rId10" Type="http://schemas.openxmlformats.org/officeDocument/2006/relationships/tags" Target="../tags/tag903.xml"/><Relationship Id="rId11" Type="http://schemas.openxmlformats.org/officeDocument/2006/relationships/tags" Target="../tags/tag904.xml"/><Relationship Id="rId12" Type="http://schemas.openxmlformats.org/officeDocument/2006/relationships/tags" Target="../tags/tag90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6.xml"/><Relationship Id="rId2" Type="http://schemas.openxmlformats.org/officeDocument/2006/relationships/tags" Target="../tags/tag907.xml"/><Relationship Id="rId3" Type="http://schemas.openxmlformats.org/officeDocument/2006/relationships/tags" Target="../tags/tag90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9.xml"/><Relationship Id="rId2" Type="http://schemas.openxmlformats.org/officeDocument/2006/relationships/tags" Target="../tags/tag910.xml"/><Relationship Id="rId3" Type="http://schemas.openxmlformats.org/officeDocument/2006/relationships/tags" Target="../tags/tag911.xml"/><Relationship Id="rId4" Type="http://schemas.openxmlformats.org/officeDocument/2006/relationships/tags" Target="../tags/tag912.xml"/><Relationship Id="rId5" Type="http://schemas.openxmlformats.org/officeDocument/2006/relationships/tags" Target="../tags/tag913.xml"/><Relationship Id="rId6" Type="http://schemas.openxmlformats.org/officeDocument/2006/relationships/tags" Target="../tags/tag914.xml"/><Relationship Id="rId7" Type="http://schemas.openxmlformats.org/officeDocument/2006/relationships/tags" Target="../tags/tag915.xml"/><Relationship Id="rId8" Type="http://schemas.openxmlformats.org/officeDocument/2006/relationships/tags" Target="../tags/tag91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tags" Target="../tags/tag932.xml"/><Relationship Id="rId17" Type="http://schemas.openxmlformats.org/officeDocument/2006/relationships/tags" Target="../tags/tag933.xml"/><Relationship Id="rId18" Type="http://schemas.openxmlformats.org/officeDocument/2006/relationships/tags" Target="../tags/tag934.xml"/><Relationship Id="rId19" Type="http://schemas.openxmlformats.org/officeDocument/2006/relationships/tags" Target="../tags/tag935.xml"/><Relationship Id="rId20" Type="http://schemas.openxmlformats.org/officeDocument/2006/relationships/tags" Target="../tags/tag93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tags" Target="../tags/tag945.xml"/><Relationship Id="rId10" Type="http://schemas.openxmlformats.org/officeDocument/2006/relationships/tags" Target="../tags/tag946.xml"/><Relationship Id="rId11" Type="http://schemas.openxmlformats.org/officeDocument/2006/relationships/tags" Target="../tags/tag947.xml"/><Relationship Id="rId12" Type="http://schemas.openxmlformats.org/officeDocument/2006/relationships/tags" Target="../tags/tag948.xml"/><Relationship Id="rId13" Type="http://schemas.openxmlformats.org/officeDocument/2006/relationships/tags" Target="../tags/tag949.xml"/><Relationship Id="rId14" Type="http://schemas.openxmlformats.org/officeDocument/2006/relationships/tags" Target="../tags/tag950.xml"/><Relationship Id="rId15" Type="http://schemas.openxmlformats.org/officeDocument/2006/relationships/tags" Target="../tags/tag951.xml"/><Relationship Id="rId16" Type="http://schemas.openxmlformats.org/officeDocument/2006/relationships/tags" Target="../tags/tag952.xml"/><Relationship Id="rId17" Type="http://schemas.openxmlformats.org/officeDocument/2006/relationships/tags" Target="../tags/tag953.xml"/><Relationship Id="rId18" Type="http://schemas.openxmlformats.org/officeDocument/2006/relationships/tags" Target="../tags/tag954.xml"/><Relationship Id="rId19" Type="http://schemas.openxmlformats.org/officeDocument/2006/relationships/tags" Target="../tags/tag955.xml"/><Relationship Id="rId20" Type="http://schemas.openxmlformats.org/officeDocument/2006/relationships/tags" Target="../tags/tag95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1.xml"/><Relationship Id="rId2" Type="http://schemas.openxmlformats.org/officeDocument/2006/relationships/tags" Target="../tags/tag962.xml"/><Relationship Id="rId3" Type="http://schemas.openxmlformats.org/officeDocument/2006/relationships/tags" Target="../tags/tag96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tags" Target="../tags/tag968.xml"/><Relationship Id="rId6" Type="http://schemas.openxmlformats.org/officeDocument/2006/relationships/tags" Target="../tags/tag969.xml"/><Relationship Id="rId7" Type="http://schemas.openxmlformats.org/officeDocument/2006/relationships/tags" Target="../tags/tag970.xml"/><Relationship Id="rId8" Type="http://schemas.openxmlformats.org/officeDocument/2006/relationships/tags" Target="../tags/tag971.xml"/><Relationship Id="rId9" Type="http://schemas.openxmlformats.org/officeDocument/2006/relationships/tags" Target="../tags/tag972.xml"/><Relationship Id="rId10" Type="http://schemas.openxmlformats.org/officeDocument/2006/relationships/tags" Target="../tags/tag973.xml"/><Relationship Id="rId11" Type="http://schemas.openxmlformats.org/officeDocument/2006/relationships/tags" Target="../tags/tag974.xml"/><Relationship Id="rId12" Type="http://schemas.openxmlformats.org/officeDocument/2006/relationships/tags" Target="../tags/tag97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6.xml"/><Relationship Id="rId2" Type="http://schemas.openxmlformats.org/officeDocument/2006/relationships/tags" Target="../tags/tag977.xml"/><Relationship Id="rId3" Type="http://schemas.openxmlformats.org/officeDocument/2006/relationships/tags" Target="../tags/tag978.xml"/><Relationship Id="rId4" Type="http://schemas.openxmlformats.org/officeDocument/2006/relationships/tags" Target="../tags/tag979.xml"/><Relationship Id="rId5" Type="http://schemas.openxmlformats.org/officeDocument/2006/relationships/tags" Target="../tags/tag980.xml"/><Relationship Id="rId6" Type="http://schemas.openxmlformats.org/officeDocument/2006/relationships/tags" Target="../tags/tag981.xml"/><Relationship Id="rId7" Type="http://schemas.openxmlformats.org/officeDocument/2006/relationships/tags" Target="../tags/tag982.xml"/><Relationship Id="rId8" Type="http://schemas.openxmlformats.org/officeDocument/2006/relationships/tags" Target="../tags/tag983.xml"/><Relationship Id="rId9" Type="http://schemas.openxmlformats.org/officeDocument/2006/relationships/tags" Target="../tags/tag984.xml"/><Relationship Id="rId10" Type="http://schemas.openxmlformats.org/officeDocument/2006/relationships/tags" Target="../tags/tag985.xml"/><Relationship Id="rId11" Type="http://schemas.openxmlformats.org/officeDocument/2006/relationships/tags" Target="../tags/tag986.xml"/><Relationship Id="rId12" Type="http://schemas.openxmlformats.org/officeDocument/2006/relationships/tags" Target="../tags/tag98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8.xml"/><Relationship Id="rId2" Type="http://schemas.openxmlformats.org/officeDocument/2006/relationships/tags" Target="../tags/tag989.xml"/><Relationship Id="rId3" Type="http://schemas.openxmlformats.org/officeDocument/2006/relationships/tags" Target="../tags/tag99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学校文化建设与教育质量提升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学校文化建设的意义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学校文化建设的内容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学校文化建设的方法和措施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学校文化建设与教育质量提升的关系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案例分析：某初中学校文化建设与教育质量提升的实践探索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学校文化建设的意义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提升教育质量的重要途径</a:t>
            </a:r>
            <a:endParaRPr altLang="en-US" lang="zh-CN"/>
          </a:p>
        </p:txBody>
      </p:sp>
      <p:sp>
        <p:nvSpPr>
          <p:cNvPr id="10510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学校文化建设有助于营造和谐的教育环境，增强师生之间的互动和信任。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学校文化建设能够激发学生的学习热情和创造力，提高教育质量。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良好的学校文化可以培养学生的道德品质和行为习惯，促进全面发展。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学校文化是学校品牌的象征，优秀的学校文化能够提升学校的知名度和影响力。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培养学生全面发展的关键因素</a:t>
            </a:r>
            <a:endParaRPr altLang="en-US" lang="zh-CN"/>
          </a:p>
        </p:txBody>
      </p:sp>
      <p:sp>
        <p:nvSpPr>
          <p:cNvPr id="1051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塑造学生的价值观和道德观念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培养学生的社会责任感和公民意识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3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提高学生的创新能力和实践能力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3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3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3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促进学生的身心健康和全面发展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增强学校凝聚力和向心力的重要手段</a:t>
            </a:r>
            <a:endParaRPr altLang="en-US" lang="zh-CN"/>
          </a:p>
        </p:txBody>
      </p:sp>
      <p:sp>
        <p:nvSpPr>
          <p:cNvPr id="10516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促进师生共同价值观的形成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营造良好的教育氛围和学习环境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提升学校形象和品牌价值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培养师生的归属感和自豪感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学校文化建设的内容</a:t>
            </a:r>
            <a:endParaRPr altLang="en-US" lang="zh-CN"/>
          </a:p>
        </p:txBody>
      </p:sp>
      <p:sp>
        <p:nvSpPr>
          <p:cNvPr id="10519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物质文化：美化校园环境，完善教学设施</a:t>
            </a:r>
            <a:endParaRPr altLang="en-US" lang="zh-CN"/>
          </a:p>
        </p:txBody>
      </p:sp>
      <p:sp>
        <p:nvSpPr>
          <p:cNvPr id="10524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物质文化：美化校园环境，完善教学设施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制度文化：制定规范，明确职责，形成良好的校风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精神文化：弘扬学校精神，树立正确的价值观和道德观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4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行为文化：师生行为规范，营造和谐的人际关系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制度文化：建立健全规章制度，规范学校管理</a:t>
            </a:r>
            <a:endParaRPr altLang="en-US" lang="zh-CN"/>
          </a:p>
        </p:txBody>
      </p:sp>
      <p:sp>
        <p:nvSpPr>
          <p:cNvPr id="10527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意义：营造良好的教学环境，促进师生全面发展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内容：制定和实施各项规章制度，确保学校管理有序、规范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目的：保障学校正常运转，提高教育质量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7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措施：建立完善的制度体系，定期评估和修订制度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精神文化：弘扬学校精神，树立良好校风</a:t>
            </a:r>
            <a:endParaRPr altLang="en-US" lang="zh-CN"/>
          </a:p>
        </p:txBody>
      </p:sp>
      <p:sp>
        <p:nvSpPr>
          <p:cNvPr id="10530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物质文化：优化校园环境，提供良好学习条件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行为文化：培养学生良好行为习惯，提升综合素质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精神文化：弘扬学校精神，树立良好校风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0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制度文化：制定规范，保障学校管理有序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4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活动文化：开展丰富多彩的校园文化活动，培养学生综合素质</a:t>
            </a:r>
            <a:endParaRPr altLang="en-US" lang="zh-CN"/>
          </a:p>
        </p:txBody>
      </p:sp>
      <p:sp>
        <p:nvSpPr>
          <p:cNvPr id="10533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3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制度文化：制定科学合理的管理制度，规范师生行为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活动文化：开展丰富多彩的校园文化活动，培养学生综合素质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精神文化：弘扬学校精神，塑造学校形象，提升学校品牌价值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环境文化：营造优美宜人的校园环境，提升师生幸福感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学校文化建设的方法和措施</a:t>
            </a:r>
            <a:endParaRPr altLang="en-US" lang="zh-CN"/>
          </a:p>
        </p:txBody>
      </p:sp>
      <p:sp>
        <p:nvSpPr>
          <p:cNvPr id="10536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加强教师队伍建设，提高教师素质</a:t>
            </a:r>
            <a:endParaRPr altLang="en-US" lang="zh-CN"/>
          </a:p>
        </p:txBody>
      </p:sp>
      <p:sp>
        <p:nvSpPr>
          <p:cNvPr id="105411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1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注重学校硬件设施建设，提高教学条件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12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营造良好的校园文化氛围，提升学校文化品位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2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3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完善学校管理制度，规范学校管理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13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3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13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加强教师队伍建设，提高教师素质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注重学生个性发展，因材施教</a:t>
            </a:r>
            <a:endParaRPr altLang="en-US" lang="zh-CN"/>
          </a:p>
        </p:txBody>
      </p:sp>
      <p:sp>
        <p:nvSpPr>
          <p:cNvPr id="105442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2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42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注重学生个性发展：根据学生的兴趣、特长和需求，提供多样化的课程和活动，促进学生的个性发展。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3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3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因材施教：根据学生的学习能力和特点，制定个性化的教学计划和方案，提高教学效果。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3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4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营造良好的文化氛围：通过开展各种文化活动、艺术展览等形式，营造积极向上的文化氛围，增强学生的文化素养。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4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4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加强师生互动：建立良好的师生关系，加强师生之间的交流和互动，促进学生的学习和成长。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推进课程改革，创新教学方式方法</a:t>
            </a:r>
            <a:endParaRPr altLang="en-US" lang="zh-CN"/>
          </a:p>
        </p:txBody>
      </p:sp>
      <p:sp>
        <p:nvSpPr>
          <p:cNvPr id="10547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推进课程改革：注重学生的全面发展，优化课程结构，提高课程质量。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创新教学方式方法：采用启发式、探究式、讨论式等教学方法，引导学生自主学习、合作学习，提高教学效果。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加强教师队伍建设：提高教师的专业素养和教育教学能力，培养一支高素质的教师队伍。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营造良好的校园文化氛围：通过丰富多彩的文化活动、艺术节等形式，营造积极向上、健康和谐的校园文化氛围。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建立学校与家庭、社会的联动机制，形成教育合力</a:t>
            </a:r>
            <a:endParaRPr altLang="en-US" lang="zh-CN"/>
          </a:p>
        </p:txBody>
      </p:sp>
      <p:sp>
        <p:nvSpPr>
          <p:cNvPr id="1055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建立学校与家庭、社会的联动机制，形成教育合力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营造良好的校园文化氛围，提升师生文化素养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开展丰富多彩的文化活动，促进师生互动交流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制定完善的教育教学管理制度，保障教学质量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0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学校文化建设与教育质量提升的关系</a:t>
            </a:r>
            <a:endParaRPr altLang="en-US" lang="zh-CN"/>
          </a:p>
        </p:txBody>
      </p:sp>
      <p:sp>
        <p:nvSpPr>
          <p:cNvPr id="10553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学校文化建设是教育质量提升的基础和保障</a:t>
            </a:r>
            <a:endParaRPr altLang="en-US" lang="zh-CN"/>
          </a:p>
        </p:txBody>
      </p:sp>
      <p:sp>
        <p:nvSpPr>
          <p:cNvPr id="10557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8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58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8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学校文化建设有助于培养学生的综合素质。在良好的学校文化氛围中，学生不仅能够获得知识，还能够培养品德、陶冶情操、提高人际交往能力等，这些素质对于学生的未来发展具有重要意义。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58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学校文化建设需要全校师生的共同参与和努力。只有全校师生都能够认同学校文化，才能够真正发挥学校文化的作用，推动教育质量的提升。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58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学校文化建设的内涵包括精神文化、制度文化、物质文化等方面，这些方面相互影响、相互促进，共同构成学校文化的有机整体。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58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学校文化建设对于教育质量提升具有重要作用。良好的学校文化可以激发学生的学习热情和创造力，提高教师的教育水平和职业素养，从而提升整体教育质量。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教育质量提升是学校文化建设的目标和归宿</a:t>
            </a:r>
            <a:endParaRPr altLang="en-US" lang="zh-CN"/>
          </a:p>
        </p:txBody>
      </p:sp>
      <p:sp>
        <p:nvSpPr>
          <p:cNvPr id="10561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学校文化建设与教育质量提升相互促进、共同发展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建设具有特色的学校文化是提升教育质量的重要途径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学校文化建设是教育质量提升的基础和保障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1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良好的学校文化有助于提高教师教学水平和学生学习效果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学校文化建设与教育质量提升相互促进、共同发展</a:t>
            </a:r>
            <a:endParaRPr altLang="en-US" lang="zh-CN"/>
          </a:p>
        </p:txBody>
      </p:sp>
      <p:sp>
        <p:nvSpPr>
          <p:cNvPr id="10564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2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3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3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学校文化建设与教育质量提升相互影响、相互促进，共同推动学校的发展和进步。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3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建设具有特色的学校文化，能够提高学校的知名度和美誉度，吸引更多的优秀人才和资源，进一步促进教育质量的提升。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3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学校文化建设是教育质量提升的重要基础，能够营造良好的教育环境和学习氛围。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4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教育质量的提升能够促进学校文化建设的深入开展，提高学校文化建设的水平和层次。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案例分析：某初中学校文化建设与教育质量提升的实践探索</a:t>
            </a:r>
            <a:endParaRPr altLang="en-US" lang="zh-CN"/>
          </a:p>
        </p:txBody>
      </p:sp>
      <p:sp>
        <p:nvSpPr>
          <p:cNvPr id="1056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某初中学校概况介绍</a:t>
            </a:r>
            <a:endParaRPr altLang="en-US" lang="zh-CN"/>
          </a:p>
        </p:txBody>
      </p:sp>
      <p:sp>
        <p:nvSpPr>
          <p:cNvPr id="10571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成立时间：XXXX年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学校名称：某初中学校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学校规模：XXXX人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学校特色：以文化建设为引领，注重教育质量提升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该学校文化建设的主要做法和措施</a:t>
            </a:r>
            <a:endParaRPr altLang="en-US" lang="zh-CN"/>
          </a:p>
        </p:txBody>
      </p:sp>
      <p:sp>
        <p:nvSpPr>
          <p:cNvPr id="10574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4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制定文化建设规划，明确学校发展目标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开展丰富多彩的文化活动，培养学生的综合素质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加强教师队伍建设，提升教师的文化素养和教育教学水平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建设优美的校园环境，营造良好的文化氛围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该学校教育质量提升的成果和经验</a:t>
            </a:r>
            <a:endParaRPr altLang="en-US" lang="zh-CN"/>
          </a:p>
        </p:txBody>
      </p:sp>
      <p:sp>
        <p:nvSpPr>
          <p:cNvPr id="10578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学生成绩显著提高，平均分高于全市平均水平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学校文化建设得到社会认可，成为全市示范学校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8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7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学校教育质量提升的经验总结：注重学生全面发展、加强教师培训、推进课程改革、营造良好的校园文化氛围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7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教师队伍素质得到提升，多名教师获得市级以上荣誉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该学校文化建设与教育质量提升的关系分析</a:t>
            </a:r>
            <a:endParaRPr altLang="en-US" lang="zh-CN"/>
          </a:p>
        </p:txBody>
      </p:sp>
      <p:sp>
        <p:nvSpPr>
          <p:cNvPr id="10581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学校文化建设对教育质量提升的影响：通过案例分析，探讨学校文化建设的实践与教育质量提升的关系。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教育质量提升对学校文化建设的反作用：分析教育质量提升对学校文化建设的影响，以及如何进一步推动学校文化建设。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案例中具体实践措施及其效果：介绍某初中学校在文化建设与教育质量提升方面的具体实践措施，以及这些措施所带来的实际效果。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案例的启示与借鉴意义：总结案例分析的启示，提出可供其他学校借鉴的实践经验与思考。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4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9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结论：学校文化建设是提升初中教育质量的重要支撑和保障，需要得到高度重视和积极推进。</a:t>
            </a:r>
            <a:endParaRPr altLang="en-US" lang="zh-CN"/>
          </a:p>
        </p:txBody>
      </p:sp>
      <p:sp>
        <p:nvSpPr>
          <p:cNvPr id="10588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学校文化建设对初中教育质量的影响深远，需要从多个方面进行推进。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8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初中教育质量的提升需要学校文化建设的支撑，这包括校园文化、班级文化等方面。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学校文化建设需要注重培养学生的综合素质，提高学生的创新能力和实践能力。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学校文化建设需要注重教师的专业发展，提高教师的教育教学水平和师德师风。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9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9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0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建议：加强教师队伍建设，注重学生个性发展，推进课程改革，建立学校与家庭、社会的联动机制等。</a:t>
            </a:r>
            <a:endParaRPr altLang="en-US" lang="zh-CN"/>
          </a:p>
        </p:txBody>
      </p:sp>
      <p:sp>
        <p:nvSpPr>
          <p:cNvPr id="10592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加强教师队伍建设：提高教师的专业素养和教育教学能力，培养一支高素质、有责任心的教师队伍。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注重学生个性发展：关注学生的兴趣、特长和需求，提供多样化的课程和活动，促进学生个性化发展。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推进课程改革：更新课程理念，优化课程结构，提高课程质量，使课程内容更加贴近学生实际和社会发展需要。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2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建立学校与家庭、社会的联动机制：加强学校与家庭、社区之间的合作与交流，形成教育合力，共同促进学生的全面发展。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2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1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51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7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2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6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2023-12-31T19:05:50Z</dcterms:created>
  <dcterms:modified xsi:type="dcterms:W3CDTF">2023-12-31T19:05:50Z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93bfc1a8c0b9434fb2775707c4a45cd8_21</vt:lpwstr>
  </property>
</Properties>
</file>