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178" r:id="rId1"/>
    <p:sldMasterId id="2147491215" r:id="rId2"/>
  </p:sldMasterIdLst>
  <p:notesMasterIdLst>
    <p:notesMasterId r:id="rId3"/>
  </p:notesMasterIdLst>
  <p:sldIdLst>
    <p:sldId id="3852" r:id="rId4"/>
    <p:sldId id="3856" r:id="rId5"/>
    <p:sldId id="3859" r:id="rId6"/>
    <p:sldId id="3862" r:id="rId7"/>
    <p:sldId id="3868" r:id="rId9"/>
    <p:sldId id="3871" r:id="rId10"/>
    <p:sldId id="3874" r:id="rId11"/>
    <p:sldId id="3877" r:id="rId12"/>
    <p:sldId id="3883" r:id="rId14"/>
    <p:sldId id="3886" r:id="rId15"/>
    <p:sldId id="3889" r:id="rId16"/>
    <p:sldId id="3892" r:id="rId17"/>
    <p:sldId id="3895" r:id="rId18"/>
    <p:sldId id="3901" r:id="rId20"/>
    <p:sldId id="3904" r:id="rId21"/>
    <p:sldId id="3907" r:id="rId22"/>
    <p:sldId id="3910" r:id="rId23"/>
    <p:sldId id="3913" r:id="rId24"/>
    <p:sldId id="3919" r:id="rId26"/>
    <p:sldId id="3922" r:id="rId27"/>
    <p:sldId id="3925" r:id="rId28"/>
    <p:sldId id="3928" r:id="rId29"/>
    <p:sldId id="3934" r:id="rId31"/>
    <p:sldId id="3937" r:id="rId32"/>
    <p:sldId id="3940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79" r:id="rId1"/>
    <p:sldLayoutId id="2147491180" r:id="rId2"/>
    <p:sldLayoutId id="2147491181" r:id="rId3"/>
    <p:sldLayoutId id="2147491182" r:id="rId4"/>
    <p:sldLayoutId id="2147491183" r:id="rId5"/>
    <p:sldLayoutId id="2147491184" r:id="rId6"/>
    <p:sldLayoutId id="2147491185" r:id="rId7"/>
    <p:sldLayoutId id="2147491186" r:id="rId8"/>
    <p:sldLayoutId id="2147491187" r:id="rId9"/>
    <p:sldLayoutId id="2147491188" r:id="rId10"/>
    <p:sldLayoutId id="21474911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216" r:id="rId1"/>
    <p:sldLayoutId id="2147491217" r:id="rId2"/>
    <p:sldLayoutId id="2147491218" r:id="rId3"/>
    <p:sldLayoutId id="2147491219" r:id="rId4"/>
    <p:sldLayoutId id="2147491220" r:id="rId5"/>
    <p:sldLayoutId id="2147491221" r:id="rId6"/>
    <p:sldLayoutId id="2147491222" r:id="rId7"/>
    <p:sldLayoutId id="2147491223" r:id="rId8"/>
    <p:sldLayoutId id="2147491224" r:id="rId9"/>
    <p:sldLayoutId id="2147491225" r:id="rId10"/>
    <p:sldLayoutId id="21474912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tags" Target="../tags/tag130.xml"/><Relationship Id="rId23" Type="http://schemas.openxmlformats.org/officeDocument/2006/relationships/tags" Target="../tags/tag131.xml"/><Relationship Id="rId24" Type="http://schemas.openxmlformats.org/officeDocument/2006/relationships/tags" Target="../tags/tag132.xml"/><Relationship Id="rId25" Type="http://schemas.openxmlformats.org/officeDocument/2006/relationships/tags" Target="../tags/tag133.xml"/><Relationship Id="rId26" Type="http://schemas.openxmlformats.org/officeDocument/2006/relationships/tags" Target="../tags/tag134.xml"/><Relationship Id="rId27" Type="http://schemas.openxmlformats.org/officeDocument/2006/relationships/tags" Target="../tags/tag135.xml"/><Relationship Id="rId28" Type="http://schemas.openxmlformats.org/officeDocument/2006/relationships/tags" Target="../tags/tag136.xml"/><Relationship Id="rId29" Type="http://schemas.openxmlformats.org/officeDocument/2006/relationships/tags" Target="../tags/tag137.xml"/><Relationship Id="rId30" Type="http://schemas.openxmlformats.org/officeDocument/2006/relationships/tags" Target="../tags/tag138.xml"/><Relationship Id="rId3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优化人力资源管理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人力资源管理现状分析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优化人力资源管理的策略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实施优化人力资源管理的具体措施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优化人力资源管理对企业发展的影响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人力资源管理现状分析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当前人力资源管理存在的问题</a:t>
            </a:r>
            <a:endParaRPr altLang="en-US" lang="zh-CN"/>
          </a:p>
        </p:txBody>
      </p:sp>
      <p:sp>
        <p:nvSpPr>
          <p:cNvPr id="10489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招聘流程不规范，缺乏科学有效的评估机制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人力资源数据不准确，缺乏有效的分析和预测能力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员工关系管理不善，缺乏有效的沟通和协调机制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培训体系不完善，缺乏针对性和实效性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薪酬福利制度不合理，缺乏激励性和公平性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这些问题对企业发展的影响</a:t>
            </a:r>
            <a:endParaRPr altLang="en-US" lang="zh-CN"/>
          </a:p>
        </p:txBody>
      </p:sp>
      <p:sp>
        <p:nvSpPr>
          <p:cNvPr id="10489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员工流失严重，影响企业稳定发展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招聘难度大，增加企业运营成本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员工培训不足，影响企业创新能力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薪酬福利不合理，影响员工积极性和工作效率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优化人力资源管理的必要性</a:t>
            </a:r>
            <a:endParaRPr altLang="en-US" lang="zh-CN"/>
          </a:p>
        </p:txBody>
      </p:sp>
      <p:sp>
        <p:nvSpPr>
          <p:cNvPr id="10490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降低企业成本和风险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适应企业战略发展的需要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提高员工满意度和绩效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提升企业核心竞争力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优化人力资源管理的策略</a:t>
            </a:r>
            <a:endParaRPr altLang="en-US" lang="zh-CN"/>
          </a:p>
        </p:txBody>
      </p:sp>
      <p:sp>
        <p:nvSpPr>
          <p:cNvPr id="104910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制定科学的人力资源规划</a:t>
            </a:r>
            <a:endParaRPr altLang="en-US" lang="zh-CN"/>
          </a:p>
        </p:txBody>
      </p:sp>
      <p:sp>
        <p:nvSpPr>
          <p:cNvPr id="10491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明确企业战略目标：根据企业战略目标，确定人力资源规划的方向和重点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深入分析现状：对现有的人力资源状况进行深入分析，包括人员结构、素质、绩效等方面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制定科学的人力资源规划：根据企业战略目标和现状分析结果，制定科学的人力资源规划，包括人员招聘、培训、绩效管理等方面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确保规划实施：制定实施计划，明确责任人和时间节点，确保人力资源规划的有效实施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建立完善的人力资源管理制度</a:t>
            </a:r>
            <a:endParaRPr altLang="en-US" lang="zh-CN"/>
          </a:p>
        </p:txBody>
      </p:sp>
      <p:sp>
        <p:nvSpPr>
          <p:cNvPr id="10492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制定科学合理的人力资源规划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明确人力资源管理的目标和战略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建立完善的招聘、培训、绩效、薪酬等管理制度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加强企业文化建设，提高员工归属感和凝聚力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加强员工培训和职业发展规划</a:t>
            </a:r>
            <a:endParaRPr altLang="en-US" lang="zh-CN"/>
          </a:p>
        </p:txBody>
      </p:sp>
      <p:sp>
        <p:nvSpPr>
          <p:cNvPr id="10492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培训效果评估：对培训计划进行定期评估和调整，确保培训效果符合企业和员工的发展需求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培训计划：制定针对不同岗位和员工的培训计划，提高员工的专业技能和素质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职业发展：建立员工职业发展通道，为员工提供晋升和转岗机会，激发员工的工作积极性和创造力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职业发展规划：帮助员工制定个人职业发展规划，明确职业目标和路径，提高员工的归属感和忠诚度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建立有效的激励机制和绩效评估体系</a:t>
            </a:r>
            <a:endParaRPr altLang="en-US" lang="zh-CN"/>
          </a:p>
        </p:txBody>
      </p:sp>
      <p:sp>
        <p:nvSpPr>
          <p:cNvPr id="104933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激励机制：通过奖励、晋升等方式激发员工积极性和创造力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绩效评估体系：客观、公正地评价员工工作表现，为晋升、奖励提供依据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建立激励机制和绩效评估体系的必要性：提高员工满意度和工作效率，促进企业发展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实施方法：制定明确的奖励和晋升标准，定期进行绩效评估，及时调整激励机制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实施优化人力资源管理的具体措施</a:t>
            </a:r>
            <a:endParaRPr altLang="en-US" lang="zh-CN"/>
          </a:p>
        </p:txBody>
      </p:sp>
      <p:sp>
        <p:nvSpPr>
          <p:cNvPr id="104937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制定详细的人力资源计划和预算</a:t>
            </a:r>
            <a:endParaRPr altLang="en-US" lang="zh-CN"/>
          </a:p>
        </p:txBody>
      </p:sp>
      <p:sp>
        <p:nvSpPr>
          <p:cNvPr id="10494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明确企业战略目标和人力资源需求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制定详细的人力资源计划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确定人力资源预算范围和预算科目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制定具体的预算执行方案和监督机制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建立完善的招聘和选拔机制</a:t>
            </a:r>
            <a:endParaRPr altLang="en-US" lang="zh-CN"/>
          </a:p>
        </p:txBody>
      </p:sp>
      <p:sp>
        <p:nvSpPr>
          <p:cNvPr id="10494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建立科学的选拔标准和方法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制定明确的招聘计划和流程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加强面试和评估环节的公正性和客观性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注重候选人的潜力和能力评估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加强员工培训和职业发展规划的具体实施</a:t>
            </a:r>
            <a:endParaRPr altLang="en-US" lang="zh-CN"/>
          </a:p>
        </p:txBody>
      </p:sp>
      <p:sp>
        <p:nvSpPr>
          <p:cNvPr id="10495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制定培训计划：根据员工需求和公司战略，制定详细的培训计划，包括培训内容、时间、方式等。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多样化培训方式：采用线上和线下相结合的培训方式，包括课堂讲授、案例分析、角色扮演等，以满足不同员工的需求。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建立职业发展规划：为员工制定职业发展规划，明确晋升通道和职业发展目标，激发员工的工作积极性和创造力。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定期评估和调整：定期对员工培训和职业发展规划进行评估，根据评估结果进行调整和优化，以确保培训和职业发展规划的有效性。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500"/>
          </a:bodyPr>
          <a:p>
            <a:r>
              <a:rPr altLang="en-US" lang="zh-CN"/>
              <a:t>建立有效的激励机制和绩效评估体系的具体实施</a:t>
            </a:r>
            <a:endParaRPr altLang="en-US" lang="zh-CN"/>
          </a:p>
        </p:txBody>
      </p:sp>
      <p:sp>
        <p:nvSpPr>
          <p:cNvPr id="10495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设计合理的薪酬制度和福利政策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明确激励目标和绩效评估标准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实施员工培训和发展计划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建立有效的沟通和反馈机制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优化人力资源管理对企业发展的影响</a:t>
            </a:r>
            <a:endParaRPr altLang="en-US" lang="zh-CN"/>
          </a:p>
        </p:txBody>
      </p:sp>
      <p:sp>
        <p:nvSpPr>
          <p:cNvPr id="104964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提高员工满意度和忠诚度</a:t>
            </a:r>
            <a:endParaRPr altLang="en-US" lang="zh-CN"/>
          </a:p>
        </p:txBody>
      </p:sp>
      <p:sp>
        <p:nvSpPr>
          <p:cNvPr id="10496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提升绩效：提高员工满意度和忠诚度有助于提升企业整体绩效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员工满意度：提高员工对工作的满意度，增强工作积极性和投入度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忠诚度：增强员工对企业的忠诚度，降低员工流失率，提高企业稳定性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促进企业发展：员工满意度和忠诚度提高可以促进企业发展，增强企业竞争力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提升企业整体绩效和竞争力</a:t>
            </a:r>
            <a:endParaRPr altLang="en-US" lang="zh-CN"/>
          </a:p>
        </p:txBody>
      </p:sp>
      <p:sp>
        <p:nvSpPr>
          <p:cNvPr id="104976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优化人力资源管理有助于提高员工工作效率和积极性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有效的人力资源管理能够降低企业成本，提高盈利能力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优化人力资源管理有助于提升企业形象和品牌价值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有效的人力资源管理能够增强企业战略执行力，实现可持续发展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为企业可持续发展提供保障</a:t>
            </a:r>
            <a:endParaRPr altLang="en-US" lang="zh-CN"/>
          </a:p>
        </p:txBody>
      </p:sp>
      <p:sp>
        <p:nvSpPr>
          <p:cNvPr id="10498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降低人力成本：通过合理配置和有效管理，降低企业的人力成本，提高企业的经济效益和可持续发展能力。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提升员工素质：通过培训和选拔，提高员工的专业技能和综合素质，增强企业的竞争力和创新能力。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增强企业凝聚力：通过有效的人力资源管理，增强员工的归属感和忠诚度，提高企业的凝聚力和向心力。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促进企业战略发展：人力资源管理与企业战略发展紧密相连，优化人力资源管理可以为企业战略发展提供有力保障和支持。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85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总结优化人力资源管理的意义和实施策略</a:t>
            </a:r>
            <a:endParaRPr altLang="en-US" lang="zh-CN"/>
          </a:p>
        </p:txBody>
      </p:sp>
      <p:sp>
        <p:nvSpPr>
          <p:cNvPr id="104990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10000"/>
          </a:bodyPr>
          <a:p>
            <a:r>
              <a:rPr altLang="en-US" lang="zh-CN"/>
              <a:t>优化人力资源管理的意义：提高企业绩效、增强企业竞争力、促进员工发展</a:t>
            </a:r>
            <a:endParaRPr altLang="en-US" lang="zh-CN"/>
          </a:p>
          <a:p>
            <a:r>
              <a:rPr altLang="en-US" lang="zh-CN"/>
              <a:t>实施策略：制定科学的人力资源规划、完善招聘与选拔机制、加强培训与开发、建立激励机制、完善绩效管理、加强企业文化建设  我正在写一份主题为“优化人力资源管理”的PPT,现在准备介绍“总结与展望”,请帮我生成“未来人力资源管理的发展趋势”为标题的内容 未来人力资源管理的发展趋势</a:t>
            </a:r>
            <a:endParaRPr altLang="en-US" lang="zh-CN"/>
          </a:p>
          <a:p>
            <a:pPr lvl="1"/>
            <a:r>
              <a:rPr altLang="en-US" lang="zh-CN"/>
              <a:t>我正在写一份主题为“优化人力资源管理”的PPT,现在准备介绍“总结与展望”,请帮我生成“未来人力资源管理的发展趋势”为标题的内容</a:t>
            </a:r>
            <a:endParaRPr altLang="en-US" lang="zh-CN"/>
          </a:p>
          <a:p>
            <a:pPr lvl="1"/>
            <a:r>
              <a:rPr altLang="en-US" lang="zh-CN"/>
              <a:t>未来人力资源管理的发展趋势</a:t>
            </a:r>
            <a:endParaRPr altLang="en-US" lang="zh-CN"/>
          </a:p>
          <a:p>
            <a:r>
              <a:rPr altLang="en-US" lang="zh-CN"/>
              <a:t>数字化人力资源管理：利用大数据、人工智能等技术提高管理效率</a:t>
            </a:r>
            <a:endParaRPr altLang="en-US" lang="zh-CN"/>
          </a:p>
          <a:p>
            <a:r>
              <a:rPr altLang="en-US" lang="zh-CN"/>
              <a:t>人才管理专业化：建立专业的人才管理团队，提高人才管理水平</a:t>
            </a:r>
            <a:endParaRPr altLang="en-US" lang="zh-CN"/>
          </a:p>
          <a:p>
            <a:r>
              <a:rPr altLang="en-US" lang="zh-CN"/>
              <a:t>员工参与和共享：加强员工参与和共享，提高员工满意度和忠诚度</a:t>
            </a:r>
            <a:endParaRPr altLang="en-US" lang="zh-CN"/>
          </a:p>
          <a:p>
            <a:r>
              <a:rPr altLang="en-US" lang="zh-CN"/>
              <a:t>多元化和包容性：重视多元化和包容性，促进员工多样性和平等性</a:t>
            </a:r>
            <a:endParaRPr altLang="en-US" lang="zh-CN"/>
          </a:p>
          <a:p>
            <a:r>
              <a:rPr altLang="en-US" lang="zh-CN"/>
              <a:t>可持续发展：将可持续发展纳入人力资源管理，促进企业社会责任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展望未来人力资源管理的发展趋势和挑战</a:t>
            </a:r>
            <a:endParaRPr altLang="en-US" lang="zh-CN"/>
          </a:p>
        </p:txBody>
      </p:sp>
      <p:sp>
        <p:nvSpPr>
          <p:cNvPr id="10499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挑战：数据安全、隐私保护、人才流失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发展趋势：数字化、智能化、个性化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应对策略：加强培训、提高员工素质、完善激励机制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未来展望：实现人力资源管理的全面升级和转型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99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994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98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2023-12-20T02:05:05Z</dcterms:created>
  <dcterms:modified xsi:type="dcterms:W3CDTF">2023-12-20T02:05:05Z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00963e569c6f412992149df0f794e287_21</vt:lpwstr>
  </property>
</Properties>
</file>