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009" r:id="rId1"/>
    <p:sldMasterId id="2147486046" r:id="rId2"/>
  </p:sldMasterIdLst>
  <p:notesMasterIdLst>
    <p:notesMasterId r:id="rId3"/>
  </p:notesMasterIdLst>
  <p:sldIdLst>
    <p:sldId id="1280" r:id="rId4"/>
    <p:sldId id="1285" r:id="rId5"/>
    <p:sldId id="1289" r:id="rId6"/>
    <p:sldId id="1292" r:id="rId7"/>
    <p:sldId id="1295" r:id="rId8"/>
    <p:sldId id="1298" r:id="rId9"/>
    <p:sldId id="1301" r:id="rId10"/>
    <p:sldId id="1304" r:id="rId11"/>
    <p:sldId id="1307" r:id="rId12"/>
    <p:sldId id="1310" r:id="rId13"/>
    <p:sldId id="1313" r:id="rId14"/>
    <p:sldId id="1316" r:id="rId15"/>
    <p:sldId id="1319" r:id="rId16"/>
    <p:sldId id="1322" r:id="rId17"/>
    <p:sldId id="1325" r:id="rId18"/>
    <p:sldId id="1328" r:id="rId19"/>
    <p:sldId id="1331" r:id="rId20"/>
    <p:sldId id="1334" r:id="rId21"/>
    <p:sldId id="1337" r:id="rId22"/>
    <p:sldId id="1340" r:id="rId23"/>
    <p:sldId id="1343" r:id="rId24"/>
    <p:sldId id="1346" r:id="rId25"/>
    <p:sldId id="1349" r:id="rId26"/>
    <p:sldId id="1352" r:id="rId27"/>
    <p:sldId id="1355" r:id="rId28"/>
    <p:sldId id="1358" r:id="rId29"/>
    <p:sldId id="1361" r:id="rId30"/>
    <p:sldId id="1364" r:id="rId31"/>
    <p:sldId id="1367" r:id="rId32"/>
    <p:sldId id="1370" r:id="rId33"/>
    <p:sldId id="1373" r:id="rId34"/>
    <p:sldId id="1376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10" r:id="rId1"/>
    <p:sldLayoutId id="2147486011" r:id="rId2"/>
    <p:sldLayoutId id="2147486012" r:id="rId3"/>
    <p:sldLayoutId id="2147486013" r:id="rId4"/>
    <p:sldLayoutId id="2147486014" r:id="rId5"/>
    <p:sldLayoutId id="2147486015" r:id="rId6"/>
    <p:sldLayoutId id="2147486016" r:id="rId7"/>
    <p:sldLayoutId id="2147486017" r:id="rId8"/>
    <p:sldLayoutId id="2147486018" r:id="rId9"/>
    <p:sldLayoutId id="2147486019" r:id="rId10"/>
    <p:sldLayoutId id="214748602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047" r:id="rId1"/>
    <p:sldLayoutId id="2147486048" r:id="rId2"/>
    <p:sldLayoutId id="2147486049" r:id="rId3"/>
    <p:sldLayoutId id="2147486050" r:id="rId4"/>
    <p:sldLayoutId id="2147486051" r:id="rId5"/>
    <p:sldLayoutId id="2147486052" r:id="rId6"/>
    <p:sldLayoutId id="2147486053" r:id="rId7"/>
    <p:sldLayoutId id="2147486054" r:id="rId8"/>
    <p:sldLayoutId id="2147486055" r:id="rId9"/>
    <p:sldLayoutId id="2147486056" r:id="rId10"/>
    <p:sldLayoutId id="214748605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tags" Target="../tags/tag250.xml"/><Relationship Id="rId18" Type="http://schemas.openxmlformats.org/officeDocument/2006/relationships/tags" Target="../tags/tag251.xml"/><Relationship Id="rId19" Type="http://schemas.openxmlformats.org/officeDocument/2006/relationships/tags" Target="../tags/tag252.xml"/><Relationship Id="rId20" Type="http://schemas.openxmlformats.org/officeDocument/2006/relationships/tags" Target="../tags/tag253.xml"/><Relationship Id="rId21" Type="http://schemas.openxmlformats.org/officeDocument/2006/relationships/tags" Target="../tags/tag254.xml"/><Relationship Id="rId22" Type="http://schemas.openxmlformats.org/officeDocument/2006/relationships/tags" Target="../tags/tag255.xml"/><Relationship Id="rId23" Type="http://schemas.openxmlformats.org/officeDocument/2006/relationships/tags" Target="../tags/tag256.xml"/><Relationship Id="rId24" Type="http://schemas.openxmlformats.org/officeDocument/2006/relationships/tags" Target="../tags/tag257.xml"/><Relationship Id="rId25" Type="http://schemas.openxmlformats.org/officeDocument/2006/relationships/tags" Target="../tags/tag258.xml"/><Relationship Id="rId26" Type="http://schemas.openxmlformats.org/officeDocument/2006/relationships/tags" Target="../tags/tag259.xml"/><Relationship Id="rId27" Type="http://schemas.openxmlformats.org/officeDocument/2006/relationships/tags" Target="../tags/tag260.xml"/><Relationship Id="rId28" Type="http://schemas.openxmlformats.org/officeDocument/2006/relationships/tags" Target="../tags/tag261.xml"/><Relationship Id="rId29" Type="http://schemas.openxmlformats.org/officeDocument/2006/relationships/tags" Target="../tags/tag262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tags" Target="../tags/tag291.xml"/><Relationship Id="rId26" Type="http://schemas.openxmlformats.org/officeDocument/2006/relationships/tags" Target="../tags/tag292.xml"/><Relationship Id="rId27" Type="http://schemas.openxmlformats.org/officeDocument/2006/relationships/tags" Target="../tags/tag293.xml"/><Relationship Id="rId28" Type="http://schemas.openxmlformats.org/officeDocument/2006/relationships/tags" Target="../tags/tag294.xml"/><Relationship Id="rId29" Type="http://schemas.openxmlformats.org/officeDocument/2006/relationships/tags" Target="../tags/tag295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tags" Target="../tags/tag361.xml"/><Relationship Id="rId6" Type="http://schemas.openxmlformats.org/officeDocument/2006/relationships/tags" Target="../tags/tag362.xml"/><Relationship Id="rId7" Type="http://schemas.openxmlformats.org/officeDocument/2006/relationships/tags" Target="../tags/tag363.xml"/><Relationship Id="rId8" Type="http://schemas.openxmlformats.org/officeDocument/2006/relationships/tags" Target="../tags/tag364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6" Type="http://schemas.openxmlformats.org/officeDocument/2006/relationships/tags" Target="../tags/tag370.xml"/><Relationship Id="rId7" Type="http://schemas.openxmlformats.org/officeDocument/2006/relationships/tags" Target="../tags/tag371.xml"/><Relationship Id="rId8" Type="http://schemas.openxmlformats.org/officeDocument/2006/relationships/tags" Target="../tags/tag372.xml"/><Relationship Id="rId9" Type="http://schemas.openxmlformats.org/officeDocument/2006/relationships/tags" Target="../tags/tag373.xml"/><Relationship Id="rId10" Type="http://schemas.openxmlformats.org/officeDocument/2006/relationships/tags" Target="../tags/tag374.xml"/><Relationship Id="rId11" Type="http://schemas.openxmlformats.org/officeDocument/2006/relationships/tags" Target="../tags/tag375.xml"/><Relationship Id="rId12" Type="http://schemas.openxmlformats.org/officeDocument/2006/relationships/tags" Target="../tags/tag376.xml"/><Relationship Id="rId13" Type="http://schemas.openxmlformats.org/officeDocument/2006/relationships/tags" Target="../tags/tag377.xml"/><Relationship Id="rId14" Type="http://schemas.openxmlformats.org/officeDocument/2006/relationships/tags" Target="../tags/tag378.xml"/><Relationship Id="rId15" Type="http://schemas.openxmlformats.org/officeDocument/2006/relationships/tags" Target="../tags/tag379.xml"/><Relationship Id="rId16" Type="http://schemas.openxmlformats.org/officeDocument/2006/relationships/tags" Target="../tags/tag38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tags" Target="../tags/tag388.xml"/><Relationship Id="rId5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tags" Target="../tags/tag405.xml"/><Relationship Id="rId18" Type="http://schemas.openxmlformats.org/officeDocument/2006/relationships/tags" Target="../tags/tag406.xml"/><Relationship Id="rId19" Type="http://schemas.openxmlformats.org/officeDocument/2006/relationships/tags" Target="../tags/tag407.xml"/><Relationship Id="rId20" Type="http://schemas.openxmlformats.org/officeDocument/2006/relationships/tags" Target="../tags/tag408.xml"/><Relationship Id="rId21" Type="http://schemas.openxmlformats.org/officeDocument/2006/relationships/tags" Target="../tags/tag409.xml"/><Relationship Id="rId22" Type="http://schemas.openxmlformats.org/officeDocument/2006/relationships/tags" Target="../tags/tag410.xml"/><Relationship Id="rId23" Type="http://schemas.openxmlformats.org/officeDocument/2006/relationships/tags" Target="../tags/tag411.xml"/><Relationship Id="rId24" Type="http://schemas.openxmlformats.org/officeDocument/2006/relationships/tags" Target="../tags/tag412.xml"/><Relationship Id="rId25" Type="http://schemas.openxmlformats.org/officeDocument/2006/relationships/tags" Target="../tags/tag413.xml"/><Relationship Id="rId26" Type="http://schemas.openxmlformats.org/officeDocument/2006/relationships/tags" Target="../tags/tag414.xml"/><Relationship Id="rId27" Type="http://schemas.openxmlformats.org/officeDocument/2006/relationships/tags" Target="../tags/tag415.xml"/><Relationship Id="rId28" Type="http://schemas.openxmlformats.org/officeDocument/2006/relationships/tags" Target="../tags/tag416.xml"/><Relationship Id="rId29" Type="http://schemas.openxmlformats.org/officeDocument/2006/relationships/tags" Target="../tags/tag417.xml"/><Relationship Id="rId30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18.xml"/><Relationship Id="rId2" Type="http://schemas.openxmlformats.org/officeDocument/2006/relationships/tags" Target="../tags/tag419.xml"/><Relationship Id="rId3" Type="http://schemas.openxmlformats.org/officeDocument/2006/relationships/tags" Target="../tags/tag420.xml"/><Relationship Id="rId4" Type="http://schemas.openxmlformats.org/officeDocument/2006/relationships/tags" Target="../tags/tag421.xml"/><Relationship Id="rId5" Type="http://schemas.openxmlformats.org/officeDocument/2006/relationships/tags" Target="../tags/tag422.xml"/><Relationship Id="rId6" Type="http://schemas.openxmlformats.org/officeDocument/2006/relationships/tags" Target="../tags/tag423.xml"/><Relationship Id="rId7" Type="http://schemas.openxmlformats.org/officeDocument/2006/relationships/tags" Target="../tags/tag424.xml"/><Relationship Id="rId8" Type="http://schemas.openxmlformats.org/officeDocument/2006/relationships/tags" Target="../tags/tag425.xml"/><Relationship Id="rId9" Type="http://schemas.openxmlformats.org/officeDocument/2006/relationships/tags" Target="../tags/tag426.xml"/><Relationship Id="rId10" Type="http://schemas.openxmlformats.org/officeDocument/2006/relationships/tags" Target="../tags/tag427.xml"/><Relationship Id="rId11" Type="http://schemas.openxmlformats.org/officeDocument/2006/relationships/tags" Target="../tags/tag428.xml"/><Relationship Id="rId12" Type="http://schemas.openxmlformats.org/officeDocument/2006/relationships/tags" Target="../tags/tag429.xml"/><Relationship Id="rId13" Type="http://schemas.openxmlformats.org/officeDocument/2006/relationships/tags" Target="../tags/tag430.xml"/><Relationship Id="rId14" Type="http://schemas.openxmlformats.org/officeDocument/2006/relationships/tags" Target="../tags/tag431.xml"/><Relationship Id="rId15" Type="http://schemas.openxmlformats.org/officeDocument/2006/relationships/tags" Target="../tags/tag432.xml"/><Relationship Id="rId16" Type="http://schemas.openxmlformats.org/officeDocument/2006/relationships/tags" Target="../tags/tag433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4.xml"/><Relationship Id="rId2" Type="http://schemas.openxmlformats.org/officeDocument/2006/relationships/tags" Target="../tags/tag435.xml"/><Relationship Id="rId3" Type="http://schemas.openxmlformats.org/officeDocument/2006/relationships/tags" Target="../tags/tag436.xml"/><Relationship Id="rId4" Type="http://schemas.openxmlformats.org/officeDocument/2006/relationships/tags" Target="../tags/tag437.xml"/><Relationship Id="rId5" Type="http://schemas.openxmlformats.org/officeDocument/2006/relationships/tags" Target="../tags/tag438.xml"/><Relationship Id="rId6" Type="http://schemas.openxmlformats.org/officeDocument/2006/relationships/tags" Target="../tags/tag439.xml"/><Relationship Id="rId7" Type="http://schemas.openxmlformats.org/officeDocument/2006/relationships/tags" Target="../tags/tag440.xml"/><Relationship Id="rId8" Type="http://schemas.openxmlformats.org/officeDocument/2006/relationships/tags" Target="../tags/tag441.xml"/><Relationship Id="rId9" Type="http://schemas.openxmlformats.org/officeDocument/2006/relationships/tags" Target="../tags/tag442.xml"/><Relationship Id="rId10" Type="http://schemas.openxmlformats.org/officeDocument/2006/relationships/tags" Target="../tags/tag443.xml"/><Relationship Id="rId11" Type="http://schemas.openxmlformats.org/officeDocument/2006/relationships/tags" Target="../tags/tag444.xml"/><Relationship Id="rId12" Type="http://schemas.openxmlformats.org/officeDocument/2006/relationships/tags" Target="../tags/tag445.xml"/><Relationship Id="rId13" Type="http://schemas.openxmlformats.org/officeDocument/2006/relationships/tags" Target="../tags/tag446.xml"/><Relationship Id="rId14" Type="http://schemas.openxmlformats.org/officeDocument/2006/relationships/tags" Target="../tags/tag447.xml"/><Relationship Id="rId15" Type="http://schemas.openxmlformats.org/officeDocument/2006/relationships/tags" Target="../tags/tag448.xml"/><Relationship Id="rId16" Type="http://schemas.openxmlformats.org/officeDocument/2006/relationships/tags" Target="../tags/tag449.xml"/><Relationship Id="rId17" Type="http://schemas.openxmlformats.org/officeDocument/2006/relationships/tags" Target="../tags/tag450.xml"/><Relationship Id="rId18" Type="http://schemas.openxmlformats.org/officeDocument/2006/relationships/tags" Target="../tags/tag451.xml"/><Relationship Id="rId19" Type="http://schemas.openxmlformats.org/officeDocument/2006/relationships/tags" Target="../tags/tag452.xml"/><Relationship Id="rId20" Type="http://schemas.openxmlformats.org/officeDocument/2006/relationships/tags" Target="../tags/tag453.xml"/><Relationship Id="rId21" Type="http://schemas.openxmlformats.org/officeDocument/2006/relationships/tags" Target="../tags/tag454.xml"/><Relationship Id="rId22" Type="http://schemas.openxmlformats.org/officeDocument/2006/relationships/tags" Target="../tags/tag455.xml"/><Relationship Id="rId23" Type="http://schemas.openxmlformats.org/officeDocument/2006/relationships/tags" Target="../tags/tag456.xml"/><Relationship Id="rId24" Type="http://schemas.openxmlformats.org/officeDocument/2006/relationships/tags" Target="../tags/tag457.xml"/><Relationship Id="rId25" Type="http://schemas.openxmlformats.org/officeDocument/2006/relationships/tags" Target="../tags/tag458.xml"/><Relationship Id="rId26" Type="http://schemas.openxmlformats.org/officeDocument/2006/relationships/tags" Target="../tags/tag459.xml"/><Relationship Id="rId27" Type="http://schemas.openxmlformats.org/officeDocument/2006/relationships/tags" Target="../tags/tag460.xml"/><Relationship Id="rId28" Type="http://schemas.openxmlformats.org/officeDocument/2006/relationships/tags" Target="../tags/tag461.xml"/><Relationship Id="rId29" Type="http://schemas.openxmlformats.org/officeDocument/2006/relationships/tags" Target="../tags/tag462.xml"/><Relationship Id="rId30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63.xml"/><Relationship Id="rId2" Type="http://schemas.openxmlformats.org/officeDocument/2006/relationships/tags" Target="../tags/tag464.xml"/><Relationship Id="rId3" Type="http://schemas.openxmlformats.org/officeDocument/2006/relationships/tags" Target="../tags/tag465.xml"/><Relationship Id="rId4" Type="http://schemas.openxmlformats.org/officeDocument/2006/relationships/tags" Target="../tags/tag466.xml"/><Relationship Id="rId5" Type="http://schemas.openxmlformats.org/officeDocument/2006/relationships/tags" Target="../tags/tag467.xml"/><Relationship Id="rId6" Type="http://schemas.openxmlformats.org/officeDocument/2006/relationships/tags" Target="../tags/tag468.xml"/><Relationship Id="rId7" Type="http://schemas.openxmlformats.org/officeDocument/2006/relationships/tags" Target="../tags/tag469.xml"/><Relationship Id="rId8" Type="http://schemas.openxmlformats.org/officeDocument/2006/relationships/tags" Target="../tags/tag470.xml"/><Relationship Id="rId9" Type="http://schemas.openxmlformats.org/officeDocument/2006/relationships/tags" Target="../tags/tag471.xml"/><Relationship Id="rId10" Type="http://schemas.openxmlformats.org/officeDocument/2006/relationships/tags" Target="../tags/tag472.xml"/><Relationship Id="rId11" Type="http://schemas.openxmlformats.org/officeDocument/2006/relationships/tags" Target="../tags/tag473.xml"/><Relationship Id="rId12" Type="http://schemas.openxmlformats.org/officeDocument/2006/relationships/tags" Target="../tags/tag474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初中学生学会科学学习的方法与途径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了解科学学习的概念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掌握科学学习方法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探索科学学习途径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培养良好的学习习惯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激发学习兴趣与动力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提高学习效率与质量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了解科学学习的概念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科学学习的定义</a:t>
            </a:r>
            <a:endParaRPr altLang="en-US" lang="zh-CN"/>
          </a:p>
        </p:txBody>
      </p:sp>
      <p:sp>
        <p:nvSpPr>
          <p:cNvPr id="10489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科学学习是指通过科学的方法和手段来促进学习过程，以提高学习效果和掌握知识的能力。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科学学习强调学习过程中的实证、推理和逻辑思考，注重学习过程中的科学性和严谨性。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科学学习注重学习过程中的实验、观察和数据分析，以实证的方式验证学习成果和知识的可靠性。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科学学习还强调学习过程中的反思和总结，通过不断反思和总结来提高学习效果和知识掌握程度。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科学学习的特点</a:t>
            </a:r>
            <a:endParaRPr altLang="en-US" lang="zh-CN"/>
          </a:p>
        </p:txBody>
      </p:sp>
      <p:sp>
        <p:nvSpPr>
          <p:cNvPr id="10490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科学学习是基于实证的，需要以事实和证据为基础。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科学学习强调推理和逻辑思考，需要运用科学方法进行探究。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科学学习注重观察和实验，需要通过对自然现象和社会现象的观察和实验来获取知识。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科学学习重视质疑和批判性思维，需要不断提出疑问和挑战已有的理论。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科学学习的目标</a:t>
            </a:r>
            <a:endParaRPr altLang="en-US" lang="zh-CN"/>
          </a:p>
        </p:txBody>
      </p:sp>
      <p:sp>
        <p:nvSpPr>
          <p:cNvPr id="104907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掌握科学知识：理解学科基本概念、原理和规律，建立知识体系。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发展科学能力：培养实验操作、观察、推理、创新等综合能力。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培养科学态度：形成求真务实、严谨细致、探索创新的科学精神。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树立科学观念：理解科学、技术、社会之间的关系，培养可持续发展意识。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掌握科学学习方法</a:t>
            </a:r>
            <a:endParaRPr altLang="en-US" lang="zh-CN"/>
          </a:p>
        </p:txBody>
      </p:sp>
      <p:sp>
        <p:nvSpPr>
          <p:cNvPr id="104911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1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制定学习计划</a:t>
            </a:r>
            <a:endParaRPr altLang="en-US" lang="zh-CN"/>
          </a:p>
        </p:txBody>
      </p:sp>
      <p:sp>
        <p:nvSpPr>
          <p:cNvPr id="10491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确定学习目标：根据个人情况，制定短期和长期学习目标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安排学习时间：合理分配每天的学习时间，保持高效学习状态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制定学习计划：根据学习目标，制定详细的学习计划，包括学习内容、时间安排等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调整学习计划：根据学习进度和效果，适时调整学习计划，以适应个人发展需求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运用记忆技巧</a:t>
            </a:r>
            <a:endParaRPr altLang="en-US" lang="zh-CN"/>
          </a:p>
        </p:txBody>
      </p:sp>
      <p:sp>
        <p:nvSpPr>
          <p:cNvPr id="104922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分类记忆：将知识点分类整理，方便记忆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联想记忆：通过联想相关事物来加深记忆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重复记忆：多次重复复习，巩固记忆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制作笔记：将知识点整理成笔记，方便查阅和复习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学会做笔记</a:t>
            </a:r>
            <a:endParaRPr altLang="en-US" lang="zh-CN"/>
          </a:p>
        </p:txBody>
      </p:sp>
      <p:sp>
        <p:nvSpPr>
          <p:cNvPr id="10492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笔记可以帮助记录重点和难点，加深对知识的理解。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做笔记可以及时总结归纳学习内容，形成知识体系。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笔记可以作为复习时的参考，巩固记忆，提高学习效果。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做笔记需要掌握一定的技巧和方法，如分类整理、简明扼要等。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培养思维能力</a:t>
            </a:r>
            <a:endParaRPr altLang="en-US" lang="zh-CN"/>
          </a:p>
        </p:txBody>
      </p:sp>
      <p:sp>
        <p:nvSpPr>
          <p:cNvPr id="104933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学会提问：善于发现问题并提出问题，培养好奇心和探究欲望。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批判性思维：不盲目接受信息，学会分析、判断和评价信息，形成自己的观点。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创造性思维：发挥想象力，尝试从不同角度思考问题，寻找新的解决方案。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系统性思维：将知识体系化、系统化，把握整体与部分的关系，形成完整的知识结构。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探索科学学习途径</a:t>
            </a:r>
            <a:endParaRPr altLang="en-US" lang="zh-CN"/>
          </a:p>
        </p:txBody>
      </p:sp>
      <p:sp>
        <p:nvSpPr>
          <p:cNvPr id="104939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9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参加课外辅导</a:t>
            </a:r>
            <a:endParaRPr altLang="en-US" lang="zh-CN"/>
          </a:p>
        </p:txBody>
      </p:sp>
      <p:sp>
        <p:nvSpPr>
          <p:cNvPr id="104944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参加辅导班可以帮助学生巩固课堂知识，提高学习效果。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参加辅导班可以让学生提前预习新知识，提高学习效率。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参加辅导班可以让学生得到专业的指导和帮助，解决学习中的困惑和难题。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参加辅导班可以让学生拓展知识面，培养学习兴趣和爱好。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利用网络资源</a:t>
            </a:r>
            <a:endParaRPr altLang="en-US" lang="zh-CN"/>
          </a:p>
        </p:txBody>
      </p:sp>
      <p:sp>
        <p:nvSpPr>
          <p:cNvPr id="104948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9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参与在线课程：学生可以通过在线课程学习科学知识，提高自己的学习水平。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查找学习资料：网络上有很多学习资源，可以帮助学生更好地理解科学知识。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观看科学视频：网络上有许多科学视频，可以帮助学生更好地理解科学知识。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参与科学论坛：学生可以在科学论坛上与其他学生交流学习经验，提高自己的学习水平。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参加学科竞赛</a:t>
            </a:r>
            <a:endParaRPr altLang="en-US" lang="zh-CN"/>
          </a:p>
        </p:txBody>
      </p:sp>
      <p:sp>
        <p:nvSpPr>
          <p:cNvPr id="104953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3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阅读科学文献：拓宽知识面，了解学科前沿动态，培养学术素养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参加学术讲座和论坛：拓展视野，了解不同观点和思想，提高思辨能力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参加学科竞赛：提高学科知识和技能，培养竞争意识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参与科学实验：增强动手能力和实践经验，培养创新精神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建立学习小组</a:t>
            </a:r>
            <a:endParaRPr altLang="en-US" lang="zh-CN"/>
          </a:p>
        </p:txBody>
      </p:sp>
      <p:sp>
        <p:nvSpPr>
          <p:cNvPr id="104959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9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0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0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2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目的：共同探讨问题，互相学习，提高学习效率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优势：培养团队协作精神，增强自主学习能力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活动形式：定期组织讨论、分享学习心得和经验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成员：初中学生，可以跨班级、跨年级组建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培养良好的学习习惯</a:t>
            </a:r>
            <a:endParaRPr altLang="en-US" lang="zh-CN"/>
          </a:p>
        </p:txBody>
      </p:sp>
      <p:sp>
        <p:nvSpPr>
          <p:cNvPr id="10496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7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坚持预习复习</a:t>
            </a:r>
            <a:endParaRPr altLang="en-US" lang="zh-CN"/>
          </a:p>
        </p:txBody>
      </p:sp>
      <p:sp>
        <p:nvSpPr>
          <p:cNvPr id="104971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4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预习有助于提前了解学习内容，明确学习目标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预习时可以发现问题，带着问题去听课，提高课堂学习效果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坚持预习复习有助于形成良好的学习习惯，提高学习效率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复习有助于巩固所学知识，加深记忆和理解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独立思考问题</a:t>
            </a:r>
            <a:endParaRPr altLang="en-US" lang="zh-CN"/>
          </a:p>
        </p:txBody>
      </p:sp>
      <p:sp>
        <p:nvSpPr>
          <p:cNvPr id="10497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鼓励学生主动提出问题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引导学生分析问题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培养批判性思维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提倡多角度思考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主动寻求帮助</a:t>
            </a:r>
            <a:endParaRPr altLang="en-US" lang="zh-CN"/>
          </a:p>
        </p:txBody>
      </p:sp>
      <p:sp>
        <p:nvSpPr>
          <p:cNvPr id="10498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主动寻求学习资源，如参考书籍、网络资源等，不断拓宽知识面。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遇到问题时，积极向老师、同学请教，不害羞、不逃避。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积极参加学习小组或讨论会，与同学共同探讨问题，互相学习。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主动寻求反馈，及时了解自己的学习状况，调整学习方法和策略。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保持健康的生活方式</a:t>
            </a:r>
            <a:endParaRPr altLang="en-US" lang="zh-CN"/>
          </a:p>
        </p:txBody>
      </p:sp>
      <p:sp>
        <p:nvSpPr>
          <p:cNvPr id="104988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8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9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9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0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0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1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保证充足的睡眠时间：有助于大脑的恢复和记忆力的提高。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良好的心态：保持积极乐观的心态，有助于缓解学习压力，提高学习效果。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适当的运动：有助于身体健康，增强体质，提高学习效率。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合理的饮食：均衡营养，避免过度摄入高糖、高脂食品。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激发学习兴趣与动力</a:t>
            </a:r>
            <a:endParaRPr altLang="en-US" lang="zh-CN"/>
          </a:p>
        </p:txBody>
      </p:sp>
      <p:sp>
        <p:nvSpPr>
          <p:cNvPr id="104996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96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发现学科的魅力</a:t>
            </a:r>
            <a:endParaRPr altLang="en-US" lang="zh-CN"/>
          </a:p>
        </p:txBody>
      </p:sp>
      <p:sp>
        <p:nvSpPr>
          <p:cNvPr id="10500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学科的挑战性：设置具有挑战性的学习任务，激发学生的求知欲。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学科知识的应用价值：让学生了解所学知识的实际应用，激发探索欲望。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学科的美感：引导学生发现学科的美，培养对学科的热爱。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学科与生活的联系：将学科知识与日常生活相结合，让学生感受到学习的意义。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树立学习目标</a:t>
            </a:r>
            <a:endParaRPr altLang="en-US" lang="zh-CN"/>
          </a:p>
        </p:txBody>
      </p:sp>
      <p:sp>
        <p:nvSpPr>
          <p:cNvPr id="105007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7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8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制定长期和短期目标，让学生有计划地逐步实现自己的学习目标。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设定明确、具体的学习目标，有助于激发学生的学习动力。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鼓励学生将学习目标与个人兴趣和价值观相结合，提高学习的内在动力。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8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定期评估和调整学习目标，确保学生始终保持对学习的热情和动力。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培养自信心</a:t>
            </a:r>
            <a:endParaRPr altLang="en-US" lang="zh-CN"/>
          </a:p>
        </p:txBody>
      </p:sp>
      <p:sp>
        <p:nvSpPr>
          <p:cNvPr id="105012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鼓励学生在学习过程中多与同学交流，互相学习，共同进步。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鼓励学生在学习中遇到困难时积极寻求解决方法，不断挑战自我。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引导学生正确认识自己的优点和不足，从而增强自信心。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5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帮助学生制定合适的学习计划，逐步提高学习效率，增强自信心。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享受学习的乐趣</a:t>
            </a:r>
            <a:endParaRPr altLang="en-US" lang="zh-CN"/>
          </a:p>
        </p:txBody>
      </p:sp>
      <p:sp>
        <p:nvSpPr>
          <p:cNvPr id="105019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培养对学习的兴趣，将学习视为一种乐趣和自我成长的过程。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寻找学习的内在动力，认识到学习的重要性和意义，激发自我驱动力。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探索多样化的学习方式，结合兴趣和学科特点，增加学习的趣味性和实效性。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培养积极的学习心态，面对学习中的困难和挑战，保持积极乐观的态度，享受克服困难的成就感和愉悦感。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提高学习效率与质量</a:t>
            </a:r>
            <a:endParaRPr altLang="en-US" lang="zh-CN"/>
          </a:p>
        </p:txBody>
      </p:sp>
      <p:sp>
        <p:nvSpPr>
          <p:cNvPr id="105023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23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合理安排时间</a:t>
            </a:r>
            <a:endParaRPr altLang="en-US" lang="zh-CN"/>
          </a:p>
        </p:txBody>
      </p:sp>
      <p:sp>
        <p:nvSpPr>
          <p:cNvPr id="105027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8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8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9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29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0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0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0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1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制定学习计划，合理分配时间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坚持定时复习，巩固所学知识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利用碎片时间进行学习，如课间、上下学路上等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避免长时间连续学习，适时休息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学会取舍与选择</a:t>
            </a:r>
            <a:endParaRPr altLang="en-US" lang="zh-CN"/>
          </a:p>
        </p:txBody>
      </p:sp>
      <p:sp>
        <p:nvSpPr>
          <p:cNvPr id="105035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选择适合自己的学习方法和策略，避免盲目跟风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确定学习目标，优先处理重要和紧急的任务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合理分配时间，避免过度疲劳和分心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8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学会放弃一些不必要的活动和任务，专注于核心目标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保持专注力</a:t>
            </a:r>
            <a:endParaRPr altLang="en-US" lang="zh-CN"/>
          </a:p>
        </p:txBody>
      </p:sp>
      <p:sp>
        <p:nvSpPr>
          <p:cNvPr id="10504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制定学习计划，合理安排时间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坚持练习，形成良好的学习习惯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培养学习兴趣，增强学习动力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创造良好的学习环境，减少干扰因素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及时反馈与调整</a:t>
            </a:r>
            <a:endParaRPr altLang="en-US" lang="zh-CN"/>
          </a:p>
        </p:txBody>
      </p:sp>
      <p:sp>
        <p:nvSpPr>
          <p:cNvPr id="10505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及时反馈：学生应定期回顾学习过程，找出问题并及时解决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调整方法：根据反馈结果，调整学习策略和方法，提高学习效率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避免拖延：不要等到问题积累到无法解决时才去反馈和调整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保持积极心态：及时反馈和调整有助于保持积极心态，提高学习质量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55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5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0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0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4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3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86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8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4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477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2023-12-31T18:37:28Z</dcterms:created>
  <dcterms:modified xsi:type="dcterms:W3CDTF">2023-12-31T18:37:28Z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b888618983d64ff5b9b07121b019f17e_21</vt:lpwstr>
  </property>
</Properties>
</file>