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540" r:id="rId1"/>
    <p:sldMasterId id="2147488577" r:id="rId2"/>
  </p:sldMasterIdLst>
  <p:notesMasterIdLst>
    <p:notesMasterId r:id="rId3"/>
  </p:notesMasterIdLst>
  <p:sldIdLst>
    <p:sldId id="2496" r:id="rId4"/>
    <p:sldId id="2501" r:id="rId5"/>
    <p:sldId id="2505" r:id="rId6"/>
    <p:sldId id="2508" r:id="rId7"/>
    <p:sldId id="2514" r:id="rId9"/>
    <p:sldId id="2517" r:id="rId10"/>
    <p:sldId id="2520" r:id="rId11"/>
    <p:sldId id="2526" r:id="rId13"/>
    <p:sldId id="2529" r:id="rId14"/>
    <p:sldId id="2532" r:id="rId15"/>
    <p:sldId id="2535" r:id="rId16"/>
    <p:sldId id="2541" r:id="rId18"/>
    <p:sldId id="2544" r:id="rId19"/>
    <p:sldId id="2547" r:id="rId20"/>
    <p:sldId id="2550" r:id="rId21"/>
    <p:sldId id="2556" r:id="rId23"/>
    <p:sldId id="2559" r:id="rId24"/>
    <p:sldId id="2562" r:id="rId25"/>
    <p:sldId id="2565" r:id="rId26"/>
    <p:sldId id="2571" r:id="rId28"/>
    <p:sldId id="2574" r:id="rId29"/>
    <p:sldId id="2577" r:id="rId30"/>
    <p:sldId id="2580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541" r:id="rId1"/>
    <p:sldLayoutId id="2147488542" r:id="rId2"/>
    <p:sldLayoutId id="2147488543" r:id="rId3"/>
    <p:sldLayoutId id="2147488544" r:id="rId4"/>
    <p:sldLayoutId id="2147488545" r:id="rId5"/>
    <p:sldLayoutId id="2147488546" r:id="rId6"/>
    <p:sldLayoutId id="2147488547" r:id="rId7"/>
    <p:sldLayoutId id="2147488548" r:id="rId8"/>
    <p:sldLayoutId id="2147488549" r:id="rId9"/>
    <p:sldLayoutId id="2147488550" r:id="rId10"/>
    <p:sldLayoutId id="21474885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8578" r:id="rId1"/>
    <p:sldLayoutId id="2147488579" r:id="rId2"/>
    <p:sldLayoutId id="2147488580" r:id="rId3"/>
    <p:sldLayoutId id="2147488581" r:id="rId4"/>
    <p:sldLayoutId id="2147488582" r:id="rId5"/>
    <p:sldLayoutId id="2147488583" r:id="rId6"/>
    <p:sldLayoutId id="2147488584" r:id="rId7"/>
    <p:sldLayoutId id="2147488585" r:id="rId8"/>
    <p:sldLayoutId id="2147488586" r:id="rId9"/>
    <p:sldLayoutId id="2147488587" r:id="rId10"/>
    <p:sldLayoutId id="21474885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数字化信息资源管理与共享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数字化信息资源的概述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数字化信息资源的管理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数字化信息资源管理与共享的实践案例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数字化信息资源的共享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数字化信息资源管理与共享的未来发展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数字化信息资源的概述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定义与特点</a:t>
            </a:r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1"/>
            </p:custDataLst>
          </p:nvPr>
        </p:nvSpPr>
        <p:spPr>
          <a:xfrm>
            <a:off x="608400" y="2201612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定义：数字化信息资源是指通过计算机技术、网络技术等手段将纸质、音频、视频等传统信息资料转化为数字形式存储和传播的信息资源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"/>
            </p:custDataLst>
          </p:nvPr>
        </p:nvSpPr>
        <p:spPr>
          <a:xfrm>
            <a:off x="608400" y="4088265"/>
            <a:ext cx="10969200" cy="145012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特点：数字化信息资源具有存储便捷、传播速度快、范围广、可共享等特点，能够提高信息资源的利用效率和价值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数字化信息资源的重要性</a:t>
            </a:r>
            <a:endParaRPr altLang="en-US" lang="zh-CN"/>
          </a:p>
        </p:txBody>
      </p:sp>
      <p:sp>
        <p:nvSpPr>
          <p:cNvPr id="10490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促进经济发展：数字化信息资源已经成为现代经济的重要组成部分，对经济增长和就业产生积极影响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提高社会效益：数字化信息资源能够提高社会效益，如提高医疗水平、改善教育资源分配等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增强国家竞争力：数字化信息资源是国家竞争力的关键因素之一，能够提高国家的创新能力和国际地位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推动可持续发展：数字化信息资源能够促进可持续发展，如推动绿色能源发展、提高环境保护意识等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1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数字化信息资源的管理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管理原则</a:t>
            </a:r>
            <a:endParaRPr altLang="en-US" lang="zh-CN"/>
          </a:p>
        </p:txBody>
      </p:sp>
      <p:sp>
        <p:nvSpPr>
          <p:cNvPr id="10492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标准化原则：采用统一的规范和标准，确保数字化信息资源的互操作性和可共享性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安全性原则：确保数字化信息资源的保密性、完整性和可用性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高效性原则：提高数字化信息资源的管理效率，降低管理成本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灵活性原则：适应不同数字化信息资源的特点和需求，采用灵活的管理策略和手段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管理策略</a:t>
            </a:r>
            <a:endParaRPr altLang="en-US" lang="zh-CN"/>
          </a:p>
        </p:txBody>
      </p:sp>
      <p:sp>
        <p:nvSpPr>
          <p:cNvPr id="10492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建立数字化信息资源管理制度和规范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采用先进的信息技术进行数字化信息资源的存储、备份和迁移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建立数字化信息资源的分类和编码标准，提高信息资源的可读性和可理解性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加强数字化信息资源的保护和安全管理，防止信息泄露和破坏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管理方法</a:t>
            </a:r>
            <a:endParaRPr altLang="en-US" lang="zh-CN"/>
          </a:p>
        </p:txBody>
      </p:sp>
      <p:sp>
        <p:nvSpPr>
          <p:cNvPr id="10493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数字化信息资源的分类与标识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数字化信息资源的访问控制与权限管理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数字化信息资源的更新与维护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数字化信息资源的存储与备份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4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数字化信息资源的共享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共享的意义</a:t>
            </a:r>
            <a:endParaRPr altLang="en-US" lang="zh-CN"/>
          </a:p>
        </p:txBody>
      </p:sp>
      <p:sp>
        <p:nvSpPr>
          <p:cNvPr id="104947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提高资源利用率：数字化信息资源的共享可以避免重复投资和浪费，提高资源的使用效率。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促进知识传播：数字化信息资源的共享可以促进知识的传播和交流，推动学术研究和科技创新。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提升社会效益：数字化信息资源的共享可以为社会提供更加便捷、高效的信息服务，提升社会效益。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推动经济发展：数字化信息资源的共享可以促进信息产业的发展，推动经济发展和就业增长。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共享的策略</a:t>
            </a:r>
            <a:endParaRPr altLang="en-US" lang="zh-CN"/>
          </a:p>
        </p:txBody>
      </p:sp>
      <p:sp>
        <p:nvSpPr>
          <p:cNvPr id="10495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制定共享政策：明确共享的目标、范围和规则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建立共享平台：提供数字化信息资源的存储、管理和访问功能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推广共享文化：提高员工对共享的认识和意识，促进共享的推广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制定安全措施：确保数字化信息资源的保密性、完整性和可用性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共享的方法与技术</a:t>
            </a:r>
            <a:endParaRPr altLang="en-US" lang="zh-CN"/>
          </a:p>
        </p:txBody>
      </p:sp>
      <p:sp>
        <p:nvSpPr>
          <p:cNvPr id="104960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0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0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共享协议与标准：定义数字化信息资源的共享规范和标准，如OpenURL、Open Archives Initiative等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共享平台：建立数字化信息资源的共享平台，如Google Scholar、CNKI等，实现资源的集中管理和共享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1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1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共享技术：采用云计算、大数据等技术手段，提高数字化信息资源的共享效率和安全性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2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共享策略：制定数字化信息资源的共享策略，如开放获取、开放数据等，促进资源的共享和利用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6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数字化信息资源管理与共享的实践案例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案例一</a:t>
            </a:r>
            <a:endParaRPr altLang="en-US" lang="zh-CN"/>
          </a:p>
        </p:txBody>
      </p:sp>
      <p:sp>
        <p:nvSpPr>
          <p:cNvPr id="104973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案例内容：国家图书馆通过数字化技术将馆藏资源转化为数字资源，并建立了数字化管理系统，实现了资源的在线检索、借阅和下载等功能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案例效果：数字化建设提高了馆藏资源的利用率和便捷性，同时也为读者提供了更加便捷的阅读体验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案例名称：国家图书馆数字化建设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案例背景：国家图书馆为了提高馆藏资源的利用率和便捷性，进行了数字化建设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案例二</a:t>
            </a:r>
            <a:endParaRPr altLang="en-US" lang="zh-CN"/>
          </a:p>
        </p:txBody>
      </p:sp>
      <p:sp>
        <p:nvSpPr>
          <p:cNvPr id="10498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案例名称：国家图书馆数字化建设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案例背景：国家图书馆为了提高资源利用效率和方便读者使用，进行了数字化建设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案例内容：国家图书馆通过数字化技术将大量纸质文献转化为数字资源，建立了数字化数据库，并通过网络对外开放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案例效果：提高了资源利用效率和读者使用便捷性，同时也为其他图书馆提供了可借鉴的经验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案例三</a:t>
            </a:r>
            <a:endParaRPr altLang="en-US" lang="zh-CN"/>
          </a:p>
        </p:txBody>
      </p:sp>
      <p:sp>
        <p:nvSpPr>
          <p:cNvPr id="1049866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68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70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72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案例名称：某高校图书馆数字化信息资源管理与共享实践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74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76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78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80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案例背景：该高校图书馆拥有丰富的数字化信息资源，为了提高资源利用效率和共享程度，实施了数字化信息资源管理与共享项目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82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84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86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88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实施过程：该高校图书馆采用了先进的数字化技术和管理手段，实现了对数字化信息资源的有效管理和共享，提高了资源利用效率和用户满意度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890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892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894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6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案例效果：该高校图书馆的数字化信息资源管理与共享实践取得了显著成效，提高了资源利用效率和用户满意度，为其他高校图书馆提供了有益的借鉴和参考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4993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数字化信息资源管理与共享的未来发展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技术发展对管理与共享的影响</a:t>
            </a:r>
            <a:endParaRPr altLang="en-US" lang="zh-CN"/>
          </a:p>
        </p:txBody>
      </p:sp>
      <p:sp>
        <p:nvSpPr>
          <p:cNvPr id="105001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云计算技术的应用：实现信息资源的集中管理和共享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信息技术的发展：推动数字化信息资源管理与共享的进步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大数据技术的应用：提高信息资源的处理和分析能力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人工智能技术的应用：提升数字化信息资源的管理和共享效率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管理与共享的发展趋势</a:t>
            </a:r>
            <a:endParaRPr altLang="en-US" lang="zh-CN"/>
          </a:p>
        </p:txBody>
      </p:sp>
      <p:sp>
        <p:nvSpPr>
          <p:cNvPr id="105008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信息安全与隐私保护的加强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9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跨部门、跨领域的协同管理与共享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共享模式的创新与多样化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0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数字化信息资源管理技术的不断升级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未来面临的挑战与机遇</a:t>
            </a:r>
            <a:endParaRPr altLang="en-US" lang="zh-CN"/>
          </a:p>
        </p:txBody>
      </p:sp>
      <p:sp>
        <p:nvSpPr>
          <p:cNvPr id="10501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挑战：技术更新迅速，需要不断跟进和创新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挑战：信息安全与隐私保护问题日益突出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机遇：数字化信息资源管理与共享将促进跨领域合作与发展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机遇：通过技术创新和模式创新，实现数字化信息资源的可持续发展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214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1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1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08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2023-12-16T03:26:05Z</dcterms:created>
  <dcterms:modified xsi:type="dcterms:W3CDTF">2023-12-16T03:26:05Z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3f1d3a9ff91e4bc2887a2e07f8812366_21</vt:lpwstr>
  </property>
</Properties>
</file>