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6" r:id="rId3"/>
  </p:sldMasterIdLst>
  <p:notesMasterIdLst>
    <p:notesMasterId r:id="rId5"/>
  </p:notesMasterIdLst>
  <p:sldIdLst>
    <p:sldId id="300" r:id="rId4"/>
    <p:sldId id="301" r:id="rId6"/>
    <p:sldId id="302" r:id="rId7"/>
    <p:sldId id="284" r:id="rId8"/>
    <p:sldId id="275" r:id="rId9"/>
    <p:sldId id="292" r:id="rId10"/>
    <p:sldId id="278" r:id="rId11"/>
    <p:sldId id="307" r:id="rId12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B407"/>
    <a:srgbClr val="646464"/>
    <a:srgbClr val="596784"/>
    <a:srgbClr val="767676"/>
    <a:srgbClr val="2D313B"/>
    <a:srgbClr val="F8F8F8"/>
    <a:srgbClr val="939393"/>
    <a:srgbClr val="FFC000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10" autoAdjust="0"/>
    <p:restoredTop sz="96351" autoAdjust="0"/>
  </p:normalViewPr>
  <p:slideViewPr>
    <p:cSldViewPr snapToGrid="0">
      <p:cViewPr>
        <p:scale>
          <a:sx n="66" d="100"/>
          <a:sy n="66" d="100"/>
        </p:scale>
        <p:origin x="2046" y="11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6" d="100"/>
        <a:sy n="196" d="100"/>
      </p:scale>
      <p:origin x="0" y="-218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BC8B94-82F7-4980-82CC-87BE07CFBE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27A245-A9B2-4BC5-BD89-17FD121E6FA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7A245-A9B2-4BC5-BD89-17FD121E6F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4E3D44-672D-4571-9441-D1ED69BAA5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7A245-A9B2-4BC5-BD89-17FD121E6F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7A245-A9B2-4BC5-BD89-17FD121E6F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</a:fld>
            <a:endParaRPr lang="zh-CN" altLang="en-US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7A245-A9B2-4BC5-BD89-17FD121E6F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7A245-A9B2-4BC5-BD89-17FD121E6F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/>
        </p:nvGrpSpPr>
        <p:grpSpPr>
          <a:xfrm>
            <a:off x="-16043" y="-1"/>
            <a:ext cx="12208043" cy="6858001"/>
            <a:chOff x="-16043" y="-1"/>
            <a:chExt cx="12208043" cy="6858001"/>
          </a:xfrm>
        </p:grpSpPr>
        <p:sp>
          <p:nvSpPr>
            <p:cNvPr id="16" name="矩形 15"/>
            <p:cNvSpPr/>
            <p:nvPr/>
          </p:nvSpPr>
          <p:spPr>
            <a:xfrm>
              <a:off x="-16043" y="0"/>
              <a:ext cx="12208042" cy="6858000"/>
            </a:xfrm>
            <a:prstGeom prst="rect">
              <a:avLst/>
            </a:prstGeom>
            <a:gradFill>
              <a:gsLst>
                <a:gs pos="100000">
                  <a:schemeClr val="bg1"/>
                </a:gs>
                <a:gs pos="0">
                  <a:srgbClr val="F8F8F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9"/>
            <p:cNvSpPr/>
            <p:nvPr/>
          </p:nvSpPr>
          <p:spPr>
            <a:xfrm>
              <a:off x="0" y="-1"/>
              <a:ext cx="8686800" cy="3829653"/>
            </a:xfrm>
            <a:custGeom>
              <a:avLst/>
              <a:gdLst>
                <a:gd name="connsiteX0" fmla="*/ 0 w 7180729"/>
                <a:gd name="connsiteY0" fmla="*/ 0 h 3429000"/>
                <a:gd name="connsiteX1" fmla="*/ 7180729 w 7180729"/>
                <a:gd name="connsiteY1" fmla="*/ 0 h 3429000"/>
                <a:gd name="connsiteX2" fmla="*/ 7180729 w 7180729"/>
                <a:gd name="connsiteY2" fmla="*/ 3429000 h 3429000"/>
                <a:gd name="connsiteX3" fmla="*/ 0 w 7180729"/>
                <a:gd name="connsiteY3" fmla="*/ 3429000 h 3429000"/>
                <a:gd name="connsiteX4" fmla="*/ 0 w 7180729"/>
                <a:gd name="connsiteY4" fmla="*/ 0 h 3429000"/>
                <a:gd name="connsiteX0-1" fmla="*/ 0 w 7180729"/>
                <a:gd name="connsiteY0-2" fmla="*/ 0 h 3429000"/>
                <a:gd name="connsiteX1-3" fmla="*/ 7180729 w 7180729"/>
                <a:gd name="connsiteY1-4" fmla="*/ 0 h 3429000"/>
                <a:gd name="connsiteX2-5" fmla="*/ 0 w 7180729"/>
                <a:gd name="connsiteY2-6" fmla="*/ 3429000 h 3429000"/>
                <a:gd name="connsiteX3-7" fmla="*/ 0 w 7180729"/>
                <a:gd name="connsiteY3-8" fmla="*/ 0 h 3429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180729" h="3429000">
                  <a:moveTo>
                    <a:pt x="0" y="0"/>
                  </a:moveTo>
                  <a:lnTo>
                    <a:pt x="7180729" y="0"/>
                  </a:lnTo>
                  <a:lnTo>
                    <a:pt x="0" y="34290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F8F8F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2"/>
            <p:cNvSpPr/>
            <p:nvPr/>
          </p:nvSpPr>
          <p:spPr>
            <a:xfrm>
              <a:off x="-16043" y="593558"/>
              <a:ext cx="12208042" cy="6264442"/>
            </a:xfrm>
            <a:custGeom>
              <a:avLst/>
              <a:gdLst>
                <a:gd name="connsiteX0" fmla="*/ 0 w 12192000"/>
                <a:gd name="connsiteY0" fmla="*/ 0 h 6264442"/>
                <a:gd name="connsiteX1" fmla="*/ 12192000 w 12192000"/>
                <a:gd name="connsiteY1" fmla="*/ 0 h 6264442"/>
                <a:gd name="connsiteX2" fmla="*/ 12192000 w 12192000"/>
                <a:gd name="connsiteY2" fmla="*/ 6264442 h 6264442"/>
                <a:gd name="connsiteX3" fmla="*/ 0 w 12192000"/>
                <a:gd name="connsiteY3" fmla="*/ 6264442 h 6264442"/>
                <a:gd name="connsiteX4" fmla="*/ 0 w 12192000"/>
                <a:gd name="connsiteY4" fmla="*/ 0 h 6264442"/>
                <a:gd name="connsiteX0-1" fmla="*/ 0 w 12208042"/>
                <a:gd name="connsiteY0-2" fmla="*/ 5037221 h 6264442"/>
                <a:gd name="connsiteX1-3" fmla="*/ 12208042 w 12208042"/>
                <a:gd name="connsiteY1-4" fmla="*/ 0 h 6264442"/>
                <a:gd name="connsiteX2-5" fmla="*/ 12208042 w 12208042"/>
                <a:gd name="connsiteY2-6" fmla="*/ 6264442 h 6264442"/>
                <a:gd name="connsiteX3-7" fmla="*/ 16042 w 12208042"/>
                <a:gd name="connsiteY3-8" fmla="*/ 6264442 h 6264442"/>
                <a:gd name="connsiteX4-9" fmla="*/ 0 w 12208042"/>
                <a:gd name="connsiteY4-10" fmla="*/ 5037221 h 62644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208042" h="6264442">
                  <a:moveTo>
                    <a:pt x="0" y="5037221"/>
                  </a:moveTo>
                  <a:lnTo>
                    <a:pt x="12208042" y="0"/>
                  </a:lnTo>
                  <a:lnTo>
                    <a:pt x="12208042" y="6264442"/>
                  </a:lnTo>
                  <a:lnTo>
                    <a:pt x="16042" y="6264442"/>
                  </a:lnTo>
                  <a:lnTo>
                    <a:pt x="0" y="5037221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F8F8F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3"/>
            <p:cNvSpPr/>
            <p:nvPr/>
          </p:nvSpPr>
          <p:spPr>
            <a:xfrm>
              <a:off x="10479840" y="650915"/>
              <a:ext cx="1712160" cy="633400"/>
            </a:xfrm>
            <a:custGeom>
              <a:avLst/>
              <a:gdLst>
                <a:gd name="connsiteX0" fmla="*/ 0 w 1712160"/>
                <a:gd name="connsiteY0" fmla="*/ 0 h 633400"/>
                <a:gd name="connsiteX1" fmla="*/ 1712160 w 1712160"/>
                <a:gd name="connsiteY1" fmla="*/ 0 h 633400"/>
                <a:gd name="connsiteX2" fmla="*/ 1712160 w 1712160"/>
                <a:gd name="connsiteY2" fmla="*/ 633400 h 633400"/>
                <a:gd name="connsiteX3" fmla="*/ 0 w 1712160"/>
                <a:gd name="connsiteY3" fmla="*/ 633400 h 633400"/>
                <a:gd name="connsiteX4" fmla="*/ 0 w 1712160"/>
                <a:gd name="connsiteY4" fmla="*/ 0 h 633400"/>
                <a:gd name="connsiteX0-1" fmla="*/ 0 w 1712160"/>
                <a:gd name="connsiteY0-2" fmla="*/ 633400 h 633400"/>
                <a:gd name="connsiteX1-3" fmla="*/ 1712160 w 1712160"/>
                <a:gd name="connsiteY1-4" fmla="*/ 0 h 633400"/>
                <a:gd name="connsiteX2-5" fmla="*/ 1712160 w 1712160"/>
                <a:gd name="connsiteY2-6" fmla="*/ 633400 h 633400"/>
                <a:gd name="connsiteX3-7" fmla="*/ 0 w 1712160"/>
                <a:gd name="connsiteY3-8" fmla="*/ 633400 h 63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712160" h="633400">
                  <a:moveTo>
                    <a:pt x="0" y="633400"/>
                  </a:moveTo>
                  <a:lnTo>
                    <a:pt x="1712160" y="0"/>
                  </a:lnTo>
                  <a:lnTo>
                    <a:pt x="1712160" y="633400"/>
                  </a:lnTo>
                  <a:lnTo>
                    <a:pt x="0" y="633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4FF6-03A8-4C96-B5E8-E28FD8ECC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5A8F-2627-41A1-8132-719BDFE92C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4FF6-03A8-4C96-B5E8-E28FD8ECC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5A8F-2627-41A1-8132-719BDFE92C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4FF6-03A8-4C96-B5E8-E28FD8ECC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5A8F-2627-41A1-8132-719BDFE92C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4FF6-03A8-4C96-B5E8-E28FD8ECC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5A8F-2627-41A1-8132-719BDFE92CD1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3"/>
          <p:cNvSpPr txBox="1"/>
          <p:nvPr userDrawn="1"/>
        </p:nvSpPr>
        <p:spPr>
          <a:xfrm>
            <a:off x="212416" y="4650697"/>
            <a:ext cx="54006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4FF6-03A8-4C96-B5E8-E28FD8ECC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5A8F-2627-41A1-8132-719BDFE92C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-16043" y="-1"/>
            <a:ext cx="12208043" cy="6858001"/>
            <a:chOff x="-16043" y="-1"/>
            <a:chExt cx="12208043" cy="6858001"/>
          </a:xfrm>
        </p:grpSpPr>
        <p:sp>
          <p:nvSpPr>
            <p:cNvPr id="3" name="矩形 2"/>
            <p:cNvSpPr/>
            <p:nvPr/>
          </p:nvSpPr>
          <p:spPr>
            <a:xfrm>
              <a:off x="-16043" y="0"/>
              <a:ext cx="12208042" cy="6858000"/>
            </a:xfrm>
            <a:prstGeom prst="rect">
              <a:avLst/>
            </a:prstGeom>
            <a:gradFill>
              <a:gsLst>
                <a:gs pos="100000">
                  <a:schemeClr val="bg1"/>
                </a:gs>
                <a:gs pos="0">
                  <a:srgbClr val="F8F8F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9"/>
            <p:cNvSpPr/>
            <p:nvPr/>
          </p:nvSpPr>
          <p:spPr>
            <a:xfrm>
              <a:off x="0" y="-1"/>
              <a:ext cx="8686800" cy="3829653"/>
            </a:xfrm>
            <a:custGeom>
              <a:avLst/>
              <a:gdLst>
                <a:gd name="connsiteX0" fmla="*/ 0 w 7180729"/>
                <a:gd name="connsiteY0" fmla="*/ 0 h 3429000"/>
                <a:gd name="connsiteX1" fmla="*/ 7180729 w 7180729"/>
                <a:gd name="connsiteY1" fmla="*/ 0 h 3429000"/>
                <a:gd name="connsiteX2" fmla="*/ 7180729 w 7180729"/>
                <a:gd name="connsiteY2" fmla="*/ 3429000 h 3429000"/>
                <a:gd name="connsiteX3" fmla="*/ 0 w 7180729"/>
                <a:gd name="connsiteY3" fmla="*/ 3429000 h 3429000"/>
                <a:gd name="connsiteX4" fmla="*/ 0 w 7180729"/>
                <a:gd name="connsiteY4" fmla="*/ 0 h 3429000"/>
                <a:gd name="connsiteX0-1" fmla="*/ 0 w 7180729"/>
                <a:gd name="connsiteY0-2" fmla="*/ 0 h 3429000"/>
                <a:gd name="connsiteX1-3" fmla="*/ 7180729 w 7180729"/>
                <a:gd name="connsiteY1-4" fmla="*/ 0 h 3429000"/>
                <a:gd name="connsiteX2-5" fmla="*/ 0 w 7180729"/>
                <a:gd name="connsiteY2-6" fmla="*/ 3429000 h 3429000"/>
                <a:gd name="connsiteX3-7" fmla="*/ 0 w 7180729"/>
                <a:gd name="connsiteY3-8" fmla="*/ 0 h 3429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180729" h="3429000">
                  <a:moveTo>
                    <a:pt x="0" y="0"/>
                  </a:moveTo>
                  <a:lnTo>
                    <a:pt x="7180729" y="0"/>
                  </a:lnTo>
                  <a:lnTo>
                    <a:pt x="0" y="34290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F8F8F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2"/>
            <p:cNvSpPr/>
            <p:nvPr/>
          </p:nvSpPr>
          <p:spPr>
            <a:xfrm>
              <a:off x="-16043" y="593558"/>
              <a:ext cx="12208042" cy="6264442"/>
            </a:xfrm>
            <a:custGeom>
              <a:avLst/>
              <a:gdLst>
                <a:gd name="connsiteX0" fmla="*/ 0 w 12192000"/>
                <a:gd name="connsiteY0" fmla="*/ 0 h 6264442"/>
                <a:gd name="connsiteX1" fmla="*/ 12192000 w 12192000"/>
                <a:gd name="connsiteY1" fmla="*/ 0 h 6264442"/>
                <a:gd name="connsiteX2" fmla="*/ 12192000 w 12192000"/>
                <a:gd name="connsiteY2" fmla="*/ 6264442 h 6264442"/>
                <a:gd name="connsiteX3" fmla="*/ 0 w 12192000"/>
                <a:gd name="connsiteY3" fmla="*/ 6264442 h 6264442"/>
                <a:gd name="connsiteX4" fmla="*/ 0 w 12192000"/>
                <a:gd name="connsiteY4" fmla="*/ 0 h 6264442"/>
                <a:gd name="connsiteX0-1" fmla="*/ 0 w 12208042"/>
                <a:gd name="connsiteY0-2" fmla="*/ 5037221 h 6264442"/>
                <a:gd name="connsiteX1-3" fmla="*/ 12208042 w 12208042"/>
                <a:gd name="connsiteY1-4" fmla="*/ 0 h 6264442"/>
                <a:gd name="connsiteX2-5" fmla="*/ 12208042 w 12208042"/>
                <a:gd name="connsiteY2-6" fmla="*/ 6264442 h 6264442"/>
                <a:gd name="connsiteX3-7" fmla="*/ 16042 w 12208042"/>
                <a:gd name="connsiteY3-8" fmla="*/ 6264442 h 6264442"/>
                <a:gd name="connsiteX4-9" fmla="*/ 0 w 12208042"/>
                <a:gd name="connsiteY4-10" fmla="*/ 5037221 h 62644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208042" h="6264442">
                  <a:moveTo>
                    <a:pt x="0" y="5037221"/>
                  </a:moveTo>
                  <a:lnTo>
                    <a:pt x="12208042" y="0"/>
                  </a:lnTo>
                  <a:lnTo>
                    <a:pt x="12208042" y="6264442"/>
                  </a:lnTo>
                  <a:lnTo>
                    <a:pt x="16042" y="6264442"/>
                  </a:lnTo>
                  <a:lnTo>
                    <a:pt x="0" y="5037221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F8F8F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3"/>
            <p:cNvSpPr/>
            <p:nvPr/>
          </p:nvSpPr>
          <p:spPr>
            <a:xfrm>
              <a:off x="10479840" y="650915"/>
              <a:ext cx="1712160" cy="633400"/>
            </a:xfrm>
            <a:custGeom>
              <a:avLst/>
              <a:gdLst>
                <a:gd name="connsiteX0" fmla="*/ 0 w 1712160"/>
                <a:gd name="connsiteY0" fmla="*/ 0 h 633400"/>
                <a:gd name="connsiteX1" fmla="*/ 1712160 w 1712160"/>
                <a:gd name="connsiteY1" fmla="*/ 0 h 633400"/>
                <a:gd name="connsiteX2" fmla="*/ 1712160 w 1712160"/>
                <a:gd name="connsiteY2" fmla="*/ 633400 h 633400"/>
                <a:gd name="connsiteX3" fmla="*/ 0 w 1712160"/>
                <a:gd name="connsiteY3" fmla="*/ 633400 h 633400"/>
                <a:gd name="connsiteX4" fmla="*/ 0 w 1712160"/>
                <a:gd name="connsiteY4" fmla="*/ 0 h 633400"/>
                <a:gd name="connsiteX0-1" fmla="*/ 0 w 1712160"/>
                <a:gd name="connsiteY0-2" fmla="*/ 633400 h 633400"/>
                <a:gd name="connsiteX1-3" fmla="*/ 1712160 w 1712160"/>
                <a:gd name="connsiteY1-4" fmla="*/ 0 h 633400"/>
                <a:gd name="connsiteX2-5" fmla="*/ 1712160 w 1712160"/>
                <a:gd name="connsiteY2-6" fmla="*/ 633400 h 633400"/>
                <a:gd name="connsiteX3-7" fmla="*/ 0 w 1712160"/>
                <a:gd name="connsiteY3-8" fmla="*/ 633400 h 63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712160" h="633400">
                  <a:moveTo>
                    <a:pt x="0" y="633400"/>
                  </a:moveTo>
                  <a:lnTo>
                    <a:pt x="1712160" y="0"/>
                  </a:lnTo>
                  <a:lnTo>
                    <a:pt x="1712160" y="633400"/>
                  </a:lnTo>
                  <a:lnTo>
                    <a:pt x="0" y="633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4FF6-03A8-4C96-B5E8-E28FD8ECC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5A8F-2627-41A1-8132-719BDFE92C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4FF6-03A8-4C96-B5E8-E28FD8ECC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5A8F-2627-41A1-8132-719BDFE92C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4FF6-03A8-4C96-B5E8-E28FD8ECC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5A8F-2627-41A1-8132-719BDFE92C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54FF6-03A8-4C96-B5E8-E28FD8ECC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5A8F-2627-41A1-8132-719BDFE92C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设计页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Landscap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 flipH="1">
            <a:off x="0" y="0"/>
            <a:ext cx="12192000" cy="685799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  <a:alpha val="72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54FF6-03A8-4C96-B5E8-E28FD8ECC7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45A8F-2627-41A1-8132-719BDFE92CD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microsoft.com/office/2007/relationships/hdphoto" Target="../media/image7.wdp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5270" y="3030855"/>
            <a:ext cx="6882130" cy="953135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l"/>
            <a:r>
              <a:rPr lang="zh-CN" altLang="en-US" sz="5600" dirty="0">
                <a:solidFill>
                  <a:srgbClr val="596784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WCD系列月牙挡车器</a:t>
            </a:r>
            <a:endParaRPr lang="zh-CN" altLang="en-US" sz="5600" dirty="0">
              <a:solidFill>
                <a:srgbClr val="596784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137400" y="-22747"/>
            <a:ext cx="1845738" cy="5039247"/>
          </a:xfrm>
          <a:prstGeom prst="rect">
            <a:avLst/>
          </a:prstGeom>
          <a:solidFill>
            <a:srgbClr val="596784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10858500" y="2273300"/>
            <a:ext cx="495300" cy="495300"/>
          </a:xfrm>
          <a:prstGeom prst="rect">
            <a:avLst/>
          </a:prstGeom>
          <a:solidFill>
            <a:srgbClr val="FFB407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384387" y="3314700"/>
            <a:ext cx="1851814" cy="354329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779000" y="2844800"/>
            <a:ext cx="889000" cy="889000"/>
          </a:xfrm>
          <a:prstGeom prst="rect">
            <a:avLst/>
          </a:prstGeom>
          <a:noFill/>
          <a:ln w="19050">
            <a:solidFill>
              <a:srgbClr val="FFB4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 rot="16200000">
            <a:off x="6848731" y="1271540"/>
            <a:ext cx="2291080" cy="1076325"/>
          </a:xfrm>
          <a:prstGeom prst="rect">
            <a:avLst/>
          </a:prstGeom>
          <a:noFill/>
          <a:ln>
            <a:noFill/>
          </a:ln>
        </p:spPr>
        <p:txBody>
          <a:bodyPr vert="horz" wrap="none" rtlCol="0">
            <a:spAutoFit/>
          </a:bodyPr>
          <a:lstStyle/>
          <a:p>
            <a:r>
              <a:rPr lang="en-US" altLang="zh-CN" sz="6400" spc="6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2024</a:t>
            </a:r>
            <a:endParaRPr lang="zh-CN" altLang="en-US" sz="6400" spc="6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008505" y="4330700"/>
            <a:ext cx="1823085" cy="342900"/>
          </a:xfrm>
          <a:prstGeom prst="rect">
            <a:avLst/>
          </a:prstGeom>
          <a:solidFill>
            <a:srgbClr val="596784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汇报人：</a:t>
            </a:r>
            <a:r>
              <a:rPr lang="en-US" altLang="zh-CN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Kuangan001</a:t>
            </a:r>
            <a:endParaRPr lang="en-US" altLang="zh-CN" sz="120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ripple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99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 animBg="1"/>
      <p:bldP spid="19" grpId="0" animBg="1"/>
      <p:bldP spid="13" grpId="0" animBg="1"/>
      <p:bldP spid="18" grpId="0" animBg="1"/>
      <p:bldP spid="20" grpId="0"/>
      <p:bldP spid="21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接连接符 18"/>
          <p:cNvCxnSpPr/>
          <p:nvPr/>
        </p:nvCxnSpPr>
        <p:spPr>
          <a:xfrm>
            <a:off x="3160567" y="3438144"/>
            <a:ext cx="9031433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9355" y="18289"/>
            <a:ext cx="3287318" cy="683971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/>
          </a:p>
        </p:txBody>
      </p:sp>
      <p:sp>
        <p:nvSpPr>
          <p:cNvPr id="4" name="Freeform 5"/>
          <p:cNvSpPr/>
          <p:nvPr/>
        </p:nvSpPr>
        <p:spPr bwMode="auto">
          <a:xfrm>
            <a:off x="2166000" y="1454763"/>
            <a:ext cx="2011680" cy="3966763"/>
          </a:xfrm>
          <a:custGeom>
            <a:avLst/>
            <a:gdLst>
              <a:gd name="T0" fmla="*/ 1531 w 4760"/>
              <a:gd name="T1" fmla="*/ 0 h 1417"/>
              <a:gd name="T2" fmla="*/ 0 w 4760"/>
              <a:gd name="T3" fmla="*/ 0 h 1417"/>
              <a:gd name="T4" fmla="*/ 0 w 4760"/>
              <a:gd name="T5" fmla="*/ 1417 h 1417"/>
              <a:gd name="T6" fmla="*/ 4760 w 4760"/>
              <a:gd name="T7" fmla="*/ 1417 h 1417"/>
              <a:gd name="T8" fmla="*/ 4760 w 4760"/>
              <a:gd name="T9" fmla="*/ 0 h 1417"/>
              <a:gd name="T10" fmla="*/ 3230 w 4760"/>
              <a:gd name="T11" fmla="*/ 0 h 1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0" h="1417">
                <a:moveTo>
                  <a:pt x="1531" y="0"/>
                </a:moveTo>
                <a:lnTo>
                  <a:pt x="0" y="0"/>
                </a:lnTo>
                <a:lnTo>
                  <a:pt x="0" y="1417"/>
                </a:lnTo>
                <a:lnTo>
                  <a:pt x="4760" y="1417"/>
                </a:lnTo>
                <a:lnTo>
                  <a:pt x="4760" y="0"/>
                </a:lnTo>
                <a:lnTo>
                  <a:pt x="3230" y="0"/>
                </a:lnTo>
              </a:path>
            </a:pathLst>
          </a:custGeom>
          <a:solidFill>
            <a:srgbClr val="596784">
              <a:alpha val="89804"/>
            </a:srgbClr>
          </a:solidFill>
          <a:ln w="19050" cap="flat">
            <a:noFill/>
            <a:prstDash val="solid"/>
            <a:miter lim="800000"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30000"/>
              </a:lnSpc>
            </a:pP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2744872" y="2390495"/>
            <a:ext cx="140222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cap="all" spc="3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目</a:t>
            </a:r>
            <a:endParaRPr lang="en-US" altLang="zh-CN" sz="6600" cap="all" spc="3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  <a:p>
            <a:pPr algn="ctr"/>
            <a:r>
              <a:rPr lang="zh-CN" altLang="en-US" sz="6600" cap="all" spc="3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录</a:t>
            </a:r>
            <a:endParaRPr lang="en-US" altLang="zh-CN" sz="6600" cap="all" spc="3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 rot="5400000">
            <a:off x="1216925" y="2980281"/>
            <a:ext cx="2994731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000" cap="all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contents</a:t>
            </a:r>
            <a:endParaRPr lang="zh-CN" altLang="en-US" sz="4000" cap="all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262839" y="2223954"/>
            <a:ext cx="3666490" cy="1359592"/>
            <a:chOff x="3967414" y="2223954"/>
            <a:chExt cx="3666490" cy="1359592"/>
          </a:xfrm>
        </p:grpSpPr>
        <p:sp>
          <p:nvSpPr>
            <p:cNvPr id="21" name="椭圆 20"/>
            <p:cNvSpPr/>
            <p:nvPr/>
          </p:nvSpPr>
          <p:spPr>
            <a:xfrm>
              <a:off x="5262084" y="3292741"/>
              <a:ext cx="290805" cy="290805"/>
            </a:xfrm>
            <a:prstGeom prst="ellipse">
              <a:avLst/>
            </a:prstGeom>
            <a:solidFill>
              <a:srgbClr val="FFB407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01</a:t>
              </a:r>
              <a:endParaRPr lang="zh-CN" altLang="en-US" sz="1200" b="1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967414" y="2223954"/>
              <a:ext cx="3666490" cy="570865"/>
            </a:xfrm>
            <a:prstGeom prst="rect">
              <a:avLst/>
            </a:prstGeom>
            <a:noFill/>
            <a:effectLst/>
          </p:spPr>
          <p:txBody>
            <a:bodyPr wrap="none">
              <a:spAutoFit/>
            </a:bodyPr>
            <a:lstStyle/>
            <a:p>
              <a:pPr algn="l" fontAlgn="auto">
                <a:lnSpc>
                  <a:spcPct val="130000"/>
                </a:lnSpc>
                <a:defRPr/>
              </a:pPr>
              <a:r>
                <a:rPr lang="zh-CN" altLang="en-US" sz="2400" b="1" dirty="0">
                  <a:solidFill>
                    <a:srgbClr val="554B4F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WCD系列月牙挡车器概述</a:t>
              </a:r>
              <a:endParaRPr lang="zh-CN" altLang="en-US" sz="2400" b="1" dirty="0">
                <a:solidFill>
                  <a:srgbClr val="554B4F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177406" y="3292741"/>
            <a:ext cx="4584700" cy="1091732"/>
            <a:chOff x="2193859" y="3292741"/>
            <a:chExt cx="4584700" cy="1091732"/>
          </a:xfrm>
        </p:grpSpPr>
        <p:sp>
          <p:nvSpPr>
            <p:cNvPr id="26" name="椭圆 25"/>
            <p:cNvSpPr/>
            <p:nvPr/>
          </p:nvSpPr>
          <p:spPr>
            <a:xfrm>
              <a:off x="5262084" y="3292741"/>
              <a:ext cx="290805" cy="290805"/>
            </a:xfrm>
            <a:prstGeom prst="ellipse">
              <a:avLst/>
            </a:prstGeom>
            <a:solidFill>
              <a:srgbClr val="59678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02</a:t>
              </a:r>
              <a:endParaRPr lang="zh-CN" altLang="en-US" sz="1200" b="1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193859" y="3813608"/>
              <a:ext cx="4584700" cy="570865"/>
            </a:xfrm>
            <a:prstGeom prst="rect">
              <a:avLst/>
            </a:prstGeom>
            <a:noFill/>
            <a:effectLst/>
          </p:spPr>
          <p:txBody>
            <a:bodyPr wrap="none">
              <a:spAutoFit/>
            </a:bodyPr>
            <a:lstStyle/>
            <a:p>
              <a:pPr algn="l" fontAlgn="auto">
                <a:lnSpc>
                  <a:spcPct val="130000"/>
                </a:lnSpc>
                <a:defRPr/>
              </a:pPr>
              <a:r>
                <a:rPr lang="zh-CN" altLang="en-US" sz="2400" b="1" dirty="0">
                  <a:solidFill>
                    <a:srgbClr val="554B4F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WCD系列月牙挡车器结构与原理</a:t>
              </a:r>
              <a:endParaRPr lang="zh-CN" altLang="en-US" sz="2400" b="1" dirty="0">
                <a:solidFill>
                  <a:srgbClr val="554B4F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014368" y="2390959"/>
            <a:ext cx="3666490" cy="1192587"/>
            <a:chOff x="4342699" y="2390959"/>
            <a:chExt cx="3666490" cy="1192587"/>
          </a:xfrm>
        </p:grpSpPr>
        <p:sp>
          <p:nvSpPr>
            <p:cNvPr id="31" name="椭圆 30"/>
            <p:cNvSpPr/>
            <p:nvPr/>
          </p:nvSpPr>
          <p:spPr>
            <a:xfrm>
              <a:off x="5262084" y="3292741"/>
              <a:ext cx="290805" cy="290805"/>
            </a:xfrm>
            <a:prstGeom prst="ellipse">
              <a:avLst/>
            </a:prstGeom>
            <a:solidFill>
              <a:srgbClr val="FFB407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03</a:t>
              </a:r>
              <a:endParaRPr lang="zh-CN" altLang="en-US" sz="1200" b="1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4342699" y="2390959"/>
              <a:ext cx="3666490" cy="570865"/>
            </a:xfrm>
            <a:prstGeom prst="rect">
              <a:avLst/>
            </a:prstGeom>
            <a:noFill/>
            <a:effectLst/>
          </p:spPr>
          <p:txBody>
            <a:bodyPr wrap="none">
              <a:spAutoFit/>
            </a:bodyPr>
            <a:lstStyle/>
            <a:p>
              <a:pPr algn="l" fontAlgn="auto">
                <a:lnSpc>
                  <a:spcPct val="130000"/>
                </a:lnSpc>
                <a:defRPr/>
              </a:pPr>
              <a:r>
                <a:rPr lang="zh-CN" altLang="en-US" sz="2400" b="1" dirty="0">
                  <a:solidFill>
                    <a:srgbClr val="554B4F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WCD系列月牙挡车器用途</a:t>
              </a:r>
              <a:endParaRPr lang="zh-CN" altLang="en-US" sz="2400" b="1" dirty="0">
                <a:solidFill>
                  <a:srgbClr val="554B4F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309300" y="3292741"/>
            <a:ext cx="3666490" cy="1547868"/>
            <a:chOff x="2949509" y="3292741"/>
            <a:chExt cx="3666490" cy="1547868"/>
          </a:xfrm>
        </p:grpSpPr>
        <p:sp>
          <p:nvSpPr>
            <p:cNvPr id="36" name="椭圆 35"/>
            <p:cNvSpPr/>
            <p:nvPr/>
          </p:nvSpPr>
          <p:spPr>
            <a:xfrm>
              <a:off x="5262084" y="3292741"/>
              <a:ext cx="290805" cy="290805"/>
            </a:xfrm>
            <a:prstGeom prst="ellipse">
              <a:avLst/>
            </a:prstGeom>
            <a:solidFill>
              <a:srgbClr val="59678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200" b="1" dirty="0"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04</a:t>
              </a:r>
              <a:endParaRPr lang="zh-CN" altLang="en-US" sz="1200" b="1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2949509" y="4269744"/>
              <a:ext cx="3666490" cy="570865"/>
            </a:xfrm>
            <a:prstGeom prst="rect">
              <a:avLst/>
            </a:prstGeom>
            <a:noFill/>
            <a:effectLst/>
          </p:spPr>
          <p:txBody>
            <a:bodyPr wrap="none">
              <a:spAutoFit/>
            </a:bodyPr>
            <a:lstStyle/>
            <a:p>
              <a:pPr algn="l" fontAlgn="auto">
                <a:lnSpc>
                  <a:spcPct val="130000"/>
                </a:lnSpc>
                <a:defRPr/>
              </a:pPr>
              <a:r>
                <a:rPr lang="zh-CN" altLang="en-US" sz="2400" b="1" dirty="0">
                  <a:solidFill>
                    <a:srgbClr val="554B4F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WCD系列月牙挡车器参数</a:t>
              </a:r>
              <a:endParaRPr lang="zh-CN" altLang="en-US" sz="2400" b="1" dirty="0">
                <a:solidFill>
                  <a:srgbClr val="554B4F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7380" y="223097"/>
            <a:ext cx="54006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模板 </a:t>
            </a: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 dirty="0"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069080" y="3206115"/>
            <a:ext cx="6412865" cy="19513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WCD系列月牙挡车器主要用于43kg、50kg、60kg轨型，由于库内停留车辆与月牙挡车器距离近，而且库内股道坡度小或者没有坡度，车辆即使溜逸速度也很低，所以设计了月牙挡车器，安装于线路终端，肆零零捌捌陆零伍叁柒，如遇车辆溜走，撞上月牙挡车器，溜逸车辆将被强行挡住。</a:t>
            </a:r>
            <a:endParaRPr lang="zh-CN" altLang="en-US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525" y="18415"/>
            <a:ext cx="12182475" cy="244157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179690" y="963297"/>
            <a:ext cx="1845738" cy="4199253"/>
          </a:xfrm>
          <a:prstGeom prst="rect">
            <a:avLst/>
          </a:prstGeom>
          <a:solidFill>
            <a:srgbClr val="596784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TextBox 48"/>
          <p:cNvSpPr txBox="1"/>
          <p:nvPr/>
        </p:nvSpPr>
        <p:spPr>
          <a:xfrm>
            <a:off x="1814195" y="1234440"/>
            <a:ext cx="354965" cy="37738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 fontAlgn="auto">
              <a:lnSpc>
                <a:spcPct val="130000"/>
              </a:lnSpc>
              <a:defRPr/>
            </a:pPr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WCD系列月牙挡车器概述</a:t>
            </a:r>
            <a:endParaRPr lang="zh-CN" altLang="en-US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1059276" y="2219830"/>
            <a:ext cx="495300" cy="495300"/>
          </a:xfrm>
          <a:prstGeom prst="rect">
            <a:avLst/>
          </a:prstGeom>
          <a:solidFill>
            <a:srgbClr val="FFB407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887979" y="4756150"/>
            <a:ext cx="640960" cy="640960"/>
          </a:xfrm>
          <a:prstGeom prst="rect">
            <a:avLst/>
          </a:prstGeom>
          <a:noFill/>
          <a:ln w="19050">
            <a:solidFill>
              <a:srgbClr val="FFB4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664409" y="5631308"/>
            <a:ext cx="217042" cy="217042"/>
          </a:xfrm>
          <a:prstGeom prst="rect">
            <a:avLst/>
          </a:prstGeom>
          <a:solidFill>
            <a:srgbClr val="FFB407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3868618" y="5326833"/>
            <a:ext cx="6883121" cy="0"/>
          </a:xfrm>
          <a:prstGeom prst="line">
            <a:avLst/>
          </a:prstGeom>
          <a:ln>
            <a:solidFill>
              <a:srgbClr val="596784">
                <a:alpha val="3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14:flip dir="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11" grpId="0" bldLvl="0" animBg="1"/>
      <p:bldP spid="14" grpId="0" animBg="1"/>
      <p:bldP spid="16" grpId="0"/>
      <p:bldP spid="17" grpId="0" bldLvl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257" y="2141216"/>
            <a:ext cx="2725148" cy="351160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394446" y="0"/>
            <a:ext cx="3721160" cy="994611"/>
            <a:chOff x="394446" y="0"/>
            <a:chExt cx="3721160" cy="994611"/>
          </a:xfrm>
        </p:grpSpPr>
        <p:sp>
          <p:nvSpPr>
            <p:cNvPr id="17" name="文本框 16"/>
            <p:cNvSpPr txBox="1"/>
            <p:nvPr/>
          </p:nvSpPr>
          <p:spPr>
            <a:xfrm>
              <a:off x="1061256" y="326394"/>
              <a:ext cx="3054350" cy="5708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fontAlgn="auto">
                <a:lnSpc>
                  <a:spcPct val="130000"/>
                </a:lnSpc>
                <a:defRPr/>
              </a:pPr>
              <a:r>
                <a:rPr lang="zh-CN" altLang="en-US" sz="2400" b="1" dirty="0">
                  <a:solidFill>
                    <a:srgbClr val="554B4F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WCD系列月牙挡车器</a:t>
              </a:r>
              <a:endParaRPr lang="zh-CN" altLang="en-US" sz="2400" b="1" dirty="0">
                <a:solidFill>
                  <a:srgbClr val="554B4F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394446" y="0"/>
              <a:ext cx="666734" cy="994611"/>
              <a:chOff x="514366" y="0"/>
              <a:chExt cx="666734" cy="994611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514366" y="0"/>
                <a:ext cx="666734" cy="994611"/>
              </a:xfrm>
              <a:prstGeom prst="rect">
                <a:avLst/>
              </a:prstGeom>
              <a:solidFill>
                <a:srgbClr val="5967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1" name="TextBox 48"/>
              <p:cNvSpPr txBox="1"/>
              <p:nvPr/>
            </p:nvSpPr>
            <p:spPr>
              <a:xfrm>
                <a:off x="514366" y="97195"/>
                <a:ext cx="666734" cy="8001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endParaRPr lang="zh-CN" altLang="en-US" sz="4000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2" name="图片 1" descr="月牙挡车器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010" y="2223770"/>
            <a:ext cx="3429000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3300" y="1734671"/>
            <a:ext cx="3218143" cy="5123329"/>
          </a:xfrm>
          <a:prstGeom prst="rect">
            <a:avLst/>
          </a:prstGeom>
          <a:effectLst>
            <a:outerShdw blurRad="266700" dist="571500" dir="8100000" algn="tr" rotWithShape="0">
              <a:prstClr val="black">
                <a:alpha val="15000"/>
              </a:prstClr>
            </a:outerShdw>
          </a:effectLst>
        </p:spPr>
      </p:pic>
      <p:cxnSp>
        <p:nvCxnSpPr>
          <p:cNvPr id="4" name="直接连接符 3"/>
          <p:cNvCxnSpPr/>
          <p:nvPr/>
        </p:nvCxnSpPr>
        <p:spPr>
          <a:xfrm>
            <a:off x="4482340" y="3116297"/>
            <a:ext cx="6337300" cy="254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5"/>
          <p:cNvSpPr/>
          <p:nvPr/>
        </p:nvSpPr>
        <p:spPr bwMode="auto">
          <a:xfrm>
            <a:off x="6617970" y="1664335"/>
            <a:ext cx="1087755" cy="1074420"/>
          </a:xfrm>
          <a:prstGeom prst="ellipse">
            <a:avLst/>
          </a:prstGeom>
          <a:solidFill>
            <a:srgbClr val="596784"/>
          </a:solidFill>
          <a:ln w="76200">
            <a:solidFill>
              <a:schemeClr val="bg1">
                <a:lumMod val="95000"/>
              </a:schemeClr>
            </a:solidFill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开拓进取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9469120" y="1638935"/>
            <a:ext cx="1087755" cy="1074420"/>
          </a:xfrm>
          <a:prstGeom prst="ellipse">
            <a:avLst/>
          </a:prstGeom>
          <a:solidFill>
            <a:srgbClr val="596784"/>
          </a:solidFill>
          <a:ln w="76200">
            <a:solidFill>
              <a:schemeClr val="bg1">
                <a:lumMod val="95000"/>
              </a:schemeClr>
            </a:solidFill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科学管理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8043545" y="1638935"/>
            <a:ext cx="1087755" cy="1074420"/>
          </a:xfrm>
          <a:prstGeom prst="ellipse">
            <a:avLst/>
          </a:prstGeom>
          <a:solidFill>
            <a:srgbClr val="FFB407"/>
          </a:solidFill>
          <a:ln w="76200">
            <a:solidFill>
              <a:schemeClr val="bg1">
                <a:lumMod val="95000"/>
              </a:schemeClr>
            </a:solidFill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服务大局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5192395" y="1664335"/>
            <a:ext cx="1087755" cy="1074420"/>
          </a:xfrm>
          <a:prstGeom prst="ellipse">
            <a:avLst/>
          </a:prstGeom>
          <a:solidFill>
            <a:srgbClr val="FFB407"/>
          </a:solidFill>
          <a:ln w="76200">
            <a:solidFill>
              <a:schemeClr val="bg1">
                <a:lumMod val="95000"/>
              </a:schemeClr>
            </a:solidFill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客观务实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7"/>
          <p:cNvSpPr txBox="1"/>
          <p:nvPr/>
        </p:nvSpPr>
        <p:spPr>
          <a:xfrm>
            <a:off x="4660265" y="3277870"/>
            <a:ext cx="6285865" cy="24930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月牙挡车器为45号钢分2半整体精密铸造通过∮24螺栓将两半月牙挡紧固密贴在钢轨上，安装时，在钢轨上按月牙挡螺栓孔位子钻孔用M24高强螺栓固定于钢轨上。</a:t>
            </a:r>
            <a:endParaRPr lang="zh-CN" altLang="en-US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月牙挡车器为低速挡车器，无缓冲装置挡车时为刚性接触，靠挡车器和钢轨弹性变形吸收车辆制动功，挡住车辆。</a:t>
            </a:r>
            <a:endParaRPr lang="zh-CN" altLang="en-US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可根据国铁、地铁、轻轨不同轨型可分为YCD型和WCD型。</a:t>
            </a:r>
            <a:endParaRPr lang="zh-CN" altLang="en-US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94446" y="0"/>
            <a:ext cx="5251510" cy="994611"/>
            <a:chOff x="394446" y="0"/>
            <a:chExt cx="5251510" cy="994611"/>
          </a:xfrm>
        </p:grpSpPr>
        <p:sp>
          <p:nvSpPr>
            <p:cNvPr id="14" name="文本框 13"/>
            <p:cNvSpPr txBox="1"/>
            <p:nvPr/>
          </p:nvSpPr>
          <p:spPr>
            <a:xfrm>
              <a:off x="1061256" y="326394"/>
              <a:ext cx="4584700" cy="5708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fontAlgn="auto">
                <a:lnSpc>
                  <a:spcPct val="130000"/>
                </a:lnSpc>
                <a:defRPr/>
              </a:pPr>
              <a:r>
                <a:rPr lang="zh-CN" altLang="en-US" sz="2400" b="1" dirty="0">
                  <a:solidFill>
                    <a:srgbClr val="554B4F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WCD系列月牙挡车器结构与原理</a:t>
              </a:r>
              <a:endParaRPr lang="zh-CN" altLang="en-US" sz="2400" b="1" dirty="0">
                <a:solidFill>
                  <a:srgbClr val="554B4F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394446" y="0"/>
              <a:ext cx="666734" cy="994611"/>
              <a:chOff x="514366" y="0"/>
              <a:chExt cx="666734" cy="994611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514366" y="0"/>
                <a:ext cx="666734" cy="994611"/>
              </a:xfrm>
              <a:prstGeom prst="rect">
                <a:avLst/>
              </a:prstGeom>
              <a:solidFill>
                <a:srgbClr val="5967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8" name="TextBox 48"/>
              <p:cNvSpPr txBox="1"/>
              <p:nvPr/>
            </p:nvSpPr>
            <p:spPr>
              <a:xfrm>
                <a:off x="514366" y="97195"/>
                <a:ext cx="666734" cy="8002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4000" dirty="0">
                    <a:solidFill>
                      <a:schemeClr val="bg1"/>
                    </a:solidFill>
                    <a:latin typeface="方正黑体简体" panose="02010601030101010101" pitchFamily="2" charset="-122"/>
                    <a:ea typeface="方正黑体简体" panose="02010601030101010101" pitchFamily="2" charset="-122"/>
                    <a:cs typeface="+mn-ea"/>
                    <a:sym typeface="+mn-lt"/>
                  </a:rPr>
                  <a:t>2</a:t>
                </a:r>
                <a:endParaRPr lang="zh-CN" altLang="en-US" sz="4000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3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2341628" y="3622626"/>
            <a:ext cx="1211020" cy="672075"/>
            <a:chOff x="2123728" y="2499742"/>
            <a:chExt cx="1080120" cy="504056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2123728" y="2751770"/>
              <a:ext cx="40142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V="1">
              <a:off x="2525148" y="2499742"/>
              <a:ext cx="116628" cy="252028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2641776" y="2499742"/>
              <a:ext cx="238272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V="1">
              <a:off x="2880048" y="2776706"/>
              <a:ext cx="46520" cy="227092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2926568" y="2776706"/>
              <a:ext cx="27728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椭圆 35"/>
          <p:cNvSpPr/>
          <p:nvPr/>
        </p:nvSpPr>
        <p:spPr>
          <a:xfrm>
            <a:off x="385445" y="3046730"/>
            <a:ext cx="2177415" cy="1824355"/>
          </a:xfrm>
          <a:prstGeom prst="ellipse">
            <a:avLst/>
          </a:prstGeom>
          <a:solidFill>
            <a:srgbClr val="FFB407"/>
          </a:solidFill>
          <a:ln w="25400"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  <a:scene3d>
            <a:camera prst="orthographicFront"/>
            <a:lightRig rig="twoPt" dir="t"/>
          </a:scene3d>
          <a:sp3d prstMaterial="plastic">
            <a:extrusionClr>
              <a:schemeClr val="accent1"/>
            </a:extrusionClr>
            <a:contourClr>
              <a:schemeClr val="tx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auto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554B4F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WCD系列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3548346" y="2086456"/>
            <a:ext cx="3810912" cy="3810912"/>
          </a:xfrm>
          <a:prstGeom prst="ellipse">
            <a:avLst/>
          </a:prstGeom>
          <a:solidFill>
            <a:srgbClr val="596784"/>
          </a:solidFill>
          <a:ln w="38100"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  <a:scene3d>
            <a:camera prst="orthographicFront"/>
            <a:lightRig rig="twoPt" dir="t"/>
          </a:scene3d>
          <a:sp3d prstMaterial="plastic">
            <a:extrusionClr>
              <a:schemeClr val="accent1"/>
            </a:extrusionClr>
            <a:contourClr>
              <a:schemeClr val="tx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dirty="0">
              <a:solidFill>
                <a:srgbClr val="4D4D4D"/>
              </a:solidFill>
              <a:latin typeface="微软雅黑" panose="020B0503020204020204" pitchFamily="34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7083581" y="1892725"/>
            <a:ext cx="593925" cy="593925"/>
          </a:xfrm>
          <a:prstGeom prst="ellipse">
            <a:avLst/>
          </a:prstGeom>
          <a:solidFill>
            <a:srgbClr val="596784"/>
          </a:solidFill>
          <a:ln w="25400"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  <a:scene3d>
            <a:camera prst="orthographicFront"/>
            <a:lightRig rig="twoPt" dir="t"/>
          </a:scene3d>
          <a:sp3d prstMaterial="plastic">
            <a:extrusionClr>
              <a:schemeClr val="accent1"/>
            </a:extrusionClr>
            <a:contourClr>
              <a:schemeClr val="tx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dirty="0">
              <a:solidFill>
                <a:srgbClr val="4D4D4D"/>
              </a:solidFill>
              <a:latin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7677506" y="3020601"/>
            <a:ext cx="593925" cy="593925"/>
          </a:xfrm>
          <a:prstGeom prst="ellipse">
            <a:avLst/>
          </a:prstGeom>
          <a:solidFill>
            <a:srgbClr val="FFB407"/>
          </a:solidFill>
          <a:ln w="25400"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  <a:scene3d>
            <a:camera prst="orthographicFront"/>
            <a:lightRig rig="twoPt" dir="t"/>
          </a:scene3d>
          <a:sp3d prstMaterial="plastic">
            <a:extrusionClr>
              <a:schemeClr val="accent1"/>
            </a:extrusionClr>
            <a:contourClr>
              <a:schemeClr val="tx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dirty="0">
              <a:solidFill>
                <a:srgbClr val="4D4D4D"/>
              </a:solidFill>
              <a:latin typeface="微软雅黑" panose="020B0503020204020204" pitchFamily="3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7682249" y="4299387"/>
            <a:ext cx="593925" cy="593925"/>
          </a:xfrm>
          <a:prstGeom prst="ellipse">
            <a:avLst/>
          </a:prstGeom>
          <a:solidFill>
            <a:srgbClr val="596784"/>
          </a:solidFill>
          <a:ln w="25400"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  <a:scene3d>
            <a:camera prst="orthographicFront"/>
            <a:lightRig rig="twoPt" dir="t"/>
          </a:scene3d>
          <a:sp3d prstMaterial="plastic">
            <a:extrusionClr>
              <a:schemeClr val="accent1"/>
            </a:extrusionClr>
            <a:contourClr>
              <a:schemeClr val="tx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dirty="0">
              <a:solidFill>
                <a:srgbClr val="4D4D4D"/>
              </a:solidFill>
              <a:latin typeface="微软雅黑" panose="020B0503020204020204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7138919" y="5297473"/>
            <a:ext cx="593925" cy="593925"/>
          </a:xfrm>
          <a:prstGeom prst="ellipse">
            <a:avLst/>
          </a:prstGeom>
          <a:solidFill>
            <a:srgbClr val="FFB407"/>
          </a:solidFill>
          <a:ln w="25400"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  <a:scene3d>
            <a:camera prst="orthographicFront"/>
            <a:lightRig rig="twoPt" dir="t"/>
          </a:scene3d>
          <a:sp3d prstMaterial="plastic">
            <a:extrusionClr>
              <a:schemeClr val="accent1"/>
            </a:extrusionClr>
            <a:contourClr>
              <a:schemeClr val="tx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 dirty="0">
              <a:solidFill>
                <a:srgbClr val="4D4D4D"/>
              </a:solidFill>
              <a:latin typeface="微软雅黑" panose="020B0503020204020204" pitchFamily="34" charset="-122"/>
            </a:endParaRPr>
          </a:p>
        </p:txBody>
      </p:sp>
      <p:sp>
        <p:nvSpPr>
          <p:cNvPr id="50" name="Text Box 5"/>
          <p:cNvSpPr txBox="1">
            <a:spLocks noChangeArrowheads="1"/>
          </p:cNvSpPr>
          <p:nvPr/>
        </p:nvSpPr>
        <p:spPr bwMode="auto">
          <a:xfrm>
            <a:off x="7733665" y="1562735"/>
            <a:ext cx="3707765" cy="1198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1允许车辆zui大撞击速度：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根据用户需要，可提供3、5 、7km/h共 3个档次。 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 Box 5"/>
          <p:cNvSpPr txBox="1">
            <a:spLocks noChangeArrowheads="1"/>
          </p:cNvSpPr>
          <p:nvPr/>
        </p:nvSpPr>
        <p:spPr bwMode="auto">
          <a:xfrm>
            <a:off x="8334746" y="2940123"/>
            <a:ext cx="2757932" cy="829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2缓冲头中心距轨面的高度：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标准轨车辆: 850mm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 Box 5"/>
          <p:cNvSpPr txBox="1">
            <a:spLocks noChangeArrowheads="1"/>
          </p:cNvSpPr>
          <p:nvPr/>
        </p:nvSpPr>
        <p:spPr bwMode="auto">
          <a:xfrm>
            <a:off x="8378489" y="4299486"/>
            <a:ext cx="2757932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缓冲头几何形状及尺寸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 Box 5"/>
          <p:cNvSpPr txBox="1">
            <a:spLocks noChangeArrowheads="1"/>
          </p:cNvSpPr>
          <p:nvPr/>
        </p:nvSpPr>
        <p:spPr bwMode="auto">
          <a:xfrm>
            <a:off x="7871021" y="5327245"/>
            <a:ext cx="2757932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水平总阻力不小于15（T）。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Freeform 73"/>
          <p:cNvSpPr>
            <a:spLocks noEditPoints="1"/>
          </p:cNvSpPr>
          <p:nvPr/>
        </p:nvSpPr>
        <p:spPr bwMode="auto">
          <a:xfrm>
            <a:off x="7228986" y="5427532"/>
            <a:ext cx="391285" cy="321591"/>
          </a:xfrm>
          <a:custGeom>
            <a:avLst/>
            <a:gdLst>
              <a:gd name="T0" fmla="*/ 19 w 144"/>
              <a:gd name="T1" fmla="*/ 67 h 118"/>
              <a:gd name="T2" fmla="*/ 85 w 144"/>
              <a:gd name="T3" fmla="*/ 67 h 118"/>
              <a:gd name="T4" fmla="*/ 60 w 144"/>
              <a:gd name="T5" fmla="*/ 15 h 118"/>
              <a:gd name="T6" fmla="*/ 44 w 144"/>
              <a:gd name="T7" fmla="*/ 24 h 118"/>
              <a:gd name="T8" fmla="*/ 21 w 144"/>
              <a:gd name="T9" fmla="*/ 24 h 118"/>
              <a:gd name="T10" fmla="*/ 16 w 144"/>
              <a:gd name="T11" fmla="*/ 42 h 118"/>
              <a:gd name="T12" fmla="*/ 0 w 144"/>
              <a:gd name="T13" fmla="*/ 58 h 118"/>
              <a:gd name="T14" fmla="*/ 10 w 144"/>
              <a:gd name="T15" fmla="*/ 75 h 118"/>
              <a:gd name="T16" fmla="*/ 10 w 144"/>
              <a:gd name="T17" fmla="*/ 98 h 118"/>
              <a:gd name="T18" fmla="*/ 28 w 144"/>
              <a:gd name="T19" fmla="*/ 102 h 118"/>
              <a:gd name="T20" fmla="*/ 44 w 144"/>
              <a:gd name="T21" fmla="*/ 118 h 118"/>
              <a:gd name="T22" fmla="*/ 60 w 144"/>
              <a:gd name="T23" fmla="*/ 109 h 118"/>
              <a:gd name="T24" fmla="*/ 83 w 144"/>
              <a:gd name="T25" fmla="*/ 109 h 118"/>
              <a:gd name="T26" fmla="*/ 88 w 144"/>
              <a:gd name="T27" fmla="*/ 91 h 118"/>
              <a:gd name="T28" fmla="*/ 104 w 144"/>
              <a:gd name="T29" fmla="*/ 75 h 118"/>
              <a:gd name="T30" fmla="*/ 94 w 144"/>
              <a:gd name="T31" fmla="*/ 58 h 118"/>
              <a:gd name="T32" fmla="*/ 95 w 144"/>
              <a:gd name="T33" fmla="*/ 36 h 118"/>
              <a:gd name="T34" fmla="*/ 76 w 144"/>
              <a:gd name="T35" fmla="*/ 31 h 118"/>
              <a:gd name="T36" fmla="*/ 60 w 144"/>
              <a:gd name="T37" fmla="*/ 15 h 118"/>
              <a:gd name="T38" fmla="*/ 106 w 144"/>
              <a:gd name="T39" fmla="*/ 25 h 118"/>
              <a:gd name="T40" fmla="*/ 132 w 144"/>
              <a:gd name="T41" fmla="*/ 25 h 118"/>
              <a:gd name="T42" fmla="*/ 123 w 144"/>
              <a:gd name="T43" fmla="*/ 0 h 118"/>
              <a:gd name="T44" fmla="*/ 115 w 144"/>
              <a:gd name="T45" fmla="*/ 4 h 118"/>
              <a:gd name="T46" fmla="*/ 104 w 144"/>
              <a:gd name="T47" fmla="*/ 4 h 118"/>
              <a:gd name="T48" fmla="*/ 102 w 144"/>
              <a:gd name="T49" fmla="*/ 13 h 118"/>
              <a:gd name="T50" fmla="*/ 94 w 144"/>
              <a:gd name="T51" fmla="*/ 21 h 118"/>
              <a:gd name="T52" fmla="*/ 99 w 144"/>
              <a:gd name="T53" fmla="*/ 29 h 118"/>
              <a:gd name="T54" fmla="*/ 99 w 144"/>
              <a:gd name="T55" fmla="*/ 40 h 118"/>
              <a:gd name="T56" fmla="*/ 107 w 144"/>
              <a:gd name="T57" fmla="*/ 42 h 118"/>
              <a:gd name="T58" fmla="*/ 115 w 144"/>
              <a:gd name="T59" fmla="*/ 50 h 118"/>
              <a:gd name="T60" fmla="*/ 123 w 144"/>
              <a:gd name="T61" fmla="*/ 45 h 118"/>
              <a:gd name="T62" fmla="*/ 134 w 144"/>
              <a:gd name="T63" fmla="*/ 45 h 118"/>
              <a:gd name="T64" fmla="*/ 136 w 144"/>
              <a:gd name="T65" fmla="*/ 36 h 118"/>
              <a:gd name="T66" fmla="*/ 144 w 144"/>
              <a:gd name="T67" fmla="*/ 29 h 118"/>
              <a:gd name="T68" fmla="*/ 139 w 144"/>
              <a:gd name="T69" fmla="*/ 21 h 118"/>
              <a:gd name="T70" fmla="*/ 139 w 144"/>
              <a:gd name="T71" fmla="*/ 10 h 118"/>
              <a:gd name="T72" fmla="*/ 131 w 144"/>
              <a:gd name="T73" fmla="*/ 8 h 118"/>
              <a:gd name="T74" fmla="*/ 123 w 144"/>
              <a:gd name="T75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4" h="118">
                <a:moveTo>
                  <a:pt x="52" y="99"/>
                </a:moveTo>
                <a:cubicBezTo>
                  <a:pt x="34" y="99"/>
                  <a:pt x="19" y="85"/>
                  <a:pt x="19" y="67"/>
                </a:cubicBezTo>
                <a:cubicBezTo>
                  <a:pt x="19" y="48"/>
                  <a:pt x="34" y="34"/>
                  <a:pt x="52" y="34"/>
                </a:cubicBezTo>
                <a:cubicBezTo>
                  <a:pt x="70" y="34"/>
                  <a:pt x="85" y="48"/>
                  <a:pt x="85" y="67"/>
                </a:cubicBezTo>
                <a:cubicBezTo>
                  <a:pt x="85" y="85"/>
                  <a:pt x="70" y="99"/>
                  <a:pt x="52" y="99"/>
                </a:cubicBezTo>
                <a:moveTo>
                  <a:pt x="60" y="15"/>
                </a:moveTo>
                <a:cubicBezTo>
                  <a:pt x="44" y="15"/>
                  <a:pt x="44" y="15"/>
                  <a:pt x="44" y="15"/>
                </a:cubicBezTo>
                <a:cubicBezTo>
                  <a:pt x="44" y="24"/>
                  <a:pt x="44" y="24"/>
                  <a:pt x="44" y="24"/>
                </a:cubicBezTo>
                <a:cubicBezTo>
                  <a:pt x="38" y="25"/>
                  <a:pt x="33" y="28"/>
                  <a:pt x="28" y="31"/>
                </a:cubicBezTo>
                <a:cubicBezTo>
                  <a:pt x="21" y="24"/>
                  <a:pt x="21" y="24"/>
                  <a:pt x="21" y="24"/>
                </a:cubicBezTo>
                <a:cubicBezTo>
                  <a:pt x="10" y="36"/>
                  <a:pt x="10" y="36"/>
                  <a:pt x="10" y="36"/>
                </a:cubicBezTo>
                <a:cubicBezTo>
                  <a:pt x="16" y="42"/>
                  <a:pt x="16" y="42"/>
                  <a:pt x="16" y="42"/>
                </a:cubicBezTo>
                <a:cubicBezTo>
                  <a:pt x="13" y="47"/>
                  <a:pt x="11" y="53"/>
                  <a:pt x="1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75"/>
                  <a:pt x="0" y="75"/>
                  <a:pt x="0" y="75"/>
                </a:cubicBezTo>
                <a:cubicBezTo>
                  <a:pt x="10" y="75"/>
                  <a:pt x="10" y="75"/>
                  <a:pt x="10" y="75"/>
                </a:cubicBezTo>
                <a:cubicBezTo>
                  <a:pt x="11" y="81"/>
                  <a:pt x="13" y="86"/>
                  <a:pt x="16" y="91"/>
                </a:cubicBezTo>
                <a:cubicBezTo>
                  <a:pt x="10" y="98"/>
                  <a:pt x="10" y="98"/>
                  <a:pt x="10" y="98"/>
                </a:cubicBezTo>
                <a:cubicBezTo>
                  <a:pt x="21" y="109"/>
                  <a:pt x="21" y="109"/>
                  <a:pt x="21" y="109"/>
                </a:cubicBezTo>
                <a:cubicBezTo>
                  <a:pt x="28" y="102"/>
                  <a:pt x="28" y="102"/>
                  <a:pt x="28" y="102"/>
                </a:cubicBezTo>
                <a:cubicBezTo>
                  <a:pt x="33" y="105"/>
                  <a:pt x="38" y="108"/>
                  <a:pt x="44" y="109"/>
                </a:cubicBezTo>
                <a:cubicBezTo>
                  <a:pt x="44" y="118"/>
                  <a:pt x="44" y="118"/>
                  <a:pt x="44" y="118"/>
                </a:cubicBezTo>
                <a:cubicBezTo>
                  <a:pt x="60" y="118"/>
                  <a:pt x="60" y="118"/>
                  <a:pt x="60" y="118"/>
                </a:cubicBezTo>
                <a:cubicBezTo>
                  <a:pt x="60" y="109"/>
                  <a:pt x="60" y="109"/>
                  <a:pt x="60" y="109"/>
                </a:cubicBezTo>
                <a:cubicBezTo>
                  <a:pt x="66" y="108"/>
                  <a:pt x="72" y="105"/>
                  <a:pt x="76" y="102"/>
                </a:cubicBezTo>
                <a:cubicBezTo>
                  <a:pt x="83" y="109"/>
                  <a:pt x="83" y="109"/>
                  <a:pt x="83" y="109"/>
                </a:cubicBezTo>
                <a:cubicBezTo>
                  <a:pt x="95" y="98"/>
                  <a:pt x="95" y="98"/>
                  <a:pt x="95" y="98"/>
                </a:cubicBezTo>
                <a:cubicBezTo>
                  <a:pt x="88" y="91"/>
                  <a:pt x="88" y="91"/>
                  <a:pt x="88" y="91"/>
                </a:cubicBezTo>
                <a:cubicBezTo>
                  <a:pt x="91" y="86"/>
                  <a:pt x="93" y="81"/>
                  <a:pt x="94" y="75"/>
                </a:cubicBezTo>
                <a:cubicBezTo>
                  <a:pt x="104" y="75"/>
                  <a:pt x="104" y="75"/>
                  <a:pt x="104" y="75"/>
                </a:cubicBezTo>
                <a:cubicBezTo>
                  <a:pt x="104" y="58"/>
                  <a:pt x="104" y="58"/>
                  <a:pt x="104" y="58"/>
                </a:cubicBezTo>
                <a:cubicBezTo>
                  <a:pt x="94" y="58"/>
                  <a:pt x="94" y="58"/>
                  <a:pt x="94" y="58"/>
                </a:cubicBezTo>
                <a:cubicBezTo>
                  <a:pt x="93" y="53"/>
                  <a:pt x="91" y="47"/>
                  <a:pt x="88" y="42"/>
                </a:cubicBezTo>
                <a:cubicBezTo>
                  <a:pt x="95" y="36"/>
                  <a:pt x="95" y="36"/>
                  <a:pt x="95" y="36"/>
                </a:cubicBezTo>
                <a:cubicBezTo>
                  <a:pt x="83" y="24"/>
                  <a:pt x="83" y="24"/>
                  <a:pt x="83" y="24"/>
                </a:cubicBezTo>
                <a:cubicBezTo>
                  <a:pt x="76" y="31"/>
                  <a:pt x="76" y="31"/>
                  <a:pt x="76" y="31"/>
                </a:cubicBezTo>
                <a:cubicBezTo>
                  <a:pt x="72" y="28"/>
                  <a:pt x="66" y="25"/>
                  <a:pt x="60" y="24"/>
                </a:cubicBezTo>
                <a:cubicBezTo>
                  <a:pt x="60" y="15"/>
                  <a:pt x="60" y="15"/>
                  <a:pt x="60" y="15"/>
                </a:cubicBezTo>
                <a:moveTo>
                  <a:pt x="119" y="38"/>
                </a:moveTo>
                <a:cubicBezTo>
                  <a:pt x="112" y="38"/>
                  <a:pt x="106" y="32"/>
                  <a:pt x="106" y="25"/>
                </a:cubicBezTo>
                <a:cubicBezTo>
                  <a:pt x="106" y="18"/>
                  <a:pt x="112" y="12"/>
                  <a:pt x="119" y="12"/>
                </a:cubicBezTo>
                <a:cubicBezTo>
                  <a:pt x="126" y="12"/>
                  <a:pt x="132" y="18"/>
                  <a:pt x="132" y="25"/>
                </a:cubicBezTo>
                <a:cubicBezTo>
                  <a:pt x="132" y="32"/>
                  <a:pt x="126" y="38"/>
                  <a:pt x="119" y="38"/>
                </a:cubicBezTo>
                <a:moveTo>
                  <a:pt x="123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15" y="4"/>
                  <a:pt x="115" y="4"/>
                  <a:pt x="115" y="4"/>
                </a:cubicBezTo>
                <a:cubicBezTo>
                  <a:pt x="112" y="5"/>
                  <a:pt x="110" y="6"/>
                  <a:pt x="107" y="8"/>
                </a:cubicBezTo>
                <a:cubicBezTo>
                  <a:pt x="104" y="4"/>
                  <a:pt x="104" y="4"/>
                  <a:pt x="104" y="4"/>
                </a:cubicBezTo>
                <a:cubicBezTo>
                  <a:pt x="99" y="10"/>
                  <a:pt x="99" y="10"/>
                  <a:pt x="99" y="10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0" y="15"/>
                  <a:pt x="99" y="18"/>
                  <a:pt x="99" y="21"/>
                </a:cubicBezTo>
                <a:cubicBezTo>
                  <a:pt x="94" y="21"/>
                  <a:pt x="94" y="21"/>
                  <a:pt x="94" y="21"/>
                </a:cubicBezTo>
                <a:cubicBezTo>
                  <a:pt x="94" y="29"/>
                  <a:pt x="94" y="29"/>
                  <a:pt x="94" y="29"/>
                </a:cubicBezTo>
                <a:cubicBezTo>
                  <a:pt x="99" y="29"/>
                  <a:pt x="99" y="29"/>
                  <a:pt x="99" y="29"/>
                </a:cubicBezTo>
                <a:cubicBezTo>
                  <a:pt x="99" y="32"/>
                  <a:pt x="100" y="34"/>
                  <a:pt x="102" y="36"/>
                </a:cubicBezTo>
                <a:cubicBezTo>
                  <a:pt x="99" y="40"/>
                  <a:pt x="99" y="40"/>
                  <a:pt x="99" y="40"/>
                </a:cubicBezTo>
                <a:cubicBezTo>
                  <a:pt x="104" y="45"/>
                  <a:pt x="104" y="45"/>
                  <a:pt x="104" y="45"/>
                </a:cubicBezTo>
                <a:cubicBezTo>
                  <a:pt x="107" y="42"/>
                  <a:pt x="107" y="42"/>
                  <a:pt x="107" y="42"/>
                </a:cubicBezTo>
                <a:cubicBezTo>
                  <a:pt x="110" y="43"/>
                  <a:pt x="112" y="45"/>
                  <a:pt x="115" y="45"/>
                </a:cubicBezTo>
                <a:cubicBezTo>
                  <a:pt x="115" y="50"/>
                  <a:pt x="115" y="50"/>
                  <a:pt x="115" y="50"/>
                </a:cubicBezTo>
                <a:cubicBezTo>
                  <a:pt x="123" y="50"/>
                  <a:pt x="123" y="50"/>
                  <a:pt x="123" y="50"/>
                </a:cubicBezTo>
                <a:cubicBezTo>
                  <a:pt x="123" y="45"/>
                  <a:pt x="123" y="45"/>
                  <a:pt x="123" y="45"/>
                </a:cubicBezTo>
                <a:cubicBezTo>
                  <a:pt x="126" y="45"/>
                  <a:pt x="128" y="43"/>
                  <a:pt x="131" y="42"/>
                </a:cubicBezTo>
                <a:cubicBezTo>
                  <a:pt x="134" y="45"/>
                  <a:pt x="134" y="45"/>
                  <a:pt x="134" y="45"/>
                </a:cubicBezTo>
                <a:cubicBezTo>
                  <a:pt x="139" y="40"/>
                  <a:pt x="139" y="40"/>
                  <a:pt x="139" y="40"/>
                </a:cubicBezTo>
                <a:cubicBezTo>
                  <a:pt x="136" y="36"/>
                  <a:pt x="136" y="36"/>
                  <a:pt x="136" y="36"/>
                </a:cubicBezTo>
                <a:cubicBezTo>
                  <a:pt x="138" y="34"/>
                  <a:pt x="139" y="32"/>
                  <a:pt x="139" y="29"/>
                </a:cubicBezTo>
                <a:cubicBezTo>
                  <a:pt x="144" y="29"/>
                  <a:pt x="144" y="29"/>
                  <a:pt x="144" y="29"/>
                </a:cubicBezTo>
                <a:cubicBezTo>
                  <a:pt x="144" y="21"/>
                  <a:pt x="144" y="21"/>
                  <a:pt x="144" y="21"/>
                </a:cubicBezTo>
                <a:cubicBezTo>
                  <a:pt x="139" y="21"/>
                  <a:pt x="139" y="21"/>
                  <a:pt x="139" y="21"/>
                </a:cubicBezTo>
                <a:cubicBezTo>
                  <a:pt x="139" y="18"/>
                  <a:pt x="138" y="15"/>
                  <a:pt x="136" y="13"/>
                </a:cubicBezTo>
                <a:cubicBezTo>
                  <a:pt x="139" y="10"/>
                  <a:pt x="139" y="10"/>
                  <a:pt x="139" y="10"/>
                </a:cubicBezTo>
                <a:cubicBezTo>
                  <a:pt x="134" y="4"/>
                  <a:pt x="134" y="4"/>
                  <a:pt x="134" y="4"/>
                </a:cubicBezTo>
                <a:cubicBezTo>
                  <a:pt x="131" y="8"/>
                  <a:pt x="131" y="8"/>
                  <a:pt x="131" y="8"/>
                </a:cubicBezTo>
                <a:cubicBezTo>
                  <a:pt x="128" y="6"/>
                  <a:pt x="126" y="5"/>
                  <a:pt x="123" y="4"/>
                </a:cubicBezTo>
                <a:cubicBezTo>
                  <a:pt x="123" y="0"/>
                  <a:pt x="123" y="0"/>
                  <a:pt x="12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B2B2B2">
                  <a:lumMod val="50000"/>
                </a:srgbClr>
              </a:solidFill>
            </a:endParaRPr>
          </a:p>
        </p:txBody>
      </p:sp>
      <p:sp>
        <p:nvSpPr>
          <p:cNvPr id="55" name="Freeform 75"/>
          <p:cNvSpPr>
            <a:spLocks noEditPoints="1"/>
          </p:cNvSpPr>
          <p:nvPr/>
        </p:nvSpPr>
        <p:spPr bwMode="auto">
          <a:xfrm>
            <a:off x="7156280" y="2026373"/>
            <a:ext cx="439967" cy="271360"/>
          </a:xfrm>
          <a:custGeom>
            <a:avLst/>
            <a:gdLst>
              <a:gd name="T0" fmla="*/ 26 w 188"/>
              <a:gd name="T1" fmla="*/ 37 h 96"/>
              <a:gd name="T2" fmla="*/ 17 w 188"/>
              <a:gd name="T3" fmla="*/ 46 h 96"/>
              <a:gd name="T4" fmla="*/ 20 w 188"/>
              <a:gd name="T5" fmla="*/ 53 h 96"/>
              <a:gd name="T6" fmla="*/ 4 w 188"/>
              <a:gd name="T7" fmla="*/ 78 h 96"/>
              <a:gd name="T8" fmla="*/ 6 w 188"/>
              <a:gd name="T9" fmla="*/ 79 h 96"/>
              <a:gd name="T10" fmla="*/ 16 w 188"/>
              <a:gd name="T11" fmla="*/ 70 h 96"/>
              <a:gd name="T12" fmla="*/ 11 w 188"/>
              <a:gd name="T13" fmla="*/ 96 h 96"/>
              <a:gd name="T14" fmla="*/ 20 w 188"/>
              <a:gd name="T15" fmla="*/ 96 h 96"/>
              <a:gd name="T16" fmla="*/ 26 w 188"/>
              <a:gd name="T17" fmla="*/ 85 h 96"/>
              <a:gd name="T18" fmla="*/ 32 w 188"/>
              <a:gd name="T19" fmla="*/ 96 h 96"/>
              <a:gd name="T20" fmla="*/ 40 w 188"/>
              <a:gd name="T21" fmla="*/ 96 h 96"/>
              <a:gd name="T22" fmla="*/ 36 w 188"/>
              <a:gd name="T23" fmla="*/ 70 h 96"/>
              <a:gd name="T24" fmla="*/ 46 w 188"/>
              <a:gd name="T25" fmla="*/ 79 h 96"/>
              <a:gd name="T26" fmla="*/ 48 w 188"/>
              <a:gd name="T27" fmla="*/ 78 h 96"/>
              <a:gd name="T28" fmla="*/ 31 w 188"/>
              <a:gd name="T29" fmla="*/ 53 h 96"/>
              <a:gd name="T30" fmla="*/ 35 w 188"/>
              <a:gd name="T31" fmla="*/ 46 h 96"/>
              <a:gd name="T32" fmla="*/ 26 w 188"/>
              <a:gd name="T33" fmla="*/ 37 h 96"/>
              <a:gd name="T34" fmla="*/ 163 w 188"/>
              <a:gd name="T35" fmla="*/ 37 h 96"/>
              <a:gd name="T36" fmla="*/ 154 w 188"/>
              <a:gd name="T37" fmla="*/ 46 h 96"/>
              <a:gd name="T38" fmla="*/ 157 w 188"/>
              <a:gd name="T39" fmla="*/ 53 h 96"/>
              <a:gd name="T40" fmla="*/ 141 w 188"/>
              <a:gd name="T41" fmla="*/ 78 h 96"/>
              <a:gd name="T42" fmla="*/ 143 w 188"/>
              <a:gd name="T43" fmla="*/ 79 h 96"/>
              <a:gd name="T44" fmla="*/ 153 w 188"/>
              <a:gd name="T45" fmla="*/ 70 h 96"/>
              <a:gd name="T46" fmla="*/ 148 w 188"/>
              <a:gd name="T47" fmla="*/ 96 h 96"/>
              <a:gd name="T48" fmla="*/ 157 w 188"/>
              <a:gd name="T49" fmla="*/ 96 h 96"/>
              <a:gd name="T50" fmla="*/ 163 w 188"/>
              <a:gd name="T51" fmla="*/ 85 h 96"/>
              <a:gd name="T52" fmla="*/ 169 w 188"/>
              <a:gd name="T53" fmla="*/ 96 h 96"/>
              <a:gd name="T54" fmla="*/ 177 w 188"/>
              <a:gd name="T55" fmla="*/ 96 h 96"/>
              <a:gd name="T56" fmla="*/ 173 w 188"/>
              <a:gd name="T57" fmla="*/ 70 h 96"/>
              <a:gd name="T58" fmla="*/ 183 w 188"/>
              <a:gd name="T59" fmla="*/ 79 h 96"/>
              <a:gd name="T60" fmla="*/ 185 w 188"/>
              <a:gd name="T61" fmla="*/ 78 h 96"/>
              <a:gd name="T62" fmla="*/ 169 w 188"/>
              <a:gd name="T63" fmla="*/ 53 h 96"/>
              <a:gd name="T64" fmla="*/ 172 w 188"/>
              <a:gd name="T65" fmla="*/ 46 h 96"/>
              <a:gd name="T66" fmla="*/ 163 w 188"/>
              <a:gd name="T67" fmla="*/ 37 h 96"/>
              <a:gd name="T68" fmla="*/ 96 w 188"/>
              <a:gd name="T69" fmla="*/ 0 h 96"/>
              <a:gd name="T70" fmla="*/ 81 w 188"/>
              <a:gd name="T71" fmla="*/ 15 h 96"/>
              <a:gd name="T72" fmla="*/ 87 w 188"/>
              <a:gd name="T73" fmla="*/ 26 h 96"/>
              <a:gd name="T74" fmla="*/ 60 w 188"/>
              <a:gd name="T75" fmla="*/ 67 h 96"/>
              <a:gd name="T76" fmla="*/ 63 w 188"/>
              <a:gd name="T77" fmla="*/ 68 h 96"/>
              <a:gd name="T78" fmla="*/ 80 w 188"/>
              <a:gd name="T79" fmla="*/ 53 h 96"/>
              <a:gd name="T80" fmla="*/ 72 w 188"/>
              <a:gd name="T81" fmla="*/ 96 h 96"/>
              <a:gd name="T82" fmla="*/ 86 w 188"/>
              <a:gd name="T83" fmla="*/ 96 h 96"/>
              <a:gd name="T84" fmla="*/ 96 w 188"/>
              <a:gd name="T85" fmla="*/ 78 h 96"/>
              <a:gd name="T86" fmla="*/ 106 w 188"/>
              <a:gd name="T87" fmla="*/ 96 h 96"/>
              <a:gd name="T88" fmla="*/ 120 w 188"/>
              <a:gd name="T89" fmla="*/ 96 h 96"/>
              <a:gd name="T90" fmla="*/ 112 w 188"/>
              <a:gd name="T91" fmla="*/ 53 h 96"/>
              <a:gd name="T92" fmla="*/ 129 w 188"/>
              <a:gd name="T93" fmla="*/ 68 h 96"/>
              <a:gd name="T94" fmla="*/ 132 w 188"/>
              <a:gd name="T95" fmla="*/ 67 h 96"/>
              <a:gd name="T96" fmla="*/ 105 w 188"/>
              <a:gd name="T97" fmla="*/ 26 h 96"/>
              <a:gd name="T98" fmla="*/ 111 w 188"/>
              <a:gd name="T99" fmla="*/ 15 h 96"/>
              <a:gd name="T100" fmla="*/ 96 w 188"/>
              <a:gd name="T101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88" h="96">
                <a:moveTo>
                  <a:pt x="26" y="37"/>
                </a:moveTo>
                <a:cubicBezTo>
                  <a:pt x="21" y="37"/>
                  <a:pt x="17" y="41"/>
                  <a:pt x="17" y="46"/>
                </a:cubicBezTo>
                <a:cubicBezTo>
                  <a:pt x="17" y="49"/>
                  <a:pt x="18" y="51"/>
                  <a:pt x="20" y="53"/>
                </a:cubicBezTo>
                <a:cubicBezTo>
                  <a:pt x="11" y="56"/>
                  <a:pt x="0" y="75"/>
                  <a:pt x="4" y="78"/>
                </a:cubicBezTo>
                <a:cubicBezTo>
                  <a:pt x="4" y="79"/>
                  <a:pt x="5" y="79"/>
                  <a:pt x="6" y="79"/>
                </a:cubicBezTo>
                <a:cubicBezTo>
                  <a:pt x="9" y="79"/>
                  <a:pt x="13" y="74"/>
                  <a:pt x="16" y="70"/>
                </a:cubicBezTo>
                <a:cubicBezTo>
                  <a:pt x="14" y="78"/>
                  <a:pt x="12" y="88"/>
                  <a:pt x="11" y="96"/>
                </a:cubicBezTo>
                <a:cubicBezTo>
                  <a:pt x="20" y="96"/>
                  <a:pt x="20" y="96"/>
                  <a:pt x="20" y="96"/>
                </a:cubicBezTo>
                <a:cubicBezTo>
                  <a:pt x="20" y="91"/>
                  <a:pt x="23" y="85"/>
                  <a:pt x="26" y="85"/>
                </a:cubicBezTo>
                <a:cubicBezTo>
                  <a:pt x="29" y="85"/>
                  <a:pt x="32" y="91"/>
                  <a:pt x="32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39" y="88"/>
                  <a:pt x="38" y="78"/>
                  <a:pt x="36" y="70"/>
                </a:cubicBezTo>
                <a:cubicBezTo>
                  <a:pt x="39" y="74"/>
                  <a:pt x="43" y="79"/>
                  <a:pt x="46" y="79"/>
                </a:cubicBezTo>
                <a:cubicBezTo>
                  <a:pt x="46" y="79"/>
                  <a:pt x="47" y="79"/>
                  <a:pt x="48" y="78"/>
                </a:cubicBezTo>
                <a:cubicBezTo>
                  <a:pt x="51" y="75"/>
                  <a:pt x="41" y="56"/>
                  <a:pt x="31" y="53"/>
                </a:cubicBezTo>
                <a:cubicBezTo>
                  <a:pt x="33" y="51"/>
                  <a:pt x="35" y="49"/>
                  <a:pt x="35" y="46"/>
                </a:cubicBezTo>
                <a:cubicBezTo>
                  <a:pt x="35" y="41"/>
                  <a:pt x="31" y="37"/>
                  <a:pt x="26" y="37"/>
                </a:cubicBezTo>
                <a:moveTo>
                  <a:pt x="163" y="37"/>
                </a:moveTo>
                <a:cubicBezTo>
                  <a:pt x="158" y="37"/>
                  <a:pt x="154" y="41"/>
                  <a:pt x="154" y="46"/>
                </a:cubicBezTo>
                <a:cubicBezTo>
                  <a:pt x="154" y="49"/>
                  <a:pt x="155" y="51"/>
                  <a:pt x="157" y="53"/>
                </a:cubicBezTo>
                <a:cubicBezTo>
                  <a:pt x="148" y="56"/>
                  <a:pt x="138" y="75"/>
                  <a:pt x="141" y="78"/>
                </a:cubicBezTo>
                <a:cubicBezTo>
                  <a:pt x="142" y="79"/>
                  <a:pt x="142" y="79"/>
                  <a:pt x="143" y="79"/>
                </a:cubicBezTo>
                <a:cubicBezTo>
                  <a:pt x="146" y="79"/>
                  <a:pt x="150" y="74"/>
                  <a:pt x="153" y="70"/>
                </a:cubicBezTo>
                <a:cubicBezTo>
                  <a:pt x="151" y="78"/>
                  <a:pt x="149" y="88"/>
                  <a:pt x="148" y="96"/>
                </a:cubicBezTo>
                <a:cubicBezTo>
                  <a:pt x="157" y="96"/>
                  <a:pt x="157" y="96"/>
                  <a:pt x="157" y="96"/>
                </a:cubicBezTo>
                <a:cubicBezTo>
                  <a:pt x="157" y="91"/>
                  <a:pt x="160" y="85"/>
                  <a:pt x="163" y="85"/>
                </a:cubicBezTo>
                <a:cubicBezTo>
                  <a:pt x="166" y="85"/>
                  <a:pt x="169" y="91"/>
                  <a:pt x="169" y="96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88"/>
                  <a:pt x="175" y="78"/>
                  <a:pt x="173" y="70"/>
                </a:cubicBezTo>
                <a:cubicBezTo>
                  <a:pt x="176" y="74"/>
                  <a:pt x="180" y="79"/>
                  <a:pt x="183" y="79"/>
                </a:cubicBezTo>
                <a:cubicBezTo>
                  <a:pt x="184" y="79"/>
                  <a:pt x="184" y="79"/>
                  <a:pt x="185" y="78"/>
                </a:cubicBezTo>
                <a:cubicBezTo>
                  <a:pt x="188" y="75"/>
                  <a:pt x="178" y="56"/>
                  <a:pt x="169" y="53"/>
                </a:cubicBezTo>
                <a:cubicBezTo>
                  <a:pt x="171" y="51"/>
                  <a:pt x="172" y="49"/>
                  <a:pt x="172" y="46"/>
                </a:cubicBezTo>
                <a:cubicBezTo>
                  <a:pt x="172" y="41"/>
                  <a:pt x="168" y="37"/>
                  <a:pt x="163" y="37"/>
                </a:cubicBezTo>
                <a:moveTo>
                  <a:pt x="96" y="0"/>
                </a:moveTo>
                <a:cubicBezTo>
                  <a:pt x="88" y="0"/>
                  <a:pt x="81" y="7"/>
                  <a:pt x="81" y="15"/>
                </a:cubicBezTo>
                <a:cubicBezTo>
                  <a:pt x="81" y="19"/>
                  <a:pt x="83" y="24"/>
                  <a:pt x="87" y="26"/>
                </a:cubicBezTo>
                <a:cubicBezTo>
                  <a:pt x="72" y="32"/>
                  <a:pt x="55" y="62"/>
                  <a:pt x="60" y="67"/>
                </a:cubicBezTo>
                <a:cubicBezTo>
                  <a:pt x="61" y="68"/>
                  <a:pt x="62" y="68"/>
                  <a:pt x="63" y="68"/>
                </a:cubicBezTo>
                <a:cubicBezTo>
                  <a:pt x="68" y="68"/>
                  <a:pt x="75" y="61"/>
                  <a:pt x="80" y="53"/>
                </a:cubicBezTo>
                <a:cubicBezTo>
                  <a:pt x="77" y="67"/>
                  <a:pt x="74" y="83"/>
                  <a:pt x="72" y="96"/>
                </a:cubicBezTo>
                <a:cubicBezTo>
                  <a:pt x="86" y="96"/>
                  <a:pt x="86" y="96"/>
                  <a:pt x="86" y="96"/>
                </a:cubicBezTo>
                <a:cubicBezTo>
                  <a:pt x="86" y="88"/>
                  <a:pt x="91" y="78"/>
                  <a:pt x="96" y="78"/>
                </a:cubicBezTo>
                <a:cubicBezTo>
                  <a:pt x="101" y="78"/>
                  <a:pt x="106" y="88"/>
                  <a:pt x="106" y="96"/>
                </a:cubicBezTo>
                <a:cubicBezTo>
                  <a:pt x="120" y="96"/>
                  <a:pt x="120" y="96"/>
                  <a:pt x="120" y="96"/>
                </a:cubicBezTo>
                <a:cubicBezTo>
                  <a:pt x="118" y="83"/>
                  <a:pt x="115" y="67"/>
                  <a:pt x="112" y="53"/>
                </a:cubicBezTo>
                <a:cubicBezTo>
                  <a:pt x="117" y="61"/>
                  <a:pt x="124" y="68"/>
                  <a:pt x="129" y="68"/>
                </a:cubicBezTo>
                <a:cubicBezTo>
                  <a:pt x="130" y="68"/>
                  <a:pt x="131" y="68"/>
                  <a:pt x="132" y="67"/>
                </a:cubicBezTo>
                <a:cubicBezTo>
                  <a:pt x="137" y="62"/>
                  <a:pt x="120" y="32"/>
                  <a:pt x="105" y="26"/>
                </a:cubicBezTo>
                <a:cubicBezTo>
                  <a:pt x="109" y="24"/>
                  <a:pt x="111" y="19"/>
                  <a:pt x="111" y="15"/>
                </a:cubicBezTo>
                <a:cubicBezTo>
                  <a:pt x="111" y="7"/>
                  <a:pt x="104" y="0"/>
                  <a:pt x="96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B2B2B2">
                  <a:lumMod val="50000"/>
                </a:srgbClr>
              </a:solidFill>
            </a:endParaRPr>
          </a:p>
        </p:txBody>
      </p:sp>
      <p:sp>
        <p:nvSpPr>
          <p:cNvPr id="56" name="Freeform 72"/>
          <p:cNvSpPr>
            <a:spLocks noEditPoints="1"/>
          </p:cNvSpPr>
          <p:nvPr/>
        </p:nvSpPr>
        <p:spPr bwMode="auto">
          <a:xfrm>
            <a:off x="7812222" y="3144768"/>
            <a:ext cx="300781" cy="336875"/>
          </a:xfrm>
          <a:custGeom>
            <a:avLst/>
            <a:gdLst>
              <a:gd name="T0" fmla="*/ 88 w 110"/>
              <a:gd name="T1" fmla="*/ 17 h 123"/>
              <a:gd name="T2" fmla="*/ 77 w 110"/>
              <a:gd name="T3" fmla="*/ 31 h 123"/>
              <a:gd name="T4" fmla="*/ 93 w 110"/>
              <a:gd name="T5" fmla="*/ 62 h 123"/>
              <a:gd name="T6" fmla="*/ 57 w 110"/>
              <a:gd name="T7" fmla="*/ 100 h 123"/>
              <a:gd name="T8" fmla="*/ 57 w 110"/>
              <a:gd name="T9" fmla="*/ 94 h 123"/>
              <a:gd name="T10" fmla="*/ 32 w 110"/>
              <a:gd name="T11" fmla="*/ 108 h 123"/>
              <a:gd name="T12" fmla="*/ 57 w 110"/>
              <a:gd name="T13" fmla="*/ 123 h 123"/>
              <a:gd name="T14" fmla="*/ 57 w 110"/>
              <a:gd name="T15" fmla="*/ 117 h 123"/>
              <a:gd name="T16" fmla="*/ 110 w 110"/>
              <a:gd name="T17" fmla="*/ 62 h 123"/>
              <a:gd name="T18" fmla="*/ 88 w 110"/>
              <a:gd name="T19" fmla="*/ 17 h 123"/>
              <a:gd name="T20" fmla="*/ 50 w 110"/>
              <a:gd name="T21" fmla="*/ 0 h 123"/>
              <a:gd name="T22" fmla="*/ 50 w 110"/>
              <a:gd name="T23" fmla="*/ 7 h 123"/>
              <a:gd name="T24" fmla="*/ 0 w 110"/>
              <a:gd name="T25" fmla="*/ 62 h 123"/>
              <a:gd name="T26" fmla="*/ 19 w 110"/>
              <a:gd name="T27" fmla="*/ 103 h 123"/>
              <a:gd name="T28" fmla="*/ 30 w 110"/>
              <a:gd name="T29" fmla="*/ 90 h 123"/>
              <a:gd name="T30" fmla="*/ 17 w 110"/>
              <a:gd name="T31" fmla="*/ 62 h 123"/>
              <a:gd name="T32" fmla="*/ 50 w 110"/>
              <a:gd name="T33" fmla="*/ 24 h 123"/>
              <a:gd name="T34" fmla="*/ 50 w 110"/>
              <a:gd name="T35" fmla="*/ 30 h 123"/>
              <a:gd name="T36" fmla="*/ 75 w 110"/>
              <a:gd name="T37" fmla="*/ 15 h 123"/>
              <a:gd name="T38" fmla="*/ 50 w 110"/>
              <a:gd name="T3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10" h="123">
                <a:moveTo>
                  <a:pt x="88" y="17"/>
                </a:moveTo>
                <a:cubicBezTo>
                  <a:pt x="77" y="31"/>
                  <a:pt x="77" y="31"/>
                  <a:pt x="77" y="31"/>
                </a:cubicBezTo>
                <a:cubicBezTo>
                  <a:pt x="87" y="38"/>
                  <a:pt x="93" y="49"/>
                  <a:pt x="93" y="62"/>
                </a:cubicBezTo>
                <a:cubicBezTo>
                  <a:pt x="93" y="82"/>
                  <a:pt x="77" y="98"/>
                  <a:pt x="57" y="100"/>
                </a:cubicBezTo>
                <a:cubicBezTo>
                  <a:pt x="57" y="94"/>
                  <a:pt x="57" y="94"/>
                  <a:pt x="57" y="94"/>
                </a:cubicBezTo>
                <a:cubicBezTo>
                  <a:pt x="32" y="108"/>
                  <a:pt x="32" y="108"/>
                  <a:pt x="32" y="108"/>
                </a:cubicBezTo>
                <a:cubicBezTo>
                  <a:pt x="57" y="123"/>
                  <a:pt x="57" y="123"/>
                  <a:pt x="57" y="123"/>
                </a:cubicBezTo>
                <a:cubicBezTo>
                  <a:pt x="57" y="117"/>
                  <a:pt x="57" y="117"/>
                  <a:pt x="57" y="117"/>
                </a:cubicBezTo>
                <a:cubicBezTo>
                  <a:pt x="86" y="116"/>
                  <a:pt x="110" y="91"/>
                  <a:pt x="110" y="62"/>
                </a:cubicBezTo>
                <a:cubicBezTo>
                  <a:pt x="110" y="44"/>
                  <a:pt x="102" y="28"/>
                  <a:pt x="88" y="17"/>
                </a:cubicBezTo>
                <a:moveTo>
                  <a:pt x="50" y="0"/>
                </a:moveTo>
                <a:cubicBezTo>
                  <a:pt x="50" y="7"/>
                  <a:pt x="50" y="7"/>
                  <a:pt x="50" y="7"/>
                </a:cubicBezTo>
                <a:cubicBezTo>
                  <a:pt x="22" y="9"/>
                  <a:pt x="0" y="33"/>
                  <a:pt x="0" y="62"/>
                </a:cubicBezTo>
                <a:cubicBezTo>
                  <a:pt x="0" y="78"/>
                  <a:pt x="7" y="93"/>
                  <a:pt x="19" y="103"/>
                </a:cubicBezTo>
                <a:cubicBezTo>
                  <a:pt x="30" y="90"/>
                  <a:pt x="30" y="90"/>
                  <a:pt x="30" y="90"/>
                </a:cubicBezTo>
                <a:cubicBezTo>
                  <a:pt x="22" y="83"/>
                  <a:pt x="17" y="73"/>
                  <a:pt x="17" y="62"/>
                </a:cubicBezTo>
                <a:cubicBezTo>
                  <a:pt x="17" y="42"/>
                  <a:pt x="31" y="26"/>
                  <a:pt x="50" y="24"/>
                </a:cubicBezTo>
                <a:cubicBezTo>
                  <a:pt x="50" y="30"/>
                  <a:pt x="50" y="30"/>
                  <a:pt x="50" y="30"/>
                </a:cubicBezTo>
                <a:cubicBezTo>
                  <a:pt x="75" y="15"/>
                  <a:pt x="75" y="15"/>
                  <a:pt x="75" y="15"/>
                </a:cubicBezTo>
                <a:cubicBezTo>
                  <a:pt x="50" y="0"/>
                  <a:pt x="50" y="0"/>
                  <a:pt x="5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B2B2B2">
                  <a:lumMod val="50000"/>
                </a:srgbClr>
              </a:solidFill>
            </a:endParaRPr>
          </a:p>
        </p:txBody>
      </p:sp>
      <p:sp>
        <p:nvSpPr>
          <p:cNvPr id="57" name="Freeform 74"/>
          <p:cNvSpPr>
            <a:spLocks noEditPoints="1"/>
          </p:cNvSpPr>
          <p:nvPr/>
        </p:nvSpPr>
        <p:spPr bwMode="auto">
          <a:xfrm>
            <a:off x="7812222" y="4435702"/>
            <a:ext cx="333899" cy="300193"/>
          </a:xfrm>
          <a:custGeom>
            <a:avLst/>
            <a:gdLst>
              <a:gd name="T0" fmla="*/ 25 w 116"/>
              <a:gd name="T1" fmla="*/ 43 h 104"/>
              <a:gd name="T2" fmla="*/ 37 w 116"/>
              <a:gd name="T3" fmla="*/ 59 h 104"/>
              <a:gd name="T4" fmla="*/ 53 w 116"/>
              <a:gd name="T5" fmla="*/ 47 h 104"/>
              <a:gd name="T6" fmla="*/ 41 w 116"/>
              <a:gd name="T7" fmla="*/ 32 h 104"/>
              <a:gd name="T8" fmla="*/ 53 w 116"/>
              <a:gd name="T9" fmla="*/ 24 h 104"/>
              <a:gd name="T10" fmla="*/ 8 w 116"/>
              <a:gd name="T11" fmla="*/ 0 h 104"/>
              <a:gd name="T12" fmla="*/ 12 w 116"/>
              <a:gd name="T13" fmla="*/ 51 h 104"/>
              <a:gd name="T14" fmla="*/ 25 w 116"/>
              <a:gd name="T15" fmla="*/ 43 h 104"/>
              <a:gd name="T16" fmla="*/ 94 w 116"/>
              <a:gd name="T17" fmla="*/ 44 h 104"/>
              <a:gd name="T18" fmla="*/ 106 w 116"/>
              <a:gd name="T19" fmla="*/ 53 h 104"/>
              <a:gd name="T20" fmla="*/ 112 w 116"/>
              <a:gd name="T21" fmla="*/ 2 h 104"/>
              <a:gd name="T22" fmla="*/ 66 w 116"/>
              <a:gd name="T23" fmla="*/ 24 h 104"/>
              <a:gd name="T24" fmla="*/ 78 w 116"/>
              <a:gd name="T25" fmla="*/ 33 h 104"/>
              <a:gd name="T26" fmla="*/ 0 w 116"/>
              <a:gd name="T27" fmla="*/ 83 h 104"/>
              <a:gd name="T28" fmla="*/ 4 w 116"/>
              <a:gd name="T29" fmla="*/ 102 h 104"/>
              <a:gd name="T30" fmla="*/ 94 w 116"/>
              <a:gd name="T31" fmla="*/ 44 h 104"/>
              <a:gd name="T32" fmla="*/ 82 w 116"/>
              <a:gd name="T33" fmla="*/ 70 h 104"/>
              <a:gd name="T34" fmla="*/ 66 w 116"/>
              <a:gd name="T35" fmla="*/ 83 h 104"/>
              <a:gd name="T36" fmla="*/ 112 w 116"/>
              <a:gd name="T37" fmla="*/ 104 h 104"/>
              <a:gd name="T38" fmla="*/ 116 w 116"/>
              <a:gd name="T39" fmla="*/ 85 h 104"/>
              <a:gd name="T40" fmla="*/ 82 w 116"/>
              <a:gd name="T41" fmla="*/ 7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6" h="104">
                <a:moveTo>
                  <a:pt x="25" y="43"/>
                </a:moveTo>
                <a:cubicBezTo>
                  <a:pt x="28" y="48"/>
                  <a:pt x="32" y="54"/>
                  <a:pt x="37" y="59"/>
                </a:cubicBezTo>
                <a:cubicBezTo>
                  <a:pt x="42" y="55"/>
                  <a:pt x="48" y="52"/>
                  <a:pt x="53" y="47"/>
                </a:cubicBezTo>
                <a:cubicBezTo>
                  <a:pt x="49" y="42"/>
                  <a:pt x="45" y="37"/>
                  <a:pt x="41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8" y="0"/>
                  <a:pt x="8" y="0"/>
                  <a:pt x="8" y="0"/>
                </a:cubicBezTo>
                <a:cubicBezTo>
                  <a:pt x="12" y="51"/>
                  <a:pt x="12" y="51"/>
                  <a:pt x="12" y="51"/>
                </a:cubicBezTo>
                <a:lnTo>
                  <a:pt x="25" y="43"/>
                </a:lnTo>
                <a:close/>
                <a:moveTo>
                  <a:pt x="94" y="44"/>
                </a:moveTo>
                <a:cubicBezTo>
                  <a:pt x="106" y="53"/>
                  <a:pt x="106" y="53"/>
                  <a:pt x="106" y="53"/>
                </a:cubicBezTo>
                <a:cubicBezTo>
                  <a:pt x="112" y="2"/>
                  <a:pt x="112" y="2"/>
                  <a:pt x="112" y="2"/>
                </a:cubicBezTo>
                <a:cubicBezTo>
                  <a:pt x="66" y="24"/>
                  <a:pt x="66" y="24"/>
                  <a:pt x="66" y="24"/>
                </a:cubicBezTo>
                <a:cubicBezTo>
                  <a:pt x="78" y="33"/>
                  <a:pt x="78" y="33"/>
                  <a:pt x="78" y="33"/>
                </a:cubicBezTo>
                <a:cubicBezTo>
                  <a:pt x="49" y="73"/>
                  <a:pt x="1" y="83"/>
                  <a:pt x="0" y="83"/>
                </a:cubicBezTo>
                <a:cubicBezTo>
                  <a:pt x="4" y="102"/>
                  <a:pt x="4" y="102"/>
                  <a:pt x="4" y="102"/>
                </a:cubicBezTo>
                <a:cubicBezTo>
                  <a:pt x="6" y="102"/>
                  <a:pt x="61" y="91"/>
                  <a:pt x="94" y="44"/>
                </a:cubicBezTo>
                <a:close/>
                <a:moveTo>
                  <a:pt x="82" y="70"/>
                </a:moveTo>
                <a:cubicBezTo>
                  <a:pt x="77" y="75"/>
                  <a:pt x="71" y="80"/>
                  <a:pt x="66" y="83"/>
                </a:cubicBezTo>
                <a:cubicBezTo>
                  <a:pt x="89" y="99"/>
                  <a:pt x="110" y="104"/>
                  <a:pt x="112" y="104"/>
                </a:cubicBezTo>
                <a:cubicBezTo>
                  <a:pt x="116" y="85"/>
                  <a:pt x="116" y="85"/>
                  <a:pt x="116" y="85"/>
                </a:cubicBezTo>
                <a:cubicBezTo>
                  <a:pt x="116" y="85"/>
                  <a:pt x="100" y="81"/>
                  <a:pt x="82" y="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B2B2B2">
                  <a:lumMod val="50000"/>
                </a:srgbClr>
              </a:solidFill>
            </a:endParaRPr>
          </a:p>
        </p:txBody>
      </p:sp>
      <p:sp>
        <p:nvSpPr>
          <p:cNvPr id="60" name="文本框 71"/>
          <p:cNvSpPr txBox="1"/>
          <p:nvPr/>
        </p:nvSpPr>
        <p:spPr>
          <a:xfrm>
            <a:off x="4286250" y="2475865"/>
            <a:ext cx="2325370" cy="57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月牙挡车器参数</a:t>
            </a:r>
            <a:endParaRPr lang="zh-CN" altLang="en-US" sz="2400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 descr="月牙挡车器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30700" y="3131185"/>
            <a:ext cx="2296160" cy="2296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1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6" dur="2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bldLvl="0" animBg="1"/>
          <p:bldP spid="37" grpId="0" animBg="1"/>
          <p:bldP spid="46" grpId="0" animBg="1"/>
          <p:bldP spid="47" grpId="0" animBg="1"/>
          <p:bldP spid="48" grpId="0" animBg="1"/>
          <p:bldP spid="49" grpId="0" animBg="1"/>
          <p:bldP spid="50" grpId="0"/>
          <p:bldP spid="51" grpId="0"/>
          <p:bldP spid="52" grpId="0"/>
          <p:bldP spid="53" grpId="0"/>
          <p:bldP spid="54" grpId="0" animBg="1"/>
          <p:bldP spid="55" grpId="0" animBg="1"/>
          <p:bldP spid="56" grpId="0" animBg="1"/>
          <p:bldP spid="5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1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6" dur="2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bldLvl="0" animBg="1"/>
          <p:bldP spid="37" grpId="0" animBg="1"/>
          <p:bldP spid="46" grpId="0" animBg="1"/>
          <p:bldP spid="47" grpId="0" animBg="1"/>
          <p:bldP spid="48" grpId="0" animBg="1"/>
          <p:bldP spid="49" grpId="0" animBg="1"/>
          <p:bldP spid="50" grpId="0"/>
          <p:bldP spid="51" grpId="0"/>
          <p:bldP spid="52" grpId="0"/>
          <p:bldP spid="53" grpId="0"/>
          <p:bldP spid="54" grpId="0" animBg="1"/>
          <p:bldP spid="55" grpId="0" animBg="1"/>
          <p:bldP spid="56" grpId="0" animBg="1"/>
          <p:bldP spid="57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"/>
          <p:cNvSpPr/>
          <p:nvPr/>
        </p:nvSpPr>
        <p:spPr>
          <a:xfrm>
            <a:off x="900789" y="2062573"/>
            <a:ext cx="4573157" cy="3543649"/>
          </a:xfrm>
          <a:custGeom>
            <a:avLst/>
            <a:gdLst>
              <a:gd name="connsiteX0" fmla="*/ 0 w 4673600"/>
              <a:gd name="connsiteY0" fmla="*/ 1663700 h 3327400"/>
              <a:gd name="connsiteX1" fmla="*/ 2336800 w 4673600"/>
              <a:gd name="connsiteY1" fmla="*/ 0 h 3327400"/>
              <a:gd name="connsiteX2" fmla="*/ 4673600 w 4673600"/>
              <a:gd name="connsiteY2" fmla="*/ 1663700 h 3327400"/>
              <a:gd name="connsiteX3" fmla="*/ 2336800 w 4673600"/>
              <a:gd name="connsiteY3" fmla="*/ 3327400 h 3327400"/>
              <a:gd name="connsiteX4" fmla="*/ 0 w 4673600"/>
              <a:gd name="connsiteY4" fmla="*/ 1663700 h 3327400"/>
              <a:gd name="connsiteX0-1" fmla="*/ 0 w 4673600"/>
              <a:gd name="connsiteY0-2" fmla="*/ 1663700 h 3444588"/>
              <a:gd name="connsiteX1-3" fmla="*/ 2336800 w 4673600"/>
              <a:gd name="connsiteY1-4" fmla="*/ 0 h 3444588"/>
              <a:gd name="connsiteX2-5" fmla="*/ 4673600 w 4673600"/>
              <a:gd name="connsiteY2-6" fmla="*/ 1663700 h 3444588"/>
              <a:gd name="connsiteX3-7" fmla="*/ 2336800 w 4673600"/>
              <a:gd name="connsiteY3-8" fmla="*/ 3327400 h 3444588"/>
              <a:gd name="connsiteX4-9" fmla="*/ 0 w 4673600"/>
              <a:gd name="connsiteY4-10" fmla="*/ 1663700 h 3444588"/>
              <a:gd name="connsiteX0-11" fmla="*/ 34803 w 4708403"/>
              <a:gd name="connsiteY0-12" fmla="*/ 1663700 h 3507931"/>
              <a:gd name="connsiteX1-13" fmla="*/ 2371603 w 4708403"/>
              <a:gd name="connsiteY1-14" fmla="*/ 0 h 3507931"/>
              <a:gd name="connsiteX2-15" fmla="*/ 4708403 w 4708403"/>
              <a:gd name="connsiteY2-16" fmla="*/ 1663700 h 3507931"/>
              <a:gd name="connsiteX3-17" fmla="*/ 2371603 w 4708403"/>
              <a:gd name="connsiteY3-18" fmla="*/ 3327400 h 3507931"/>
              <a:gd name="connsiteX4-19" fmla="*/ 34803 w 4708403"/>
              <a:gd name="connsiteY4-20" fmla="*/ 1663700 h 3507931"/>
              <a:gd name="connsiteX0-21" fmla="*/ 28324 w 4701924"/>
              <a:gd name="connsiteY0-22" fmla="*/ 1886615 h 3730846"/>
              <a:gd name="connsiteX1-23" fmla="*/ 2365124 w 4701924"/>
              <a:gd name="connsiteY1-24" fmla="*/ 222915 h 3730846"/>
              <a:gd name="connsiteX2-25" fmla="*/ 4701924 w 4701924"/>
              <a:gd name="connsiteY2-26" fmla="*/ 1886615 h 3730846"/>
              <a:gd name="connsiteX3-27" fmla="*/ 2365124 w 4701924"/>
              <a:gd name="connsiteY3-28" fmla="*/ 3550315 h 3730846"/>
              <a:gd name="connsiteX4-29" fmla="*/ 28324 w 4701924"/>
              <a:gd name="connsiteY4-30" fmla="*/ 1886615 h 3730846"/>
              <a:gd name="connsiteX0-31" fmla="*/ 158906 w 4832506"/>
              <a:gd name="connsiteY0-32" fmla="*/ 1836219 h 3634550"/>
              <a:gd name="connsiteX1-33" fmla="*/ 2495706 w 4832506"/>
              <a:gd name="connsiteY1-34" fmla="*/ 172519 h 3634550"/>
              <a:gd name="connsiteX2-35" fmla="*/ 4832506 w 4832506"/>
              <a:gd name="connsiteY2-36" fmla="*/ 1836219 h 3634550"/>
              <a:gd name="connsiteX3-37" fmla="*/ 2495706 w 4832506"/>
              <a:gd name="connsiteY3-38" fmla="*/ 3499919 h 3634550"/>
              <a:gd name="connsiteX4-39" fmla="*/ 158906 w 4832506"/>
              <a:gd name="connsiteY4-40" fmla="*/ 1836219 h 3634550"/>
              <a:gd name="connsiteX0-41" fmla="*/ 158906 w 4832506"/>
              <a:gd name="connsiteY0-42" fmla="*/ 1836219 h 3518806"/>
              <a:gd name="connsiteX1-43" fmla="*/ 2495706 w 4832506"/>
              <a:gd name="connsiteY1-44" fmla="*/ 172519 h 3518806"/>
              <a:gd name="connsiteX2-45" fmla="*/ 4832506 w 4832506"/>
              <a:gd name="connsiteY2-46" fmla="*/ 1836219 h 3518806"/>
              <a:gd name="connsiteX3-47" fmla="*/ 2495706 w 4832506"/>
              <a:gd name="connsiteY3-48" fmla="*/ 3499919 h 3518806"/>
              <a:gd name="connsiteX4-49" fmla="*/ 158906 w 4832506"/>
              <a:gd name="connsiteY4-50" fmla="*/ 1836219 h 3518806"/>
              <a:gd name="connsiteX0-51" fmla="*/ 210587 w 4884187"/>
              <a:gd name="connsiteY0-52" fmla="*/ 1663700 h 3346287"/>
              <a:gd name="connsiteX1-53" fmla="*/ 2547387 w 4884187"/>
              <a:gd name="connsiteY1-54" fmla="*/ 0 h 3346287"/>
              <a:gd name="connsiteX2-55" fmla="*/ 4884187 w 4884187"/>
              <a:gd name="connsiteY2-56" fmla="*/ 1663700 h 3346287"/>
              <a:gd name="connsiteX3-57" fmla="*/ 2547387 w 4884187"/>
              <a:gd name="connsiteY3-58" fmla="*/ 3327400 h 3346287"/>
              <a:gd name="connsiteX4-59" fmla="*/ 210587 w 4884187"/>
              <a:gd name="connsiteY4-60" fmla="*/ 1663700 h 3346287"/>
              <a:gd name="connsiteX0-61" fmla="*/ 221338 w 4894938"/>
              <a:gd name="connsiteY0-62" fmla="*/ 1776220 h 3458807"/>
              <a:gd name="connsiteX1-63" fmla="*/ 2558138 w 4894938"/>
              <a:gd name="connsiteY1-64" fmla="*/ 112520 h 3458807"/>
              <a:gd name="connsiteX2-65" fmla="*/ 4894938 w 4894938"/>
              <a:gd name="connsiteY2-66" fmla="*/ 1776220 h 3458807"/>
              <a:gd name="connsiteX3-67" fmla="*/ 2558138 w 4894938"/>
              <a:gd name="connsiteY3-68" fmla="*/ 3439920 h 3458807"/>
              <a:gd name="connsiteX4-69" fmla="*/ 221338 w 4894938"/>
              <a:gd name="connsiteY4-70" fmla="*/ 1776220 h 3458807"/>
              <a:gd name="connsiteX0-71" fmla="*/ 207530 w 4881130"/>
              <a:gd name="connsiteY0-72" fmla="*/ 1717704 h 3400291"/>
              <a:gd name="connsiteX1-73" fmla="*/ 2544330 w 4881130"/>
              <a:gd name="connsiteY1-74" fmla="*/ 54004 h 3400291"/>
              <a:gd name="connsiteX2-75" fmla="*/ 4881130 w 4881130"/>
              <a:gd name="connsiteY2-76" fmla="*/ 1717704 h 3400291"/>
              <a:gd name="connsiteX3-77" fmla="*/ 2544330 w 4881130"/>
              <a:gd name="connsiteY3-78" fmla="*/ 3381404 h 3400291"/>
              <a:gd name="connsiteX4-79" fmla="*/ 207530 w 4881130"/>
              <a:gd name="connsiteY4-80" fmla="*/ 1717704 h 3400291"/>
              <a:gd name="connsiteX0-81" fmla="*/ 207530 w 4881130"/>
              <a:gd name="connsiteY0-82" fmla="*/ 1717704 h 3540692"/>
              <a:gd name="connsiteX1-83" fmla="*/ 2544330 w 4881130"/>
              <a:gd name="connsiteY1-84" fmla="*/ 54004 h 3540692"/>
              <a:gd name="connsiteX2-85" fmla="*/ 4881130 w 4881130"/>
              <a:gd name="connsiteY2-86" fmla="*/ 1717704 h 3540692"/>
              <a:gd name="connsiteX3-87" fmla="*/ 2544330 w 4881130"/>
              <a:gd name="connsiteY3-88" fmla="*/ 3381404 h 3540692"/>
              <a:gd name="connsiteX4-89" fmla="*/ 207530 w 4881130"/>
              <a:gd name="connsiteY4-90" fmla="*/ 1717704 h 3540692"/>
              <a:gd name="connsiteX0-91" fmla="*/ 207530 w 4881130"/>
              <a:gd name="connsiteY0-92" fmla="*/ 1717704 h 3540692"/>
              <a:gd name="connsiteX1-93" fmla="*/ 2544330 w 4881130"/>
              <a:gd name="connsiteY1-94" fmla="*/ 54004 h 3540692"/>
              <a:gd name="connsiteX2-95" fmla="*/ 4881130 w 4881130"/>
              <a:gd name="connsiteY2-96" fmla="*/ 1717704 h 3540692"/>
              <a:gd name="connsiteX3-97" fmla="*/ 2544330 w 4881130"/>
              <a:gd name="connsiteY3-98" fmla="*/ 3381404 h 3540692"/>
              <a:gd name="connsiteX4-99" fmla="*/ 207530 w 4881130"/>
              <a:gd name="connsiteY4-100" fmla="*/ 1717704 h 3540692"/>
              <a:gd name="connsiteX0-101" fmla="*/ 207530 w 4881130"/>
              <a:gd name="connsiteY0-102" fmla="*/ 1717704 h 3418141"/>
              <a:gd name="connsiteX1-103" fmla="*/ 2544330 w 4881130"/>
              <a:gd name="connsiteY1-104" fmla="*/ 54004 h 3418141"/>
              <a:gd name="connsiteX2-105" fmla="*/ 4881130 w 4881130"/>
              <a:gd name="connsiteY2-106" fmla="*/ 1717704 h 3418141"/>
              <a:gd name="connsiteX3-107" fmla="*/ 2544330 w 4881130"/>
              <a:gd name="connsiteY3-108" fmla="*/ 3381404 h 3418141"/>
              <a:gd name="connsiteX4-109" fmla="*/ 207530 w 4881130"/>
              <a:gd name="connsiteY4-110" fmla="*/ 1717704 h 3418141"/>
              <a:gd name="connsiteX0-111" fmla="*/ 207530 w 4881130"/>
              <a:gd name="connsiteY0-112" fmla="*/ 1717704 h 3530056"/>
              <a:gd name="connsiteX1-113" fmla="*/ 2544330 w 4881130"/>
              <a:gd name="connsiteY1-114" fmla="*/ 54004 h 3530056"/>
              <a:gd name="connsiteX2-115" fmla="*/ 4881130 w 4881130"/>
              <a:gd name="connsiteY2-116" fmla="*/ 1717704 h 3530056"/>
              <a:gd name="connsiteX3-117" fmla="*/ 2544330 w 4881130"/>
              <a:gd name="connsiteY3-118" fmla="*/ 3381404 h 3530056"/>
              <a:gd name="connsiteX4-119" fmla="*/ 207530 w 4881130"/>
              <a:gd name="connsiteY4-120" fmla="*/ 1717704 h 3530056"/>
              <a:gd name="connsiteX0-121" fmla="*/ 106934 w 4780534"/>
              <a:gd name="connsiteY0-122" fmla="*/ 1708415 h 3520767"/>
              <a:gd name="connsiteX1-123" fmla="*/ 2443734 w 4780534"/>
              <a:gd name="connsiteY1-124" fmla="*/ 44715 h 3520767"/>
              <a:gd name="connsiteX2-125" fmla="*/ 4780534 w 4780534"/>
              <a:gd name="connsiteY2-126" fmla="*/ 1708415 h 3520767"/>
              <a:gd name="connsiteX3-127" fmla="*/ 2443734 w 4780534"/>
              <a:gd name="connsiteY3-128" fmla="*/ 3372115 h 3520767"/>
              <a:gd name="connsiteX4-129" fmla="*/ 106934 w 4780534"/>
              <a:gd name="connsiteY4-130" fmla="*/ 1708415 h 3520767"/>
              <a:gd name="connsiteX0-131" fmla="*/ 110141 w 4783741"/>
              <a:gd name="connsiteY0-132" fmla="*/ 1708415 h 3385346"/>
              <a:gd name="connsiteX1-133" fmla="*/ 2446941 w 4783741"/>
              <a:gd name="connsiteY1-134" fmla="*/ 44715 h 3385346"/>
              <a:gd name="connsiteX2-135" fmla="*/ 4783741 w 4783741"/>
              <a:gd name="connsiteY2-136" fmla="*/ 1708415 h 3385346"/>
              <a:gd name="connsiteX3-137" fmla="*/ 2446941 w 4783741"/>
              <a:gd name="connsiteY3-138" fmla="*/ 3372115 h 3385346"/>
              <a:gd name="connsiteX4-139" fmla="*/ 110141 w 4783741"/>
              <a:gd name="connsiteY4-140" fmla="*/ 1708415 h 3385346"/>
              <a:gd name="connsiteX0-141" fmla="*/ 110141 w 4783741"/>
              <a:gd name="connsiteY0-142" fmla="*/ 1708415 h 3395223"/>
              <a:gd name="connsiteX1-143" fmla="*/ 2446941 w 4783741"/>
              <a:gd name="connsiteY1-144" fmla="*/ 44715 h 3395223"/>
              <a:gd name="connsiteX2-145" fmla="*/ 4783741 w 4783741"/>
              <a:gd name="connsiteY2-146" fmla="*/ 1708415 h 3395223"/>
              <a:gd name="connsiteX3-147" fmla="*/ 2446941 w 4783741"/>
              <a:gd name="connsiteY3-148" fmla="*/ 3372115 h 3395223"/>
              <a:gd name="connsiteX4-149" fmla="*/ 110141 w 4783741"/>
              <a:gd name="connsiteY4-150" fmla="*/ 1708415 h 3395223"/>
              <a:gd name="connsiteX0-151" fmla="*/ 110141 w 4793067"/>
              <a:gd name="connsiteY0-152" fmla="*/ 1708415 h 3395223"/>
              <a:gd name="connsiteX1-153" fmla="*/ 2446941 w 4793067"/>
              <a:gd name="connsiteY1-154" fmla="*/ 44715 h 3395223"/>
              <a:gd name="connsiteX2-155" fmla="*/ 4783741 w 4793067"/>
              <a:gd name="connsiteY2-156" fmla="*/ 1708415 h 3395223"/>
              <a:gd name="connsiteX3-157" fmla="*/ 2446941 w 4793067"/>
              <a:gd name="connsiteY3-158" fmla="*/ 3372115 h 3395223"/>
              <a:gd name="connsiteX4-159" fmla="*/ 110141 w 4793067"/>
              <a:gd name="connsiteY4-160" fmla="*/ 1708415 h 3395223"/>
              <a:gd name="connsiteX0-161" fmla="*/ 110141 w 4793067"/>
              <a:gd name="connsiteY0-162" fmla="*/ 1708415 h 3401701"/>
              <a:gd name="connsiteX1-163" fmla="*/ 2446941 w 4793067"/>
              <a:gd name="connsiteY1-164" fmla="*/ 44715 h 3401701"/>
              <a:gd name="connsiteX2-165" fmla="*/ 4783741 w 4793067"/>
              <a:gd name="connsiteY2-166" fmla="*/ 1708415 h 3401701"/>
              <a:gd name="connsiteX3-167" fmla="*/ 2446941 w 4793067"/>
              <a:gd name="connsiteY3-168" fmla="*/ 3372115 h 3401701"/>
              <a:gd name="connsiteX4-169" fmla="*/ 110141 w 4793067"/>
              <a:gd name="connsiteY4-170" fmla="*/ 1708415 h 34017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793067" h="3401701">
                <a:moveTo>
                  <a:pt x="110141" y="1708415"/>
                </a:moveTo>
                <a:cubicBezTo>
                  <a:pt x="737947" y="779914"/>
                  <a:pt x="810620" y="-225596"/>
                  <a:pt x="2446941" y="44715"/>
                </a:cubicBezTo>
                <a:cubicBezTo>
                  <a:pt x="4083262" y="315026"/>
                  <a:pt x="4890227" y="817009"/>
                  <a:pt x="4783741" y="1708415"/>
                </a:cubicBezTo>
                <a:cubicBezTo>
                  <a:pt x="4567657" y="2999350"/>
                  <a:pt x="3183080" y="3539348"/>
                  <a:pt x="2446941" y="3372115"/>
                </a:cubicBezTo>
                <a:cubicBezTo>
                  <a:pt x="1710802" y="3204882"/>
                  <a:pt x="-517665" y="2636916"/>
                  <a:pt x="110141" y="1708415"/>
                </a:cubicBezTo>
                <a:close/>
              </a:path>
            </a:pathLst>
          </a:custGeom>
          <a:solidFill>
            <a:srgbClr val="FFB407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"/>
          <p:cNvSpPr/>
          <p:nvPr/>
        </p:nvSpPr>
        <p:spPr>
          <a:xfrm>
            <a:off x="803424" y="2062573"/>
            <a:ext cx="4573157" cy="3543649"/>
          </a:xfrm>
          <a:custGeom>
            <a:avLst/>
            <a:gdLst>
              <a:gd name="connsiteX0" fmla="*/ 0 w 4673600"/>
              <a:gd name="connsiteY0" fmla="*/ 1663700 h 3327400"/>
              <a:gd name="connsiteX1" fmla="*/ 2336800 w 4673600"/>
              <a:gd name="connsiteY1" fmla="*/ 0 h 3327400"/>
              <a:gd name="connsiteX2" fmla="*/ 4673600 w 4673600"/>
              <a:gd name="connsiteY2" fmla="*/ 1663700 h 3327400"/>
              <a:gd name="connsiteX3" fmla="*/ 2336800 w 4673600"/>
              <a:gd name="connsiteY3" fmla="*/ 3327400 h 3327400"/>
              <a:gd name="connsiteX4" fmla="*/ 0 w 4673600"/>
              <a:gd name="connsiteY4" fmla="*/ 1663700 h 3327400"/>
              <a:gd name="connsiteX0-1" fmla="*/ 0 w 4673600"/>
              <a:gd name="connsiteY0-2" fmla="*/ 1663700 h 3444588"/>
              <a:gd name="connsiteX1-3" fmla="*/ 2336800 w 4673600"/>
              <a:gd name="connsiteY1-4" fmla="*/ 0 h 3444588"/>
              <a:gd name="connsiteX2-5" fmla="*/ 4673600 w 4673600"/>
              <a:gd name="connsiteY2-6" fmla="*/ 1663700 h 3444588"/>
              <a:gd name="connsiteX3-7" fmla="*/ 2336800 w 4673600"/>
              <a:gd name="connsiteY3-8" fmla="*/ 3327400 h 3444588"/>
              <a:gd name="connsiteX4-9" fmla="*/ 0 w 4673600"/>
              <a:gd name="connsiteY4-10" fmla="*/ 1663700 h 3444588"/>
              <a:gd name="connsiteX0-11" fmla="*/ 34803 w 4708403"/>
              <a:gd name="connsiteY0-12" fmla="*/ 1663700 h 3507931"/>
              <a:gd name="connsiteX1-13" fmla="*/ 2371603 w 4708403"/>
              <a:gd name="connsiteY1-14" fmla="*/ 0 h 3507931"/>
              <a:gd name="connsiteX2-15" fmla="*/ 4708403 w 4708403"/>
              <a:gd name="connsiteY2-16" fmla="*/ 1663700 h 3507931"/>
              <a:gd name="connsiteX3-17" fmla="*/ 2371603 w 4708403"/>
              <a:gd name="connsiteY3-18" fmla="*/ 3327400 h 3507931"/>
              <a:gd name="connsiteX4-19" fmla="*/ 34803 w 4708403"/>
              <a:gd name="connsiteY4-20" fmla="*/ 1663700 h 3507931"/>
              <a:gd name="connsiteX0-21" fmla="*/ 28324 w 4701924"/>
              <a:gd name="connsiteY0-22" fmla="*/ 1886615 h 3730846"/>
              <a:gd name="connsiteX1-23" fmla="*/ 2365124 w 4701924"/>
              <a:gd name="connsiteY1-24" fmla="*/ 222915 h 3730846"/>
              <a:gd name="connsiteX2-25" fmla="*/ 4701924 w 4701924"/>
              <a:gd name="connsiteY2-26" fmla="*/ 1886615 h 3730846"/>
              <a:gd name="connsiteX3-27" fmla="*/ 2365124 w 4701924"/>
              <a:gd name="connsiteY3-28" fmla="*/ 3550315 h 3730846"/>
              <a:gd name="connsiteX4-29" fmla="*/ 28324 w 4701924"/>
              <a:gd name="connsiteY4-30" fmla="*/ 1886615 h 3730846"/>
              <a:gd name="connsiteX0-31" fmla="*/ 158906 w 4832506"/>
              <a:gd name="connsiteY0-32" fmla="*/ 1836219 h 3634550"/>
              <a:gd name="connsiteX1-33" fmla="*/ 2495706 w 4832506"/>
              <a:gd name="connsiteY1-34" fmla="*/ 172519 h 3634550"/>
              <a:gd name="connsiteX2-35" fmla="*/ 4832506 w 4832506"/>
              <a:gd name="connsiteY2-36" fmla="*/ 1836219 h 3634550"/>
              <a:gd name="connsiteX3-37" fmla="*/ 2495706 w 4832506"/>
              <a:gd name="connsiteY3-38" fmla="*/ 3499919 h 3634550"/>
              <a:gd name="connsiteX4-39" fmla="*/ 158906 w 4832506"/>
              <a:gd name="connsiteY4-40" fmla="*/ 1836219 h 3634550"/>
              <a:gd name="connsiteX0-41" fmla="*/ 158906 w 4832506"/>
              <a:gd name="connsiteY0-42" fmla="*/ 1836219 h 3518806"/>
              <a:gd name="connsiteX1-43" fmla="*/ 2495706 w 4832506"/>
              <a:gd name="connsiteY1-44" fmla="*/ 172519 h 3518806"/>
              <a:gd name="connsiteX2-45" fmla="*/ 4832506 w 4832506"/>
              <a:gd name="connsiteY2-46" fmla="*/ 1836219 h 3518806"/>
              <a:gd name="connsiteX3-47" fmla="*/ 2495706 w 4832506"/>
              <a:gd name="connsiteY3-48" fmla="*/ 3499919 h 3518806"/>
              <a:gd name="connsiteX4-49" fmla="*/ 158906 w 4832506"/>
              <a:gd name="connsiteY4-50" fmla="*/ 1836219 h 3518806"/>
              <a:gd name="connsiteX0-51" fmla="*/ 210587 w 4884187"/>
              <a:gd name="connsiteY0-52" fmla="*/ 1663700 h 3346287"/>
              <a:gd name="connsiteX1-53" fmla="*/ 2547387 w 4884187"/>
              <a:gd name="connsiteY1-54" fmla="*/ 0 h 3346287"/>
              <a:gd name="connsiteX2-55" fmla="*/ 4884187 w 4884187"/>
              <a:gd name="connsiteY2-56" fmla="*/ 1663700 h 3346287"/>
              <a:gd name="connsiteX3-57" fmla="*/ 2547387 w 4884187"/>
              <a:gd name="connsiteY3-58" fmla="*/ 3327400 h 3346287"/>
              <a:gd name="connsiteX4-59" fmla="*/ 210587 w 4884187"/>
              <a:gd name="connsiteY4-60" fmla="*/ 1663700 h 3346287"/>
              <a:gd name="connsiteX0-61" fmla="*/ 221338 w 4894938"/>
              <a:gd name="connsiteY0-62" fmla="*/ 1776220 h 3458807"/>
              <a:gd name="connsiteX1-63" fmla="*/ 2558138 w 4894938"/>
              <a:gd name="connsiteY1-64" fmla="*/ 112520 h 3458807"/>
              <a:gd name="connsiteX2-65" fmla="*/ 4894938 w 4894938"/>
              <a:gd name="connsiteY2-66" fmla="*/ 1776220 h 3458807"/>
              <a:gd name="connsiteX3-67" fmla="*/ 2558138 w 4894938"/>
              <a:gd name="connsiteY3-68" fmla="*/ 3439920 h 3458807"/>
              <a:gd name="connsiteX4-69" fmla="*/ 221338 w 4894938"/>
              <a:gd name="connsiteY4-70" fmla="*/ 1776220 h 3458807"/>
              <a:gd name="connsiteX0-71" fmla="*/ 207530 w 4881130"/>
              <a:gd name="connsiteY0-72" fmla="*/ 1717704 h 3400291"/>
              <a:gd name="connsiteX1-73" fmla="*/ 2544330 w 4881130"/>
              <a:gd name="connsiteY1-74" fmla="*/ 54004 h 3400291"/>
              <a:gd name="connsiteX2-75" fmla="*/ 4881130 w 4881130"/>
              <a:gd name="connsiteY2-76" fmla="*/ 1717704 h 3400291"/>
              <a:gd name="connsiteX3-77" fmla="*/ 2544330 w 4881130"/>
              <a:gd name="connsiteY3-78" fmla="*/ 3381404 h 3400291"/>
              <a:gd name="connsiteX4-79" fmla="*/ 207530 w 4881130"/>
              <a:gd name="connsiteY4-80" fmla="*/ 1717704 h 3400291"/>
              <a:gd name="connsiteX0-81" fmla="*/ 207530 w 4881130"/>
              <a:gd name="connsiteY0-82" fmla="*/ 1717704 h 3540692"/>
              <a:gd name="connsiteX1-83" fmla="*/ 2544330 w 4881130"/>
              <a:gd name="connsiteY1-84" fmla="*/ 54004 h 3540692"/>
              <a:gd name="connsiteX2-85" fmla="*/ 4881130 w 4881130"/>
              <a:gd name="connsiteY2-86" fmla="*/ 1717704 h 3540692"/>
              <a:gd name="connsiteX3-87" fmla="*/ 2544330 w 4881130"/>
              <a:gd name="connsiteY3-88" fmla="*/ 3381404 h 3540692"/>
              <a:gd name="connsiteX4-89" fmla="*/ 207530 w 4881130"/>
              <a:gd name="connsiteY4-90" fmla="*/ 1717704 h 3540692"/>
              <a:gd name="connsiteX0-91" fmla="*/ 207530 w 4881130"/>
              <a:gd name="connsiteY0-92" fmla="*/ 1717704 h 3540692"/>
              <a:gd name="connsiteX1-93" fmla="*/ 2544330 w 4881130"/>
              <a:gd name="connsiteY1-94" fmla="*/ 54004 h 3540692"/>
              <a:gd name="connsiteX2-95" fmla="*/ 4881130 w 4881130"/>
              <a:gd name="connsiteY2-96" fmla="*/ 1717704 h 3540692"/>
              <a:gd name="connsiteX3-97" fmla="*/ 2544330 w 4881130"/>
              <a:gd name="connsiteY3-98" fmla="*/ 3381404 h 3540692"/>
              <a:gd name="connsiteX4-99" fmla="*/ 207530 w 4881130"/>
              <a:gd name="connsiteY4-100" fmla="*/ 1717704 h 3540692"/>
              <a:gd name="connsiteX0-101" fmla="*/ 207530 w 4881130"/>
              <a:gd name="connsiteY0-102" fmla="*/ 1717704 h 3418141"/>
              <a:gd name="connsiteX1-103" fmla="*/ 2544330 w 4881130"/>
              <a:gd name="connsiteY1-104" fmla="*/ 54004 h 3418141"/>
              <a:gd name="connsiteX2-105" fmla="*/ 4881130 w 4881130"/>
              <a:gd name="connsiteY2-106" fmla="*/ 1717704 h 3418141"/>
              <a:gd name="connsiteX3-107" fmla="*/ 2544330 w 4881130"/>
              <a:gd name="connsiteY3-108" fmla="*/ 3381404 h 3418141"/>
              <a:gd name="connsiteX4-109" fmla="*/ 207530 w 4881130"/>
              <a:gd name="connsiteY4-110" fmla="*/ 1717704 h 3418141"/>
              <a:gd name="connsiteX0-111" fmla="*/ 207530 w 4881130"/>
              <a:gd name="connsiteY0-112" fmla="*/ 1717704 h 3530056"/>
              <a:gd name="connsiteX1-113" fmla="*/ 2544330 w 4881130"/>
              <a:gd name="connsiteY1-114" fmla="*/ 54004 h 3530056"/>
              <a:gd name="connsiteX2-115" fmla="*/ 4881130 w 4881130"/>
              <a:gd name="connsiteY2-116" fmla="*/ 1717704 h 3530056"/>
              <a:gd name="connsiteX3-117" fmla="*/ 2544330 w 4881130"/>
              <a:gd name="connsiteY3-118" fmla="*/ 3381404 h 3530056"/>
              <a:gd name="connsiteX4-119" fmla="*/ 207530 w 4881130"/>
              <a:gd name="connsiteY4-120" fmla="*/ 1717704 h 3530056"/>
              <a:gd name="connsiteX0-121" fmla="*/ 106934 w 4780534"/>
              <a:gd name="connsiteY0-122" fmla="*/ 1708415 h 3520767"/>
              <a:gd name="connsiteX1-123" fmla="*/ 2443734 w 4780534"/>
              <a:gd name="connsiteY1-124" fmla="*/ 44715 h 3520767"/>
              <a:gd name="connsiteX2-125" fmla="*/ 4780534 w 4780534"/>
              <a:gd name="connsiteY2-126" fmla="*/ 1708415 h 3520767"/>
              <a:gd name="connsiteX3-127" fmla="*/ 2443734 w 4780534"/>
              <a:gd name="connsiteY3-128" fmla="*/ 3372115 h 3520767"/>
              <a:gd name="connsiteX4-129" fmla="*/ 106934 w 4780534"/>
              <a:gd name="connsiteY4-130" fmla="*/ 1708415 h 3520767"/>
              <a:gd name="connsiteX0-131" fmla="*/ 110141 w 4783741"/>
              <a:gd name="connsiteY0-132" fmla="*/ 1708415 h 3385346"/>
              <a:gd name="connsiteX1-133" fmla="*/ 2446941 w 4783741"/>
              <a:gd name="connsiteY1-134" fmla="*/ 44715 h 3385346"/>
              <a:gd name="connsiteX2-135" fmla="*/ 4783741 w 4783741"/>
              <a:gd name="connsiteY2-136" fmla="*/ 1708415 h 3385346"/>
              <a:gd name="connsiteX3-137" fmla="*/ 2446941 w 4783741"/>
              <a:gd name="connsiteY3-138" fmla="*/ 3372115 h 3385346"/>
              <a:gd name="connsiteX4-139" fmla="*/ 110141 w 4783741"/>
              <a:gd name="connsiteY4-140" fmla="*/ 1708415 h 3385346"/>
              <a:gd name="connsiteX0-141" fmla="*/ 110141 w 4783741"/>
              <a:gd name="connsiteY0-142" fmla="*/ 1708415 h 3395223"/>
              <a:gd name="connsiteX1-143" fmla="*/ 2446941 w 4783741"/>
              <a:gd name="connsiteY1-144" fmla="*/ 44715 h 3395223"/>
              <a:gd name="connsiteX2-145" fmla="*/ 4783741 w 4783741"/>
              <a:gd name="connsiteY2-146" fmla="*/ 1708415 h 3395223"/>
              <a:gd name="connsiteX3-147" fmla="*/ 2446941 w 4783741"/>
              <a:gd name="connsiteY3-148" fmla="*/ 3372115 h 3395223"/>
              <a:gd name="connsiteX4-149" fmla="*/ 110141 w 4783741"/>
              <a:gd name="connsiteY4-150" fmla="*/ 1708415 h 3395223"/>
              <a:gd name="connsiteX0-151" fmla="*/ 110141 w 4793067"/>
              <a:gd name="connsiteY0-152" fmla="*/ 1708415 h 3395223"/>
              <a:gd name="connsiteX1-153" fmla="*/ 2446941 w 4793067"/>
              <a:gd name="connsiteY1-154" fmla="*/ 44715 h 3395223"/>
              <a:gd name="connsiteX2-155" fmla="*/ 4783741 w 4793067"/>
              <a:gd name="connsiteY2-156" fmla="*/ 1708415 h 3395223"/>
              <a:gd name="connsiteX3-157" fmla="*/ 2446941 w 4793067"/>
              <a:gd name="connsiteY3-158" fmla="*/ 3372115 h 3395223"/>
              <a:gd name="connsiteX4-159" fmla="*/ 110141 w 4793067"/>
              <a:gd name="connsiteY4-160" fmla="*/ 1708415 h 3395223"/>
              <a:gd name="connsiteX0-161" fmla="*/ 110141 w 4793067"/>
              <a:gd name="connsiteY0-162" fmla="*/ 1708415 h 3401701"/>
              <a:gd name="connsiteX1-163" fmla="*/ 2446941 w 4793067"/>
              <a:gd name="connsiteY1-164" fmla="*/ 44715 h 3401701"/>
              <a:gd name="connsiteX2-165" fmla="*/ 4783741 w 4793067"/>
              <a:gd name="connsiteY2-166" fmla="*/ 1708415 h 3401701"/>
              <a:gd name="connsiteX3-167" fmla="*/ 2446941 w 4793067"/>
              <a:gd name="connsiteY3-168" fmla="*/ 3372115 h 3401701"/>
              <a:gd name="connsiteX4-169" fmla="*/ 110141 w 4793067"/>
              <a:gd name="connsiteY4-170" fmla="*/ 1708415 h 34017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793067" h="3401701">
                <a:moveTo>
                  <a:pt x="110141" y="1708415"/>
                </a:moveTo>
                <a:cubicBezTo>
                  <a:pt x="737947" y="779914"/>
                  <a:pt x="810620" y="-225596"/>
                  <a:pt x="2446941" y="44715"/>
                </a:cubicBezTo>
                <a:cubicBezTo>
                  <a:pt x="4083262" y="315026"/>
                  <a:pt x="4890227" y="817009"/>
                  <a:pt x="4783741" y="1708415"/>
                </a:cubicBezTo>
                <a:cubicBezTo>
                  <a:pt x="4567657" y="2999350"/>
                  <a:pt x="3183080" y="3539348"/>
                  <a:pt x="2446941" y="3372115"/>
                </a:cubicBezTo>
                <a:cubicBezTo>
                  <a:pt x="1710802" y="3204882"/>
                  <a:pt x="-517665" y="2636916"/>
                  <a:pt x="110141" y="1708415"/>
                </a:cubicBez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5535295" y="2062480"/>
            <a:ext cx="5622925" cy="258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WCD系列月牙挡车器主要用于43kg、50kg、60kg轨型，由于库内停留车辆与月牙挡车器距离近，而且库内股道坡度小或者没有坡度，山东矿安机电有限公司 ，车辆即使溜逸速度也很低，所以设计了月牙挡车器，安装于线路终端，如遇车辆溜走，撞上月牙挡车器，溜逸车辆将被强行挡住。</a:t>
            </a:r>
            <a:endParaRPr lang="zh-CN" altLang="en-US" dirty="0">
              <a:solidFill>
                <a:schemeClr val="tx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sp>
        <p:nvSpPr>
          <p:cNvPr id="31" name="TextBox 48"/>
          <p:cNvSpPr txBox="1"/>
          <p:nvPr/>
        </p:nvSpPr>
        <p:spPr>
          <a:xfrm>
            <a:off x="5089580" y="5482691"/>
            <a:ext cx="4982626" cy="738666"/>
          </a:xfrm>
          <a:prstGeom prst="rect">
            <a:avLst/>
          </a:prstGeom>
          <a:noFill/>
        </p:spPr>
        <p:txBody>
          <a:bodyPr wrap="square" lIns="91445" tIns="45721" rIns="91445" bIns="4572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FFB40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只有有责心得人才能将工作做得更好</a:t>
            </a:r>
            <a:r>
              <a:rPr lang="en-US" altLang="zh-CN" sz="1400" b="1" dirty="0">
                <a:solidFill>
                  <a:srgbClr val="FFB40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,</a:t>
            </a:r>
            <a:r>
              <a:rPr lang="zh-CN" altLang="en-US" sz="1400" b="1" dirty="0">
                <a:solidFill>
                  <a:srgbClr val="FFB40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才能不畏工作艰辛，不断尝试。</a:t>
            </a:r>
            <a:endParaRPr lang="en-GB" altLang="zh-CN" sz="1400" b="1" dirty="0">
              <a:solidFill>
                <a:srgbClr val="FFB40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94446" y="0"/>
            <a:ext cx="4405055" cy="994611"/>
            <a:chOff x="394446" y="0"/>
            <a:chExt cx="4405055" cy="994611"/>
          </a:xfrm>
        </p:grpSpPr>
        <p:sp>
          <p:nvSpPr>
            <p:cNvPr id="11" name="文本框 10"/>
            <p:cNvSpPr txBox="1"/>
            <p:nvPr/>
          </p:nvSpPr>
          <p:spPr>
            <a:xfrm>
              <a:off x="1133011" y="212094"/>
              <a:ext cx="3666490" cy="5708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fontAlgn="auto">
                <a:lnSpc>
                  <a:spcPct val="130000"/>
                </a:lnSpc>
                <a:defRPr/>
              </a:pPr>
              <a:r>
                <a:rPr lang="zh-CN" altLang="en-US" sz="2400" b="1" dirty="0">
                  <a:solidFill>
                    <a:srgbClr val="554B4F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WCD系列月牙挡车器用途</a:t>
              </a:r>
              <a:endParaRPr lang="zh-CN" altLang="en-US" sz="2400" b="1" dirty="0">
                <a:solidFill>
                  <a:srgbClr val="554B4F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394446" y="0"/>
              <a:ext cx="666734" cy="994611"/>
              <a:chOff x="514366" y="0"/>
              <a:chExt cx="666734" cy="994611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514366" y="0"/>
                <a:ext cx="666734" cy="994611"/>
              </a:xfrm>
              <a:prstGeom prst="rect">
                <a:avLst/>
              </a:prstGeom>
              <a:solidFill>
                <a:srgbClr val="5967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5" name="TextBox 48"/>
              <p:cNvSpPr txBox="1"/>
              <p:nvPr/>
            </p:nvSpPr>
            <p:spPr>
              <a:xfrm>
                <a:off x="514366" y="97195"/>
                <a:ext cx="666734" cy="8001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endParaRPr lang="zh-CN" altLang="en-US" sz="4000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0424" y="2506618"/>
            <a:ext cx="4754880" cy="1014730"/>
          </a:xfrm>
          <a:prstGeom prst="rect">
            <a:avLst/>
          </a:prstGeom>
          <a:noFill/>
          <a:ln>
            <a:noFill/>
          </a:ln>
        </p:spPr>
        <p:txBody>
          <a:bodyPr vert="horz" wrap="none" rtlCol="0">
            <a:spAutoFit/>
          </a:bodyPr>
          <a:lstStyle/>
          <a:p>
            <a:r>
              <a:rPr lang="zh-CN" altLang="en-US" sz="6000" dirty="0">
                <a:solidFill>
                  <a:srgbClr val="596784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感谢您的观赏</a:t>
            </a:r>
            <a:endParaRPr lang="zh-CN" altLang="en-US" sz="6000" dirty="0">
              <a:solidFill>
                <a:srgbClr val="596784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137400" y="-22747"/>
            <a:ext cx="1845738" cy="5039247"/>
          </a:xfrm>
          <a:prstGeom prst="rect">
            <a:avLst/>
          </a:prstGeom>
          <a:solidFill>
            <a:srgbClr val="596784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10858500" y="2273300"/>
            <a:ext cx="495300" cy="495300"/>
          </a:xfrm>
          <a:prstGeom prst="rect">
            <a:avLst/>
          </a:prstGeom>
          <a:solidFill>
            <a:srgbClr val="FFB407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384387" y="3314700"/>
            <a:ext cx="1851814" cy="354329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779000" y="2844800"/>
            <a:ext cx="889000" cy="889000"/>
          </a:xfrm>
          <a:prstGeom prst="rect">
            <a:avLst/>
          </a:prstGeom>
          <a:noFill/>
          <a:ln w="19050">
            <a:solidFill>
              <a:srgbClr val="FFB4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 rot="16200000">
            <a:off x="6848731" y="1271540"/>
            <a:ext cx="2291080" cy="1076325"/>
          </a:xfrm>
          <a:prstGeom prst="rect">
            <a:avLst/>
          </a:prstGeom>
          <a:noFill/>
          <a:ln>
            <a:noFill/>
          </a:ln>
        </p:spPr>
        <p:txBody>
          <a:bodyPr vert="horz" wrap="none" rtlCol="0">
            <a:spAutoFit/>
          </a:bodyPr>
          <a:lstStyle/>
          <a:p>
            <a:r>
              <a:rPr lang="en-US" altLang="zh-CN" sz="6400" spc="6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2024</a:t>
            </a:r>
            <a:endParaRPr lang="zh-CN" altLang="en-US" sz="6400" spc="6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83618" y="3389024"/>
            <a:ext cx="4067139" cy="490584"/>
          </a:xfrm>
          <a:prstGeom prst="rect">
            <a:avLst/>
          </a:prstGeom>
          <a:noFill/>
          <a:ln>
            <a:noFill/>
          </a:ln>
        </p:spPr>
        <p:txBody>
          <a:bodyPr vert="horz"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THANK YOU FOR LISTENING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208988" y="4023995"/>
            <a:ext cx="1416897" cy="342900"/>
          </a:xfrm>
          <a:prstGeom prst="rect">
            <a:avLst/>
          </a:prstGeom>
          <a:solidFill>
            <a:srgbClr val="596784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汇报人：</a:t>
            </a:r>
            <a:r>
              <a:rPr lang="zh-CN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山东矿安</a:t>
            </a:r>
            <a:endParaRPr lang="zh-CN" sz="120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ripple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 animBg="1"/>
      <p:bldP spid="19" grpId="0" animBg="1"/>
      <p:bldP spid="13" grpId="0" animBg="1"/>
      <p:bldP spid="18" grpId="0" animBg="1"/>
      <p:bldP spid="20" grpId="0"/>
      <p:bldP spid="12" grpId="0"/>
      <p:bldP spid="10" grpId="0" bldLvl="0" animBg="1"/>
    </p:bldLst>
  </p:timing>
</p:sld>
</file>

<file path=ppt/tags/tag1.xml><?xml version="1.0" encoding="utf-8"?>
<p:tagLst xmlns:p="http://schemas.openxmlformats.org/presentationml/2006/main">
  <p:tag name="ISPRING_ULTRA_SCORM_COURSE_ID" val="9E03546B-9EEC-4495-8086-6640805AE27D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RESENTATION_TITLE" val="转正述职PPT模板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DCu6ZKDmokTmIEAAAFEQAAHQAAAHVuaXZlcnNhbC9jb21tb25fbWVzc2FnZXMubG5nrVhtb9s2EP5eoP+BEFBgA7a0HdCiGBIHtMTYRGTJleg42TAIjMTYRCgx1Yvb7NN+zX7YfsmOlJ3EfYGkJIBtmJTvuePdPXdHHx5/yRXaiLKSujhy3h68cZAoUp3JYnXkLNjJrx8cVNW8yLjShThyCu2g49HLF4eKF6uGrwR8f/kCocNcVBUsq5FZ3a+RzI6c+Thxw9kcBxeJH07CZEwnzsjV+Q0vbpGvV/qn395/+PL23fufD19v5frAxDPs+/tAyCK9e9MDKGBR6CeARvwkIOfMGZnPYXLhgvk0IM5o+2WY9DwiZ87IfHbKLaKIBCyJfeqRhMZJEDLrC58w4jmjC92gNd8IVGu0keIzqtcC4ljLUqBKycw+SDVsFI3oUuaFM0yDJCIxi6jLaBg4o1iX5e0vFpY39VqXoK5Cmaz4pRKZ1QkZY5/flKIC1byGjELwqtcSfqlzLouDTtURXtJgkrAw9OOEBN5uxxmRIkNeyY2agSgRjkkEACWvRPkI2cRmmRVHWKlhCFM6mfrwZsaEqVytFbzroXbMCcRgLoouKcgREkF2xfEyjDzjNFCFOLrhVfVZl9lefjwMVBcwDdwQUtBlD8CZwdgBQ4wl1I2yFGndBTYjcYwnJBmH55DIwLtwiER4CnQ7HSJxQWKgCIm7ZAJ8RifYJLyh2C7/d/xKuUlndYt4moKccd9G6qaCHeNSYIFlWnUwTE1MPi4gbBT7P6BxiwretauV3Aiwo8xE2akIKotLPJNFHxf0j+QEU594CaSVFy4TZkue0ZjzW1ToGvFsw4tUoEuR8gZy/RaeZTKzz0ycrf5Pjfwb8XpbVV5tC1LgkfNXQ+3Zq2HfMaupwKa6FvlN3aXaOGxr/mOsMDn9QxP6HP1x+mOXBDii4fNEppJ5o9qq++T43Fk2NEadRjzRU/2j9dyWxG1tHVMoWGOp+0sQ6Kamf0ADVP2laHACiuZtiYYaTourATqDcAsQaPRYjDNw1Z4JZ+DCAfJLMo4pg9loKS4rWXeOHZaNbYC+H9oU5jwlanFPxktxpWHCUYJv2ukDupCNdGdAHww3e62CUeaDyQEArtrkAUglc7A/64G5mJGdB9oCv3eSpW5UZsmr5LUt8uDbJhffjk1Xpc7truLVLnnbJnP8FCvaw0Wt0vmA9n/Hv97xeUC/x0cpJjhyp4mLA5eYQd9wVfUUAgoYV/gsTnw8NuLAhZzX6Rqa6ZVuiqwnUDure+QEA9j2zLHgZbr+759/e2J8ZUm7i7a7vw8CAWKbKkjuwP4MdC2qv7pAGB7vy9lFH6nt3WYn1/Oqwyhk4bPcIXjbWnKdw9ZBt15I8m3QMGPYnc6AB7FNe92UMLoNQZjh6BRqmZ3CndGMl9dQCJnWahCKdbVJwHqY9vvrZVMrWYghsk9rJebAjM4T7Hn2rg3kUzK9bntmBjeKdHvpVnDp7gvmTnEAdfYrPJHJeiCgbU27KgREb9f3NN9826nuVpX9w+Lw9YP/L/4HUEsDBBQAAgAIAMK7pkoIfgsjKQMAAIYMAAAnAAAAdW5pdmVyc2FsL2ZsYXNoX3B1Ymxpc2hpbmdfc2V0dGluZ3MueG1s1VfdbtowFL7nKSxPvSxpO7p2KKGqCmjVWkCFbe1VZWJDrDp2FttQerWn2YPtSXYcAwW169IfpE0IEZ+f7/yfmPDoNhVownLNlYzwbnUHIyZjRbkcR/jLoL19iJE2RFIilGQRlgqjo0YlzOxQcJ30mTEgqhHASF3PTIQTY7J6EEyn0yrXWe64SlgD+LoaqzTIcqaZNCwPMkFm8GNmGdN4jlACAL6pknO1RqWCUOiRzhW1giFOwXPJXVBEtAXRCQ682JDEN+NcWUlPlFA5ysfDCL87PHafhYyHavKUSZcT3QCiI5s6oZQ7L4jo8zuGEsbHCbh7UMNoyqlJIrxXcyggHTxEKbB96MShnCjIgTRz+JQZQokh/ujtGXZr9ILgSXQmScrjAXCQiz/CzcH1p6te6+LstPP5etDtng1Oe96JQidYxwmDdUMhOKRsHrOlnZAYQ+IE/AadERGahcEqaSE2UnLNOXdGQyUg94UWtFE6ZLRDUrZSjf4Nl22Q3MVoBIGIWYSPc04ERtwQweOlsrZDbbgpqt5elUSABe3J0Hkf35v32YkTkmu26taCo13O48Y3ZQVFM2WR4DcMGYUgfpvCU8LQanHQKFdpQYX2MUgLDhYnnE0ZPSpyOgf8k6ErMJFa0IRezQQz3sJ3y+/QkI1UDriMTKCzgc61x68+CzgjWt+DkoWPW/2z02br+rTTbF1uuQAJnRAZPxMcCs7SzGwEn8yQVGahB+mIidWsKArltOCVia368jJonlrhy/zWxViB3mBJNmPlOYX5qwelzSZkUgyiG64CGkaQQ0k8JjBiWBdcWlYWMCYSKSlmiMSw1rQb6wlXVgPFD7CH1i/30OsjLovTGFYbWMwpy0tB7uzuva/tfzg4/FivBr9+/Nx+Umm+8HuCOHN+4588ufKXa//hNgwDt6UfX9omt//mzu5dtL6WyWundTkoVdJWvxRct4xU93MZqQv/kumtvGBKuQBLaeyHDNaS4Ck3jL5li72gTV71bvc9tpk22WDMrxmN/yZkf1peE9fuhWHw6MXVcVIueQqJcCtxedtt7Nd24Kb5KKtSAbT1/w6Nym9QSwMEFAACAAgAwrumSmvhO+C8AgAAWgoAACEAAAB1bml2ZXJzYWwvZmxhc2hfc2tpbl9zZXR0aW5ncy54bWyVVm1P2zAQ/r5fUXXfCXstk0wlKJ2ExAYaiO9Ock2sOnZkO2X99/MrsdukzXJCwnfP4zvfGyC5JWz5YTZDBadcPINShFXSaIJuRsrred4pxdlFwZkCpi4YFw2m8+XHn/ZDmUWeY/EdiKmcDS6gd7Ow3xSK9/FtYWSMUPCmxWz/wCt+keNiWwnesfJsaPW+BUEJ22rk5Y/Faj3qgBKp7hU0SUzrKyPTKK0AKcGE9H1t5CyL4hxo8HRpv4mc3tXp1x/QdkQSZWk3n4yM0VpcQZrkqxsj43imb0+rsjBymqDgr9LQL5+NjEIp3oNIL7/7amSUwduu/Z8eaQWvTEJTzukivnMox6UePxPVpZGzBPMg4+hsFXx67FvvIpD/NZ57ZMZVcPpk8nqwEEzRcwpLJTpAWTg5m6z522On9HzAcoOp1IBY1YOedNBPuJPhmlTX4/7AG2FlBPKKHvHKadfAysUbAVN9j1+tbu2qiON710UBCth5ZRRhr+yRv3Vaj5CRskc+U1LCI6P7I/ihxXFCiW+xL+bp7GsrMKyPIV/hFKzG04MZXBm59oqAaXgJS7MO9LLGinD2QhowxUOZNbnIsqPQEMM7UlnGL4PL9/ZNEmUHBt9ww+2FFFEUhrrOhqp3dRy5OaY96WuaNqX709A/0Z1nSm/y6zlWChd1o18r5zPP06OincyzYYZPDoh7tuERx/oeIzVYbEG8cE6numFcgZx6PXcDNgZHWZQDlA0nGflLhrLPuiYHsdZFIxCaJ9U5XE2qmuof9UrgDcpg9GUZsTqqqvV9DJP35owUvgUAi6IODeAOztJ0VBEKOwgLIFLYF489DUndo2PtdqMeYKPiPeE1Bx0ZAaKW9Puib5UYlxoGCK86rmGGs0xoe4VzaZ+WzH9Yxf0YJcs57DTTfLF7p/DNlNys7cc51ErzP+U/UEsDBBQAAgAIAMK7pkoqlg9n/gIAAJcLAAAmAAAAdW5pdmVyc2FsL2h0bWxfcHVibGlzaGluZ19zZXR0aW5ncy54bWzNlm9PGjEYwN/zKZouvpRT56YjdxgjGIlOiLBNX5lyLVxjr721PfB8tU+zD7ZPsqdXQIiOnUaWhRDo0z6/51/7tOHRfSrQhGnDlYzwbn0HIyZjRbkcR/jL4HT7ECNjiaREKMkiLBVGR81amOVDwU3SZ9bCUoMAI00jsxFOrM0aQTCdTuvcZNrNKpFb4Jt6rNIg08wwaZkOMkEK+LFFxgyeESoA4JsqOVNr1moIhZ70WdFcMMQpeC65C4qIM5sKHPhVQxLfjbXKJT1RQmmkx8MIvzs8dp/5Gk9q8ZRJlxLTBKET2wahlDsniOjzB4YSxscJeHuwj9GUU5tEeG/fUWB18JRSsn3kxFFOFKRA2hk+ZZZQYokfenuW3VszF3gRLSRJeTyAGeTCj3BrcHt202tfXXQuz28H3e7FoNPzTpQ6wSonDFYNheCQynXMFnZCYi2JE/AbdEZEGBYGy6L5spGSK865MRoqAakvtTAagaeiiPCx5kRgxC0RPF7MWqLHzJ5yATE43d36SFr8CPTxxgnRhi0bms8Yl8W4+U3lgqJC5UjwO4asQhBRnsK/hKHldKORVmkpFcRYZASnDE04mzJ6VGZpBvyToRswkeagCZsvE8x6C99z/oCGbKQ0cBmZwFYFOTeeX38ROCPGPELJ3Met/kWn1b7tXLba11suQEInRMYvhEMJWZrZjfBJgaSycz1IR0xyw8qiUE7LuSqx1V9fBsPTXPgyv3UxltAbLMlmrLykMH/1oLLZhEzKg+gOV4mGI8ihJJ4JEzEcdy5zVhUYE4mUFAUiMTQq4471hKvcgMQfYI82r/fQ6yMuy9EYbg6wqCnTlZA7u3vv9z98PDj81KgHv3783F6rNGvhPUGcOd/DT9Y28UUjf9oNw8D1zufbsNX5v+rCvav21yqZumxfDyoVqd2vhOtWWdU9r7Lqyl8bvaUro5IL0GbG/thAoxE85ZbRt9w0ryj8+vvXb4s3KvwGo1i7ff/fIPxo8dxaeV+FwbMPwBrIVx/TzdpvUEsDBBQAAgAIAMK7pko7+1NPnQEAACQGAAAfAAAAdW5pdmVyc2FsL2h0bWxfc2tpbl9zZXR0aW5ncy5qc42UTW+DMAyG7/0VKLtOVffZbbdq7aRJPUxab9MOgboUNcRRCKys6n8fTr8IhLXxhbw8eh0b4k0vqBaLWPASbOyz3X+4e6sBaUbncO3qokNPSWdKQwbScJOgnCUpiEQCa5DFweEob0+Ez59J6x2WnyKZQ1bzY0hvFlxkdVx5LLRHyzxa4dF+PNral/jXqWxf1a6iWrfD3BiU/QilqVrVl6hTbhl29WZXvcAGjAXoM+iCR+CYDu3qIk+OD0OKOhdhqrgspxhjP+TRKtaYy3lX/mWpQFcffLUDBs/D14ljJ5LMvBtIm4knTxTdJP1UGezzPk4ovLDgIYia78Cuf1DHuF1Qgy6SLDEHenRDUacVj6HVpacRhYvJyqvVzSFFmzOwNjvi7pbCIQQvQbesxvcUDogqVxd8QKUxpo600HbPj6hAPk9kvE89oPBydFiy7ereqVB7/DFzrhA2rtDSd/vSrslxwbU33pubNdJOfWmFT5Q+ET2JlQ8sjqJzHNMcJLT/Chg3hkfLtJoP1Wys+sD1CvQMUVTn/z4zWpupets/UEsDBBQAAgAIAMK7pko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MK7pkoOFDO8fAAAAH0AAAAcAAAAdW5pdmVyc2FsL2xvY2FsX3NldHRpbmdzLnhtbLOxr8jNUShLLSrOzM+zVTLUM1BSSM1Lzk/JzEu3VQoNcdO1UFIoLknMS0nMyc9LtVXKy1dSsLfjssnJT07MCU4tKQEqLFYoyEmsTC0KSc0FMkpS/RJzgSqf7ZnyfMmuZ9Pan6/Yr6CRnF9Qqamgq+ALNDotMzVFSd+OCw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wrumSq0N974ZCQAACyUAACkAAAB1bml2ZXJzYWwvc2tpbl9jdXN0b21pemF0aW9uX3NldHRpbmdzLnhtbLVa627juBX+36cgHCywBYr4Il8Ljwpd6EQYR/ZammSmRWEoNhMLkUVXoj2ThX/0X1+g6BMUi/5pH2BRoO9SoLt9jB5Ski0psiPNTM1JMDrkd87huZJyhuGT62vbkNG1+73DXOpbhDHXfwzlXyA0XFCPBtOAhIQJQpaEfGdN3tT+8/cf/vuPHxvNGgqZ4y+dYPmm9uB4IalFkASEXJi43zJG/csF9Rnx2aVPg7Xj1dDO8bbAaiQ+tfrrQLojQQXYg7MgeWE9nY9XURlJA42PQsyCrjeO/zymj/Ty3lk8PQZ06y8PSKnNRyFy9bwhgef6T2U25LkhMxhZFygn9fgogdqA+0Jy1K2L+TgP9Jx74pU2ew6WF1geuXNDl6WQapuPQuTGeSRFlj8jDBwGMoq8hfk4g2HkEzusxiofxas955kEVdWim+2mYhBtAvrIrVwEaw34OA/zqLOEvD9g+hof5zF8c1xcmT1lDKa3+EjWDeupoiLqTj1feCJGd66/pB8N/4HGwKTgaHw2lBsoUgD1e0pf78MTxEoL9dq4hftIxx0N5gaSPpA0mNNbTW1Yz7GI+AZkAUWmmOuwnpl9CTD8kATM8JfkkyxlV6ensju4CsD8sC6Uu20+9onUvd7mA7WbnV4H71uKJEldpHX0pt7Y93qDntJEuNHuNKS92m9JLQk1O53moLtv9lodCZ5Ggy5waeNBF7V77XZL37dwC9BIUVS9pe170qDZVEAa7g+0/Wik9hoN1Gw2pba+73SlkdpAsFoCHorU5waUdEmVuntFVZp9CY20kTpq77GOu1oH9Vu422js26oqNRpH4x53lzbXkVp6O4k5X2FY6ILC2WO0ZYNruNgGASy2yRqinBF074TEFP3up3/++ee//vjTX/7089/+hb5d0M3zL6NIBgxvpAnk0DEz1ENq8OYpF/Aa1sVMJoPSTblkS5UvoviJd1cGKYp7BVy6qcoXPfEpC4tlQUzDOAc60VbLqHnsq/JFY9DT8FlBBY1VvsB9PsrDkkYnX0Q9tRQy1VpBUfGpgDuKfN0iJ5qrfKE0+TgHzXdX+aKv8HEek2uvoGOPj9dBol3IFxIvAa2zy180WPkiKplnUfkOW8Z6RS22jKNf9FjQsMFHKdChyZbxUmw2sX89tzB+zNeS4RqkgHPTxSUmCZZTda5NbqaK+WE+nlxN5qpxVZO1KCsRT8tvW93+p2anC5UrxpXkZN0o43GWFxLMOo1yvEx7NhnPgSEez0383q7J/Hdl6OSdPTZMXJPj/1RmMJ3h25rMf5eBvpvNsGnPrbGh47lhzc2JLewyxjbWa/IHukUrZ0cQo2jnko+IrQiC8uwGBIWeuxQTvGS7/paUkKdPbhTDnM+wZc8MzTYmZk22aBA8/0pwdrZsBcGzckK0dEPn3iNLIRZCRMzz8gLSxd0QwT+2cmElXTuuf1lG+ky5M8yruT2ZjK05NvWEUpOxv0R64HBJ1RnNFAvPgEcAbTn4PPhcRJ/ggBTPq8zk2ri6HsOPzRW5dh9XHvywz9BmisElU+KXAELg4BlEnWXdTWY6tyEIRA7aOGH4kQbLTNCkXVeCt2FqEwhNzU7xtzmbhDc43vUXEDpkwUrwu8GWpVzhuTp5DzEOuTmpCJq8hZR8WxH0AVuQQ9gqATOVW+NK4RnB0zBJkCQHFw6Pd+8ZOYsF4Lg1dy7dhkDhFoY0EdkYXlaWZOHv3oEjDWV8ItsjxmBs8fTo7gioEiyhzZWQBWVIwzqPru/eGb+djxRjjPU5hJs+uZvbokpyoWvnGfmUIWe5c/wFnG/JwtlCJjzD3NJdijnueaHCH7bu98hhcf35Ji5dpo7ff/MZKmUKXoFmcF4GYXBM2bDXpHOzxTv4TEV4rJ/UoowBPlsFS8OmMjMmX8dFobveelGV/hqOOihX1Vmv6vHl9irvtv+DMlZUglUDKprq0kogDJ2Ytxxonl4loGGOQNw0qudQ8PkttRIDcxLzMCn6Aja3YLmMIrdg0Wos7rBqGTYctu7IPb99lACLXI28Vuxvfkf0CFzSD6l6Tx4onJc84uyigwz0LuH+Ml5OHZUyrcU27DEobgLPxyiogKvnrvkdqhzbdzc4MUXUDTL7uaNbbymy23OfREcAO2/X5OU57CGga0H1nDCJ66gp/eYLFYm2OIvkTqsdIA4JWtpXqfz8Io9ZWJlp13NNMTXMbxQ8n73yOMgObpOxbc3Hiso5QJqsHbZYQRd+4Pe88ryiG4GORwrwizdvESdYrP79xx/Ks8npE1FRTP11VT6Q/Lxq4gO/35mUkfD3JfjYipqFioeSwPhClUDL369sAwL0q1xZnKgtremav+IqJRpSIHajYtuKdn0DWWKJpKDbAM6CFZncKLO3UPjEWb8m3zjBExROm1KvKiNheR6brLIOxyvulnmuTyrCv7gT8c3bxnSu6Lq4+0OOeu7iKWq/S7jAxK/5kEcfq/DTrhUTqnOOJVm6rDpP0dySqgUlIXo+FoRdYa87EI4vVDwHajjLvJ/xWUC9KX+z9fJVLizgL+IgjGUW8Ct98pReEa7ox9h3svhydVhPk/JLp6DDlB8WY5ZZWn71jOfOMs03puQX3lIP+oIWbSfFOkvPozRNFW9+0wIOtBeawzUrnkqpfiTm15vkE3uxPkXMr7d4T5nAve6lTvmpNDR5Hac6QZpexnewhviiSsVrkqfsGq7BmL+WDVMbiQnZlWu6JLLojba7JnE6c1pa4foJjYf+4fhywzH3z2LbIf/aITNxDN/6+fgdMpd55HRwi31ACqZNLZ6LMiBeU5QC0dcHeWNEVMSeN+RNDS4izmLFK31YQzGPNzVuzuN3kkW4TVLPeDlLIaM/YzgLXYt6Lsp5JZE+r+LVRNEo2c+DhvUXdhrWz3loGLM97UB/u74nAYYYcKHKxR7KEtPLV8mrsFtxIs3hTsymGbAV8PbhjpRkQoqQCSxxrEqyJXpIz8PZkrke2ZGkVKUIKeOc3/8whOw4H9wKG5MHlg7vmFI5C+Jad4zFbA1M0U+ixI0sLSQ3UzHpmHMfit0XVKuk+Rx1LGhHSZnm4Z6u0JTlvF4vEAVrT1l/WE+3WahRL75lzdMACvxO/r3T/wBQSwMEFAACAAgAwrumSojFTlH+DgAA2BkAABcAAAB1bml2ZXJzYWwvdW5pdmVyc2FsLnBuZ+1ZaVdTV9uOWrW1VdpaQIGQKlocQVFEQIgDQ7UCRkJRhqQ4VImECBiGYIi2j0VESBUrBcQoeYEMGAZDAoEQCw+mFoHG5CRADKkoCAkhIBkIyYHn4PP+gPfb+8UP+zprn3XWfV1r73tf933WzjsWHrpyhdMKGAy28vC3QcdhsMUANL7/eBn0prg4Gw49FqUdDz0I4/S4jEGTj84dCDsAg9VTP7UlLIXmn1z89mQaDOawcWEsOnx8wyQMthZ/OOgAOhOjUxHyTw+D4hREJOKK3ZOWpQTj3YMENOrzmIfXHFZUDH5uf+fF0n6HA8oXx+1tuQ+u31h/47jDjRrKr5xtDoKDm/EKZLfe3D3RiElrvX34nW9/eQkZnrlzl7u7r2/JmzflW895+Wz7RiqaM9Z2Nqe9dUBQbFNDHXbIuHu+aZB8Tjbi8uQfDbeQoEHaee1TRw/FdOXYETQFNCq6loY4Qtpd0FfjV8ZLf2NwJGOSdhjsyQnvS2FdDM4rreQgNCPRKHOWSgbn9aGQT6Gvc1teDXXmd6yGwa50vzxGM+30WwSD9d1kLINd+fUDfIAP8AE+wAf4AB/gA3yA/0/4eyU2xzI81H4NalyfFCbPjJQRHOYtvRSod4Xn4WCwj/8PoHMBCG2WkSHDmDR/OeLyxRSzKgPhK5oFah0iAi1vhmopoHZydgksSZvv2XbCBkXHpD9lIAsFWNuQY5cWwxoOUe49rgRt071YX/1oA/VnwUQjnI4/qvsKsGfTt5LQ+LTqRbA1ljdFEQ7mwWx9nXchGyeQ8ExbGFTN1xoOLhvXEqJsYT+iCyaO0bdm3AHYDRLe/0y0Tve8sjGpyLnMqcc0cNx/mjJdpt6WLDTKKwU1McmCz6Y1hGlH7OWpv2yieVC/PMcRzCKNWbKJtDVgj9ama5h7VyyKKxHhVJFl9yg0M99X3clyr3WKyhz+LZo3YIFf0x7T3waKABc3P/wZZoi4h4ZExiHqsADSeMIlIITa0jEI1N5SSSyFLc0dJC0jkOMzfi/3Knp/1J3L+my18/1AYzUSTGTSootTpGE+29+Kpp46dz1hjY4VJ2CIserL093RydOzbTl2xBjQY6JF3zZsC3XNOpM4MR0R9TL8LXBWRmZ7VLc3b3+crCq7N49TqU0WD3mVv4h+Eb5FE/qWdiiAqSiynhc+yZHl9xc5yYbrOtaNrHHZy8KJAgdG4q9r4Oh76N14J8DeVwpj/cN8koiMHpWlgl7P2TnnQDxGza+rUSeWYbfEaC8UjPD2Dw7b2LKPU5dOXsoJvoj8KW4qtosTm0HGmmmzOYCl9imow7XmR9E76USf0Fd+d8hIi3yT7T19SxBdPHQ45QS6d4qjRu1RJLRXkJZvj9lToJFcf4PupDIGa/f8pMxJduPZl0vVqHxpICvDl4KsjT6wz+9fr586E/ZNpuWPRWk5eisDQ5zLwfSLIbJxZxz3DHdiZFNc7oDiZo8PXyK4aoGLOzB84gk07c0tzfEl69JcYtxZS8qCiJ3h+Q1RW0hbftnSE1K9i7pClfg7L4u+aaIY3q002YRj77oNgVHm8gacCmw4C1isWVaBKE/zXQgqXn/ENqsQuZZ6tDAhgizgFcZdZ7c6lGNmeOTqlD7r3ocPKOHkFzvVfyWLFrN2wJdqLvVLWvG9atnD/eyQPDMcsLb+Nxr44jvP7SFSxNxkrn7bfwPC+RH+yt8YbWeKOqzy5h9RQhy36pd/rBa7AMPfV6d1mphg46bLpSsm/EzpqoTFz6uT9ekuqUz9BUzwhKEubzaL5HKZNFe1yjrqWR1tzg3M3Np2wRKlTUb6sHuwasU7iBnOIzDE6Z3DC4l+9pjcTB+WN5eiVPpiUlow8UvZWW7yD4F6oXlwsj7jyzwNYSPl45zuCpJfo8UYJI9AkA2S9zKgNfzOf4LIaq/uwT6Uhqy2fhE8Ek1vsW+xL6mca6pb+qNwhqmO2h6Jja2T65nCHQPDNjfiLKvukXX/NUJ8+LU0MnZa8ahFDhSWQXvITqHE8gkMR7GjR1yTjdG2O4wuuHvSvqH7JSr+IWXkecmrRO+Ckd4vgLRxRYh22UjKC6TuNPRjvtWy+3MUfO+2I1uStlwJqQZsgcmlkobn1UOPFzcZKE8Uq54xLMbGAq/oJpOoGN+LbPBo+q58UC6h+tXGLORqo2l61Bb9eo6HUx+LOEojm/qHQw2npnr89dvc0pz+rhWaBt4Zbuij6E1pIUTELGhLF1ZNl/lWCKoE8Kou/GlorVwPB8lfk1kUhdBEABMbezeT/63oBb2EA2K+XvlOOt0I9lWZvgDw/lYdTiGMF43hJWwpLWukZNgM6qLVilY/vEp3p9X5BM3kJYCvcmNdPVkz4CM73VTlN35a9WfvpQ0tOZzyHyn3N7CU32Yyy/H+n1VW5TSb0qx+vwURH/G5TExSTUuYfO0j5z8ryx/jcAl9pjwp05RlX954VHnuZtVALuCf5A2a+KKAuok9VySho9+813MhdqBVnokfZCkrqvyE95fgWDpcsYRXv9TC2qwTxwtQ6CWP1+icZ6/U6KurfYxBXqW43XzTJ/jmDSw7ZRbfyKUpFcx4ukA9N5f3g4L88rxq/4+GGZXckKJqv+h0W2cgJahMnzQmdV9Amq0iTOelMNAfg0cOLB+tMq0FvBv/xNoDoKVqwIuo5CpTL/UNflPcWDArTLKqHYK9d+RL2h6mz3gDjEkDF6NE8RKBjycC6SQAoqwgcbcTlTJdg+768V0xPr+WvJYG4kp53yEJX1G2345NcnUAKk0IsK1RFxr7O+E0DRWvqL8254GKt/5ZOmC6KwkkFnUNyHm0ZetZir3ZpvF3v8sGkXNT1FcNF4XOOueB8Ik6cUo5xl/FuzwfJPHnoIRHstkZjnTikpL4oRRWld8dens995B31bqT2LKBt4AMc4bPuB/emBQb4cw9n3uF27E+vb92fBdLyUOP197QjMnCCbPK08CnBekn6dJ0Yt9czhG0XatRHptPm7e9zUeAo6H5LRMC7RUlQURO0cg2p6xcfRhNLXS75xEZHoM2495U3t8Q6rbDbUGCtDrCDkFQrglrnE+k6nJEfacE7S3UVzzPGvJBstqQe6sRwzo78BCRq7sQ3X8OrTAb19N5RL/16rtj/PqjHc3CHcxE4NvLorbmJOvy/ArS0JQYgX1q6LBDttqGIwJMfae7/uE0BWZMvJz0+oe0e8CHe+tOlFtvJF580v8fyZj1poZXREDyayOt1zWkBjz9qPQQ9nt4fiC0EVnT3T65VD5exuXEz86wb405yIE1+JIBBMDFoXmJ9QOrwBNm/lbtuD/rghLH0sZGKtWmrpoXgroeJS9jt5Po2Vn8hbJF/etZ/sTx53aUmY6ze83rAt51YedS1ypCal7dXkiKSbzf+LOHcJ/oyM6Z8yUbWFoBF/WrQx1eU3zhf2W9wFyRydoFqhz6cKh2WarRt5MuflmFi1F4SGcuqCLr+zDHCE6Ajv6tUib6Wv20jS6Yb66CHIdXfS1TW1uKQ/jGm+qgFPFAsN1Znuy9HMnbUMj49u+rjcz9WYbsm1Gq557uPGauLMbmZFlu3NezlOcMfX0yFvmQcp1cEeVvK1XnTrBOLy5i3Ne48WjqdJPU0t1WITAomKpk74K7cOisAhSZc8DIniipIH1tJzZ7nL/omgNAZ9rp0vtCw3StLU1OKJXdvaN00m5gTJc+Cvkd6SZplyA+gwiZczL4DBGMxn6fS7YZoL4hfC/SOv443xGTmTBmhnz9qlQTbgL1FErWZyarXtS7c9IgjfCcaHq9ahku14eUlIQD2h66bsWzbv0+24wUuk7rdL2lUJYhhT7n0MWknSjpKDdq2rwWqLTT7im46/zI+fdQYVoA6SW+4hRBlbBGF/94zFaqGFHk1IP7vOGXGOCJbgLlTVM+Och43l/Zamp/AO47Xs3XW/FQkT5bGsXXeqSD0cOKbSzlSi9hwqwzW1YgoxGic4OJ8L92wis5DyZ+Htfx1ZinGaLneL6KN6PS52T84FvIEcwX/nQbDCYyxSmIHnYV8UD8SKGmQZPHUHsaTXCAGBtWLUmFzsV0/8YNVDbEn0Lsw9f3eOdr2Lo6Bocy9lKcWnCEWjEORGMD6uIKkhUI78K7w6NMq37Tpn4CulhgG6t/jmdZym42jLux+I29DNelxDD6WShzRtLmbJZyKiowedWnz7QbWdrMWYmJcASNhVqVBcPo2JQNGhV229xZVEeUcADKI6ZRFkvp/man6p6BMUEoHjzfv1DTu6cSvxZfZbQZ+AHGgzguWPYlUAwgNptos6jcrFbrRIs6r8GPJ6BqEPMz4i534ViqS1gFqZFtD+QVuQLKNdDyq11o8WRZnkY3nz10ndFWUzjcNj9ntfsoDb74RS6RnBpEIVn+sMupy9Qwq1f9yzm0mIHZXqCBWmTCTF+ZNAGRcukrziGwc2b0ctoRdcVHe6KpY0U5a/40ugLG9kSuSrmgaOud2eutibuRU/9e3XXowF8G7nLXzB9SurbzP3tdQD+Mrr0bQjyMVBPLw9Sl/isUD9uzL801y/JzJaSrICPi573PEsgBocSAc+PvprLcYkOJs5YCxcGAz0OUXlE0mBf8EaZylT3zUIjGzlG7i+PrGggapMPn4t7FG8U/0cWde3Dzx2h6X5LLN5qdceI9hXJfIqRY98Bs3MDtQm6ApbpbZjQdgQc9LNf/oNeYtLl46x5eoSb1JabexbSixhfyca87WtHGwoMCJnWQfUsYWR2+0nM5J8PY8/e99LXBa+LDTxVrj/lrJWd1W0A3p6/TvnydWtTxLFzj/vA5yFGHo4S1tx6QGY4w5b619/0zkn1PgUU02xkL05V8VDFqCDC/fGyLHumFnpM22JNnUW5y9407tjJ8yPUYz/GIv9IV6TLTTd6u+ki0Txq1/TlegSr3O/qgonlIEIirZaLGV+icJK7ldrC9Flxdsgwu7j6vlPtuVgq7/Kll1yucYLDPAWisXoAvF0CQMDUvpcxb1a/yFi4WoEKB9Aw2RmPJ3nEwGOxE7TJGMQqEznrveW8YLInpJIghQVUVsHP0xLh4fLZwU6GLe39TkRwJX3FKBhE8Zf3GLhGVO+TPLwlcDBztDf7lHBQJdjg4PIhz8Ief/gNQSwMEFAACAAgAwrumSubEmDVcAAAAagAAABsAAAB1bml2ZXJzYWwvdW5pdmVyc2FsLnBuZy54bWwtjEsKgCAUAPdBd5B3APODaaB5mSSFflio3T6RZjezGG3LvqHk4h3OwwDFBOzcd/qKLgWXUamNYkkagN6mo/g1h+XxBiShmHEplajNu7D6x4BgAk9Mca4UDHX5AVBLAQIAABQAAgAIAEOUV0cNwDEewAEAANoDAAAPAAAAAAAAAAEAAAAAAAAAAABub25lL3BsYXllci54bWxQSwECAAAUAAIACADCu6ZKDmokTmIEAAAFEQAAHQAAAAAAAAABAAAAAADtAQAAdW5pdmVyc2FsL2NvbW1vbl9tZXNzYWdlcy5sbmdQSwECAAAUAAIACADCu6ZKCH4LIykDAACGDAAAJwAAAAAAAAABAAAAAACKBgAAdW5pdmVyc2FsL2ZsYXNoX3B1Ymxpc2hpbmdfc2V0dGluZ3MueG1sUEsBAgAAFAACAAgAwrumSmvhO+C8AgAAWgoAACEAAAAAAAAAAQAAAAAA+AkAAHVuaXZlcnNhbC9mbGFzaF9za2luX3NldHRpbmdzLnhtbFBLAQIAABQAAgAIAMK7pkoqlg9n/gIAAJcLAAAmAAAAAAAAAAEAAAAAAPMMAAB1bml2ZXJzYWwvaHRtbF9wdWJsaXNoaW5nX3NldHRpbmdzLnhtbFBLAQIAABQAAgAIAMK7pko7+1NPnQEAACQGAAAfAAAAAAAAAAEAAAAAADUQAAB1bml2ZXJzYWwvaHRtbF9za2luX3NldHRpbmdzLmpzUEsBAgAAFAACAAgAwrumSj08L9HBAAAA5QEAABoAAAAAAAAAAQAAAAAADxIAAHVuaXZlcnNhbC9pMThuX3ByZXNldHMueG1sUEsBAgAAFAACAAgAwrumSg4UM7x8AAAAfQAAABwAAAAAAAAAAQAAAAAACBMAAHVuaXZlcnNhbC9sb2NhbF9zZXR0aW5ncy54bWxQSwECAAAUAAIACABElFdHI7RO+/sCAACwCAAAFAAAAAAAAAABAAAAAAC+EwAAdW5pdmVyc2FsL3BsYXllci54bWxQSwECAAAUAAIACADCu6ZKrQ33vhkJAAALJQAAKQAAAAAAAAABAAAAAADrFgAAdW5pdmVyc2FsL3NraW5fY3VzdG9taXphdGlvbl9zZXR0aW5ncy54bWxQSwECAAAUAAIACADCu6ZKiMVOUf4OAADYGQAAFwAAAAAAAAAAAAAAAABLIAAAdW5pdmVyc2FsL3VuaXZlcnNhbC5wbmdQSwECAAAUAAIACADCu6ZK5sSYNVwAAABqAAAAGwAAAAAAAAABAAAAAAB+LwAAdW5pdmVyc2FsL3VuaXZlcnNhbC5wbmcueG1sUEsFBgAAAAAMAAwAhgMAABMwAAAAAA=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793</Words>
  <Application>WPS 演示</Application>
  <PresentationFormat>宽屏</PresentationFormat>
  <Paragraphs>79</Paragraphs>
  <Slides>8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方正黑体简体</vt:lpstr>
      <vt:lpstr>Impact MT Std</vt:lpstr>
      <vt:lpstr>Open Sans</vt:lpstr>
      <vt:lpstr>Impact</vt:lpstr>
      <vt:lpstr>华文黑体</vt:lpstr>
      <vt:lpstr>黑体</vt:lpstr>
      <vt:lpstr>Calibri</vt:lpstr>
      <vt:lpstr>Leelawadee</vt:lpstr>
      <vt:lpstr>Calibri</vt:lpstr>
      <vt:lpstr>等线</vt:lpstr>
      <vt:lpstr>Arial Unicode MS</vt:lpstr>
      <vt:lpstr>等线 Light</vt:lpstr>
      <vt:lpstr>方正大黑简体</vt:lpstr>
      <vt:lpstr>Segoe Print</vt:lpstr>
      <vt:lpstr>Arial</vt:lpstr>
      <vt:lpstr>Arial Unicode MS</vt:lpstr>
      <vt:lpstr>Malgun Gothic</vt:lpstr>
      <vt:lpstr>方正黄草简体</vt:lpstr>
      <vt:lpstr>方正隶变简体</vt:lpstr>
      <vt:lpstr>方正隶书_GBK</vt:lpstr>
      <vt:lpstr>华文中宋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商务办公</dc:title>
  <dc:creator>第一PPT</dc:creator>
  <cp:keywords>www.1ppt.com</cp:keywords>
  <dc:description>www.1ppt.com</dc:description>
  <cp:lastModifiedBy>Administrator</cp:lastModifiedBy>
  <cp:revision>4</cp:revision>
  <dcterms:created xsi:type="dcterms:W3CDTF">2018-11-07T09:04:00Z</dcterms:created>
  <dcterms:modified xsi:type="dcterms:W3CDTF">2024-04-07T06:37:29Z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E89EDBFDBAC34D2D9D9CAEF7836F8160_13</vt:lpwstr>
  </property>
  <property fmtid="{D5CDD505-2E9C-101B-9397-08002B2CF9AE}" pid="3" name="KSOProductBuildVer">
    <vt:lpwstr>2052-12.1.0.16250</vt:lpwstr>
  </property>
</Properties>
</file>