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6"/>
  </p:notesMasterIdLst>
  <p:sldIdLst>
    <p:sldId id="264" r:id="rId3"/>
    <p:sldId id="258" r:id="rId4"/>
    <p:sldId id="256" r:id="rId5"/>
    <p:sldId id="259" r:id="rId7"/>
    <p:sldId id="260" r:id="rId8"/>
    <p:sldId id="261" r:id="rId9"/>
    <p:sldId id="262" r:id="rId10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6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4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www.ellight.net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dirty="0"/>
              <a:t>www.ellight.net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www.ellight.net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200" y="2187443"/>
            <a:ext cx="10515600" cy="2483115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</p:spTree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www.ellight.net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www.ellight.net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159000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www.ellight.net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3733201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www.ellight.net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dirty="0"/>
              <a:t>www.ellight.net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www.ellight.net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www.ellight.net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www.ellight.net</a:t>
            </a:r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6.xml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9.xml"/><Relationship Id="rId3" Type="http://schemas.openxmlformats.org/officeDocument/2006/relationships/image" Target="../media/image5.jpeg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.xml"/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image" Target="../media/image18.jpeg"/><Relationship Id="rId7" Type="http://schemas.openxmlformats.org/officeDocument/2006/relationships/image" Target="../media/image17.jpeg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jpeg"/><Relationship Id="rId8" Type="http://schemas.openxmlformats.org/officeDocument/2006/relationships/image" Target="../media/image24.jpeg"/><Relationship Id="rId7" Type="http://schemas.openxmlformats.org/officeDocument/2006/relationships/image" Target="../media/image23.jpeg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5.jpeg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3.xml"/><Relationship Id="rId1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88310" y="4015740"/>
            <a:ext cx="6215380" cy="1126490"/>
          </a:xfrm>
        </p:spPr>
        <p:txBody>
          <a:bodyPr/>
          <a:p>
            <a:r>
              <a:rPr lang="zh-CN" altLang="en-US" sz="2400" dirty="0">
                <a:solidFill>
                  <a:schemeClr val="tx1"/>
                </a:solidFill>
                <a:latin typeface="Arial" panose="020B0604020202020204" pitchFamily="34" charset="0"/>
                <a:ea typeface="仿宋" panose="02010609060101010101" charset="-122"/>
                <a:sym typeface="宋体" panose="02010600030101010101" pitchFamily="2" charset="-122"/>
              </a:rPr>
              <a:t>Kerune Phosphor Technology CO., LTD;</a:t>
            </a:r>
            <a:endParaRPr lang="zh-CN" altLang="en-US" sz="2400" dirty="0">
              <a:solidFill>
                <a:schemeClr val="tx1"/>
              </a:solidFill>
              <a:latin typeface="Arial" panose="020B0604020202020204" pitchFamily="34" charset="0"/>
              <a:ea typeface="仿宋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88010" y="5387340"/>
            <a:ext cx="10356215" cy="723900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en-US" altLang="zh-CN">
                <a:latin typeface="Verdana" panose="020B0604030504040204" pitchFamily="34" charset="0"/>
                <a:ea typeface="宋体" panose="02010600030101010101" pitchFamily="2" charset="-122"/>
                <a:sym typeface="+mn-ea"/>
              </a:rPr>
              <a:t>    www.kpt.net.cn        www.ellight.net     www.luminescent.cn</a:t>
            </a:r>
            <a:endParaRPr lang="en-US" altLang="zh-CN">
              <a:latin typeface="Verdana" panose="020B0604030504040204" pitchFamily="34" charset="0"/>
              <a:ea typeface="宋体" panose="02010600030101010101" pitchFamily="2" charset="-122"/>
            </a:endParaRP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 dirty="0"/>
              <a:t>www.ellight.net</a:t>
            </a:r>
            <a:endParaRPr lang="zh-CN" altLang="en-US" dirty="0"/>
          </a:p>
        </p:txBody>
      </p:sp>
      <p:grpSp>
        <p:nvGrpSpPr>
          <p:cNvPr id="6148" name="组合 143368"/>
          <p:cNvGrpSpPr/>
          <p:nvPr/>
        </p:nvGrpSpPr>
        <p:grpSpPr>
          <a:xfrm>
            <a:off x="4620895" y="625475"/>
            <a:ext cx="2173605" cy="1160145"/>
            <a:chOff x="2418" y="927"/>
            <a:chExt cx="702" cy="362"/>
          </a:xfrm>
        </p:grpSpPr>
        <p:sp>
          <p:nvSpPr>
            <p:cNvPr id="6149" name="椭圆 143366"/>
            <p:cNvSpPr/>
            <p:nvPr/>
          </p:nvSpPr>
          <p:spPr>
            <a:xfrm>
              <a:off x="2418" y="927"/>
              <a:ext cx="702" cy="362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 wrap="none" anchor="ctr"/>
            <a:p>
              <a:pPr algn="ctr"/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pic>
          <p:nvPicPr>
            <p:cNvPr id="6150" name="图片 6" descr="9.pn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562" y="981"/>
              <a:ext cx="480" cy="218"/>
            </a:xfrm>
            <a:prstGeom prst="rect">
              <a:avLst/>
            </a:prstGeom>
            <a:noFill/>
            <a:ln w="9525">
              <a:noFill/>
            </a:ln>
            <a:effectLst>
              <a:outerShdw sx="106000" sy="106000" algn="ctr" rotWithShape="0">
                <a:schemeClr val="bg1"/>
              </a:outerShdw>
            </a:effectLst>
          </p:spPr>
        </p:pic>
      </p:grpSp>
      <p:sp>
        <p:nvSpPr>
          <p:cNvPr id="6" name="标题 1"/>
          <p:cNvSpPr>
            <a:spLocks noGrp="1"/>
          </p:cNvSpPr>
          <p:nvPr/>
        </p:nvSpPr>
        <p:spPr>
          <a:xfrm>
            <a:off x="1064895" y="2289810"/>
            <a:ext cx="10062210" cy="93345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/>
              <a:t>             </a:t>
            </a:r>
            <a:r>
              <a:rPr lang="zh-CN" altLang="en-US"/>
              <a:t>电致发光</a:t>
            </a:r>
            <a:r>
              <a:rPr lang="zh-CN" altLang="en-US"/>
              <a:t>专用驱动</a:t>
            </a:r>
            <a:r>
              <a:rPr lang="zh-CN" altLang="en-US"/>
              <a:t>器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3420" y="381635"/>
            <a:ext cx="10062210" cy="659765"/>
          </a:xfrm>
        </p:spPr>
        <p:txBody>
          <a:bodyPr>
            <a:normAutofit fontScale="90000"/>
          </a:bodyPr>
          <a:p>
            <a:r>
              <a:rPr lang="en-US" altLang="zh-CN"/>
              <a:t>       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80745" y="1410970"/>
            <a:ext cx="10839450" cy="4384040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zh-CN" altLang="en-US" sz="2800">
                <a:sym typeface="+mn-ea"/>
              </a:rPr>
              <a:t>发光</a:t>
            </a:r>
            <a:r>
              <a:rPr lang="en-US" altLang="zh-CN" sz="2800">
                <a:sym typeface="+mn-ea"/>
              </a:rPr>
              <a:t> = </a:t>
            </a:r>
            <a:r>
              <a:rPr lang="zh-CN" altLang="en-US" sz="2800">
                <a:sym typeface="+mn-ea"/>
              </a:rPr>
              <a:t>电致发光器件（特别制造）</a:t>
            </a:r>
            <a:r>
              <a:rPr lang="en-US" altLang="zh-CN" sz="2800">
                <a:sym typeface="+mn-ea"/>
              </a:rPr>
              <a:t>+ </a:t>
            </a:r>
            <a:r>
              <a:rPr lang="zh-CN" altLang="en-US" sz="2800">
                <a:sym typeface="+mn-ea"/>
              </a:rPr>
              <a:t>电源</a:t>
            </a:r>
            <a:r>
              <a:rPr lang="en-US" altLang="zh-CN" sz="2800">
                <a:sym typeface="+mn-ea"/>
              </a:rPr>
              <a:t>        </a:t>
            </a:r>
            <a:r>
              <a:rPr lang="zh-CN" altLang="en-US" sz="2800">
                <a:sym typeface="+mn-ea"/>
              </a:rPr>
              <a:t>亮度</a:t>
            </a:r>
            <a:r>
              <a:rPr lang="en-US" altLang="zh-CN" sz="2800">
                <a:sym typeface="+mn-ea"/>
              </a:rPr>
              <a:t> 3-1</a:t>
            </a:r>
            <a:r>
              <a:rPr lang="en-US" altLang="zh-CN" sz="2800">
                <a:sym typeface="+mn-ea"/>
              </a:rPr>
              <a:t>5 Cd/m</a:t>
            </a:r>
            <a:r>
              <a:rPr lang="en-US" altLang="zh-CN" sz="2800" baseline="30000">
                <a:sym typeface="+mn-ea"/>
              </a:rPr>
              <a:t>2</a:t>
            </a:r>
            <a:endParaRPr lang="en-US" altLang="zh-CN" sz="2800" baseline="30000"/>
          </a:p>
          <a:p>
            <a:pPr marL="0" indent="0">
              <a:buNone/>
            </a:pPr>
            <a:r>
              <a:rPr lang="en-US" altLang="zh-CN" sz="2800">
                <a:sym typeface="+mn-ea"/>
              </a:rPr>
              <a:t>            </a:t>
            </a:r>
            <a:endParaRPr lang="en-US" altLang="zh-CN" sz="2800"/>
          </a:p>
          <a:p>
            <a:pPr marL="0" indent="0">
              <a:buNone/>
            </a:pPr>
            <a:r>
              <a:rPr lang="zh-CN" altLang="en-US" sz="2800"/>
              <a:t>发光</a:t>
            </a:r>
            <a:r>
              <a:rPr lang="en-US" altLang="zh-CN" sz="2800"/>
              <a:t> = </a:t>
            </a:r>
            <a:r>
              <a:rPr lang="zh-CN" altLang="en-US" sz="2800"/>
              <a:t>电致发光器件</a:t>
            </a:r>
            <a:r>
              <a:rPr lang="en-US" altLang="zh-CN" sz="2800"/>
              <a:t> + </a:t>
            </a:r>
            <a:r>
              <a:rPr lang="zh-CN" altLang="en-US" sz="2800"/>
              <a:t>驱动器</a:t>
            </a:r>
            <a:r>
              <a:rPr lang="en-US" altLang="zh-CN" sz="2800"/>
              <a:t> + </a:t>
            </a:r>
            <a:r>
              <a:rPr lang="zh-CN" altLang="en-US" sz="2800"/>
              <a:t>电源</a:t>
            </a:r>
            <a:r>
              <a:rPr lang="en-US" altLang="zh-CN" sz="2800"/>
              <a:t>              </a:t>
            </a:r>
            <a:r>
              <a:rPr lang="zh-CN" altLang="en-US" sz="2800">
                <a:sym typeface="+mn-ea"/>
              </a:rPr>
              <a:t>亮度</a:t>
            </a:r>
            <a:r>
              <a:rPr lang="en-US" altLang="zh-CN" sz="2800">
                <a:sym typeface="+mn-ea"/>
              </a:rPr>
              <a:t>30-2</a:t>
            </a:r>
            <a:r>
              <a:rPr lang="en-US" altLang="zh-CN" sz="2800">
                <a:sym typeface="+mn-ea"/>
              </a:rPr>
              <a:t>00 Cd/m</a:t>
            </a:r>
            <a:r>
              <a:rPr lang="en-US" altLang="zh-CN" sz="2800" baseline="30000">
                <a:sym typeface="+mn-ea"/>
              </a:rPr>
              <a:t>2</a:t>
            </a:r>
            <a:endParaRPr lang="en-US" altLang="zh-CN" sz="2800" baseline="30000"/>
          </a:p>
          <a:p>
            <a:pPr marL="0" indent="0">
              <a:buNone/>
            </a:pPr>
            <a:endParaRPr lang="en-US" altLang="zh-CN" sz="2000"/>
          </a:p>
          <a:p>
            <a:pPr marL="0" indent="0">
              <a:buNone/>
            </a:pPr>
            <a:r>
              <a:rPr lang="en-US" altLang="zh-CN"/>
              <a:t>                               </a:t>
            </a:r>
            <a:r>
              <a:rPr lang="en-US" altLang="zh-CN" sz="2800">
                <a:solidFill>
                  <a:srgbClr val="FF0000"/>
                </a:solidFill>
              </a:rPr>
              <a:t> 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驱动器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 = 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变频器</a:t>
            </a:r>
            <a:r>
              <a:rPr lang="en-US" altLang="zh-CN" sz="2800">
                <a:solidFill>
                  <a:srgbClr val="FF0000"/>
                </a:solidFill>
                <a:sym typeface="+mn-ea"/>
              </a:rPr>
              <a:t> </a:t>
            </a:r>
            <a:endParaRPr lang="en-US" altLang="zh-CN">
              <a:sym typeface="+mn-ea"/>
            </a:endParaRPr>
          </a:p>
          <a:p>
            <a:pPr marL="0" indent="0">
              <a:buNone/>
            </a:pPr>
            <a:endParaRPr lang="en-US" altLang="zh-CN">
              <a:sym typeface="+mn-ea"/>
            </a:endParaRPr>
          </a:p>
          <a:p>
            <a:pPr marL="0" indent="0">
              <a:buNone/>
            </a:pPr>
            <a:r>
              <a:rPr lang="en-US" altLang="zh-CN"/>
              <a:t>   </a:t>
            </a:r>
            <a:endParaRPr lang="en-US" altLang="zh-CN">
              <a:sym typeface="+mn-ea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 dirty="0"/>
              <a:t>www.ellight.net</a:t>
            </a:r>
            <a:endParaRPr lang="zh-CN" altLang="en-US" dirty="0"/>
          </a:p>
        </p:txBody>
      </p:sp>
      <p:pic>
        <p:nvPicPr>
          <p:cNvPr id="5" name="图片 4" descr="C:/Users/kpt/AppData/Local/Temp/picturecompress_20220206053532/output_1.jpgoutput_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81380" y="4150360"/>
            <a:ext cx="2547620" cy="2205990"/>
          </a:xfrm>
          <a:prstGeom prst="rect">
            <a:avLst/>
          </a:prstGeom>
        </p:spPr>
      </p:pic>
      <p:pic>
        <p:nvPicPr>
          <p:cNvPr id="12" name="图片 11" descr="C:/Users/kpt/AppData/Local/Temp/picturecompress_20220206053532/output_2.jpgoutput_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605020" y="3933190"/>
            <a:ext cx="2238375" cy="2566035"/>
          </a:xfrm>
          <a:prstGeom prst="rect">
            <a:avLst/>
          </a:prstGeom>
        </p:spPr>
      </p:pic>
      <p:pic>
        <p:nvPicPr>
          <p:cNvPr id="15" name="图片 37" descr="C:/Users/kpt/AppData/Local/Temp/picturecompress_20220206053532/output_3.jpgoutput_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8780" y="4075430"/>
            <a:ext cx="2433320" cy="225996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404620" y="615315"/>
            <a:ext cx="9383395" cy="1546860"/>
          </a:xfrm>
        </p:spPr>
        <p:txBody>
          <a:bodyPr/>
          <a:lstStyle/>
          <a:p>
            <a:r>
              <a:rPr lang="en-US" altLang="zh-CN" sz="5400" dirty="0">
                <a:solidFill>
                  <a:srgbClr val="0070C0"/>
                </a:solidFill>
              </a:rPr>
              <a:t> </a:t>
            </a:r>
            <a:endParaRPr lang="en-US" altLang="zh-CN" sz="5400" dirty="0">
              <a:solidFill>
                <a:srgbClr val="0070C0"/>
              </a:solidFill>
            </a:endParaRPr>
          </a:p>
        </p:txBody>
      </p:sp>
      <p:sp>
        <p:nvSpPr>
          <p:cNvPr id="6149" name="椭圆 143366"/>
          <p:cNvSpPr/>
          <p:nvPr/>
        </p:nvSpPr>
        <p:spPr>
          <a:xfrm>
            <a:off x="531495" y="311785"/>
            <a:ext cx="1725295" cy="1065530"/>
          </a:xfrm>
          <a:prstGeom prst="ellipse">
            <a:avLst/>
          </a:prstGeom>
          <a:solidFill>
            <a:schemeClr val="bg1"/>
          </a:solidFill>
          <a:ln w="9525">
            <a:noFill/>
          </a:ln>
        </p:spPr>
        <p:txBody>
          <a:bodyPr wrap="none" anchor="ctr"/>
          <a:p>
            <a:pPr algn="ctr"/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11316970" y="6247765"/>
            <a:ext cx="513080" cy="365125"/>
          </a:xfrm>
        </p:spPr>
        <p:txBody>
          <a:bodyPr>
            <a:noAutofit/>
          </a:bodyPr>
          <a:p>
            <a:fld id="{565CE74E-AB26-4998-AD42-012C4C1AD076}" type="slidenum">
              <a:rPr lang="zh-CN" altLang="en-US" sz="2000" smtClean="0"/>
            </a:fld>
            <a:endParaRPr lang="zh-CN" altLang="en-US" sz="2000" smtClean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1289050" y="3575685"/>
            <a:ext cx="3665855" cy="582295"/>
          </a:xfrm>
        </p:spPr>
        <p:txBody>
          <a:bodyPr>
            <a:noAutofit/>
          </a:bodyPr>
          <a:p>
            <a:r>
              <a:rPr lang="zh-CN" altLang="en-US" sz="2400"/>
              <a:t>www.ellight.net</a:t>
            </a:r>
            <a:endParaRPr lang="zh-CN" altLang="en-US" sz="2400"/>
          </a:p>
        </p:txBody>
      </p:sp>
      <p:pic>
        <p:nvPicPr>
          <p:cNvPr id="7" name="图片 6" descr="C:/Users/kpt/AppData/Local/Temp/picturecompress_20220206053532/output_4.jpgoutput_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43915" y="461010"/>
            <a:ext cx="3489325" cy="5275580"/>
          </a:xfrm>
          <a:prstGeom prst="rect">
            <a:avLst/>
          </a:prstGeom>
        </p:spPr>
      </p:pic>
      <p:sp>
        <p:nvSpPr>
          <p:cNvPr id="8" name="内容占位符 7"/>
          <p:cNvSpPr>
            <a:spLocks noGrp="1"/>
          </p:cNvSpPr>
          <p:nvPr>
            <p:ph idx="1"/>
          </p:nvPr>
        </p:nvSpPr>
        <p:spPr>
          <a:xfrm>
            <a:off x="4769485" y="612775"/>
            <a:ext cx="7183120" cy="5632450"/>
          </a:xfrm>
        </p:spPr>
        <p:txBody>
          <a:bodyPr>
            <a:normAutofit lnSpcReduction="10000"/>
          </a:bodyPr>
          <a:p>
            <a:pPr marL="0" indent="0" algn="l">
              <a:buNone/>
            </a:pPr>
            <a:r>
              <a:rPr lang="zh-CN" altLang="en-US" sz="3600"/>
              <a:t>电源</a:t>
            </a:r>
            <a:r>
              <a:rPr lang="en-US" altLang="zh-CN" sz="3600"/>
              <a:t> : </a:t>
            </a:r>
            <a:r>
              <a:rPr lang="en-US" altLang="zh-CN" sz="2800"/>
              <a:t> </a:t>
            </a:r>
            <a:r>
              <a:rPr lang="en-US" altLang="zh-CN" sz="2800">
                <a:sym typeface="+mn-ea"/>
              </a:rPr>
              <a:t>DC3v - AC220v</a:t>
            </a:r>
            <a:r>
              <a:rPr lang="en-US" altLang="zh-CN" sz="2800"/>
              <a:t> </a:t>
            </a:r>
            <a:r>
              <a:rPr lang="en-US" altLang="zh-CN" sz="3600"/>
              <a:t>    </a:t>
            </a:r>
            <a:endParaRPr lang="en-US" altLang="zh-CN" sz="3600"/>
          </a:p>
          <a:p>
            <a:pPr marL="0" indent="0" algn="l">
              <a:buNone/>
            </a:pPr>
            <a:r>
              <a:rPr lang="en-US" altLang="zh-CN" sz="3600"/>
              <a:t>   </a:t>
            </a:r>
            <a:endParaRPr lang="en-US" altLang="zh-CN" sz="3600"/>
          </a:p>
          <a:p>
            <a:pPr marL="0" indent="0" algn="l">
              <a:buNone/>
            </a:pPr>
            <a:r>
              <a:rPr lang="en-US" altLang="zh-CN" sz="3600"/>
              <a:t> </a:t>
            </a:r>
            <a:r>
              <a:rPr lang="en-US" altLang="zh-CN" sz="3600" b="1"/>
              <a:t> </a:t>
            </a:r>
            <a:r>
              <a:rPr lang="en-US" altLang="zh-CN" sz="36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↓</a:t>
            </a:r>
            <a:r>
              <a:rPr lang="en-US" altLang="zh-CN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6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2800"/>
              <a:t> </a:t>
            </a:r>
            <a:r>
              <a:rPr lang="en-US" altLang="zh-CN" sz="2400">
                <a:sym typeface="+mn-ea"/>
              </a:rPr>
              <a:t>DC3v, </a:t>
            </a:r>
            <a:r>
              <a:rPr lang="en-US" altLang="zh-CN" sz="2400">
                <a:sym typeface="+mn-ea"/>
              </a:rPr>
              <a:t>DC4.5V, DC12v, AC110v, AC220v......</a:t>
            </a:r>
            <a:endParaRPr lang="en-US" altLang="zh-CN" sz="2400">
              <a:sym typeface="+mn-ea"/>
            </a:endParaRPr>
          </a:p>
          <a:p>
            <a:pPr marL="0" indent="0" algn="l">
              <a:buNone/>
            </a:pPr>
            <a:endParaRPr lang="en-US" altLang="zh-CN" sz="2800"/>
          </a:p>
          <a:p>
            <a:pPr marL="0" indent="0" algn="l">
              <a:buNone/>
            </a:pPr>
            <a:r>
              <a:rPr lang="zh-CN" altLang="en-US" sz="3600"/>
              <a:t>驱动器</a:t>
            </a:r>
            <a:r>
              <a:rPr lang="en-US" altLang="zh-CN" sz="3600"/>
              <a:t> :  </a:t>
            </a:r>
            <a:r>
              <a:rPr lang="en-US" altLang="zh-CN" sz="2800">
                <a:sym typeface="+mn-ea"/>
              </a:rPr>
              <a:t>AC 30 - 130v,   4</a:t>
            </a:r>
            <a:r>
              <a:rPr lang="en-US" altLang="zh-CN" sz="2800">
                <a:sym typeface="+mn-ea"/>
              </a:rPr>
              <a:t>00-4000 Hz</a:t>
            </a:r>
            <a:endParaRPr lang="en-US" altLang="zh-CN" sz="2800"/>
          </a:p>
          <a:p>
            <a:pPr marL="0" indent="0" algn="l">
              <a:buNone/>
            </a:pPr>
            <a:r>
              <a:rPr lang="en-US" altLang="zh-CN" sz="3600"/>
              <a:t>    </a:t>
            </a:r>
            <a:endParaRPr lang="en-US" altLang="zh-CN" sz="3600"/>
          </a:p>
          <a:p>
            <a:pPr marL="0" indent="0" algn="l">
              <a:buNone/>
            </a:pPr>
            <a:r>
              <a:rPr lang="en-US" altLang="zh-CN" sz="3600"/>
              <a:t>   </a:t>
            </a:r>
            <a:r>
              <a:rPr lang="en-US" altLang="zh-CN" sz="3600" b="1">
                <a:solidFill>
                  <a:srgbClr val="FF0000"/>
                </a:solidFill>
              </a:rPr>
              <a:t> </a:t>
            </a:r>
            <a:r>
              <a:rPr lang="en-US" altLang="zh-CN" sz="3600" b="1">
                <a:solidFill>
                  <a:srgbClr val="FF0000"/>
                </a:solidFill>
                <a:latin typeface="+mj-ea"/>
                <a:ea typeface="+mj-ea"/>
              </a:rPr>
              <a:t>↓ </a:t>
            </a:r>
            <a:r>
              <a:rPr lang="en-US" altLang="zh-CN" sz="3600" b="1">
                <a:latin typeface="+mj-ea"/>
                <a:ea typeface="+mj-ea"/>
              </a:rPr>
              <a:t>  </a:t>
            </a:r>
            <a:r>
              <a:rPr lang="en-US" altLang="zh-CN" sz="2400">
                <a:latin typeface="+mj-ea"/>
                <a:ea typeface="+mj-ea"/>
              </a:rPr>
              <a:t>AC36v,  </a:t>
            </a:r>
            <a:r>
              <a:rPr lang="en-US" altLang="zh-CN" sz="2400"/>
              <a:t>AC70v,  AC115v,  AC130v......</a:t>
            </a:r>
            <a:endParaRPr lang="en-US" altLang="zh-CN" sz="2400"/>
          </a:p>
          <a:p>
            <a:pPr marL="0" indent="0" algn="l">
              <a:buNone/>
            </a:pPr>
            <a:endParaRPr lang="en-US" altLang="zh-CN" sz="3600"/>
          </a:p>
          <a:p>
            <a:pPr marL="0" indent="0" algn="l">
              <a:buNone/>
            </a:pPr>
            <a:r>
              <a:rPr lang="zh-CN" altLang="en-US" sz="3600"/>
              <a:t>电致发光器件</a:t>
            </a:r>
            <a:r>
              <a:rPr lang="zh-CN" altLang="en-US"/>
              <a:t>    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0715" y="428625"/>
            <a:ext cx="8174990" cy="774065"/>
          </a:xfrm>
        </p:spPr>
        <p:txBody>
          <a:bodyPr>
            <a:normAutofit/>
          </a:bodyPr>
          <a:p>
            <a:r>
              <a:rPr lang="zh-CN" altLang="en-US" sz="3555"/>
              <a:t>不同发光面积需要对应专用驱动</a:t>
            </a:r>
            <a:r>
              <a:rPr lang="zh-CN" altLang="en-US" sz="3555"/>
              <a:t>器</a:t>
            </a:r>
            <a:endParaRPr lang="zh-CN" altLang="en-US" sz="3555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74420" y="1492250"/>
            <a:ext cx="10279380" cy="5229860"/>
          </a:xfrm>
        </p:spPr>
        <p:txBody>
          <a:bodyPr>
            <a:normAutofit fontScale="90000" lnSpcReduction="10000"/>
          </a:bodyPr>
          <a:p>
            <a:pPr marL="0" indent="0">
              <a:buNone/>
            </a:pPr>
            <a:r>
              <a:rPr lang="zh-CN" altLang="en-US"/>
              <a:t>  </a:t>
            </a:r>
            <a:r>
              <a:rPr lang="en-US" altLang="zh-CN"/>
              <a:t>1</a:t>
            </a:r>
            <a:r>
              <a:rPr lang="zh-CN" altLang="en-US"/>
              <a:t>）发光面积小，驱动器大：发热</a:t>
            </a:r>
            <a:r>
              <a:rPr lang="zh-CN" altLang="en-US"/>
              <a:t>，闪动不正常，</a:t>
            </a:r>
            <a:r>
              <a:rPr lang="zh-CN" altLang="en-US"/>
              <a:t>毁坏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 </a:t>
            </a:r>
            <a:r>
              <a:rPr lang="en-US" altLang="zh-CN"/>
              <a:t>       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2</a:t>
            </a:r>
            <a:r>
              <a:rPr lang="zh-CN" altLang="en-US"/>
              <a:t>）发光面积大，驱动器小：</a:t>
            </a:r>
            <a:r>
              <a:rPr lang="zh-CN" altLang="en-US">
                <a:sym typeface="+mn-ea"/>
              </a:rPr>
              <a:t>发热，亮度低，损坏</a:t>
            </a:r>
            <a:endParaRPr lang="zh-CN" altLang="en-US">
              <a:sym typeface="+mn-ea"/>
            </a:endParaRPr>
          </a:p>
          <a:p>
            <a:pPr marL="0" indent="0">
              <a:buNone/>
            </a:pPr>
            <a:endParaRPr lang="en-US" altLang="zh-CN" baseline="30000"/>
          </a:p>
          <a:p>
            <a:pPr marL="0" indent="0">
              <a:buNone/>
            </a:pPr>
            <a:endParaRPr lang="en-US" altLang="zh-CN" baseline="30000"/>
          </a:p>
          <a:p>
            <a:pPr marL="0" indent="0">
              <a:buNone/>
            </a:pPr>
            <a:endParaRPr lang="en-US" altLang="zh-CN" baseline="30000"/>
          </a:p>
          <a:p>
            <a:pPr marL="0" indent="0">
              <a:buNone/>
            </a:pPr>
            <a:endParaRPr lang="en-US" altLang="zh-CN" baseline="30000"/>
          </a:p>
          <a:p>
            <a:pPr marL="0" indent="0">
              <a:buNone/>
            </a:pPr>
            <a:endParaRPr lang="en-US" altLang="zh-CN" baseline="30000"/>
          </a:p>
          <a:p>
            <a:pPr marL="0" indent="0">
              <a:buNone/>
            </a:pPr>
            <a:endParaRPr lang="en-US" altLang="zh-CN" baseline="30000"/>
          </a:p>
          <a:p>
            <a:pPr marL="0" indent="0">
              <a:buNone/>
            </a:pPr>
            <a:endParaRPr lang="en-US" altLang="zh-CN" baseline="30000"/>
          </a:p>
          <a:p>
            <a:pPr marL="0" indent="0">
              <a:buNone/>
            </a:pPr>
            <a:endParaRPr lang="en-US" altLang="zh-CN" baseline="30000"/>
          </a:p>
          <a:p>
            <a:pPr marL="0" indent="0">
              <a:buNone/>
            </a:pPr>
            <a:endParaRPr lang="en-US" altLang="zh-CN" baseline="30000"/>
          </a:p>
          <a:p>
            <a:pPr marL="0" indent="0">
              <a:buNone/>
            </a:pPr>
            <a:endParaRPr lang="en-US" altLang="zh-CN" baseline="30000"/>
          </a:p>
          <a:p>
            <a:pPr marL="0" indent="0">
              <a:buNone/>
            </a:pPr>
            <a:r>
              <a:rPr lang="en-US" altLang="zh-CN" baseline="30000"/>
              <a:t>       </a:t>
            </a:r>
            <a:endParaRPr lang="en-US" altLang="zh-CN" baseline="30000"/>
          </a:p>
          <a:p>
            <a:pPr marL="0" indent="0">
              <a:buNone/>
            </a:pPr>
            <a:r>
              <a:rPr lang="en-US" altLang="zh-CN" baseline="30000"/>
              <a:t>                      </a:t>
            </a:r>
            <a:endParaRPr lang="en-US" altLang="zh-CN" baseline="30000"/>
          </a:p>
          <a:p>
            <a:pPr marL="0" indent="0">
              <a:buNone/>
            </a:pPr>
            <a:r>
              <a:rPr lang="en-US" altLang="zh-CN" baseline="30000"/>
              <a:t>                        </a:t>
            </a:r>
            <a:r>
              <a:rPr lang="en-US" altLang="zh-CN" sz="3110" baseline="30000"/>
              <a:t>   DC3V    A6                                                      DC12V     A1-A</a:t>
            </a:r>
            <a:r>
              <a:rPr lang="en-US" altLang="zh-CN" sz="3110" baseline="30000"/>
              <a:t>5</a:t>
            </a:r>
            <a:endParaRPr lang="en-US" altLang="zh-CN" sz="3110" baseline="3000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 dirty="0"/>
              <a:t>www.ellight.net</a:t>
            </a:r>
            <a:endParaRPr lang="zh-CN" altLang="en-US" dirty="0"/>
          </a:p>
        </p:txBody>
      </p:sp>
      <p:pic>
        <p:nvPicPr>
          <p:cNvPr id="15" name="图片 14" descr="C:/Users/kpt/AppData/Local/Temp/picturecompress_20220206053532/output_5.jpgoutput_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996440" y="2918460"/>
            <a:ext cx="2939415" cy="2938145"/>
          </a:xfrm>
          <a:prstGeom prst="rect">
            <a:avLst/>
          </a:prstGeom>
        </p:spPr>
      </p:pic>
      <p:pic>
        <p:nvPicPr>
          <p:cNvPr id="16" name="图片 15" descr="C:/Users/kpt/AppData/Local/Temp/picturecompress_20220206053532/output_6.jpgoutput_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420485" y="2918460"/>
            <a:ext cx="2974975" cy="29375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17550" y="732790"/>
            <a:ext cx="9767570" cy="577850"/>
          </a:xfrm>
        </p:spPr>
        <p:txBody>
          <a:bodyPr>
            <a:normAutofit fontScale="90000"/>
          </a:bodyPr>
          <a:p>
            <a:r>
              <a:rPr lang="zh-CN" altLang="en-US"/>
              <a:t>驱动器工作方式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42950" y="5755005"/>
            <a:ext cx="5895340" cy="826135"/>
          </a:xfrm>
        </p:spPr>
        <p:txBody>
          <a:bodyPr>
            <a:normAutofit fontScale="80000"/>
          </a:bodyPr>
          <a:p>
            <a:pPr marL="0" indent="0">
              <a:buNone/>
            </a:pPr>
            <a:r>
              <a:rPr lang="zh-CN" altLang="en-US"/>
              <a:t>    </a:t>
            </a:r>
            <a:endParaRPr lang="zh-CN" altLang="en-US"/>
          </a:p>
          <a:p>
            <a:pPr marL="0" indent="0">
              <a:buNone/>
            </a:pPr>
            <a:r>
              <a:rPr lang="zh-CN" altLang="en-US" sz="3000"/>
              <a:t>测试标准</a:t>
            </a:r>
            <a:r>
              <a:rPr lang="en-US" altLang="zh-CN" sz="3000"/>
              <a:t>115V</a:t>
            </a:r>
            <a:r>
              <a:rPr lang="zh-CN" altLang="en-US" sz="3000"/>
              <a:t>，</a:t>
            </a:r>
            <a:r>
              <a:rPr lang="en-US" altLang="zh-CN" sz="3000"/>
              <a:t>400Hz, </a:t>
            </a:r>
            <a:r>
              <a:rPr lang="zh-CN" altLang="en-US" sz="3000"/>
              <a:t>亮度</a:t>
            </a:r>
            <a:r>
              <a:rPr lang="en-US" altLang="zh-CN" sz="3000"/>
              <a:t>70-</a:t>
            </a:r>
            <a:r>
              <a:rPr lang="en-US" altLang="zh-CN" sz="3000"/>
              <a:t>90 Cd/m</a:t>
            </a:r>
            <a:r>
              <a:rPr lang="en-US" altLang="zh-CN" sz="3000" baseline="30000"/>
              <a:t>2</a:t>
            </a:r>
            <a:endParaRPr lang="en-US" altLang="zh-CN" sz="3000" baseline="3000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 dirty="0"/>
              <a:t>www.ellight.net</a:t>
            </a:r>
            <a:endParaRPr lang="zh-CN" altLang="en-US" dirty="0"/>
          </a:p>
        </p:txBody>
      </p:sp>
      <p:sp>
        <p:nvSpPr>
          <p:cNvPr id="10" name="内容占位符 2"/>
          <p:cNvSpPr>
            <a:spLocks noGrp="1"/>
          </p:cNvSpPr>
          <p:nvPr/>
        </p:nvSpPr>
        <p:spPr>
          <a:xfrm>
            <a:off x="692150" y="1844040"/>
            <a:ext cx="9818370" cy="46247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/>
              <a:t>1</a:t>
            </a:r>
            <a:r>
              <a:rPr lang="zh-CN" altLang="en-US"/>
              <a:t>）变压器</a:t>
            </a:r>
            <a:r>
              <a:rPr lang="zh-CN" altLang="en-US">
                <a:sym typeface="+mn-ea"/>
              </a:rPr>
              <a:t>式：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发光面积大，驱动器体积大</a:t>
            </a:r>
            <a:r>
              <a:rPr lang="zh-CN" altLang="en-US">
                <a:sym typeface="+mn-ea"/>
              </a:rPr>
              <a:t>，有频率声音</a:t>
            </a:r>
            <a:endParaRPr lang="zh-CN" altLang="en-US"/>
          </a:p>
          <a:p>
            <a:pPr marL="0" indent="0">
              <a:buNone/>
            </a:pPr>
            <a:r>
              <a:rPr lang="zh-CN" altLang="en-US" sz="800"/>
              <a:t> </a:t>
            </a:r>
            <a:r>
              <a:rPr lang="en-US" altLang="zh-CN" sz="800"/>
              <a:t>       </a:t>
            </a:r>
            <a:endParaRPr lang="en-US" altLang="zh-CN" sz="800"/>
          </a:p>
          <a:p>
            <a:pPr marL="0" indent="0">
              <a:buNone/>
            </a:pPr>
            <a:r>
              <a:rPr lang="en-US" altLang="zh-CN"/>
              <a:t>           </a:t>
            </a:r>
            <a:r>
              <a:rPr lang="zh-CN" altLang="en-US">
                <a:sym typeface="+mn-ea"/>
              </a:rPr>
              <a:t>电压</a:t>
            </a:r>
            <a:r>
              <a:rPr lang="en-US" altLang="zh-CN">
                <a:sym typeface="+mn-ea"/>
              </a:rPr>
              <a:t> DC3V-AC220V</a:t>
            </a:r>
            <a:r>
              <a:rPr lang="zh-CN" altLang="en-US">
                <a:sym typeface="+mn-ea"/>
              </a:rPr>
              <a:t>，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驱动面积</a:t>
            </a:r>
            <a:r>
              <a:rPr lang="en-US" altLang="zh-CN">
                <a:sym typeface="+mn-ea"/>
              </a:rPr>
              <a:t> </a:t>
            </a:r>
            <a:r>
              <a:rPr lang="en-US">
                <a:sym typeface="+mn-ea"/>
              </a:rPr>
              <a:t>&lt; </a:t>
            </a:r>
            <a:r>
              <a:rPr lang="en-US" altLang="zh-CN">
                <a:sym typeface="+mn-ea"/>
              </a:rPr>
              <a:t>1m</a:t>
            </a:r>
            <a:r>
              <a:rPr lang="en-US" altLang="zh-CN" baseline="30000">
                <a:sym typeface="+mn-ea"/>
              </a:rPr>
              <a:t>2</a:t>
            </a:r>
            <a:endParaRPr lang="en-US" altLang="zh-CN" baseline="30000"/>
          </a:p>
          <a:p>
            <a:pPr marL="0" indent="0">
              <a:buNone/>
            </a:pPr>
            <a:r>
              <a:rPr lang="en-US" altLang="zh-CN" sz="800"/>
              <a:t>          </a:t>
            </a:r>
            <a:endParaRPr lang="en-US" altLang="zh-CN" sz="800"/>
          </a:p>
          <a:p>
            <a:pPr marL="0" indent="0">
              <a:buNone/>
            </a:pPr>
            <a:r>
              <a:rPr lang="en-US" altLang="zh-CN"/>
              <a:t>           </a:t>
            </a:r>
            <a:r>
              <a:rPr lang="zh-CN" altLang="en-US">
                <a:sym typeface="+mn-ea"/>
              </a:rPr>
              <a:t>外壳</a:t>
            </a:r>
            <a:r>
              <a:rPr lang="zh-CN" altLang="en-US"/>
              <a:t>塑料或金属铝</a:t>
            </a:r>
            <a:endParaRPr lang="en-US" altLang="zh-CN"/>
          </a:p>
          <a:p>
            <a:pPr marL="0" indent="0">
              <a:buNone/>
            </a:pPr>
            <a:endParaRPr lang="en-US" altLang="zh-CN" sz="800"/>
          </a:p>
          <a:p>
            <a:pPr marL="0" indent="0">
              <a:buNone/>
            </a:pPr>
            <a:r>
              <a:rPr lang="en-US" altLang="zh-CN"/>
              <a:t> 2</a:t>
            </a:r>
            <a:r>
              <a:rPr lang="zh-CN" altLang="en-US"/>
              <a:t>）电感式：</a:t>
            </a:r>
            <a:r>
              <a:rPr lang="en-US" altLang="zh-CN"/>
              <a:t>    </a:t>
            </a:r>
            <a:r>
              <a:rPr lang="zh-CN" altLang="en-US"/>
              <a:t>发光面积小，</a:t>
            </a:r>
            <a:r>
              <a:rPr lang="zh-CN" altLang="en-US">
                <a:sym typeface="+mn-ea"/>
              </a:rPr>
              <a:t>驱动器体积小，亮度</a:t>
            </a:r>
            <a:r>
              <a:rPr lang="zh-CN" altLang="en-US">
                <a:sym typeface="+mn-ea"/>
              </a:rPr>
              <a:t>低</a:t>
            </a:r>
            <a:endParaRPr lang="zh-CN" altLang="en-US">
              <a:sym typeface="+mn-ea"/>
            </a:endParaRPr>
          </a:p>
        </p:txBody>
      </p:sp>
      <p:pic>
        <p:nvPicPr>
          <p:cNvPr id="11" name="图片 10" descr="C:/Users/kpt/AppData/Local/Temp/picturecompress_20220206053532/output_7.jpgoutput_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875145" y="4552950"/>
            <a:ext cx="2162810" cy="1503680"/>
          </a:xfrm>
          <a:prstGeom prst="rect">
            <a:avLst/>
          </a:prstGeom>
        </p:spPr>
      </p:pic>
      <p:pic>
        <p:nvPicPr>
          <p:cNvPr id="14" name="图片 2" descr="C:/Users/kpt/AppData/Local/Temp/picturecompress_20220206053532/output_8.pngoutput_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8550" y="1310640"/>
            <a:ext cx="3199765" cy="25298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文本框 11"/>
          <p:cNvSpPr txBox="1"/>
          <p:nvPr/>
        </p:nvSpPr>
        <p:spPr>
          <a:xfrm>
            <a:off x="1583690" y="4552950"/>
            <a:ext cx="583946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>
              <a:buNone/>
            </a:pPr>
            <a:endParaRPr lang="zh-CN" altLang="en-US" sz="800">
              <a:sym typeface="+mn-ea"/>
            </a:endParaRPr>
          </a:p>
          <a:p>
            <a:pPr indent="0">
              <a:buNone/>
            </a:pPr>
            <a:r>
              <a:rPr lang="zh-CN" altLang="en-US" sz="2400">
                <a:sym typeface="+mn-ea"/>
              </a:rPr>
              <a:t>电压</a:t>
            </a:r>
            <a:r>
              <a:rPr lang="en-US" altLang="zh-CN" sz="2400">
                <a:sym typeface="+mn-ea"/>
              </a:rPr>
              <a:t> DC1.5-5V</a:t>
            </a:r>
            <a:r>
              <a:rPr lang="zh-CN" altLang="en-US" sz="2400">
                <a:sym typeface="+mn-ea"/>
              </a:rPr>
              <a:t>，驱动面积</a:t>
            </a:r>
            <a:r>
              <a:rPr lang="en-US" altLang="zh-CN" sz="2400">
                <a:sym typeface="+mn-ea"/>
              </a:rPr>
              <a:t> </a:t>
            </a:r>
            <a:r>
              <a:rPr lang="en-US" sz="2400">
                <a:sym typeface="+mn-ea"/>
              </a:rPr>
              <a:t>&lt; </a:t>
            </a:r>
            <a:r>
              <a:rPr lang="en-US" altLang="zh-CN" sz="2400">
                <a:sym typeface="+mn-ea"/>
              </a:rPr>
              <a:t>100 cm</a:t>
            </a:r>
            <a:r>
              <a:rPr lang="en-US" altLang="zh-CN" sz="2400" baseline="30000">
                <a:sym typeface="+mn-ea"/>
              </a:rPr>
              <a:t>2</a:t>
            </a:r>
            <a:endParaRPr lang="en-US" altLang="zh-CN" sz="2400" baseline="30000">
              <a:sym typeface="+mn-ea"/>
            </a:endParaRPr>
          </a:p>
          <a:p>
            <a:pPr indent="0">
              <a:buNone/>
            </a:pPr>
            <a:endParaRPr lang="zh-CN" altLang="en-US" sz="800"/>
          </a:p>
          <a:p>
            <a:pPr indent="0">
              <a:buNone/>
            </a:pPr>
            <a:r>
              <a:rPr lang="zh-CN" altLang="en-US" sz="2400"/>
              <a:t>外壳按需要封装</a:t>
            </a:r>
            <a:endParaRPr lang="zh-CN" altLang="en-US" sz="2400"/>
          </a:p>
        </p:txBody>
      </p:sp>
      <p:pic>
        <p:nvPicPr>
          <p:cNvPr id="4" name="图片 -2147482594" descr="C:/Users/kpt/AppData/Local/Temp/picturecompress_20220206053532/output_9.jpgoutput_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6200000">
            <a:off x="9834245" y="4270375"/>
            <a:ext cx="1503680" cy="206819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1815" y="192405"/>
            <a:ext cx="5641975" cy="1325880"/>
          </a:xfrm>
        </p:spPr>
        <p:txBody>
          <a:bodyPr>
            <a:normAutofit/>
          </a:bodyPr>
          <a:p>
            <a:r>
              <a:rPr lang="zh-CN" altLang="en-US"/>
              <a:t>发光片驱动器（</a:t>
            </a:r>
            <a:r>
              <a:rPr lang="en-US" altLang="zh-CN"/>
              <a:t>30</a:t>
            </a:r>
            <a:r>
              <a:rPr lang="zh-CN" altLang="en-US"/>
              <a:t>种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96595" y="1357630"/>
            <a:ext cx="8895715" cy="5363845"/>
          </a:xfrm>
        </p:spPr>
        <p:txBody>
          <a:bodyPr>
            <a:normAutofit lnSpcReduction="20000"/>
          </a:bodyPr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r>
              <a:rPr lang="en-US" altLang="zh-CN"/>
              <a:t>DC3V</a:t>
            </a:r>
            <a:r>
              <a:rPr lang="zh-CN" altLang="en-US"/>
              <a:t>驱动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   </a:t>
            </a:r>
            <a:r>
              <a:rPr lang="zh-CN" altLang="en-US"/>
              <a:t>面积</a:t>
            </a:r>
            <a:r>
              <a:rPr lang="en-US" altLang="zh-CN"/>
              <a:t> &lt;150cm</a:t>
            </a:r>
            <a:r>
              <a:rPr lang="en-US" altLang="zh-CN" baseline="30000"/>
              <a:t>2</a:t>
            </a:r>
            <a:endParaRPr lang="en-US" altLang="zh-CN"/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r>
              <a:rPr lang="en-US" altLang="zh-CN"/>
              <a:t>DC12V</a:t>
            </a:r>
            <a:r>
              <a:rPr lang="zh-CN" altLang="en-US">
                <a:sym typeface="+mn-ea"/>
              </a:rPr>
              <a:t>驱动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   </a:t>
            </a:r>
            <a:r>
              <a:rPr lang="zh-CN" altLang="en-US">
                <a:sym typeface="+mn-ea"/>
              </a:rPr>
              <a:t>面积</a:t>
            </a:r>
            <a:r>
              <a:rPr lang="en-US" altLang="zh-CN">
                <a:sym typeface="+mn-ea"/>
              </a:rPr>
              <a:t> &lt;500</a:t>
            </a:r>
            <a:r>
              <a:rPr lang="en-US" altLang="zh-CN">
                <a:sym typeface="+mn-ea"/>
              </a:rPr>
              <a:t>0cm</a:t>
            </a:r>
            <a:r>
              <a:rPr lang="en-US" altLang="zh-CN" baseline="30000">
                <a:sym typeface="+mn-ea"/>
              </a:rPr>
              <a:t>2</a:t>
            </a:r>
            <a:endParaRPr lang="en-US" altLang="zh-CN"/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r>
              <a:rPr lang="en-US" altLang="zh-CN"/>
              <a:t>AC110/220V</a:t>
            </a:r>
            <a:r>
              <a:rPr lang="zh-CN" altLang="en-US">
                <a:sym typeface="+mn-ea"/>
              </a:rPr>
              <a:t>驱动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     </a:t>
            </a:r>
            <a:r>
              <a:rPr lang="zh-CN" altLang="en-US">
                <a:sym typeface="+mn-ea"/>
              </a:rPr>
              <a:t>面积</a:t>
            </a:r>
            <a:r>
              <a:rPr lang="en-US" altLang="zh-CN">
                <a:sym typeface="+mn-ea"/>
              </a:rPr>
              <a:t> &lt; 2m</a:t>
            </a:r>
            <a:r>
              <a:rPr lang="en-US" altLang="zh-CN" baseline="30000">
                <a:sym typeface="+mn-ea"/>
              </a:rPr>
              <a:t>2</a:t>
            </a:r>
            <a:endParaRPr lang="en-US" altLang="zh-CN"/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 dirty="0"/>
              <a:t>www.ellight.net</a:t>
            </a:r>
            <a:endParaRPr lang="zh-CN" altLang="en-US" dirty="0"/>
          </a:p>
        </p:txBody>
      </p:sp>
      <p:pic>
        <p:nvPicPr>
          <p:cNvPr id="13" name="图片 13" descr="IMG_20191216_1029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200000">
            <a:off x="4596448" y="4389755"/>
            <a:ext cx="1527175" cy="2405380"/>
          </a:xfrm>
          <a:prstGeom prst="rect">
            <a:avLst/>
          </a:prstGeom>
        </p:spPr>
      </p:pic>
      <p:pic>
        <p:nvPicPr>
          <p:cNvPr id="10" name="图片 29" descr="IMG_20191212_084349"/>
          <p:cNvPicPr>
            <a:picLocks noChangeAspect="1"/>
          </p:cNvPicPr>
          <p:nvPr/>
        </p:nvPicPr>
        <p:blipFill>
          <a:blip r:embed="rId2"/>
          <a:srcRect t="22334" r="4570" b="7106"/>
          <a:stretch>
            <a:fillRect/>
          </a:stretch>
        </p:blipFill>
        <p:spPr>
          <a:xfrm>
            <a:off x="4157345" y="1518285"/>
            <a:ext cx="2405380" cy="14014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 descr="IMG_20191212_08570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366000" y="1014095"/>
            <a:ext cx="1401445" cy="2409190"/>
          </a:xfrm>
          <a:prstGeom prst="rect">
            <a:avLst/>
          </a:prstGeom>
        </p:spPr>
      </p:pic>
      <p:pic>
        <p:nvPicPr>
          <p:cNvPr id="14" name="图片 13" descr="IMG_20191212_161722_BURST001_COVER"/>
          <p:cNvPicPr>
            <a:picLocks noChangeAspect="1"/>
          </p:cNvPicPr>
          <p:nvPr/>
        </p:nvPicPr>
        <p:blipFill>
          <a:blip r:embed="rId4"/>
          <a:srcRect l="12710" t="9666" r="8629" b="18138"/>
          <a:stretch>
            <a:fillRect/>
          </a:stretch>
        </p:blipFill>
        <p:spPr>
          <a:xfrm>
            <a:off x="6860540" y="3074670"/>
            <a:ext cx="2420620" cy="1600200"/>
          </a:xfrm>
          <a:prstGeom prst="rect">
            <a:avLst/>
          </a:prstGeom>
        </p:spPr>
      </p:pic>
      <p:pic>
        <p:nvPicPr>
          <p:cNvPr id="15" name="图片 14" descr="DS10-12-T"/>
          <p:cNvPicPr>
            <a:picLocks noChangeAspect="1"/>
          </p:cNvPicPr>
          <p:nvPr/>
        </p:nvPicPr>
        <p:blipFill>
          <a:blip r:embed="rId5"/>
          <a:srcRect l="14241" t="4559" r="15388" b="7588"/>
          <a:stretch>
            <a:fillRect/>
          </a:stretch>
        </p:blipFill>
        <p:spPr>
          <a:xfrm>
            <a:off x="4157345" y="3074670"/>
            <a:ext cx="2405380" cy="1599565"/>
          </a:xfrm>
          <a:prstGeom prst="rect">
            <a:avLst/>
          </a:prstGeom>
        </p:spPr>
      </p:pic>
      <p:pic>
        <p:nvPicPr>
          <p:cNvPr id="17" name="图片 16" descr="IMG_20191216_0931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8975" y="3112135"/>
            <a:ext cx="2211705" cy="1562735"/>
          </a:xfrm>
          <a:prstGeom prst="rect">
            <a:avLst/>
          </a:prstGeom>
        </p:spPr>
      </p:pic>
      <p:pic>
        <p:nvPicPr>
          <p:cNvPr id="19" name="图片 18" descr="IMG_20191216_10304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7299325" y="4391660"/>
            <a:ext cx="1527175" cy="2403475"/>
          </a:xfrm>
          <a:prstGeom prst="rect">
            <a:avLst/>
          </a:prstGeom>
        </p:spPr>
      </p:pic>
      <p:pic>
        <p:nvPicPr>
          <p:cNvPr id="20" name="图片 19" descr="IMG_20191216_09560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79610" y="1470660"/>
            <a:ext cx="2212975" cy="144907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3420" y="130810"/>
            <a:ext cx="10515600" cy="1325563"/>
          </a:xfrm>
        </p:spPr>
        <p:txBody>
          <a:bodyPr/>
          <a:p>
            <a:r>
              <a:rPr lang="zh-CN" altLang="en-US">
                <a:sym typeface="+mn-ea"/>
              </a:rPr>
              <a:t>发光线驱动器（</a:t>
            </a:r>
            <a:r>
              <a:rPr lang="en-US" altLang="zh-CN">
                <a:sym typeface="+mn-ea"/>
              </a:rPr>
              <a:t>60</a:t>
            </a:r>
            <a:r>
              <a:rPr lang="zh-CN" altLang="en-US">
                <a:sym typeface="+mn-ea"/>
              </a:rPr>
              <a:t>种</a:t>
            </a:r>
            <a:r>
              <a:rPr lang="zh-CN" altLang="en-US">
                <a:sym typeface="+mn-ea"/>
              </a:rPr>
              <a:t>）</a:t>
            </a:r>
            <a:endParaRPr lang="zh-CN" altLang="en-US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41730" y="1691005"/>
            <a:ext cx="2896870" cy="4128135"/>
          </a:xfrm>
        </p:spPr>
        <p:txBody>
          <a:bodyPr>
            <a:noAutofit/>
          </a:bodyPr>
          <a:p>
            <a:pPr marL="0" indent="0">
              <a:buNone/>
            </a:pPr>
            <a:r>
              <a:rPr lang="en-US" altLang="zh-CN" sz="2700">
                <a:sym typeface="+mn-ea"/>
              </a:rPr>
              <a:t> DC3V</a:t>
            </a:r>
            <a:r>
              <a:rPr lang="zh-CN" altLang="en-US" sz="2700">
                <a:sym typeface="+mn-ea"/>
              </a:rPr>
              <a:t>驱动</a:t>
            </a:r>
            <a:endParaRPr lang="en-US" altLang="zh-CN" sz="2700">
              <a:sym typeface="+mn-ea"/>
            </a:endParaRPr>
          </a:p>
          <a:p>
            <a:pPr marL="0" indent="0">
              <a:buNone/>
            </a:pPr>
            <a:r>
              <a:rPr lang="en-US" altLang="zh-CN" sz="2700">
                <a:sym typeface="+mn-ea"/>
              </a:rPr>
              <a:t>      </a:t>
            </a:r>
            <a:r>
              <a:rPr lang="zh-CN" altLang="en-US" sz="2700">
                <a:sym typeface="+mn-ea"/>
              </a:rPr>
              <a:t>长度</a:t>
            </a:r>
            <a:r>
              <a:rPr lang="en-US" altLang="zh-CN" sz="2700">
                <a:sym typeface="+mn-ea"/>
              </a:rPr>
              <a:t>0.5-</a:t>
            </a:r>
            <a:r>
              <a:rPr lang="en-US" altLang="zh-CN" sz="2700">
                <a:sym typeface="+mn-ea"/>
              </a:rPr>
              <a:t>3m</a:t>
            </a:r>
            <a:endParaRPr lang="en-US" altLang="zh-CN" sz="2700">
              <a:sym typeface="+mn-ea"/>
            </a:endParaRPr>
          </a:p>
          <a:p>
            <a:pPr marL="0" indent="0">
              <a:buNone/>
            </a:pPr>
            <a:endParaRPr lang="en-US" altLang="zh-CN" sz="2700">
              <a:sym typeface="+mn-ea"/>
            </a:endParaRPr>
          </a:p>
          <a:p>
            <a:pPr marL="0" indent="0">
              <a:buNone/>
            </a:pPr>
            <a:r>
              <a:rPr lang="en-US" altLang="zh-CN" sz="2700">
                <a:sym typeface="+mn-ea"/>
              </a:rPr>
              <a:t>DC12V</a:t>
            </a:r>
            <a:r>
              <a:rPr lang="zh-CN" altLang="en-US" sz="2700">
                <a:sym typeface="+mn-ea"/>
              </a:rPr>
              <a:t>驱动</a:t>
            </a:r>
            <a:endParaRPr lang="en-US" altLang="zh-CN" sz="2700"/>
          </a:p>
          <a:p>
            <a:pPr marL="0" indent="0">
              <a:buNone/>
            </a:pPr>
            <a:r>
              <a:rPr lang="en-US" altLang="zh-CN" sz="2700">
                <a:sym typeface="+mn-ea"/>
              </a:rPr>
              <a:t>      </a:t>
            </a:r>
            <a:r>
              <a:rPr lang="zh-CN" altLang="en-US" sz="2700">
                <a:sym typeface="+mn-ea"/>
              </a:rPr>
              <a:t>长度</a:t>
            </a:r>
            <a:r>
              <a:rPr lang="en-US" altLang="zh-CN" sz="2700">
                <a:sym typeface="+mn-ea"/>
              </a:rPr>
              <a:t>2-100m</a:t>
            </a:r>
            <a:endParaRPr lang="en-US" altLang="zh-CN" sz="2700">
              <a:sym typeface="+mn-ea"/>
            </a:endParaRPr>
          </a:p>
          <a:p>
            <a:pPr marL="0" indent="0">
              <a:buNone/>
            </a:pPr>
            <a:endParaRPr lang="en-US" altLang="zh-CN" sz="2700">
              <a:sym typeface="+mn-ea"/>
            </a:endParaRPr>
          </a:p>
          <a:p>
            <a:pPr marL="0" indent="0">
              <a:buNone/>
            </a:pPr>
            <a:r>
              <a:rPr lang="en-US" altLang="zh-CN" sz="2700">
                <a:sym typeface="+mn-ea"/>
              </a:rPr>
              <a:t>AC110/220V</a:t>
            </a:r>
            <a:r>
              <a:rPr lang="en-US" altLang="zh-CN" sz="2700">
                <a:sym typeface="+mn-ea"/>
              </a:rPr>
              <a:t> </a:t>
            </a:r>
            <a:r>
              <a:rPr lang="zh-CN" altLang="en-US" sz="2700">
                <a:sym typeface="+mn-ea"/>
              </a:rPr>
              <a:t>驱动</a:t>
            </a:r>
            <a:endParaRPr lang="en-US" altLang="zh-CN" sz="2700">
              <a:sym typeface="+mn-ea"/>
            </a:endParaRPr>
          </a:p>
          <a:p>
            <a:pPr marL="0" indent="0">
              <a:buNone/>
            </a:pPr>
            <a:r>
              <a:rPr lang="en-US" altLang="zh-CN" sz="2700">
                <a:sym typeface="+mn-ea"/>
              </a:rPr>
              <a:t>     </a:t>
            </a:r>
            <a:r>
              <a:rPr lang="zh-CN" altLang="en-US" sz="2700">
                <a:sym typeface="+mn-ea"/>
              </a:rPr>
              <a:t>长度</a:t>
            </a:r>
            <a:r>
              <a:rPr lang="en-US" altLang="zh-CN" sz="2700">
                <a:sym typeface="+mn-ea"/>
              </a:rPr>
              <a:t>10-400m</a:t>
            </a:r>
            <a:endParaRPr lang="en-US" altLang="zh-CN" sz="2700">
              <a:sym typeface="+mn-ea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 dirty="0"/>
              <a:t>www.ellight.net</a:t>
            </a:r>
            <a:endParaRPr lang="zh-CN" altLang="en-US" dirty="0"/>
          </a:p>
        </p:txBody>
      </p:sp>
      <p:pic>
        <p:nvPicPr>
          <p:cNvPr id="4" name="图片 29" descr="IMG_20191212_084349"/>
          <p:cNvPicPr>
            <a:picLocks noChangeAspect="1"/>
          </p:cNvPicPr>
          <p:nvPr/>
        </p:nvPicPr>
        <p:blipFill>
          <a:blip r:embed="rId1"/>
          <a:srcRect t="22334" r="4570" b="7106"/>
          <a:stretch>
            <a:fillRect/>
          </a:stretch>
        </p:blipFill>
        <p:spPr>
          <a:xfrm>
            <a:off x="4038600" y="1456690"/>
            <a:ext cx="2325370" cy="14014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-2147482602" descr="IMG_20191212_090949"/>
          <p:cNvPicPr>
            <a:picLocks noChangeAspect="1"/>
          </p:cNvPicPr>
          <p:nvPr/>
        </p:nvPicPr>
        <p:blipFill>
          <a:blip r:embed="rId2"/>
          <a:srcRect l="14471" t="7106" r="15994" b="8122"/>
          <a:stretch>
            <a:fillRect/>
          </a:stretch>
        </p:blipFill>
        <p:spPr>
          <a:xfrm>
            <a:off x="4038600" y="3097530"/>
            <a:ext cx="2325370" cy="14027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-2147482597" descr="IMG_20191212_0905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4739640"/>
            <a:ext cx="2324735" cy="15322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-2147482601" descr="IMG_20191212_091951"/>
          <p:cNvPicPr>
            <a:picLocks noChangeAspect="1"/>
          </p:cNvPicPr>
          <p:nvPr/>
        </p:nvPicPr>
        <p:blipFill>
          <a:blip r:embed="rId4"/>
          <a:srcRect l="4385" t="14803" r="6580" b="37280"/>
          <a:stretch>
            <a:fillRect/>
          </a:stretch>
        </p:blipFill>
        <p:spPr>
          <a:xfrm>
            <a:off x="6640830" y="3086735"/>
            <a:ext cx="2300605" cy="14243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-2147482599" descr="IMG_20191212_091603"/>
          <p:cNvPicPr>
            <a:picLocks noChangeAspect="1"/>
          </p:cNvPicPr>
          <p:nvPr/>
        </p:nvPicPr>
        <p:blipFill>
          <a:blip r:embed="rId5"/>
          <a:srcRect l="2193" t="10417" r="19006" b="13158"/>
          <a:stretch>
            <a:fillRect/>
          </a:stretch>
        </p:blipFill>
        <p:spPr>
          <a:xfrm>
            <a:off x="9218295" y="3086735"/>
            <a:ext cx="2136140" cy="14243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-2147482594" descr="IMG_20191212_091506"/>
          <p:cNvPicPr>
            <a:picLocks noChangeAspect="1"/>
          </p:cNvPicPr>
          <p:nvPr/>
        </p:nvPicPr>
        <p:blipFill>
          <a:blip r:embed="rId6"/>
          <a:srcRect t="13158" r="12427" b="12610"/>
          <a:stretch>
            <a:fillRect/>
          </a:stretch>
        </p:blipFill>
        <p:spPr>
          <a:xfrm>
            <a:off x="6640830" y="4756785"/>
            <a:ext cx="2300605" cy="15151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 descr="IMG_20191212_08460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0830" y="1451610"/>
            <a:ext cx="2300605" cy="1389380"/>
          </a:xfrm>
          <a:prstGeom prst="rect">
            <a:avLst/>
          </a:prstGeom>
        </p:spPr>
      </p:pic>
      <p:pic>
        <p:nvPicPr>
          <p:cNvPr id="13" name="图片 12" descr="IMG_20200116_1421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9582785" y="1092835"/>
            <a:ext cx="1400175" cy="2129790"/>
          </a:xfrm>
          <a:prstGeom prst="rect">
            <a:avLst/>
          </a:prstGeom>
        </p:spPr>
      </p:pic>
      <p:pic>
        <p:nvPicPr>
          <p:cNvPr id="18" name="图片 17" descr="IMG_20191212_09004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18930" y="4740275"/>
            <a:ext cx="2042160" cy="153162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20184553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20184553"/>
</p:tagLst>
</file>

<file path=ppt/tags/tag3.xml><?xml version="1.0" encoding="utf-8"?>
<p:tagLst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  <p:tag name="KSO_WM_SPECIAL_SOURCE" val="bdnull"/>
</p:tagLst>
</file>

<file path=ppt/tags/tag5.xml><?xml version="1.0" encoding="utf-8"?>
<p:tagLst xmlns:p="http://schemas.openxmlformats.org/presentationml/2006/main">
  <p:tag name="KSO_WM_UNIT_PLACING_PICTURE_USER_VIEWPORT" val="{&quot;height&quot;:10800,&quot;width&quot;:8099}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  <p:tag name="KSO_WM_SPECIAL_SOURCE" val="bdnull"/>
</p:tagLst>
</file>

<file path=ppt/tags/tag7.xml><?xml version="1.0" encoding="utf-8"?>
<p:tagLst xmlns:p="http://schemas.openxmlformats.org/presentationml/2006/main">
  <p:tag name="KSO_WM_TAG_VERSION" val="1.0"/>
  <p:tag name="KSO_WM_TEMPLATE_CATEGORY" val="custom"/>
  <p:tag name="KSO_WM_TEMPLATE_INDEX" val="20184553"/>
  <p:tag name="KSO_WM_UNIT_TYPE" val="a"/>
  <p:tag name="KSO_WM_UNIT_INDEX" val="1"/>
  <p:tag name="KSO_WM_UNIT_ID" val="custom20184553_1*a*1"/>
  <p:tag name="KSO_WM_UNIT_LAYERLEVEL" val="1"/>
  <p:tag name="KSO_WM_UNIT_VALUE" val="10"/>
  <p:tag name="KSO_WM_UNIT_ISCONTENTSTITLE" val="0"/>
  <p:tag name="KSO_WM_UNIT_HIGHLIGHT" val="0"/>
  <p:tag name="KSO_WM_UNIT_COMPATIBLE" val="0"/>
  <p:tag name="KSO_WM_UNIT_CLEAR" val="0"/>
  <p:tag name="KSO_WM_BEAUTIFY_FLAG" val="#wm#"/>
  <p:tag name="KSO_WM_UNIT_PRESET_TEXT" val="空白演示"/>
</p:tagLst>
</file>

<file path=ppt/tags/tag8.xml><?xml version="1.0" encoding="utf-8"?>
<p:tagLst xmlns:p="http://schemas.openxmlformats.org/presentationml/2006/main">
  <p:tag name="KSO_WM_UNIT_PLACING_PICTURE_USER_VIEWPORT" val="{&quot;height&quot;:10800,&quot;width&quot;:8099}"/>
</p:tagLst>
</file>

<file path=ppt/tags/tag9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  <p:tag name="KSO_WM_SPECIAL_SOURCE" val="bdnull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  <p:tag name="KSO_WM_SPECIAL_SOURCE" val="bdnull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  <p:tag name="KSO_WM_SPECIAL_SOURCE" val="bdnull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  <p:tag name="KSO_WM_SPECIAL_SOURCE" val="bdnull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  <p:tag name="KSO_WM_SPECIAL_SOURCE" val="bdnull"/>
</p:tagLst>
</file>

<file path=ppt/tags/tag14.xml><?xml version="1.0" encoding="utf-8"?>
<p:tagLst xmlns:p="http://schemas.openxmlformats.org/presentationml/2006/main">
  <p:tag name="KSO_DOCER_TEMPLATE_OPEN_ONCE_MARK" val="1"/>
</p:tagLst>
</file>

<file path=ppt/theme/theme1.xml><?xml version="1.0" encoding="utf-8"?>
<a:theme xmlns:a="http://schemas.openxmlformats.org/drawingml/2006/main" name="Office 主题">
  <a:themeElements>
    <a:clrScheme name="自定义 2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1130</Words>
  <Application>WPS 演示</Application>
  <PresentationFormat>宽屏</PresentationFormat>
  <Paragraphs>120</Paragraphs>
  <Slides>7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7" baseType="lpstr">
      <vt:lpstr>Arial</vt:lpstr>
      <vt:lpstr>宋体</vt:lpstr>
      <vt:lpstr>Wingdings</vt:lpstr>
      <vt:lpstr>黑体</vt:lpstr>
      <vt:lpstr>仿宋</vt:lpstr>
      <vt:lpstr>Verdana</vt:lpstr>
      <vt:lpstr>微软雅黑</vt:lpstr>
      <vt:lpstr>Calibri</vt:lpstr>
      <vt:lpstr>Arial Unicode MS</vt:lpstr>
      <vt:lpstr>Office 主题</vt:lpstr>
      <vt:lpstr>Kerune Phosphor Technology CO., LTD;</vt:lpstr>
      <vt:lpstr>       </vt:lpstr>
      <vt:lpstr> </vt:lpstr>
      <vt:lpstr>不同发光面积需要对应专用驱动器</vt:lpstr>
      <vt:lpstr>驱动器工作方式</vt:lpstr>
      <vt:lpstr>发光片驱动器（30种）</vt:lpstr>
      <vt:lpstr>发光线驱动器（60种）</vt:lpstr>
    </vt:vector>
  </TitlesOfParts>
  <Company>www.kpt.net.cn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DIY   Mask  Neon</dc:title>
  <dc:creator>kpt</dc:creator>
  <cp:keywords>DIY   Mask  Neon</cp:keywords>
  <dc:description>DIY   Mask  Neon</dc:description>
  <cp:lastModifiedBy>kpt</cp:lastModifiedBy>
  <cp:revision>58</cp:revision>
  <dcterms:created xsi:type="dcterms:W3CDTF">2018-03-01T02:03:00Z</dcterms:created>
  <dcterms:modified xsi:type="dcterms:W3CDTF">2022-02-07T12:38:17Z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2052-11.1.0.11294</vt:lpwstr>
  </property>
  <property fmtid="{D5CDD505-2E9C-101B-9397-08002B2CF9AE}" pid="3" name="KSORubyTemplateID">
    <vt:lpwstr>13</vt:lpwstr>
  </property>
  <property fmtid="{D5CDD505-2E9C-101B-9397-08002B2CF9AE}" pid="4" name="ICV">
    <vt:lpwstr>FE190A93C1DC4C5497E5546F107F85EC</vt:lpwstr>
  </property>
</Properties>
</file>