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559" r:id="rId1"/>
    <p:sldMasterId id="2147506596" r:id="rId2"/>
  </p:sldMasterIdLst>
  <p:notesMasterIdLst>
    <p:notesMasterId r:id="rId3"/>
  </p:notesMasterIdLst>
  <p:sldIdLst>
    <p:sldId id="11125" r:id="rId4"/>
    <p:sldId id="11129" r:id="rId5"/>
    <p:sldId id="11132" r:id="rId6"/>
    <p:sldId id="11135" r:id="rId7"/>
    <p:sldId id="11141" r:id="rId9"/>
    <p:sldId id="11144" r:id="rId10"/>
    <p:sldId id="11147" r:id="rId11"/>
    <p:sldId id="11150" r:id="rId12"/>
    <p:sldId id="11153" r:id="rId13"/>
    <p:sldId id="11159" r:id="rId15"/>
    <p:sldId id="11162" r:id="rId16"/>
    <p:sldId id="11165" r:id="rId17"/>
    <p:sldId id="11168" r:id="rId18"/>
    <p:sldId id="11171" r:id="rId19"/>
    <p:sldId id="11177" r:id="rId21"/>
    <p:sldId id="11180" r:id="rId22"/>
    <p:sldId id="11183" r:id="rId23"/>
    <p:sldId id="11186" r:id="rId24"/>
    <p:sldId id="11189" r:id="rId25"/>
    <p:sldId id="11195" r:id="rId27"/>
    <p:sldId id="11198" r:id="rId28"/>
    <p:sldId id="11201" r:id="rId29"/>
    <p:sldId id="11204" r:id="rId30"/>
    <p:sldId id="1120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560" r:id="rId1"/>
    <p:sldLayoutId id="2147506561" r:id="rId2"/>
    <p:sldLayoutId id="2147506562" r:id="rId3"/>
    <p:sldLayoutId id="2147506563" r:id="rId4"/>
    <p:sldLayoutId id="2147506564" r:id="rId5"/>
    <p:sldLayoutId id="2147506565" r:id="rId6"/>
    <p:sldLayoutId id="2147506566" r:id="rId7"/>
    <p:sldLayoutId id="2147506567" r:id="rId8"/>
    <p:sldLayoutId id="2147506568" r:id="rId9"/>
    <p:sldLayoutId id="2147506569" r:id="rId10"/>
    <p:sldLayoutId id="21475065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6597" r:id="rId1"/>
    <p:sldLayoutId id="2147506598" r:id="rId2"/>
    <p:sldLayoutId id="2147506599" r:id="rId3"/>
    <p:sldLayoutId id="2147506600" r:id="rId4"/>
    <p:sldLayoutId id="2147506601" r:id="rId5"/>
    <p:sldLayoutId id="2147506602" r:id="rId6"/>
    <p:sldLayoutId id="2147506603" r:id="rId7"/>
    <p:sldLayoutId id="2147506604" r:id="rId8"/>
    <p:sldLayoutId id="2147506605" r:id="rId9"/>
    <p:sldLayoutId id="2147506606" r:id="rId10"/>
    <p:sldLayoutId id="21475066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企业管理对企业发展的意义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企业管理对企业员工的影响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80264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企业管理对企业社会责任的体现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802641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企业管理对企业未来发展的影响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企业管理对企业发展的意义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908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降低成本，增加利润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增强市场竞争力，扩大市场份额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提升品牌形象，增加品牌价值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1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促进创新：企业管理鼓励创新思维和行动，推动企业不断探索新的市场机会和技术应用，保持竞争优势。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增强企业凝聚力：企业管理关注员工的发展和福利，营造良好的企业文化，增强员工的归属感和忠诚度，提高工作效率和绩效。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提升企业竞争力：通过有效的企业管理，企业能够更好地适应市场变化，提高产品质量和服务水平，从而增强竞争力。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实现企业战略目标：企业管理有助于企业制定和实施战略计划，确保企业长期稳定发展，实现战略目标。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增强企业创新能力</a:t>
            </a:r>
            <a:endParaRPr altLang="en-US" lang="zh-CN"/>
          </a:p>
        </p:txBody>
      </p:sp>
      <p:sp>
        <p:nvSpPr>
          <p:cNvPr id="10492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激发员工创新精神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提升企业核心竞争力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推动企业可持续发展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促进企业技术进步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提高企业品牌形象</a:t>
            </a:r>
            <a:endParaRPr altLang="en-US" lang="zh-CN"/>
          </a:p>
        </p:txBody>
      </p:sp>
      <p:sp>
        <p:nvSpPr>
          <p:cNvPr id="10492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增强企业竞争力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提升企业知名度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塑造企业形象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促进企业发展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5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企业管理对企业员工的影响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提高员工素质和工作效率</a:t>
            </a:r>
            <a:endParaRPr altLang="en-US" lang="zh-CN"/>
          </a:p>
        </p:txBody>
      </p:sp>
      <p:sp>
        <p:nvSpPr>
          <p:cNvPr id="10494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企业管理能够提高员工的素质，包括专业技能、沟通能力、团队协作等方面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企业管理能够提高员工的工作效率，通过规范工作流程、明确工作职责、提供培训支持等方式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企业管理能够激发员工的积极性和创造力，营造良好的工作氛围和激励机制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企业管理能够增强员工的归属感和忠诚度，提高员工的工作满意度和稳定性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增强员工归属感和忠诚度</a:t>
            </a:r>
            <a:endParaRPr altLang="en-US" lang="zh-CN"/>
          </a:p>
        </p:txBody>
      </p:sp>
      <p:sp>
        <p:nvSpPr>
          <p:cNvPr id="10495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员工忠诚度：企业管理能够让员工更加了解企业的价值观和目标，从而增强员工对企业的忠诚度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员工归属感：企业管理能够让员工感受到企业的关怀和认可，从而增强员工对企业的归属感和忠诚度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员工满意度：企业管理能够提高员工的工作满意度，从而增强员工对企业的归属感和忠诚度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员工稳定性：企业管理能够提高员工的稳定性，从而降低员工流失率，提高企业的竞争力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促进员工个人发展</a:t>
            </a:r>
            <a:endParaRPr altLang="en-US" lang="zh-CN"/>
          </a:p>
        </p:txBody>
      </p:sp>
      <p:sp>
        <p:nvSpPr>
          <p:cNvPr id="10495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提升员工技能和能力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激发员工积极性和创造力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培养员工责任感和使命感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增强员工归属感和忠诚度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提升员工满意度和幸福感</a:t>
            </a:r>
            <a:endParaRPr altLang="en-US" lang="zh-CN"/>
          </a:p>
        </p:txBody>
      </p:sp>
      <p:sp>
        <p:nvSpPr>
          <p:cNvPr id="10496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员工满意度：企业管理能够提高员工的工作满意度，通过合理的薪酬、福利和培训等措施，让员工感到被重视和关注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幸福感：企业管理能够提升员工的幸福感，通过营造良好的工作环境、提供发展空间和支持员工个人成长，让员工感到快乐和满足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员工参与：企业管理鼓励员工参与决策和规划，增强员工的归属感和责任感，提高员工的工作积极性和效率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企业文化：企业管理塑造积极向上的企业文化，让员工认同企业的价值观和使命，增强员工的凝聚力和向心力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0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企业管理对企业社会责任的体现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环保管理</a:t>
            </a:r>
            <a:endParaRPr altLang="en-US" lang="zh-CN"/>
          </a:p>
        </p:txBody>
      </p:sp>
      <p:sp>
        <p:nvSpPr>
          <p:cNvPr id="10497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环保政策的制定和执行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环保技术的研发和应用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环保意识的普及和推广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环保绩效的评估和改进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公益事业参与</a:t>
            </a:r>
            <a:endParaRPr altLang="en-US" lang="zh-CN"/>
          </a:p>
        </p:txBody>
      </p:sp>
      <p:sp>
        <p:nvSpPr>
          <p:cNvPr id="10498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企业管理对企业社会责任的体现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公益事业参与对企业形象和品牌建设的影响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公益事业参与对企业员工和社会公众的积极影响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公益事业参与的方式和形式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社会贡献的体现</a:t>
            </a:r>
            <a:endParaRPr altLang="en-US" lang="zh-CN"/>
          </a:p>
        </p:txBody>
      </p:sp>
      <p:sp>
        <p:nvSpPr>
          <p:cNvPr id="10499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推动技术创新：加大研发投入，提升企业核心竞争力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创造就业机会：提供稳定的工作岗位，促进社会经济发展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履行环保责任：节能减排，保护生态环境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参与公益事业：回馈社会，积极投身慈善事业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对就业的贡献</a:t>
            </a:r>
            <a:endParaRPr altLang="en-US" lang="zh-CN"/>
          </a:p>
        </p:txBody>
      </p:sp>
      <p:sp>
        <p:nvSpPr>
          <p:cNvPr id="10499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创造就业机会：企业管理能够促进企业的发展，从而创造更多的就业机会，帮助解决社会就业问题。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提高员工素质：企业管理注重员工的培训和发展，提高员工的专业素质和技能水平，为社会培养更多的人才。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促进社会稳定：企业管理能够保障员工的权益和福利，提高员工的生活质量，从而促进社会稳定和发展。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推动经济发展：企业管理能够提高企业的效率和竞争力，从而推动经济的发展和繁荣，为社会带来更多的财富和机会。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4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企业管理对企业未来发展的影响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发展战略的制定和实施</a:t>
            </a:r>
            <a:endParaRPr altLang="en-US" lang="zh-CN"/>
          </a:p>
        </p:txBody>
      </p:sp>
      <p:sp>
        <p:nvSpPr>
          <p:cNvPr id="10501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实施发展战略：通过有效的组织和协调，将战略转化为具体的行动计划，确保目标的实现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制定发展战略：明确企业未来的发展方向和目标，制定可行的计划和方案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战略调整：根据市场变化和企业发展需要，及时调整战略，保持企业的竞争力和可持续发展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战略评估：对战略实施的效果进行评估，总结经验教训，不断完善和优化战略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技术创新能力的提升</a:t>
            </a:r>
            <a:endParaRPr altLang="en-US" lang="zh-CN"/>
          </a:p>
        </p:txBody>
      </p:sp>
      <p:sp>
        <p:nvSpPr>
          <p:cNvPr id="10501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技术创新是企业发展的核心动力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技术创新能够提高企业的竞争力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技术创新能够推动企业转型升级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技术创新能够增强企业的可持续发展能力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市场拓展计划的推进</a:t>
            </a:r>
            <a:endParaRPr altLang="en-US" lang="zh-CN"/>
          </a:p>
        </p:txBody>
      </p:sp>
      <p:sp>
        <p:nvSpPr>
          <p:cNvPr id="105025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拓展市场渠道：通过多种渠道拓展市场，提高企业知名度和竞争力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制定营销策略：根据市场需求和竞争情况，制定有效的营销策略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加强品牌建设：通过品牌推广和宣传，提高企业品牌价值和市场影响力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提升服务质量：提高服务质量，增强客户满意度和忠诚度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战略规划的制定和执行</a:t>
            </a:r>
            <a:endParaRPr altLang="en-US" lang="zh-CN"/>
          </a:p>
        </p:txBody>
      </p:sp>
      <p:sp>
        <p:nvSpPr>
          <p:cNvPr id="105031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明确企业未来发展方向和目标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制定实现目标的战略计划和措施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确保战略计划的执行和实施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及时调整和优化战略规划，适应市场变化和企业发展需求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38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8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9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8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4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2023-12-19T19:09:25Z</dcterms:created>
  <dcterms:modified xsi:type="dcterms:W3CDTF">2023-12-19T19:09:25Z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06881c5daa19480a8667a71839de7a2f_21</vt:lpwstr>
  </property>
</Properties>
</file>