
<file path=[Content_Types].xml><?xml version="1.0" encoding="utf-8"?>
<Types xmlns="http://schemas.openxmlformats.org/package/2006/content-types">
  <Default Extension="png" ContentType="image/png"/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1" r:id="rId3"/>
  </p:sldMasterIdLst>
  <p:notesMasterIdLst>
    <p:notesMasterId r:id="rId5"/>
  </p:notesMasterIdLst>
  <p:sldIdLst>
    <p:sldId id="256" r:id="rId4"/>
    <p:sldId id="257" r:id="rId6"/>
    <p:sldId id="274" r:id="rId7"/>
    <p:sldId id="267" r:id="rId8"/>
    <p:sldId id="273" r:id="rId9"/>
    <p:sldId id="261" r:id="rId10"/>
    <p:sldId id="266" r:id="rId11"/>
    <p:sldId id="275" r:id="rId12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5C77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49" autoAdjust="0"/>
    <p:restoredTop sz="94660"/>
  </p:normalViewPr>
  <p:slideViewPr>
    <p:cSldViewPr snapToGrid="0" showGuides="1">
      <p:cViewPr>
        <p:scale>
          <a:sx n="75" d="100"/>
          <a:sy n="75" d="100"/>
        </p:scale>
        <p:origin x="1842" y="81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5.xml"/><Relationship Id="rId8" Type="http://schemas.openxmlformats.org/officeDocument/2006/relationships/slide" Target="slides/slide4.xml"/><Relationship Id="rId7" Type="http://schemas.openxmlformats.org/officeDocument/2006/relationships/slide" Target="slides/slide3.xml"/><Relationship Id="rId6" Type="http://schemas.openxmlformats.org/officeDocument/2006/relationships/slide" Target="slides/slide2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3" Type="http://schemas.openxmlformats.org/officeDocument/2006/relationships/slideMaster" Target="slideMasters/slideMaster2.xml"/><Relationship Id="rId2" Type="http://schemas.openxmlformats.org/officeDocument/2006/relationships/theme" Target="theme/theme1.xml"/><Relationship Id="rId15" Type="http://schemas.openxmlformats.org/officeDocument/2006/relationships/tableStyles" Target="tableStyles.xml"/><Relationship Id="rId14" Type="http://schemas.openxmlformats.org/officeDocument/2006/relationships/viewProps" Target="viewProps.xml"/><Relationship Id="rId13" Type="http://schemas.openxmlformats.org/officeDocument/2006/relationships/presProps" Target="presProps.xml"/><Relationship Id="rId12" Type="http://schemas.openxmlformats.org/officeDocument/2006/relationships/slide" Target="slides/slide8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D6B9AE8-F8B2-4861-82CD-8A13F48F8B4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E512D89-CB67-4050-A138-064C77220A72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512D89-CB67-4050-A138-064C77220A7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512D89-CB67-4050-A138-064C77220A7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512D89-CB67-4050-A138-064C77220A7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512D89-CB67-4050-A138-064C77220A7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512D89-CB67-4050-A138-064C77220A7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512D89-CB67-4050-A138-064C77220A7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512D89-CB67-4050-A138-064C77220A7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512D89-CB67-4050-A138-064C77220A7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hyperlink" Target="http://www.1ppt.com/moban/" TargetMode="Externa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spd="slow" advClick="0" advTm="5000">
    <p:random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spd="slow" advClick="0" advTm="5000">
    <p:random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spd="slow" advClick="0" advTm="5000">
    <p:random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spd="slow" advClick="0" advTm="5000">
    <p:random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spd="slow" advClick="0" advTm="5000">
    <p:random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1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  <p:sp>
        <p:nvSpPr>
          <p:cNvPr id="11" name="TextBox 3"/>
          <p:cNvSpPr txBox="1"/>
          <p:nvPr userDrawn="1"/>
        </p:nvSpPr>
        <p:spPr>
          <a:xfrm>
            <a:off x="1309700" y="6739570"/>
            <a:ext cx="1800200" cy="118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sz="1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2"/>
              </a:rPr>
              <a:t>PPT</a:t>
            </a:r>
            <a:r>
              <a:rPr lang="zh-CN" altLang="en-US" sz="1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2"/>
              </a:rPr>
              <a:t>模板</a:t>
            </a:r>
            <a:r>
              <a:rPr lang="zh-CN" altLang="en-US" sz="1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http://www.1ppt.com/moban/</a:t>
            </a:r>
            <a:r>
              <a:rPr lang="zh-CN" altLang="en-US" sz="1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endParaRPr lang="en-US" altLang="zh-CN" sz="100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 advClick="0" advTm="5000">
    <p:random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spd="slow" advClick="0" advTm="5000">
    <p:random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spd="slow" advClick="0" advTm="5000">
    <p:random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spd="slow" advClick="0" advTm="5000">
    <p:random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spd="slow" advClick="0" advTm="5000">
    <p:random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spd="slow" advClick="0" advTm="5000">
    <p:random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spd="slow" advClick="0" advTm="5000">
    <p:random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2E3AAC11-D570-4EA9-AFC0-30FB72BA45EB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55ECCFAA-F4FB-487C-9F1E-C8836D0C3DC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2E3AAC11-D570-4EA9-AFC0-30FB72BA45EB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55ECCFAA-F4FB-487C-9F1E-C8836D0C3DC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4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ransition spd="slow" advClick="0" advTm="5000">
    <p:random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.xml"/><Relationship Id="rId3" Type="http://schemas.openxmlformats.org/officeDocument/2006/relationships/slideLayout" Target="../slideLayouts/slideLayout8.xml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2.xml"/><Relationship Id="rId7" Type="http://schemas.openxmlformats.org/officeDocument/2006/relationships/slideLayout" Target="../slideLayouts/slideLayout8.xml"/><Relationship Id="rId6" Type="http://schemas.openxmlformats.org/officeDocument/2006/relationships/image" Target="../media/image4.png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3.xml"/><Relationship Id="rId7" Type="http://schemas.openxmlformats.org/officeDocument/2006/relationships/slideLayout" Target="../slideLayouts/slideLayout8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jpeg"/><Relationship Id="rId3" Type="http://schemas.openxmlformats.org/officeDocument/2006/relationships/tags" Target="../tags/tag7.xml"/><Relationship Id="rId2" Type="http://schemas.openxmlformats.org/officeDocument/2006/relationships/tags" Target="../tags/tag6.xml"/><Relationship Id="rId1" Type="http://schemas.openxmlformats.org/officeDocument/2006/relationships/tags" Target="../tags/tag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8.xml"/><Relationship Id="rId1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9" Type="http://schemas.openxmlformats.org/officeDocument/2006/relationships/image" Target="../media/image9.jpeg"/><Relationship Id="rId8" Type="http://schemas.openxmlformats.org/officeDocument/2006/relationships/tags" Target="../tags/tag15.xml"/><Relationship Id="rId7" Type="http://schemas.openxmlformats.org/officeDocument/2006/relationships/tags" Target="../tags/tag14.xml"/><Relationship Id="rId6" Type="http://schemas.openxmlformats.org/officeDocument/2006/relationships/tags" Target="../tags/tag13.xml"/><Relationship Id="rId5" Type="http://schemas.openxmlformats.org/officeDocument/2006/relationships/tags" Target="../tags/tag12.xml"/><Relationship Id="rId4" Type="http://schemas.openxmlformats.org/officeDocument/2006/relationships/tags" Target="../tags/tag11.xml"/><Relationship Id="rId3" Type="http://schemas.openxmlformats.org/officeDocument/2006/relationships/tags" Target="../tags/tag10.xml"/><Relationship Id="rId2" Type="http://schemas.openxmlformats.org/officeDocument/2006/relationships/tags" Target="../tags/tag9.xml"/><Relationship Id="rId12" Type="http://schemas.openxmlformats.org/officeDocument/2006/relationships/notesSlide" Target="../notesSlides/notesSlide5.xml"/><Relationship Id="rId11" Type="http://schemas.openxmlformats.org/officeDocument/2006/relationships/slideLayout" Target="../slideLayouts/slideLayout8.xml"/><Relationship Id="rId10" Type="http://schemas.openxmlformats.org/officeDocument/2006/relationships/image" Target="../media/image10.jpeg"/><Relationship Id="rId1" Type="http://schemas.openxmlformats.org/officeDocument/2006/relationships/tags" Target="../tags/tag8.xml"/></Relationships>
</file>

<file path=ppt/slides/_rels/slide6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6.xml"/><Relationship Id="rId5" Type="http://schemas.openxmlformats.org/officeDocument/2006/relationships/slideLayout" Target="../slideLayouts/slideLayout8.xml"/><Relationship Id="rId4" Type="http://schemas.openxmlformats.org/officeDocument/2006/relationships/image" Target="../media/image14.jpeg"/><Relationship Id="rId3" Type="http://schemas.openxmlformats.org/officeDocument/2006/relationships/image" Target="../media/image13.jpeg"/><Relationship Id="rId2" Type="http://schemas.openxmlformats.org/officeDocument/2006/relationships/image" Target="../media/image12.png"/><Relationship Id="rId1" Type="http://schemas.openxmlformats.org/officeDocument/2006/relationships/image" Target="../media/image11.jpeg"/></Relationships>
</file>

<file path=ppt/slides/_rels/slide7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7.xml"/><Relationship Id="rId3" Type="http://schemas.openxmlformats.org/officeDocument/2006/relationships/slideLayout" Target="../slideLayouts/slideLayout8.xml"/><Relationship Id="rId2" Type="http://schemas.openxmlformats.org/officeDocument/2006/relationships/image" Target="../media/image16.jpeg"/><Relationship Id="rId1" Type="http://schemas.openxmlformats.org/officeDocument/2006/relationships/image" Target="../media/image15.png"/></Relationships>
</file>

<file path=ppt/slides/_rels/slide8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8.xml"/><Relationship Id="rId3" Type="http://schemas.openxmlformats.org/officeDocument/2006/relationships/slideLayout" Target="../slideLayouts/slideLayout8.xml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图片 17"/>
          <p:cNvPicPr>
            <a:picLocks noChangeAspect="1"/>
          </p:cNvPicPr>
          <p:nvPr/>
        </p:nvPicPr>
        <p:blipFill rotWithShape="1">
          <a:blip r:embed="rId1" cstate="screen"/>
          <a:srcRect/>
          <a:stretch>
            <a:fillRect/>
          </a:stretch>
        </p:blipFill>
        <p:spPr>
          <a:xfrm>
            <a:off x="7788315" y="0"/>
            <a:ext cx="4401026" cy="5626608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 rotWithShape="1">
          <a:blip r:embed="rId2" cstate="screen"/>
          <a:srcRect/>
          <a:stretch>
            <a:fillRect/>
          </a:stretch>
        </p:blipFill>
        <p:spPr>
          <a:xfrm>
            <a:off x="4536672" y="1969008"/>
            <a:ext cx="4538224" cy="4888992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570230" y="1303020"/>
            <a:ext cx="7975600" cy="13220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8000" spc="-150" dirty="0">
                <a:cs typeface="+mn-ea"/>
                <a:sym typeface="+mn-lt"/>
              </a:rPr>
              <a:t>LS30</a:t>
            </a:r>
            <a:r>
              <a:rPr lang="zh-CN" altLang="en-US" sz="8000" spc="-150" dirty="0">
                <a:cs typeface="+mn-ea"/>
                <a:sym typeface="+mn-lt"/>
              </a:rPr>
              <a:t>滚轮罐耳</a:t>
            </a:r>
            <a:endParaRPr lang="zh-CN" altLang="en-US" sz="8000" spc="-150" dirty="0">
              <a:cs typeface="+mn-ea"/>
              <a:sym typeface="+mn-lt"/>
            </a:endParaRPr>
          </a:p>
        </p:txBody>
      </p:sp>
      <p:sp>
        <p:nvSpPr>
          <p:cNvPr id="6" name="文本框 14"/>
          <p:cNvSpPr txBox="1"/>
          <p:nvPr/>
        </p:nvSpPr>
        <p:spPr>
          <a:xfrm rot="16200000">
            <a:off x="5095240" y="2737485"/>
            <a:ext cx="336550" cy="1738630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000" b="1" spc="600" dirty="0">
                <a:cs typeface="+mn-ea"/>
                <a:sym typeface="+mn-lt"/>
              </a:rPr>
              <a:t>Kuangan001</a:t>
            </a:r>
            <a:endParaRPr lang="en-US" altLang="zh-CN" sz="1000" b="1" spc="600" dirty="0">
              <a:cs typeface="+mn-ea"/>
              <a:sym typeface="+mn-lt"/>
            </a:endParaRPr>
          </a:p>
        </p:txBody>
      </p:sp>
      <p:sp>
        <p:nvSpPr>
          <p:cNvPr id="7" name="文本框 12"/>
          <p:cNvSpPr txBox="1"/>
          <p:nvPr/>
        </p:nvSpPr>
        <p:spPr>
          <a:xfrm>
            <a:off x="8166538" y="6298743"/>
            <a:ext cx="387328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zh-CN" altLang="en-US" sz="1400" b="1" spc="600" dirty="0">
                <a:cs typeface="+mn-ea"/>
                <a:sym typeface="+mn-lt"/>
              </a:rPr>
              <a:t>愿</a:t>
            </a:r>
            <a:r>
              <a:rPr lang="en-US" altLang="zh-CN" sz="1400" b="1" spc="600" dirty="0">
                <a:cs typeface="+mn-ea"/>
                <a:sym typeface="+mn-lt"/>
              </a:rPr>
              <a:t>/</a:t>
            </a:r>
            <a:r>
              <a:rPr lang="zh-CN" altLang="en-US" sz="1400" b="1" spc="600" dirty="0">
                <a:cs typeface="+mn-ea"/>
                <a:sym typeface="+mn-lt"/>
              </a:rPr>
              <a:t>你</a:t>
            </a:r>
            <a:r>
              <a:rPr lang="en-US" altLang="zh-CN" sz="1400" b="1" spc="600" dirty="0">
                <a:cs typeface="+mn-ea"/>
                <a:sym typeface="+mn-lt"/>
              </a:rPr>
              <a:t>/</a:t>
            </a:r>
            <a:r>
              <a:rPr lang="zh-CN" altLang="en-US" sz="1400" b="1" spc="600" dirty="0">
                <a:cs typeface="+mn-ea"/>
                <a:sym typeface="+mn-lt"/>
              </a:rPr>
              <a:t>归</a:t>
            </a:r>
            <a:r>
              <a:rPr lang="en-US" altLang="zh-CN" sz="1400" b="1" spc="600" dirty="0">
                <a:cs typeface="+mn-ea"/>
                <a:sym typeface="+mn-lt"/>
              </a:rPr>
              <a:t>/</a:t>
            </a:r>
            <a:r>
              <a:rPr lang="zh-CN" altLang="en-US" sz="1400" b="1" spc="600" dirty="0">
                <a:cs typeface="+mn-ea"/>
                <a:sym typeface="+mn-lt"/>
              </a:rPr>
              <a:t>来</a:t>
            </a:r>
            <a:r>
              <a:rPr lang="en-US" altLang="zh-CN" sz="1400" b="1" spc="600" dirty="0">
                <a:cs typeface="+mn-ea"/>
                <a:sym typeface="+mn-lt"/>
              </a:rPr>
              <a:t>/</a:t>
            </a:r>
            <a:r>
              <a:rPr lang="zh-CN" altLang="en-US" sz="1400" b="1" spc="600" dirty="0">
                <a:cs typeface="+mn-ea"/>
                <a:sym typeface="+mn-lt"/>
              </a:rPr>
              <a:t>时</a:t>
            </a:r>
            <a:r>
              <a:rPr lang="en-US" altLang="zh-CN" sz="1400" b="1" spc="600" dirty="0">
                <a:cs typeface="+mn-ea"/>
                <a:sym typeface="+mn-lt"/>
              </a:rPr>
              <a:t>/</a:t>
            </a:r>
            <a:r>
              <a:rPr lang="zh-CN" altLang="en-US" sz="1400" b="1" spc="600" dirty="0">
                <a:cs typeface="+mn-ea"/>
                <a:sym typeface="+mn-lt"/>
              </a:rPr>
              <a:t>仍</a:t>
            </a:r>
            <a:r>
              <a:rPr lang="en-US" altLang="zh-CN" sz="1400" b="1" spc="600" dirty="0">
                <a:cs typeface="+mn-ea"/>
                <a:sym typeface="+mn-lt"/>
              </a:rPr>
              <a:t>/</a:t>
            </a:r>
            <a:r>
              <a:rPr lang="zh-CN" altLang="en-US" sz="1400" b="1" spc="600" dirty="0">
                <a:cs typeface="+mn-ea"/>
                <a:sym typeface="+mn-lt"/>
              </a:rPr>
              <a:t>是</a:t>
            </a:r>
            <a:r>
              <a:rPr lang="en-US" altLang="zh-CN" sz="1400" b="1" spc="600" dirty="0">
                <a:cs typeface="+mn-ea"/>
                <a:sym typeface="+mn-lt"/>
              </a:rPr>
              <a:t>/</a:t>
            </a:r>
            <a:r>
              <a:rPr lang="zh-CN" altLang="en-US" sz="1400" b="1" spc="600" dirty="0">
                <a:cs typeface="+mn-ea"/>
                <a:sym typeface="+mn-lt"/>
              </a:rPr>
              <a:t>少</a:t>
            </a:r>
            <a:r>
              <a:rPr lang="en-US" altLang="zh-CN" sz="1400" b="1" spc="600" dirty="0">
                <a:cs typeface="+mn-ea"/>
                <a:sym typeface="+mn-lt"/>
              </a:rPr>
              <a:t>/</a:t>
            </a:r>
            <a:r>
              <a:rPr lang="zh-CN" altLang="en-US" sz="1400" b="1" spc="600" dirty="0">
                <a:cs typeface="+mn-ea"/>
                <a:sym typeface="+mn-lt"/>
              </a:rPr>
              <a:t>年</a:t>
            </a:r>
            <a:endParaRPr lang="zh-CN" altLang="en-US" sz="1400" b="1" spc="600" dirty="0">
              <a:cs typeface="+mn-ea"/>
              <a:sym typeface="+mn-lt"/>
            </a:endParaRPr>
          </a:p>
        </p:txBody>
      </p:sp>
      <p:sp>
        <p:nvSpPr>
          <p:cNvPr id="8" name="文本框 12"/>
          <p:cNvSpPr txBox="1"/>
          <p:nvPr/>
        </p:nvSpPr>
        <p:spPr>
          <a:xfrm>
            <a:off x="199697" y="181722"/>
            <a:ext cx="387328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400" b="1" spc="600" dirty="0">
                <a:cs typeface="+mn-ea"/>
                <a:sym typeface="+mn-lt"/>
              </a:rPr>
              <a:t>愿</a:t>
            </a:r>
            <a:r>
              <a:rPr lang="en-US" altLang="zh-CN" sz="1400" b="1" spc="600" dirty="0">
                <a:cs typeface="+mn-ea"/>
                <a:sym typeface="+mn-lt"/>
              </a:rPr>
              <a:t>/</a:t>
            </a:r>
            <a:r>
              <a:rPr lang="zh-CN" altLang="en-US" sz="1400" b="1" spc="600" dirty="0">
                <a:cs typeface="+mn-ea"/>
                <a:sym typeface="+mn-lt"/>
              </a:rPr>
              <a:t>你</a:t>
            </a:r>
            <a:r>
              <a:rPr lang="en-US" altLang="zh-CN" sz="1400" b="1" spc="600" dirty="0">
                <a:cs typeface="+mn-ea"/>
                <a:sym typeface="+mn-lt"/>
              </a:rPr>
              <a:t>/</a:t>
            </a:r>
            <a:r>
              <a:rPr lang="zh-CN" altLang="en-US" sz="1400" b="1" spc="600" dirty="0">
                <a:cs typeface="+mn-ea"/>
                <a:sym typeface="+mn-lt"/>
              </a:rPr>
              <a:t>去</a:t>
            </a:r>
            <a:r>
              <a:rPr lang="en-US" altLang="zh-CN" sz="1400" b="1" spc="600" dirty="0">
                <a:cs typeface="+mn-ea"/>
                <a:sym typeface="+mn-lt"/>
              </a:rPr>
              <a:t>/</a:t>
            </a:r>
            <a:r>
              <a:rPr lang="zh-CN" altLang="en-US" sz="1400" b="1" spc="600" dirty="0">
                <a:cs typeface="+mn-ea"/>
                <a:sym typeface="+mn-lt"/>
              </a:rPr>
              <a:t>看</a:t>
            </a:r>
            <a:r>
              <a:rPr lang="en-US" altLang="zh-CN" sz="1400" b="1" spc="600" dirty="0">
                <a:cs typeface="+mn-ea"/>
                <a:sym typeface="+mn-lt"/>
              </a:rPr>
              <a:t>/</a:t>
            </a:r>
            <a:r>
              <a:rPr lang="zh-CN" altLang="en-US" sz="1400" b="1" spc="600" dirty="0">
                <a:cs typeface="+mn-ea"/>
                <a:sym typeface="+mn-lt"/>
              </a:rPr>
              <a:t>星</a:t>
            </a:r>
            <a:r>
              <a:rPr lang="en-US" altLang="zh-CN" sz="1400" b="1" spc="600" dirty="0">
                <a:cs typeface="+mn-ea"/>
                <a:sym typeface="+mn-lt"/>
              </a:rPr>
              <a:t>/</a:t>
            </a:r>
            <a:r>
              <a:rPr lang="zh-CN" altLang="en-US" sz="1400" b="1" spc="600" dirty="0">
                <a:cs typeface="+mn-ea"/>
                <a:sym typeface="+mn-lt"/>
              </a:rPr>
              <a:t>辰</a:t>
            </a:r>
            <a:r>
              <a:rPr lang="en-US" altLang="zh-CN" sz="1400" b="1" spc="600" dirty="0">
                <a:cs typeface="+mn-ea"/>
                <a:sym typeface="+mn-lt"/>
              </a:rPr>
              <a:t>/</a:t>
            </a:r>
            <a:r>
              <a:rPr lang="zh-CN" altLang="en-US" sz="1400" b="1" spc="600" dirty="0">
                <a:cs typeface="+mn-ea"/>
                <a:sym typeface="+mn-lt"/>
              </a:rPr>
              <a:t>大</a:t>
            </a:r>
            <a:r>
              <a:rPr lang="en-US" altLang="zh-CN" sz="1400" b="1" spc="600" dirty="0">
                <a:cs typeface="+mn-ea"/>
                <a:sym typeface="+mn-lt"/>
              </a:rPr>
              <a:t>/</a:t>
            </a:r>
            <a:r>
              <a:rPr lang="zh-CN" altLang="en-US" sz="1400" b="1" spc="600" dirty="0">
                <a:cs typeface="+mn-ea"/>
                <a:sym typeface="+mn-lt"/>
              </a:rPr>
              <a:t>海</a:t>
            </a:r>
            <a:endParaRPr lang="zh-CN" altLang="en-US" sz="1400" b="1" spc="600" dirty="0">
              <a:cs typeface="+mn-ea"/>
              <a:sym typeface="+mn-lt"/>
            </a:endParaRPr>
          </a:p>
        </p:txBody>
      </p:sp>
    </p:spTree>
  </p:cSld>
  <p:clrMapOvr>
    <a:masterClrMapping/>
  </p:clrMapOvr>
  <p:transition spd="slow" advClick="0" advTm="500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8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3000"/>
                            </p:stCondLst>
                            <p:childTnLst>
                              <p:par>
                                <p:cTn id="2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  <p:bldP spid="7" grpId="0"/>
      <p:bldP spid="8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925" y="4782751"/>
            <a:ext cx="12192000" cy="2075432"/>
          </a:xfrm>
          <a:prstGeom prst="rect">
            <a:avLst/>
          </a:prstGeom>
        </p:spPr>
      </p:pic>
      <p:sp>
        <p:nvSpPr>
          <p:cNvPr id="14" name="文本框 18"/>
          <p:cNvSpPr txBox="1"/>
          <p:nvPr>
            <p:custDataLst>
              <p:tags r:id="rId2"/>
            </p:custDataLst>
          </p:nvPr>
        </p:nvSpPr>
        <p:spPr>
          <a:xfrm>
            <a:off x="4457065" y="1565910"/>
            <a:ext cx="551815" cy="3490595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dist"/>
            <a:r>
              <a:rPr lang="en-US" altLang="zh-CN" sz="2400" dirty="0">
                <a:cs typeface="+mn-ea"/>
                <a:sym typeface="+mn-lt"/>
              </a:rPr>
              <a:t>LS30</a:t>
            </a:r>
            <a:r>
              <a:rPr lang="zh-CN" altLang="en-US" sz="2400" dirty="0">
                <a:cs typeface="+mn-ea"/>
                <a:sym typeface="+mn-lt"/>
              </a:rPr>
              <a:t>滚轮罐耳注意事项</a:t>
            </a:r>
            <a:endParaRPr lang="zh-CN" altLang="en-US" sz="2400" dirty="0">
              <a:cs typeface="+mn-ea"/>
              <a:sym typeface="+mn-lt"/>
            </a:endParaRPr>
          </a:p>
        </p:txBody>
      </p:sp>
      <p:sp>
        <p:nvSpPr>
          <p:cNvPr id="19" name="文本框 18"/>
          <p:cNvSpPr txBox="1"/>
          <p:nvPr>
            <p:custDataLst>
              <p:tags r:id="rId3"/>
            </p:custDataLst>
          </p:nvPr>
        </p:nvSpPr>
        <p:spPr>
          <a:xfrm>
            <a:off x="6666865" y="1565910"/>
            <a:ext cx="551815" cy="3113405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dist"/>
            <a:r>
              <a:rPr lang="en-US" altLang="zh-CN" sz="2400" dirty="0">
                <a:cs typeface="+mn-ea"/>
                <a:sym typeface="+mn-lt"/>
              </a:rPr>
              <a:t>LS30</a:t>
            </a:r>
            <a:r>
              <a:rPr lang="zh-CN" altLang="en-US" sz="2400" dirty="0">
                <a:cs typeface="+mn-ea"/>
                <a:sym typeface="+mn-lt"/>
              </a:rPr>
              <a:t>滚轮罐耳使用</a:t>
            </a:r>
            <a:endParaRPr lang="zh-CN" altLang="en-US" sz="2400" dirty="0">
              <a:cs typeface="+mn-ea"/>
              <a:sym typeface="+mn-lt"/>
            </a:endParaRPr>
          </a:p>
        </p:txBody>
      </p:sp>
      <p:sp>
        <p:nvSpPr>
          <p:cNvPr id="25" name="文本框 24"/>
          <p:cNvSpPr txBox="1"/>
          <p:nvPr>
            <p:custDataLst>
              <p:tags r:id="rId4"/>
            </p:custDataLst>
          </p:nvPr>
        </p:nvSpPr>
        <p:spPr>
          <a:xfrm>
            <a:off x="8876665" y="1565910"/>
            <a:ext cx="551815" cy="3588385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dist"/>
            <a:r>
              <a:rPr lang="en-US" altLang="zh-CN" sz="2400" dirty="0">
                <a:cs typeface="+mn-ea"/>
                <a:sym typeface="+mn-lt"/>
              </a:rPr>
              <a:t>LS30</a:t>
            </a:r>
            <a:r>
              <a:rPr lang="zh-CN" altLang="en-US" sz="2400" dirty="0">
                <a:cs typeface="+mn-ea"/>
                <a:sym typeface="+mn-lt"/>
              </a:rPr>
              <a:t>滚轮罐耳基本参数</a:t>
            </a:r>
            <a:endParaRPr lang="zh-CN" altLang="en-US" sz="2400" dirty="0">
              <a:cs typeface="+mn-ea"/>
              <a:sym typeface="+mn-lt"/>
            </a:endParaRPr>
          </a:p>
        </p:txBody>
      </p:sp>
      <p:sp>
        <p:nvSpPr>
          <p:cNvPr id="29" name="文本框 28"/>
          <p:cNvSpPr txBox="1"/>
          <p:nvPr>
            <p:custDataLst>
              <p:tags r:id="rId5"/>
            </p:custDataLst>
          </p:nvPr>
        </p:nvSpPr>
        <p:spPr>
          <a:xfrm>
            <a:off x="10934065" y="1565910"/>
            <a:ext cx="551815" cy="3831590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dist"/>
            <a:r>
              <a:rPr lang="en-US" altLang="zh-CN" sz="2400" dirty="0">
                <a:cs typeface="+mn-ea"/>
                <a:sym typeface="+mn-lt"/>
              </a:rPr>
              <a:t>LS30</a:t>
            </a:r>
            <a:r>
              <a:rPr lang="zh-CN" altLang="en-US" sz="2400" dirty="0">
                <a:cs typeface="+mn-ea"/>
                <a:sym typeface="+mn-lt"/>
              </a:rPr>
              <a:t>滚轮罐耳特征与原理</a:t>
            </a:r>
            <a:endParaRPr lang="zh-CN" altLang="en-US" sz="2400" dirty="0">
              <a:cs typeface="+mn-ea"/>
              <a:sym typeface="+mn-lt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6" cstate="screen"/>
          <a:srcRect/>
          <a:stretch>
            <a:fillRect/>
          </a:stretch>
        </p:blipFill>
        <p:spPr>
          <a:xfrm>
            <a:off x="34643" y="0"/>
            <a:ext cx="1692557" cy="5397500"/>
          </a:xfrm>
          <a:prstGeom prst="rect">
            <a:avLst/>
          </a:prstGeom>
        </p:spPr>
      </p:pic>
      <p:grpSp>
        <p:nvGrpSpPr>
          <p:cNvPr id="2" name="组合 1"/>
          <p:cNvGrpSpPr/>
          <p:nvPr/>
        </p:nvGrpSpPr>
        <p:grpSpPr>
          <a:xfrm>
            <a:off x="1641551" y="972207"/>
            <a:ext cx="1840593" cy="3919106"/>
            <a:chOff x="1641551" y="972207"/>
            <a:chExt cx="1840593" cy="3919106"/>
          </a:xfrm>
        </p:grpSpPr>
        <p:sp>
          <p:nvSpPr>
            <p:cNvPr id="6" name="文本框 17"/>
            <p:cNvSpPr txBox="1"/>
            <p:nvPr/>
          </p:nvSpPr>
          <p:spPr>
            <a:xfrm>
              <a:off x="1641551" y="972207"/>
              <a:ext cx="1222407" cy="230832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dist"/>
              <a:r>
                <a:rPr lang="zh-CN" altLang="en-US" sz="7200" b="1" dirty="0">
                  <a:cs typeface="+mn-ea"/>
                  <a:sym typeface="+mn-lt"/>
                </a:rPr>
                <a:t>目录</a:t>
              </a:r>
              <a:endParaRPr lang="zh-CN" altLang="en-US" sz="7200" b="1" dirty="0">
                <a:cs typeface="+mn-ea"/>
                <a:sym typeface="+mn-lt"/>
              </a:endParaRPr>
            </a:p>
          </p:txBody>
        </p:sp>
        <p:sp>
          <p:nvSpPr>
            <p:cNvPr id="31" name="文本框 17"/>
            <p:cNvSpPr txBox="1"/>
            <p:nvPr/>
          </p:nvSpPr>
          <p:spPr>
            <a:xfrm>
              <a:off x="2681925" y="1886896"/>
              <a:ext cx="800219" cy="3004417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CN" sz="4000" b="1" spc="300" dirty="0">
                  <a:cs typeface="+mn-ea"/>
                  <a:sym typeface="+mn-lt"/>
                </a:rPr>
                <a:t>CONTENT</a:t>
              </a:r>
              <a:endParaRPr lang="zh-CN" altLang="en-US" sz="4000" b="1" spc="300" dirty="0">
                <a:cs typeface="+mn-ea"/>
                <a:sym typeface="+mn-lt"/>
              </a:endParaRPr>
            </a:p>
          </p:txBody>
        </p:sp>
      </p:grpSp>
    </p:spTree>
  </p:cSld>
  <p:clrMapOvr>
    <a:masterClrMapping/>
  </p:clrMapOvr>
  <p:transition spd="slow" advClick="0" advTm="500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直接连接符 4"/>
          <p:cNvCxnSpPr/>
          <p:nvPr>
            <p:custDataLst>
              <p:tags r:id="rId1"/>
            </p:custDataLst>
          </p:nvPr>
        </p:nvCxnSpPr>
        <p:spPr>
          <a:xfrm>
            <a:off x="4657844" y="2881829"/>
            <a:ext cx="0" cy="1755000"/>
          </a:xfrm>
          <a:prstGeom prst="line">
            <a:avLst/>
          </a:prstGeom>
          <a:ln w="9525" cap="rnd">
            <a:solidFill>
              <a:schemeClr val="tx1"/>
            </a:solidFill>
            <a:round/>
            <a:headEnd type="none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直接连接符 5"/>
          <p:cNvCxnSpPr/>
          <p:nvPr>
            <p:custDataLst>
              <p:tags r:id="rId2"/>
            </p:custDataLst>
          </p:nvPr>
        </p:nvCxnSpPr>
        <p:spPr>
          <a:xfrm>
            <a:off x="8452604" y="2881829"/>
            <a:ext cx="0" cy="1755000"/>
          </a:xfrm>
          <a:prstGeom prst="line">
            <a:avLst/>
          </a:prstGeom>
          <a:ln w="9525" cap="rnd">
            <a:solidFill>
              <a:schemeClr val="tx1"/>
            </a:solidFill>
            <a:round/>
            <a:headEnd type="none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直接连接符 6"/>
          <p:cNvCxnSpPr/>
          <p:nvPr>
            <p:custDataLst>
              <p:tags r:id="rId3"/>
            </p:custDataLst>
          </p:nvPr>
        </p:nvCxnSpPr>
        <p:spPr>
          <a:xfrm>
            <a:off x="802170" y="2881829"/>
            <a:ext cx="0" cy="1755000"/>
          </a:xfrm>
          <a:prstGeom prst="line">
            <a:avLst/>
          </a:prstGeom>
          <a:ln w="9525" cap="rnd">
            <a:solidFill>
              <a:schemeClr val="tx1"/>
            </a:solidFill>
            <a:round/>
            <a:headEnd type="none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图片 13" descr="滚轮罐耳 (38)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04645" y="2881630"/>
            <a:ext cx="2216150" cy="2216150"/>
          </a:xfrm>
          <a:prstGeom prst="rect">
            <a:avLst/>
          </a:prstGeom>
        </p:spPr>
      </p:pic>
      <p:pic>
        <p:nvPicPr>
          <p:cNvPr id="15" name="图片 14" descr="滚轮罐耳 (35)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94655" y="2881630"/>
            <a:ext cx="2216150" cy="2216150"/>
          </a:xfrm>
          <a:prstGeom prst="rect">
            <a:avLst/>
          </a:prstGeom>
        </p:spPr>
      </p:pic>
      <p:pic>
        <p:nvPicPr>
          <p:cNvPr id="16" name="图片 15" descr="滚轮罐耳 (36)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777605" y="2881630"/>
            <a:ext cx="2216150" cy="2216150"/>
          </a:xfrm>
          <a:prstGeom prst="rect">
            <a:avLst/>
          </a:prstGeom>
        </p:spPr>
      </p:pic>
      <p:sp>
        <p:nvSpPr>
          <p:cNvPr id="17" name="文本框 16"/>
          <p:cNvSpPr txBox="1"/>
          <p:nvPr/>
        </p:nvSpPr>
        <p:spPr>
          <a:xfrm>
            <a:off x="4431665" y="1378585"/>
            <a:ext cx="327914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dist"/>
            <a:r>
              <a:rPr lang="en-US" altLang="zh-CN" sz="2000" dirty="0">
                <a:cs typeface="+mn-ea"/>
                <a:sym typeface="+mn-lt"/>
              </a:rPr>
              <a:t>LS30</a:t>
            </a:r>
            <a:r>
              <a:rPr lang="zh-CN" altLang="en-US" sz="2000" dirty="0">
                <a:cs typeface="+mn-ea"/>
                <a:sym typeface="+mn-lt"/>
              </a:rPr>
              <a:t>滚轮罐耳</a:t>
            </a:r>
            <a:endParaRPr lang="zh-CN" altLang="en-US" sz="2000"/>
          </a:p>
        </p:txBody>
      </p:sp>
    </p:spTree>
  </p:cSld>
  <p:clrMapOvr>
    <a:masterClrMapping/>
  </p:clrMapOvr>
  <p:transition spd="slow" advClick="0" advTm="500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文本框 30"/>
          <p:cNvSpPr txBox="1"/>
          <p:nvPr/>
        </p:nvSpPr>
        <p:spPr>
          <a:xfrm>
            <a:off x="997585" y="2693670"/>
            <a:ext cx="10721340" cy="39693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200000"/>
              </a:lnSpc>
            </a:pPr>
            <a:r>
              <a:rPr lang="zh-CN" altLang="en-US" sz="1400" dirty="0">
                <a:cs typeface="+mn-ea"/>
                <a:sym typeface="+mn-lt"/>
              </a:rPr>
              <a:t>滚轮罐耳是组合钢罐道导向装置，滚轮罐耳主要由滚轮、支架、弹簧缓冲装置、底座等组成。弹簧缓冲装置由调节套、调节螺杆、螺母、碟簧轴、导向套、并帽、紧定螺钉、碟簧、平键、缸筒等组成。</a:t>
            </a:r>
            <a:endParaRPr lang="zh-CN" altLang="en-US" sz="1400" dirty="0">
              <a:cs typeface="+mn-ea"/>
              <a:sym typeface="+mn-lt"/>
            </a:endParaRPr>
          </a:p>
          <a:p>
            <a:pPr algn="ctr">
              <a:lnSpc>
                <a:spcPct val="200000"/>
              </a:lnSpc>
            </a:pPr>
            <a:r>
              <a:rPr lang="zh-CN" altLang="en-US" sz="1400" dirty="0">
                <a:cs typeface="+mn-ea"/>
                <a:sym typeface="+mn-lt"/>
              </a:rPr>
              <a:t>滚轮罐耳缓冲装置采用碟形弹簧组，符合煤炭部标准</a:t>
            </a:r>
            <a:r>
              <a:rPr lang="en-US" altLang="zh-CN" sz="1400" dirty="0">
                <a:cs typeface="+mn-ea"/>
                <a:sym typeface="+mn-lt"/>
              </a:rPr>
              <a:t>MT236-1991</a:t>
            </a:r>
            <a:r>
              <a:rPr lang="zh-CN" altLang="en-US" sz="1400" dirty="0">
                <a:cs typeface="+mn-ea"/>
                <a:sym typeface="+mn-lt"/>
              </a:rPr>
              <a:t>，其作用原理是滚轮受力通过支架、调节套、调节螺杆、碟簧轴施与碟簧上，通过碟簧轴上、下运动释放和压缩碟簧组实现缓冲。</a:t>
            </a:r>
            <a:endParaRPr lang="en-US" altLang="zh-CN" sz="1400" dirty="0">
              <a:cs typeface="+mn-ea"/>
              <a:sym typeface="+mn-lt"/>
            </a:endParaRPr>
          </a:p>
          <a:p>
            <a:pPr algn="ctr">
              <a:lnSpc>
                <a:spcPct val="200000"/>
              </a:lnSpc>
            </a:pPr>
            <a:r>
              <a:rPr lang="zh-CN" altLang="en-US" sz="1400" dirty="0">
                <a:cs typeface="+mn-ea"/>
                <a:sym typeface="+mn-lt"/>
              </a:rPr>
              <a:t>碟簧轴在导向套内及缸筒底部的导向孔内上下运动，碟簧轴下端铣有键槽，受缸筒底部平键的作用碟簧轴不能转动。导向套拧入缸筒并压住碟簧轴使碟簧轴的轴肩压紧碟簧，为了</a:t>
            </a:r>
            <a:r>
              <a:rPr lang="en-US" altLang="zh-CN" sz="1400" dirty="0">
                <a:cs typeface="+mn-ea"/>
                <a:sym typeface="+mn-lt"/>
              </a:rPr>
              <a:t>an</a:t>
            </a:r>
            <a:r>
              <a:rPr lang="zh-CN" altLang="en-US" sz="1400" dirty="0">
                <a:cs typeface="+mn-ea"/>
                <a:sym typeface="+mn-lt"/>
              </a:rPr>
              <a:t>全可靠导向套用并帽锁紧，并与缸筒一起配钻孔、攻螺纹，用紧定螺钉紧固。</a:t>
            </a:r>
            <a:r>
              <a:rPr lang="en-US" altLang="zh-CN" sz="1400" dirty="0">
                <a:cs typeface="+mn-ea"/>
                <a:sym typeface="+mn-lt"/>
              </a:rPr>
              <a:t> </a:t>
            </a:r>
            <a:endParaRPr lang="en-US" altLang="zh-CN" sz="1400" dirty="0">
              <a:cs typeface="+mn-ea"/>
              <a:sym typeface="+mn-lt"/>
            </a:endParaRPr>
          </a:p>
          <a:p>
            <a:pPr algn="ctr">
              <a:lnSpc>
                <a:spcPct val="200000"/>
              </a:lnSpc>
            </a:pPr>
            <a:r>
              <a:rPr lang="zh-CN" altLang="en-US" sz="1400" dirty="0">
                <a:cs typeface="+mn-ea"/>
                <a:sym typeface="+mn-lt"/>
              </a:rPr>
              <a:t>运转中由于滚轮的胶层被磨损，通过调节螺杆调节滚轮使滚轮前倾靠近罐道。调节螺杆一端为左旋螺纹另一端为右旋螺纹，分别拧入调节套和碟簧轴，调整时松开调节螺杆下边的螺母，逆时针转动调节螺杆，螺杆拧出，滚轮前倾靠近罐道，调好后紧固调节螺杆下边的螺母。</a:t>
            </a:r>
            <a:endParaRPr lang="zh-CN" altLang="en-US" sz="1400" dirty="0">
              <a:cs typeface="+mn-ea"/>
              <a:sym typeface="+mn-lt"/>
            </a:endParaRPr>
          </a:p>
        </p:txBody>
      </p:sp>
      <p:sp>
        <p:nvSpPr>
          <p:cNvPr id="10" name="文本框 10"/>
          <p:cNvSpPr txBox="1"/>
          <p:nvPr/>
        </p:nvSpPr>
        <p:spPr>
          <a:xfrm>
            <a:off x="3874135" y="1559560"/>
            <a:ext cx="4443095" cy="460375"/>
          </a:xfrm>
          <a:prstGeom prst="rect">
            <a:avLst/>
          </a:prstGeom>
          <a:noFill/>
          <a:ln w="19050">
            <a:noFill/>
            <a:prstDash val="dash"/>
          </a:ln>
          <a:effectLst>
            <a:outerShdw blurRad="50800" dist="25400" dir="5400000" algn="ctr" rotWithShape="0">
              <a:srgbClr val="000000">
                <a:alpha val="43137"/>
              </a:srgbClr>
            </a:outerShdw>
          </a:effectLst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dist"/>
            <a:r>
              <a:rPr lang="en-US" altLang="zh-CN" sz="2400" dirty="0">
                <a:cs typeface="+mn-ea"/>
                <a:sym typeface="+mn-lt"/>
              </a:rPr>
              <a:t>LS30</a:t>
            </a:r>
            <a:r>
              <a:rPr lang="zh-CN" altLang="en-US" sz="2400" dirty="0">
                <a:cs typeface="+mn-ea"/>
                <a:sym typeface="+mn-lt"/>
              </a:rPr>
              <a:t>滚轮罐耳特征与原理</a:t>
            </a:r>
            <a:endParaRPr lang="zh-CN" altLang="en-US" sz="2400" dirty="0">
              <a:cs typeface="+mn-ea"/>
              <a:sym typeface="+mn-lt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 cstate="screen"/>
          <a:stretch>
            <a:fillRect/>
          </a:stretch>
        </p:blipFill>
        <p:spPr>
          <a:xfrm>
            <a:off x="7855095" y="-42046"/>
            <a:ext cx="4424771" cy="3142593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 bldLvl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组合 16"/>
          <p:cNvGrpSpPr/>
          <p:nvPr>
            <p:custDataLst>
              <p:tags r:id="rId1"/>
            </p:custDataLst>
          </p:nvPr>
        </p:nvGrpSpPr>
        <p:grpSpPr>
          <a:xfrm>
            <a:off x="1203495" y="3911031"/>
            <a:ext cx="459740" cy="1572260"/>
            <a:chOff x="2230194" y="2281560"/>
            <a:chExt cx="459740" cy="1572260"/>
          </a:xfrm>
        </p:grpSpPr>
        <p:sp>
          <p:nvSpPr>
            <p:cNvPr id="14" name="文本框 13"/>
            <p:cNvSpPr txBox="1"/>
            <p:nvPr>
              <p:custDataLst>
                <p:tags r:id="rId2"/>
              </p:custDataLst>
            </p:nvPr>
          </p:nvSpPr>
          <p:spPr>
            <a:xfrm>
              <a:off x="2230194" y="2282195"/>
              <a:ext cx="459740" cy="1571625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pPr algn="dist"/>
              <a:r>
                <a:rPr lang="en-US" altLang="zh-CN" dirty="0">
                  <a:cs typeface="+mn-ea"/>
                  <a:sym typeface="+mn-lt"/>
                </a:rPr>
                <a:t>LS30</a:t>
              </a:r>
              <a:r>
                <a:rPr lang="zh-CN" altLang="en-US" dirty="0">
                  <a:cs typeface="+mn-ea"/>
                  <a:sym typeface="+mn-lt"/>
                </a:rPr>
                <a:t>滚轮罐耳</a:t>
              </a:r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15" name="矩形: 圆角 14"/>
            <p:cNvSpPr/>
            <p:nvPr>
              <p:custDataLst>
                <p:tags r:id="rId3"/>
              </p:custDataLst>
            </p:nvPr>
          </p:nvSpPr>
          <p:spPr>
            <a:xfrm>
              <a:off x="2263806" y="2281560"/>
              <a:ext cx="390618" cy="1571347"/>
            </a:xfrm>
            <a:prstGeom prst="round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sp>
        <p:nvSpPr>
          <p:cNvPr id="16" name="文本框 12"/>
          <p:cNvSpPr txBox="1"/>
          <p:nvPr>
            <p:custDataLst>
              <p:tags r:id="rId4"/>
            </p:custDataLst>
          </p:nvPr>
        </p:nvSpPr>
        <p:spPr>
          <a:xfrm>
            <a:off x="1793875" y="4186555"/>
            <a:ext cx="2705735" cy="1076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200000"/>
              </a:lnSpc>
            </a:pPr>
            <a:r>
              <a:rPr lang="zh-CN" altLang="en-US" sz="1600" dirty="0">
                <a:cs typeface="+mn-ea"/>
                <a:sym typeface="+mn-lt"/>
              </a:rPr>
              <a:t>型号</a:t>
            </a:r>
            <a:r>
              <a:rPr lang="en-US" altLang="zh-CN" sz="1600" dirty="0">
                <a:cs typeface="+mn-ea"/>
                <a:sym typeface="+mn-lt"/>
              </a:rPr>
              <a:t>LS30</a:t>
            </a:r>
            <a:endParaRPr lang="en-US" altLang="zh-CN" sz="1600" dirty="0">
              <a:cs typeface="+mn-ea"/>
              <a:sym typeface="+mn-lt"/>
            </a:endParaRPr>
          </a:p>
          <a:p>
            <a:pPr>
              <a:lnSpc>
                <a:spcPct val="200000"/>
              </a:lnSpc>
            </a:pPr>
            <a:r>
              <a:rPr lang="zh-CN" altLang="en-US" sz="1600" dirty="0">
                <a:cs typeface="+mn-ea"/>
                <a:sym typeface="+mn-lt"/>
              </a:rPr>
              <a:t>承受</a:t>
            </a:r>
            <a:r>
              <a:rPr lang="en-US" altLang="zh-CN" sz="1600" dirty="0">
                <a:cs typeface="+mn-ea"/>
                <a:sym typeface="+mn-lt"/>
              </a:rPr>
              <a:t>zui</a:t>
            </a:r>
            <a:r>
              <a:rPr lang="zh-CN" altLang="en-US" sz="1600" dirty="0">
                <a:cs typeface="+mn-ea"/>
                <a:sym typeface="+mn-lt"/>
              </a:rPr>
              <a:t>大水平力</a:t>
            </a:r>
            <a:r>
              <a:rPr lang="en-US" altLang="zh-CN" sz="1600" dirty="0">
                <a:cs typeface="+mn-ea"/>
                <a:sym typeface="+mn-lt"/>
              </a:rPr>
              <a:t>(kN) 20</a:t>
            </a:r>
            <a:endParaRPr lang="en-US" altLang="zh-CN" sz="1600" dirty="0">
              <a:cs typeface="+mn-ea"/>
              <a:sym typeface="+mn-lt"/>
            </a:endParaRPr>
          </a:p>
        </p:txBody>
      </p:sp>
      <p:grpSp>
        <p:nvGrpSpPr>
          <p:cNvPr id="19" name="组合 18"/>
          <p:cNvGrpSpPr/>
          <p:nvPr>
            <p:custDataLst>
              <p:tags r:id="rId5"/>
            </p:custDataLst>
          </p:nvPr>
        </p:nvGrpSpPr>
        <p:grpSpPr>
          <a:xfrm>
            <a:off x="6549333" y="3938896"/>
            <a:ext cx="459740" cy="1571347"/>
            <a:chOff x="2230194" y="2281560"/>
            <a:chExt cx="459740" cy="1571347"/>
          </a:xfrm>
        </p:grpSpPr>
        <p:sp>
          <p:nvSpPr>
            <p:cNvPr id="20" name="文本框 19"/>
            <p:cNvSpPr txBox="1"/>
            <p:nvPr>
              <p:custDataLst>
                <p:tags r:id="rId6"/>
              </p:custDataLst>
            </p:nvPr>
          </p:nvSpPr>
          <p:spPr>
            <a:xfrm>
              <a:off x="2230194" y="2370338"/>
              <a:ext cx="459740" cy="1340528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pPr algn="dist"/>
              <a:r>
                <a:rPr lang="zh-CN" altLang="en-US" dirty="0">
                  <a:cs typeface="+mn-ea"/>
                  <a:sym typeface="+mn-lt"/>
                </a:rPr>
                <a:t>基本参数</a:t>
              </a:r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21" name="矩形: 圆角 20"/>
            <p:cNvSpPr/>
            <p:nvPr>
              <p:custDataLst>
                <p:tags r:id="rId7"/>
              </p:custDataLst>
            </p:nvPr>
          </p:nvSpPr>
          <p:spPr>
            <a:xfrm>
              <a:off x="2263806" y="2281560"/>
              <a:ext cx="390618" cy="1571347"/>
            </a:xfrm>
            <a:prstGeom prst="round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sp>
        <p:nvSpPr>
          <p:cNvPr id="22" name="文本框 12"/>
          <p:cNvSpPr txBox="1"/>
          <p:nvPr>
            <p:custDataLst>
              <p:tags r:id="rId8"/>
            </p:custDataLst>
          </p:nvPr>
        </p:nvSpPr>
        <p:spPr>
          <a:xfrm>
            <a:off x="7139940" y="4186555"/>
            <a:ext cx="2715260" cy="1076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200000"/>
              </a:lnSpc>
            </a:pPr>
            <a:r>
              <a:rPr lang="zh-CN" altLang="en-US" sz="1600" dirty="0">
                <a:cs typeface="+mn-ea"/>
                <a:sym typeface="+mn-lt"/>
              </a:rPr>
              <a:t>重量</a:t>
            </a:r>
            <a:r>
              <a:rPr lang="en-US" altLang="zh-CN" sz="1600" dirty="0">
                <a:cs typeface="+mn-ea"/>
                <a:sym typeface="+mn-lt"/>
              </a:rPr>
              <a:t>(kg</a:t>
            </a:r>
            <a:r>
              <a:rPr lang="zh-CN" altLang="en-US" sz="1600" dirty="0">
                <a:cs typeface="+mn-ea"/>
                <a:sym typeface="+mn-lt"/>
              </a:rPr>
              <a:t>）</a:t>
            </a:r>
            <a:r>
              <a:rPr lang="en-US" altLang="zh-CN" sz="1600" dirty="0">
                <a:cs typeface="+mn-ea"/>
                <a:sym typeface="+mn-lt"/>
              </a:rPr>
              <a:t>191</a:t>
            </a:r>
            <a:endParaRPr lang="en-US" altLang="zh-CN" sz="1600" dirty="0">
              <a:cs typeface="+mn-ea"/>
              <a:sym typeface="+mn-lt"/>
            </a:endParaRPr>
          </a:p>
          <a:p>
            <a:pPr>
              <a:lnSpc>
                <a:spcPct val="200000"/>
              </a:lnSpc>
            </a:pPr>
            <a:r>
              <a:rPr lang="zh-CN" altLang="en-US" sz="1600" dirty="0">
                <a:cs typeface="+mn-ea"/>
                <a:sym typeface="+mn-lt"/>
              </a:rPr>
              <a:t>缓冲行程</a:t>
            </a:r>
            <a:r>
              <a:rPr lang="en-US" altLang="zh-CN" sz="1600" dirty="0">
                <a:cs typeface="+mn-ea"/>
                <a:sym typeface="+mn-lt"/>
              </a:rPr>
              <a:t> mm 13.11</a:t>
            </a:r>
            <a:endParaRPr lang="en-US" altLang="zh-CN" sz="1600" dirty="0">
              <a:cs typeface="+mn-ea"/>
              <a:sym typeface="+mn-lt"/>
            </a:endParaRPr>
          </a:p>
        </p:txBody>
      </p:sp>
      <p:pic>
        <p:nvPicPr>
          <p:cNvPr id="2" name="图片 1" descr="滚轮罐耳 (43)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386320" y="1146810"/>
            <a:ext cx="2855595" cy="2855595"/>
          </a:xfrm>
          <a:prstGeom prst="rect">
            <a:avLst/>
          </a:prstGeom>
        </p:spPr>
      </p:pic>
      <p:pic>
        <p:nvPicPr>
          <p:cNvPr id="3" name="图片 2" descr="滚轮罐耳 (16)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053590" y="1146810"/>
            <a:ext cx="2855595" cy="2855595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2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4386043" y="1861525"/>
            <a:ext cx="1952973" cy="2480139"/>
          </a:xfrm>
          <a:prstGeom prst="rect">
            <a:avLst/>
          </a:prstGeom>
          <a:blipFill dpi="0" rotWithShape="1">
            <a:blip r:embed="rId1" cstate="screen"/>
            <a:srcRect/>
            <a:stretch>
              <a:fillRect/>
            </a:stretch>
          </a:blipFill>
          <a:ln w="38100">
            <a:solidFill>
              <a:srgbClr val="45454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dirty="0">
              <a:solidFill>
                <a:srgbClr val="454545"/>
              </a:solidFill>
              <a:cs typeface="+mn-ea"/>
              <a:sym typeface="+mn-lt"/>
            </a:endParaRPr>
          </a:p>
        </p:txBody>
      </p:sp>
      <p:sp>
        <p:nvSpPr>
          <p:cNvPr id="7" name="文本框 8"/>
          <p:cNvSpPr txBox="1"/>
          <p:nvPr/>
        </p:nvSpPr>
        <p:spPr>
          <a:xfrm>
            <a:off x="1683156" y="4689774"/>
            <a:ext cx="9176364" cy="1076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200000"/>
              </a:lnSpc>
            </a:pPr>
            <a:r>
              <a:rPr lang="zh-CN" altLang="en-US" sz="1600" dirty="0">
                <a:cs typeface="+mn-ea"/>
                <a:sym typeface="+mn-lt"/>
              </a:rPr>
              <a:t>根据滚轮磨损情况，应对滚轮进行调整，方法是松开螺杆锁紧螺母，转动螺杆使滚轮靠向罐道，间隙</a:t>
            </a:r>
            <a:r>
              <a:rPr lang="en-US" altLang="zh-CN" sz="1600" dirty="0">
                <a:cs typeface="+mn-ea"/>
                <a:sym typeface="+mn-lt"/>
              </a:rPr>
              <a:t>0</a:t>
            </a:r>
            <a:r>
              <a:rPr lang="zh-CN" altLang="en-US" sz="1600" dirty="0">
                <a:cs typeface="+mn-ea"/>
                <a:sym typeface="+mn-lt"/>
              </a:rPr>
              <a:t>～</a:t>
            </a:r>
            <a:r>
              <a:rPr lang="en-US" altLang="zh-CN" sz="1600" dirty="0">
                <a:cs typeface="+mn-ea"/>
                <a:sym typeface="+mn-lt"/>
              </a:rPr>
              <a:t>2mm</a:t>
            </a:r>
            <a:r>
              <a:rPr lang="zh-CN" altLang="en-US" sz="1600" dirty="0">
                <a:cs typeface="+mn-ea"/>
                <a:sym typeface="+mn-lt"/>
              </a:rPr>
              <a:t>，调好后紧固锁紧螺母。</a:t>
            </a:r>
            <a:endParaRPr lang="zh-CN" altLang="en-US" sz="1600" dirty="0">
              <a:cs typeface="+mn-ea"/>
              <a:sym typeface="+mn-lt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1683591" y="3738606"/>
            <a:ext cx="2371830" cy="39878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dist"/>
            <a:r>
              <a:rPr lang="en-US" altLang="zh-CN" sz="2000" dirty="0">
                <a:cs typeface="+mn-ea"/>
                <a:sym typeface="+mn-lt"/>
              </a:rPr>
              <a:t>LS30</a:t>
            </a:r>
            <a:r>
              <a:rPr lang="zh-CN" altLang="en-US" sz="2000" dirty="0">
                <a:cs typeface="+mn-ea"/>
                <a:sym typeface="+mn-lt"/>
              </a:rPr>
              <a:t>滚轮罐耳使用</a:t>
            </a:r>
            <a:endParaRPr lang="zh-CN" altLang="en-US" sz="2000" b="1" dirty="0">
              <a:cs typeface="+mn-ea"/>
              <a:sym typeface="+mn-lt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2" cstate="screen"/>
          <a:srcRect/>
          <a:stretch>
            <a:fillRect/>
          </a:stretch>
        </p:blipFill>
        <p:spPr>
          <a:xfrm>
            <a:off x="-37073" y="-12357"/>
            <a:ext cx="1767019" cy="6091880"/>
          </a:xfrm>
          <a:prstGeom prst="rect">
            <a:avLst/>
          </a:prstGeom>
        </p:spPr>
      </p:pic>
      <p:sp>
        <p:nvSpPr>
          <p:cNvPr id="10" name="矩形 9"/>
          <p:cNvSpPr/>
          <p:nvPr/>
        </p:nvSpPr>
        <p:spPr>
          <a:xfrm>
            <a:off x="6773014" y="1861525"/>
            <a:ext cx="1952973" cy="2480139"/>
          </a:xfrm>
          <a:prstGeom prst="rect">
            <a:avLst/>
          </a:prstGeom>
          <a:blipFill dpi="0" rotWithShape="1">
            <a:blip r:embed="rId3" cstate="screen"/>
            <a:srcRect/>
            <a:stretch>
              <a:fillRect/>
            </a:stretch>
          </a:blipFill>
          <a:ln w="38100">
            <a:solidFill>
              <a:srgbClr val="45454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dirty="0">
              <a:solidFill>
                <a:srgbClr val="454545"/>
              </a:solidFill>
              <a:cs typeface="+mn-ea"/>
              <a:sym typeface="+mn-lt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9159985" y="1861525"/>
            <a:ext cx="1952973" cy="2480139"/>
          </a:xfrm>
          <a:prstGeom prst="rect">
            <a:avLst/>
          </a:prstGeom>
          <a:blipFill dpi="0" rotWithShape="1">
            <a:blip r:embed="rId4" cstate="screen"/>
            <a:srcRect/>
            <a:stretch>
              <a:fillRect/>
            </a:stretch>
          </a:blipFill>
          <a:ln w="38100">
            <a:solidFill>
              <a:srgbClr val="45454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dirty="0">
              <a:solidFill>
                <a:srgbClr val="454545"/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p:transition spd="slow" advClick="0" advTm="500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7" grpId="0"/>
      <p:bldP spid="8" grpId="0"/>
      <p:bldP spid="10" grpId="0" animBg="1"/>
      <p:bldP spid="12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圆角矩形 10"/>
          <p:cNvSpPr/>
          <p:nvPr/>
        </p:nvSpPr>
        <p:spPr>
          <a:xfrm>
            <a:off x="1201090" y="1238136"/>
            <a:ext cx="3145137" cy="4500144"/>
          </a:xfrm>
          <a:prstGeom prst="round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5649839" y="2527469"/>
            <a:ext cx="351663" cy="271952"/>
            <a:chOff x="6799901" y="2563728"/>
            <a:chExt cx="351663" cy="271952"/>
          </a:xfrm>
        </p:grpSpPr>
        <p:sp>
          <p:nvSpPr>
            <p:cNvPr id="3" name="等腰三角形 2"/>
            <p:cNvSpPr/>
            <p:nvPr/>
          </p:nvSpPr>
          <p:spPr>
            <a:xfrm rot="5400000">
              <a:off x="6781146" y="2582483"/>
              <a:ext cx="271952" cy="234442"/>
            </a:xfrm>
            <a:prstGeom prst="triangl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" name="等腰三角形 3"/>
            <p:cNvSpPr/>
            <p:nvPr/>
          </p:nvSpPr>
          <p:spPr>
            <a:xfrm rot="5400000">
              <a:off x="6898367" y="2582483"/>
              <a:ext cx="271952" cy="234442"/>
            </a:xfrm>
            <a:prstGeom prst="triangl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sp>
        <p:nvSpPr>
          <p:cNvPr id="8" name="文本框 8"/>
          <p:cNvSpPr txBox="1"/>
          <p:nvPr/>
        </p:nvSpPr>
        <p:spPr>
          <a:xfrm>
            <a:off x="4702175" y="3073400"/>
            <a:ext cx="6293485" cy="2553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200000"/>
              </a:lnSpc>
            </a:pPr>
            <a:r>
              <a:rPr lang="zh-CN" altLang="en-US" sz="1600" dirty="0">
                <a:cs typeface="+mn-ea"/>
                <a:sym typeface="+mn-lt"/>
              </a:rPr>
              <a:t>应定期对滚轮主轴顶丝、螺母、轴端螺母及其余紧固件是否紧固、滚轮是否松旷、滚轮运转和磨损情况及摆架是否变形等进行检查，如发现异常应查明原因，复原后才能使用。</a:t>
            </a:r>
            <a:endParaRPr lang="zh-CN" altLang="en-US" sz="1600" dirty="0">
              <a:cs typeface="+mn-ea"/>
              <a:sym typeface="+mn-lt"/>
            </a:endParaRPr>
          </a:p>
          <a:p>
            <a:pPr>
              <a:lnSpc>
                <a:spcPct val="200000"/>
              </a:lnSpc>
            </a:pPr>
            <a:r>
              <a:rPr lang="zh-CN" altLang="en-US" sz="1600" dirty="0">
                <a:cs typeface="+mn-ea"/>
                <a:sym typeface="+mn-lt"/>
              </a:rPr>
              <a:t>如发现质量问题，不得自行拆卸，应与经销商协商修理或退还，也可直接与本公司联系。</a:t>
            </a:r>
            <a:endParaRPr lang="zh-CN" altLang="en-US" sz="1600" dirty="0">
              <a:cs typeface="+mn-ea"/>
              <a:sym typeface="+mn-lt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6159500" y="2414905"/>
            <a:ext cx="3488690" cy="460375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dist"/>
            <a:r>
              <a:rPr lang="en-US" altLang="zh-CN" sz="2400" dirty="0">
                <a:cs typeface="+mn-ea"/>
                <a:sym typeface="+mn-lt"/>
              </a:rPr>
              <a:t>LS30</a:t>
            </a:r>
            <a:r>
              <a:rPr lang="zh-CN" altLang="en-US" sz="2400" dirty="0">
                <a:cs typeface="+mn-ea"/>
                <a:sym typeface="+mn-lt"/>
              </a:rPr>
              <a:t>滚轮罐耳注意事项</a:t>
            </a:r>
            <a:endParaRPr lang="zh-CN" altLang="en-US" sz="2400" b="1" dirty="0">
              <a:cs typeface="+mn-ea"/>
              <a:sym typeface="+mn-lt"/>
            </a:endParaRPr>
          </a:p>
        </p:txBody>
      </p:sp>
      <p:grpSp>
        <p:nvGrpSpPr>
          <p:cNvPr id="13" name="组合 12"/>
          <p:cNvGrpSpPr/>
          <p:nvPr/>
        </p:nvGrpSpPr>
        <p:grpSpPr>
          <a:xfrm>
            <a:off x="7587126" y="0"/>
            <a:ext cx="4375490" cy="2187745"/>
            <a:chOff x="7587126" y="0"/>
            <a:chExt cx="4375490" cy="2187745"/>
          </a:xfrm>
        </p:grpSpPr>
        <p:pic>
          <p:nvPicPr>
            <p:cNvPr id="6" name="图片 5"/>
            <p:cNvPicPr>
              <a:picLocks noChangeAspect="1"/>
            </p:cNvPicPr>
            <p:nvPr/>
          </p:nvPicPr>
          <p:blipFill>
            <a:blip r:embed="rId1" cstate="screen"/>
            <a:stretch>
              <a:fillRect/>
            </a:stretch>
          </p:blipFill>
          <p:spPr>
            <a:xfrm>
              <a:off x="7587126" y="0"/>
              <a:ext cx="2187745" cy="2187745"/>
            </a:xfrm>
            <a:prstGeom prst="rect">
              <a:avLst/>
            </a:prstGeom>
          </p:spPr>
        </p:pic>
        <p:pic>
          <p:nvPicPr>
            <p:cNvPr id="12" name="图片 11"/>
            <p:cNvPicPr>
              <a:picLocks noChangeAspect="1"/>
            </p:cNvPicPr>
            <p:nvPr/>
          </p:nvPicPr>
          <p:blipFill>
            <a:blip r:embed="rId1" cstate="screen"/>
            <a:stretch>
              <a:fillRect/>
            </a:stretch>
          </p:blipFill>
          <p:spPr>
            <a:xfrm>
              <a:off x="9774871" y="0"/>
              <a:ext cx="2187745" cy="2187745"/>
            </a:xfrm>
            <a:prstGeom prst="rect">
              <a:avLst/>
            </a:prstGeom>
          </p:spPr>
        </p:pic>
      </p:grpSp>
      <p:pic>
        <p:nvPicPr>
          <p:cNvPr id="5" name="图片 4" descr="滚轮罐耳 (33)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25880" y="1832610"/>
            <a:ext cx="2894965" cy="3387725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8" grpId="0"/>
      <p:bldP spid="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1" cstate="screen"/>
          <a:srcRect/>
          <a:stretch>
            <a:fillRect/>
          </a:stretch>
        </p:blipFill>
        <p:spPr>
          <a:xfrm>
            <a:off x="7788315" y="0"/>
            <a:ext cx="4401026" cy="5626608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2" cstate="screen"/>
          <a:srcRect/>
          <a:stretch>
            <a:fillRect/>
          </a:stretch>
        </p:blipFill>
        <p:spPr>
          <a:xfrm>
            <a:off x="4536672" y="1969008"/>
            <a:ext cx="4538224" cy="4888992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3088875" y="1196315"/>
            <a:ext cx="7433817" cy="13220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8000" spc="-150" dirty="0">
                <a:cs typeface="+mn-ea"/>
                <a:sym typeface="+mn-lt"/>
              </a:rPr>
              <a:t>谢谢，观赏。</a:t>
            </a:r>
            <a:endParaRPr lang="zh-CN" altLang="en-US" sz="8000" spc="-150" dirty="0">
              <a:cs typeface="+mn-ea"/>
              <a:sym typeface="+mn-lt"/>
            </a:endParaRPr>
          </a:p>
        </p:txBody>
      </p:sp>
      <p:sp>
        <p:nvSpPr>
          <p:cNvPr id="10" name="文本框 14"/>
          <p:cNvSpPr txBox="1"/>
          <p:nvPr/>
        </p:nvSpPr>
        <p:spPr>
          <a:xfrm>
            <a:off x="1973853" y="3089427"/>
            <a:ext cx="2210220" cy="2468813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250000"/>
              </a:lnSpc>
            </a:pPr>
            <a:r>
              <a:rPr lang="zh-CN" altLang="en-US" sz="900" dirty="0">
                <a:cs typeface="+mn-ea"/>
                <a:sym typeface="+mn-lt"/>
              </a:rPr>
              <a:t>单击此处输入文本内容，单击此处输入文本内容，单击此处输入文本内容，</a:t>
            </a:r>
            <a:endParaRPr lang="en-US" altLang="zh-CN" sz="900" dirty="0">
              <a:cs typeface="+mn-ea"/>
              <a:sym typeface="+mn-lt"/>
            </a:endParaRPr>
          </a:p>
          <a:p>
            <a:pPr>
              <a:lnSpc>
                <a:spcPct val="250000"/>
              </a:lnSpc>
            </a:pPr>
            <a:r>
              <a:rPr lang="zh-CN" altLang="en-US" sz="900" dirty="0">
                <a:cs typeface="+mn-ea"/>
                <a:sym typeface="+mn-lt"/>
              </a:rPr>
              <a:t>单击此处输入文本内容，单击此处输入文本内容，单击此处输入文本内容，单击此处</a:t>
            </a:r>
            <a:endParaRPr lang="en-US" altLang="zh-CN" sz="900" dirty="0">
              <a:cs typeface="+mn-ea"/>
              <a:sym typeface="+mn-lt"/>
            </a:endParaRPr>
          </a:p>
          <a:p>
            <a:pPr>
              <a:lnSpc>
                <a:spcPct val="250000"/>
              </a:lnSpc>
            </a:pPr>
            <a:r>
              <a:rPr lang="zh-CN" altLang="en-US" sz="900" dirty="0">
                <a:cs typeface="+mn-ea"/>
                <a:sym typeface="+mn-lt"/>
              </a:rPr>
              <a:t>输入文本内容，单击此处输入文本内容，单击此处输入文本内容</a:t>
            </a:r>
            <a:endParaRPr lang="en-US" altLang="zh-CN" sz="900" dirty="0">
              <a:cs typeface="+mn-ea"/>
              <a:sym typeface="+mn-lt"/>
            </a:endParaRPr>
          </a:p>
        </p:txBody>
      </p:sp>
      <p:sp>
        <p:nvSpPr>
          <p:cNvPr id="11" name="文本框 14"/>
          <p:cNvSpPr txBox="1"/>
          <p:nvPr/>
        </p:nvSpPr>
        <p:spPr>
          <a:xfrm>
            <a:off x="4214884" y="2977640"/>
            <a:ext cx="461665" cy="1874776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b="1" spc="600" dirty="0">
                <a:cs typeface="+mn-ea"/>
                <a:sym typeface="+mn-lt"/>
              </a:rPr>
              <a:t>旅 游 相 册</a:t>
            </a:r>
            <a:endParaRPr lang="zh-CN" altLang="en-US" b="1" spc="600" dirty="0">
              <a:cs typeface="+mn-ea"/>
              <a:sym typeface="+mn-lt"/>
            </a:endParaRPr>
          </a:p>
        </p:txBody>
      </p:sp>
      <p:sp>
        <p:nvSpPr>
          <p:cNvPr id="12" name="文本框 12"/>
          <p:cNvSpPr txBox="1"/>
          <p:nvPr/>
        </p:nvSpPr>
        <p:spPr>
          <a:xfrm>
            <a:off x="8166538" y="6298743"/>
            <a:ext cx="387328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zh-CN" altLang="en-US" sz="1400" b="1" spc="600" dirty="0">
                <a:cs typeface="+mn-ea"/>
                <a:sym typeface="+mn-lt"/>
              </a:rPr>
              <a:t>愿</a:t>
            </a:r>
            <a:r>
              <a:rPr lang="en-US" altLang="zh-CN" sz="1400" b="1" spc="600" dirty="0">
                <a:cs typeface="+mn-ea"/>
                <a:sym typeface="+mn-lt"/>
              </a:rPr>
              <a:t>/</a:t>
            </a:r>
            <a:r>
              <a:rPr lang="zh-CN" altLang="en-US" sz="1400" b="1" spc="600" dirty="0">
                <a:cs typeface="+mn-ea"/>
                <a:sym typeface="+mn-lt"/>
              </a:rPr>
              <a:t>你</a:t>
            </a:r>
            <a:r>
              <a:rPr lang="en-US" altLang="zh-CN" sz="1400" b="1" spc="600" dirty="0">
                <a:cs typeface="+mn-ea"/>
                <a:sym typeface="+mn-lt"/>
              </a:rPr>
              <a:t>/</a:t>
            </a:r>
            <a:r>
              <a:rPr lang="zh-CN" altLang="en-US" sz="1400" b="1" spc="600" dirty="0">
                <a:cs typeface="+mn-ea"/>
                <a:sym typeface="+mn-lt"/>
              </a:rPr>
              <a:t>归</a:t>
            </a:r>
            <a:r>
              <a:rPr lang="en-US" altLang="zh-CN" sz="1400" b="1" spc="600" dirty="0">
                <a:cs typeface="+mn-ea"/>
                <a:sym typeface="+mn-lt"/>
              </a:rPr>
              <a:t>/</a:t>
            </a:r>
            <a:r>
              <a:rPr lang="zh-CN" altLang="en-US" sz="1400" b="1" spc="600" dirty="0">
                <a:cs typeface="+mn-ea"/>
                <a:sym typeface="+mn-lt"/>
              </a:rPr>
              <a:t>来</a:t>
            </a:r>
            <a:r>
              <a:rPr lang="en-US" altLang="zh-CN" sz="1400" b="1" spc="600" dirty="0">
                <a:cs typeface="+mn-ea"/>
                <a:sym typeface="+mn-lt"/>
              </a:rPr>
              <a:t>/</a:t>
            </a:r>
            <a:r>
              <a:rPr lang="zh-CN" altLang="en-US" sz="1400" b="1" spc="600" dirty="0">
                <a:cs typeface="+mn-ea"/>
                <a:sym typeface="+mn-lt"/>
              </a:rPr>
              <a:t>时</a:t>
            </a:r>
            <a:r>
              <a:rPr lang="en-US" altLang="zh-CN" sz="1400" b="1" spc="600" dirty="0">
                <a:cs typeface="+mn-ea"/>
                <a:sym typeface="+mn-lt"/>
              </a:rPr>
              <a:t>/</a:t>
            </a:r>
            <a:r>
              <a:rPr lang="zh-CN" altLang="en-US" sz="1400" b="1" spc="600" dirty="0">
                <a:cs typeface="+mn-ea"/>
                <a:sym typeface="+mn-lt"/>
              </a:rPr>
              <a:t>仍</a:t>
            </a:r>
            <a:r>
              <a:rPr lang="en-US" altLang="zh-CN" sz="1400" b="1" spc="600" dirty="0">
                <a:cs typeface="+mn-ea"/>
                <a:sym typeface="+mn-lt"/>
              </a:rPr>
              <a:t>/</a:t>
            </a:r>
            <a:r>
              <a:rPr lang="zh-CN" altLang="en-US" sz="1400" b="1" spc="600" dirty="0">
                <a:cs typeface="+mn-ea"/>
                <a:sym typeface="+mn-lt"/>
              </a:rPr>
              <a:t>是</a:t>
            </a:r>
            <a:r>
              <a:rPr lang="en-US" altLang="zh-CN" sz="1400" b="1" spc="600" dirty="0">
                <a:cs typeface="+mn-ea"/>
                <a:sym typeface="+mn-lt"/>
              </a:rPr>
              <a:t>/</a:t>
            </a:r>
            <a:r>
              <a:rPr lang="zh-CN" altLang="en-US" sz="1400" b="1" spc="600" dirty="0">
                <a:cs typeface="+mn-ea"/>
                <a:sym typeface="+mn-lt"/>
              </a:rPr>
              <a:t>少</a:t>
            </a:r>
            <a:r>
              <a:rPr lang="en-US" altLang="zh-CN" sz="1400" b="1" spc="600" dirty="0">
                <a:cs typeface="+mn-ea"/>
                <a:sym typeface="+mn-lt"/>
              </a:rPr>
              <a:t>/</a:t>
            </a:r>
            <a:r>
              <a:rPr lang="zh-CN" altLang="en-US" sz="1400" b="1" spc="600" dirty="0">
                <a:cs typeface="+mn-ea"/>
                <a:sym typeface="+mn-lt"/>
              </a:rPr>
              <a:t>年</a:t>
            </a:r>
            <a:endParaRPr lang="zh-CN" altLang="en-US" sz="1400" b="1" spc="600" dirty="0">
              <a:cs typeface="+mn-ea"/>
              <a:sym typeface="+mn-lt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199697" y="181722"/>
            <a:ext cx="387328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400" b="1" spc="600" dirty="0">
                <a:cs typeface="+mn-ea"/>
                <a:sym typeface="+mn-lt"/>
              </a:rPr>
              <a:t>愿</a:t>
            </a:r>
            <a:r>
              <a:rPr lang="en-US" altLang="zh-CN" sz="1400" b="1" spc="600" dirty="0">
                <a:cs typeface="+mn-ea"/>
                <a:sym typeface="+mn-lt"/>
              </a:rPr>
              <a:t>/</a:t>
            </a:r>
            <a:r>
              <a:rPr lang="zh-CN" altLang="en-US" sz="1400" b="1" spc="600" dirty="0">
                <a:cs typeface="+mn-ea"/>
                <a:sym typeface="+mn-lt"/>
              </a:rPr>
              <a:t>你</a:t>
            </a:r>
            <a:r>
              <a:rPr lang="en-US" altLang="zh-CN" sz="1400" b="1" spc="600" dirty="0">
                <a:cs typeface="+mn-ea"/>
                <a:sym typeface="+mn-lt"/>
              </a:rPr>
              <a:t>/</a:t>
            </a:r>
            <a:r>
              <a:rPr lang="zh-CN" altLang="en-US" sz="1400" b="1" spc="600" dirty="0">
                <a:cs typeface="+mn-ea"/>
                <a:sym typeface="+mn-lt"/>
              </a:rPr>
              <a:t>去</a:t>
            </a:r>
            <a:r>
              <a:rPr lang="en-US" altLang="zh-CN" sz="1400" b="1" spc="600" dirty="0">
                <a:cs typeface="+mn-ea"/>
                <a:sym typeface="+mn-lt"/>
              </a:rPr>
              <a:t>/</a:t>
            </a:r>
            <a:r>
              <a:rPr lang="zh-CN" altLang="en-US" sz="1400" b="1" spc="600" dirty="0">
                <a:cs typeface="+mn-ea"/>
                <a:sym typeface="+mn-lt"/>
              </a:rPr>
              <a:t>看</a:t>
            </a:r>
            <a:r>
              <a:rPr lang="en-US" altLang="zh-CN" sz="1400" b="1" spc="600" dirty="0">
                <a:cs typeface="+mn-ea"/>
                <a:sym typeface="+mn-lt"/>
              </a:rPr>
              <a:t>/</a:t>
            </a:r>
            <a:r>
              <a:rPr lang="zh-CN" altLang="en-US" sz="1400" b="1" spc="600" dirty="0">
                <a:cs typeface="+mn-ea"/>
                <a:sym typeface="+mn-lt"/>
              </a:rPr>
              <a:t>星</a:t>
            </a:r>
            <a:r>
              <a:rPr lang="en-US" altLang="zh-CN" sz="1400" b="1" spc="600" dirty="0">
                <a:cs typeface="+mn-ea"/>
                <a:sym typeface="+mn-lt"/>
              </a:rPr>
              <a:t>/</a:t>
            </a:r>
            <a:r>
              <a:rPr lang="zh-CN" altLang="en-US" sz="1400" b="1" spc="600" dirty="0">
                <a:cs typeface="+mn-ea"/>
                <a:sym typeface="+mn-lt"/>
              </a:rPr>
              <a:t>辰</a:t>
            </a:r>
            <a:r>
              <a:rPr lang="en-US" altLang="zh-CN" sz="1400" b="1" spc="600" dirty="0">
                <a:cs typeface="+mn-ea"/>
                <a:sym typeface="+mn-lt"/>
              </a:rPr>
              <a:t>/</a:t>
            </a:r>
            <a:r>
              <a:rPr lang="zh-CN" altLang="en-US" sz="1400" b="1" spc="600" dirty="0">
                <a:cs typeface="+mn-ea"/>
                <a:sym typeface="+mn-lt"/>
              </a:rPr>
              <a:t>大</a:t>
            </a:r>
            <a:r>
              <a:rPr lang="en-US" altLang="zh-CN" sz="1400" b="1" spc="600" dirty="0">
                <a:cs typeface="+mn-ea"/>
                <a:sym typeface="+mn-lt"/>
              </a:rPr>
              <a:t>/</a:t>
            </a:r>
            <a:r>
              <a:rPr lang="zh-CN" altLang="en-US" sz="1400" b="1" spc="600" dirty="0">
                <a:cs typeface="+mn-ea"/>
                <a:sym typeface="+mn-lt"/>
              </a:rPr>
              <a:t>海</a:t>
            </a:r>
            <a:endParaRPr lang="zh-CN" altLang="en-US" sz="1400" b="1" spc="600" dirty="0">
              <a:cs typeface="+mn-ea"/>
              <a:sym typeface="+mn-lt"/>
            </a:endParaRPr>
          </a:p>
        </p:txBody>
      </p:sp>
    </p:spTree>
  </p:cSld>
  <p:clrMapOvr>
    <a:masterClrMapping/>
  </p:clrMapOvr>
  <p:transition spd="slow" advClick="0" advTm="500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8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3000"/>
                            </p:stCondLst>
                            <p:childTnLst>
                              <p:par>
                                <p:cTn id="2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500"/>
                            </p:stCondLst>
                            <p:childTnLst>
                              <p:par>
                                <p:cTn id="2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  <p:bldP spid="12" grpId="0"/>
      <p:bldP spid="13" grpId="0"/>
    </p:bldLst>
  </p:timing>
</p:sld>
</file>

<file path=ppt/tags/tag1.xml><?xml version="1.0" encoding="utf-8"?>
<p:tagLst xmlns:p="http://schemas.openxmlformats.org/presentationml/2006/main">
  <p:tag name="KSO_WM_DIAGRAM_VIRTUALLY_FRAME" val="{&quot;height&quot;:301.7117322834646,&quot;left&quot;:278.4441732283465,&quot;top&quot;:123.28826771653544,&quot;width&quot;:625.9697637795274}"/>
</p:tagLst>
</file>

<file path=ppt/tags/tag2.xml><?xml version="1.0" encoding="utf-8"?>
<p:tagLst xmlns:p="http://schemas.openxmlformats.org/presentationml/2006/main">
  <p:tag name="KSO_WM_DIAGRAM_VIRTUALLY_FRAME" val="{&quot;height&quot;:301.7117322834646,&quot;left&quot;:278.4441732283465,&quot;top&quot;:123.28826771653544,&quot;width&quot;:625.9697637795274}"/>
</p:tagLst>
</file>

<file path=ppt/tags/tag3.xml><?xml version="1.0" encoding="utf-8"?>
<p:tagLst xmlns:p="http://schemas.openxmlformats.org/presentationml/2006/main">
  <p:tag name="KSO_WM_DIAGRAM_VIRTUALLY_FRAME" val="{&quot;height&quot;:301.7117322834646,&quot;left&quot;:278.4441732283465,&quot;top&quot;:123.28826771653544,&quot;width&quot;:625.9697637795274}"/>
</p:tagLst>
</file>

<file path=ppt/tags/tag4.xml><?xml version="1.0" encoding="utf-8"?>
<p:tagLst xmlns:p="http://schemas.openxmlformats.org/presentationml/2006/main">
  <p:tag name="KSO_WM_DIAGRAM_VIRTUALLY_FRAME" val="{&quot;height&quot;:301.7117322834646,&quot;left&quot;:278.4441732283465,&quot;top&quot;:123.28826771653544,&quot;width&quot;:625.9697637795274}"/>
</p:tagLst>
</file>

<file path=ppt/tags/tag5.xml><?xml version="1.0" encoding="utf-8"?>
<p:tagLst xmlns:p="http://schemas.openxmlformats.org/presentationml/2006/main">
  <p:tag name="KSO_WM_DIAGRAM_VIRTUALLY_FRAME" val="{&quot;height&quot;:293.89677165354334,&quot;left&quot;:63.162992125984246,&quot;top&quot;:115.45787401574803,&quot;width&quot;:858.0408661417323}"/>
</p:tagLst>
</file>

<file path=ppt/tags/tag6.xml><?xml version="1.0" encoding="utf-8"?>
<p:tagLst xmlns:p="http://schemas.openxmlformats.org/presentationml/2006/main">
  <p:tag name="KSO_WM_DIAGRAM_VIRTUALLY_FRAME" val="{&quot;height&quot;:293.89677165354334,&quot;left&quot;:63.162992125984246,&quot;top&quot;:115.45787401574803,&quot;width&quot;:858.0408661417323}"/>
</p:tagLst>
</file>

<file path=ppt/tags/tag7.xml><?xml version="1.0" encoding="utf-8"?>
<p:tagLst xmlns:p="http://schemas.openxmlformats.org/presentationml/2006/main">
  <p:tag name="KSO_WM_DIAGRAM_VIRTUALLY_FRAME" val="{&quot;height&quot;:293.89677165354334,&quot;left&quot;:63.162992125984246,&quot;top&quot;:115.45787401574803,&quot;width&quot;:858.0408661417323}"/>
</p:tagLst>
</file>

<file path=ppt/tags/tag8.xml><?xml version="1.0" encoding="utf-8"?>
<p:tagLst xmlns:p="http://schemas.openxmlformats.org/presentationml/2006/main">
  <p:tag name="KSO_WM_DIAGRAM_VIRTUALLY_FRAME" val="{&quot;height&quot;:378.24653543307085,&quot;left&quot;:72.96338582677166,&quot;top&quot;:55.630866141732284,&quot;width&quot;:806.0777952755905}"/>
</p:tagLst>
</file>

<file path=ppt/tags/tag9.xml><?xml version="1.0" encoding="utf-8"?>
<p:tagLst xmlns:p="http://schemas.openxmlformats.org/presentationml/2006/main">
  <p:tag name="KSO_WM_DIAGRAM_VIRTUALLY_FRAME" val="{&quot;height&quot;:378.24653543307085,&quot;left&quot;:72.96338582677166,&quot;top&quot;:55.630866141732284,&quot;width&quot;:806.0777952755905}"/>
</p:tagLst>
</file>

<file path=ppt/tags/tag10.xml><?xml version="1.0" encoding="utf-8"?>
<p:tagLst xmlns:p="http://schemas.openxmlformats.org/presentationml/2006/main">
  <p:tag name="KSO_WM_DIAGRAM_VIRTUALLY_FRAME" val="{&quot;height&quot;:378.24653543307085,&quot;left&quot;:72.96338582677166,&quot;top&quot;:55.630866141732284,&quot;width&quot;:806.0777952755905}"/>
</p:tagLst>
</file>

<file path=ppt/tags/tag11.xml><?xml version="1.0" encoding="utf-8"?>
<p:tagLst xmlns:p="http://schemas.openxmlformats.org/presentationml/2006/main">
  <p:tag name="KSO_WM_DIAGRAM_VIRTUALLY_FRAME" val="{&quot;height&quot;:378.24653543307085,&quot;left&quot;:72.96338582677166,&quot;top&quot;:55.630866141732284,&quot;width&quot;:806.0777952755905}"/>
</p:tagLst>
</file>

<file path=ppt/tags/tag12.xml><?xml version="1.0" encoding="utf-8"?>
<p:tagLst xmlns:p="http://schemas.openxmlformats.org/presentationml/2006/main">
  <p:tag name="KSO_WM_DIAGRAM_VIRTUALLY_FRAME" val="{&quot;height&quot;:378.24653543307085,&quot;left&quot;:72.96338582677166,&quot;top&quot;:55.630866141732284,&quot;width&quot;:806.0777952755905}"/>
</p:tagLst>
</file>

<file path=ppt/tags/tag13.xml><?xml version="1.0" encoding="utf-8"?>
<p:tagLst xmlns:p="http://schemas.openxmlformats.org/presentationml/2006/main">
  <p:tag name="KSO_WM_DIAGRAM_VIRTUALLY_FRAME" val="{&quot;height&quot;:378.24653543307085,&quot;left&quot;:72.96338582677166,&quot;top&quot;:55.630866141732284,&quot;width&quot;:806.0777952755905}"/>
</p:tagLst>
</file>

<file path=ppt/tags/tag14.xml><?xml version="1.0" encoding="utf-8"?>
<p:tagLst xmlns:p="http://schemas.openxmlformats.org/presentationml/2006/main">
  <p:tag name="KSO_WM_DIAGRAM_VIRTUALLY_FRAME" val="{&quot;height&quot;:378.24653543307085,&quot;left&quot;:72.96338582677166,&quot;top&quot;:55.630866141732284,&quot;width&quot;:806.0777952755905}"/>
</p:tagLst>
</file>

<file path=ppt/tags/tag15.xml><?xml version="1.0" encoding="utf-8"?>
<p:tagLst xmlns:p="http://schemas.openxmlformats.org/presentationml/2006/main">
  <p:tag name="KSO_WM_DIAGRAM_VIRTUALLY_FRAME" val="{&quot;height&quot;:378.24653543307085,&quot;left&quot;:72.96338582677166,&quot;top&quot;:55.630866141732284,&quot;width&quot;:806.0777952755905}"/>
</p:tagLst>
</file>

<file path=ppt/theme/theme1.xml><?xml version="1.0" encoding="utf-8"?>
<a:theme xmlns:a="http://schemas.openxmlformats.org/drawingml/2006/main" name="第一PPT，www.1ppt.com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hgrnnm13">
      <a:majorFont>
        <a:latin typeface="Arial"/>
        <a:ea typeface="义启小魏楷"/>
        <a:cs typeface=""/>
      </a:majorFont>
      <a:minorFont>
        <a:latin typeface="Arial"/>
        <a:ea typeface="义启小魏楷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自定义设计方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937</Words>
  <Application>WPS 演示</Application>
  <PresentationFormat>宽屏</PresentationFormat>
  <Paragraphs>60</Paragraphs>
  <Slides>8</Slides>
  <Notes>24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8</vt:i4>
      </vt:variant>
    </vt:vector>
  </HeadingPairs>
  <TitlesOfParts>
    <vt:vector size="17" baseType="lpstr">
      <vt:lpstr>Arial</vt:lpstr>
      <vt:lpstr>宋体</vt:lpstr>
      <vt:lpstr>Wingdings</vt:lpstr>
      <vt:lpstr>微软雅黑</vt:lpstr>
      <vt:lpstr>义启小魏楷</vt:lpstr>
      <vt:lpstr>Arial Unicode MS</vt:lpstr>
      <vt:lpstr>Calibri</vt:lpstr>
      <vt:lpstr>第一PPT，www.1ppt.com</vt:lpstr>
      <vt:lpstr>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第一PPT，www.1ppt.com</Company>
  <LinksUpToDate>false</LinksUpToDate>
  <SharedDoc>false</SharedDoc>
  <HyperlinksChanged>false</HyperlinksChanged>
  <AppVersion>14.0000</AppVersion>
  <Manager>第一PPT</Manager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日系相册</dc:title>
  <dc:creator>第一PPT</dc:creator>
  <cp:keywords>www.1ppt.com</cp:keywords>
  <dc:description>www.1ppt.com</dc:description>
  <cp:lastModifiedBy>Administrator</cp:lastModifiedBy>
  <cp:revision>56</cp:revision>
  <dcterms:created xsi:type="dcterms:W3CDTF">2018-06-03T07:08:00Z</dcterms:created>
  <dcterms:modified xsi:type="dcterms:W3CDTF">2025-03-04T01:15:31Z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2052-12.1.0.20305</vt:lpwstr>
  </property>
  <property fmtid="{D5CDD505-2E9C-101B-9397-08002B2CF9AE}" pid="3" name="ICV">
    <vt:lpwstr>B08E50FE76F549F297EE0DDED600DDFF_13</vt:lpwstr>
  </property>
</Properties>
</file>