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1.png" Type="http://schemas.openxmlformats.org/officeDocument/2006/relationships/image"/><Relationship Id="rId4" Target="../media/image12.jpe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955091" y="1771650"/>
            <a:ext cx="8281818" cy="1950224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true" vert="horz" wrap="square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《世界临床药物》投稿须知官方认证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>
            <a:off x="6000750" y="4095750"/>
            <a:ext cx="4101027" cy="524871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2025-03-05}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>
            <a:off x="714375" y="4095750"/>
            <a:ext cx="4956128" cy="524871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20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287250" cy="685720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336170" y="682396"/>
            <a:ext cx="2884138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5133" y="2360503"/>
            <a:ext cx="771525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43125" y="2404214"/>
            <a:ext cx="1908143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74857" y="2360503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12606" y="2404214"/>
            <a:ext cx="1905000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45768" y="2360503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73610" y="2404214"/>
            <a:ext cx="1905000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80135" y="4011216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46268" y="4025503"/>
            <a:ext cx="1905000" cy="981075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74857" y="4011216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12606" y="4066093"/>
            <a:ext cx="1905000" cy="899895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投稿建议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6395" y="2969779"/>
            <a:ext cx="6779209" cy="1362191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简介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63014" y="1906186"/>
            <a:ext cx="5065972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67" r="16667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期刊的投稿邮箱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sjlcywvip@163.com，欢迎广大医学界同仁积极投稿，共同推动医学领域的进步和发展。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《世界临床药物》期刊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是中国科技核心期刊，也是中国科技论文统计源期刊，专注于报道与临床医学密切相关的药学及其临床应用内容。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期刊的目标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是推广临床新药及治疗指南，关注药物研发前沿进展，为临床医生提供最新药物信息，提高临床用药水平。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6395" y="2969779"/>
            <a:ext cx="6779209" cy="1362191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63014" y="1906186"/>
            <a:ext cx="5065972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23312" y="1743101"/>
            <a:ext cx="3394942" cy="1865457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623312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8189230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057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稿件类型与要求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743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该刊接受临床研究、药物研发、病例报告、综述等多种类型的稿件。所有稿件需具有科学性、创新性、实用性和可读性。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4405937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11" id="11"/>
          <p:cNvSpPr txBox="true"/>
          <p:nvPr/>
        </p:nvSpPr>
        <p:spPr>
          <a:xfrm rot="0">
            <a:off x="4511682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投稿格式与字数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94976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匿名与一稿一投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94368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投稿时，请按照期刊要求的格式进行排版，并严格控制字数。具体字数限制请参照期刊的投稿指南。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7661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请确保稿件为匿名形式，即不透露作者的真实姓名和机构。同时，稿件必须为原创，未在其他地方发表过，实现一稿一投。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6395" y="2969779"/>
            <a:ext cx="6779209" cy="1362191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63014" y="1906186"/>
            <a:ext cx="5065972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109" r="1210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投稿后，经过初步审核、专家评审、编辑加工等环节，确保稿件质量和学术水平。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自收到稿件之日起，一般会在2-3个月内完成审稿，并及时通知作者审稿结果。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6395" y="2969779"/>
            <a:ext cx="6779209" cy="1362191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63014" y="1906186"/>
            <a:ext cx="5065972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333" r="12333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遵循投稿要求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在投稿之前，仔细阅读《世界临床药物》的投稿要求，确保文章符合期刊的收稿标准和要求。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保护患者隐私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在撰写文章时，必须严格遵守患者隐私保护原则，不得泄露患者的个人信息和医疗记录。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确保文章原创性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确保文章的原创性，不得抄袭或剽窃他人成果。在文章中引用的部分必须明确标注引用文献。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一稿一投原则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遵守一稿一投的原则，不得将同一篇文章同时投稿给多个期刊，避免造成学术不端行为。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6395" y="2969779"/>
            <a:ext cx="6779209" cy="1362191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b="true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投稿建议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63014" y="1906186"/>
            <a:ext cx="5065972" cy="823690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49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0369" r="30369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51" r="32551" t="0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61" r="32561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在投稿前，建议作者仔细阅读《世界临床药物》的投稿须知和期刊介绍，了解期刊的办刊宗旨、栏目设置、读者群体等方面的信息。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深入了解期刊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作者在撰写稿件时，应注意格式规范、语言表达、逻辑连贯等方面的问题，力求提高稿件的质量。同时，还应注意保护患者隐私和学术诚信等问题。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提高稿件质量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投稿建议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955091" y="2867578"/>
            <a:ext cx="8281818" cy="104531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b="true" sz="7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FF9000"/>
      </a:hlink>
      <a:folHlink>
        <a:srgbClr val="FF9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