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handoutMasters/handoutMaster1.xml" ContentType="application/vnd.openxmlformats-officedocument.presentationml.handoutMaster+xml"/>
  <Override PartName="/ppt/media/media1.mp3" ContentType="audio/mp3"/>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package/2006/relationships/metadata/thumbnail" Target="docProps/thumbnail.jpeg"/><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39"/>
  </p:handoutMasterIdLst>
  <p:sldIdLst>
    <p:sldId id="256" r:id="rId3"/>
    <p:sldId id="258" r:id="rId5"/>
    <p:sldId id="259" r:id="rId6"/>
    <p:sldId id="267" r:id="rId7"/>
    <p:sldId id="264" r:id="rId8"/>
    <p:sldId id="282" r:id="rId9"/>
    <p:sldId id="280" r:id="rId10"/>
    <p:sldId id="283" r:id="rId11"/>
    <p:sldId id="271" r:id="rId12"/>
    <p:sldId id="292" r:id="rId13"/>
    <p:sldId id="296" r:id="rId14"/>
    <p:sldId id="294" r:id="rId15"/>
    <p:sldId id="275" r:id="rId16"/>
    <p:sldId id="291" r:id="rId17"/>
    <p:sldId id="265" r:id="rId18"/>
    <p:sldId id="268" r:id="rId19"/>
    <p:sldId id="284" r:id="rId20"/>
    <p:sldId id="278" r:id="rId21"/>
    <p:sldId id="270" r:id="rId22"/>
    <p:sldId id="279" r:id="rId23"/>
    <p:sldId id="297" r:id="rId24"/>
    <p:sldId id="290" r:id="rId25"/>
    <p:sldId id="285" r:id="rId26"/>
    <p:sldId id="272" r:id="rId27"/>
    <p:sldId id="286" r:id="rId28"/>
    <p:sldId id="266" r:id="rId29"/>
    <p:sldId id="293" r:id="rId30"/>
    <p:sldId id="287" r:id="rId31"/>
    <p:sldId id="298" r:id="rId32"/>
    <p:sldId id="274" r:id="rId33"/>
    <p:sldId id="277" r:id="rId34"/>
    <p:sldId id="281" r:id="rId35"/>
    <p:sldId id="273" r:id="rId36"/>
    <p:sldId id="276" r:id="rId37"/>
    <p:sldId id="295" r:id="rId38"/>
  </p:sldIdLst>
  <p:sldSz cx="12190095"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55" d="100"/>
          <a:sy n="55" d="100"/>
        </p:scale>
        <p:origin x="-1962" y="-1158"/>
      </p:cViewPr>
      <p:guideLst>
        <p:guide orient="horz" pos="2160"/>
        <p:guide pos="3840"/>
      </p:guideLst>
    </p:cSldViewPr>
  </p:slideViewPr>
  <p:notesTextViewPr>
    <p:cViewPr>
      <p:scale>
        <a:sx n="100" d="100"/>
        <a:sy n="100" d="100"/>
      </p:scale>
      <p:origin x="0" y="0"/>
    </p:cViewPr>
  </p:notesTextViewPr>
  <p:sorterViewPr>
    <p:cViewPr>
      <p:scale>
        <a:sx n="57" d="100"/>
        <a:sy n="57" d="100"/>
      </p:scale>
      <p:origin x="0" y="0"/>
    </p:cViewPr>
  </p:sorter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theme" Target="theme/theme1.xml"/><Relationship Id="rId3" Type="http://schemas.openxmlformats.org/officeDocument/2006/relationships/slide" Target="slides/slide1.xml"/><Relationship Id="rId4" Type="http://schemas.openxmlformats.org/officeDocument/2006/relationships/notesMaster" Target="notesMasters/notesMaster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slide" Target="slides/slide33.xml"/><Relationship Id="rId37" Type="http://schemas.openxmlformats.org/officeDocument/2006/relationships/slide" Target="slides/slide34.xml"/><Relationship Id="rId38" Type="http://schemas.openxmlformats.org/officeDocument/2006/relationships/slide" Target="slides/slide35.xml"/><Relationship Id="rId39" Type="http://schemas.openxmlformats.org/officeDocument/2006/relationships/handoutMaster" Target="handoutMasters/handoutMaster1.xml"/><Relationship Id="rId40" Type="http://schemas.openxmlformats.org/officeDocument/2006/relationships/presProps" Target="presProps.xml"/><Relationship Id="rId41" Type="http://schemas.openxmlformats.org/officeDocument/2006/relationships/viewProps" Target="viewProps.xml"/><Relationship Id="rId4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1" Type="http://schemas.openxmlformats.org/officeDocument/2006/relationships/package" Target="../embeddings/Workbook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Series 1</c:v>
                </c:pt>
              </c:strCache>
            </c:strRef>
          </c:tx>
          <c:spPr>
            <a:solidFill>
              <a:schemeClr val="tx2"/>
            </a:solidFill>
          </c:spPr>
          <c:invertIfNegative val="0"/>
          <c:dLbls>
            <c:dLbl>
              <c:idx val="0"/>
              <c:layout/>
              <c:dLblPos val="outEnd"/>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0" vertOverflow="ellipsis" vert="horz" wrap="square" lIns="38100" tIns="19050" rIns="38100" bIns="19050" anchor="ctr" anchorCtr="1"/>
              <a:lstStyle/>
              <a:p>
                <a:pPr>
                  <a:defRPr lang="zh-CN" sz="1000" b="1" i="0" u="none" strike="noStrike" kern="1200" baseline="0">
                    <a:solidFill>
                      <a:schemeClr val="tx1">
                        <a:lumMod val="65000"/>
                        <a:lumOff val="35000"/>
                      </a:schemeClr>
                    </a:solidFill>
                    <a:latin typeface="+mn-lt"/>
                    <a:ea typeface="+mn-ea"/>
                    <a:cs typeface="+mn-cs"/>
                  </a:defRPr>
                </a:pPr>
              </a:p>
            </c:txPr>
            <c:dLblPos val="outEnd"/>
            <c:showLegendKey val="0"/>
            <c:showVal val="0"/>
            <c:showCatName val="0"/>
            <c:showSerName val="0"/>
            <c:showPercent val="0"/>
            <c:showBubbleSize val="0"/>
            <c:showLeaderLines val="0"/>
            <c:extLst>
              <c:ext xmlns:c15="http://schemas.microsoft.com/office/drawing/2012/chart" uri="{CE6537A1-D6FC-4f65-9D91-7224C49458BB}">
                <c15:layout/>
                <c15:showLeaderLines val="0"/>
                <c15:leaderLines/>
              </c:ext>
            </c:extLst>
          </c:dLbls>
          <c:cat>
            <c:strRef>
              <c:f>Sheet1!$A$2</c:f>
              <c:strCache>
                <c:ptCount val="1"/>
                <c:pt idx="0">
                  <c:v>PROJECT 1</c:v>
                </c:pt>
              </c:strCache>
            </c:strRef>
          </c:cat>
          <c:val>
            <c:numRef>
              <c:f>Sheet1!$B$2</c:f>
              <c:numCache>
                <c:formatCode>General</c:formatCode>
                <c:ptCount val="1"/>
                <c:pt idx="0">
                  <c:v>100</c:v>
                </c:pt>
              </c:numCache>
            </c:numRef>
          </c:val>
        </c:ser>
        <c:ser>
          <c:idx val="1"/>
          <c:order val="1"/>
          <c:tx>
            <c:strRef>
              <c:f>Sheet1!$C$1</c:f>
              <c:strCache>
                <c:ptCount val="1"/>
                <c:pt idx="0">
                  <c:v>Series 2</c:v>
                </c:pt>
              </c:strCache>
            </c:strRef>
          </c:tx>
          <c:spPr>
            <a:solidFill>
              <a:schemeClr val="bg2"/>
            </a:solidFill>
          </c:spPr>
          <c:invertIfNegative val="0"/>
          <c:dLbls>
            <c:spPr>
              <a:noFill/>
              <a:ln>
                <a:noFill/>
              </a:ln>
              <a:effectLst/>
            </c:spPr>
            <c:txPr>
              <a:bodyPr rot="0" spcFirstLastPara="0" vertOverflow="ellipsis" vert="horz" wrap="square" lIns="38100" tIns="19050" rIns="38100" bIns="19050" anchor="ctr" anchorCtr="1"/>
              <a:lstStyle/>
              <a:p>
                <a:pPr>
                  <a:defRPr lang="zh-CN" sz="1000" b="1" i="0" u="none" strike="noStrike" kern="1200" baseline="0">
                    <a:solidFill>
                      <a:schemeClr val="tx1">
                        <a:lumMod val="65000"/>
                        <a:lumOff val="35000"/>
                      </a:schemeClr>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15:leaderLines/>
              </c:ext>
            </c:extLst>
          </c:dLbls>
          <c:cat>
            <c:strRef>
              <c:f>Sheet1!$A$2</c:f>
              <c:strCache>
                <c:ptCount val="1"/>
                <c:pt idx="0">
                  <c:v>PROJECT 1</c:v>
                </c:pt>
              </c:strCache>
            </c:strRef>
          </c:cat>
          <c:val>
            <c:numRef>
              <c:f>Sheet1!$C$2</c:f>
              <c:numCache>
                <c:formatCode>General</c:formatCode>
                <c:ptCount val="1"/>
                <c:pt idx="0">
                  <c:v>90</c:v>
                </c:pt>
              </c:numCache>
            </c:numRef>
          </c:val>
        </c:ser>
        <c:ser>
          <c:idx val="2"/>
          <c:order val="2"/>
          <c:tx>
            <c:strRef>
              <c:f>Sheet1!$D$1</c:f>
              <c:strCache>
                <c:ptCount val="1"/>
                <c:pt idx="0">
                  <c:v>Series 3</c:v>
                </c:pt>
              </c:strCache>
            </c:strRef>
          </c:tx>
          <c:spPr>
            <a:solidFill>
              <a:schemeClr val="accent1"/>
            </a:solidFill>
            <a:effectLst/>
          </c:spPr>
          <c:invertIfNegative val="0"/>
          <c:dLbls>
            <c:spPr>
              <a:noFill/>
              <a:ln>
                <a:noFill/>
              </a:ln>
              <a:effectLst/>
            </c:spPr>
            <c:txPr>
              <a:bodyPr rot="0" spcFirstLastPara="0" vertOverflow="ellipsis" vert="horz" wrap="square" lIns="38100" tIns="19050" rIns="38100" bIns="19050" anchor="ctr" anchorCtr="1"/>
              <a:lstStyle/>
              <a:p>
                <a:pPr>
                  <a:defRPr lang="zh-CN" sz="1000" b="1" i="0" u="none" strike="noStrike" kern="1200" baseline="0">
                    <a:solidFill>
                      <a:schemeClr val="tx1">
                        <a:lumMod val="65000"/>
                        <a:lumOff val="35000"/>
                      </a:schemeClr>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15:leaderLines/>
              </c:ext>
            </c:extLst>
          </c:dLbls>
          <c:cat>
            <c:strRef>
              <c:f>Sheet1!$A$2</c:f>
              <c:strCache>
                <c:ptCount val="1"/>
                <c:pt idx="0">
                  <c:v>PROJECT 1</c:v>
                </c:pt>
              </c:strCache>
            </c:strRef>
          </c:cat>
          <c:val>
            <c:numRef>
              <c:f>Sheet1!$D$2</c:f>
              <c:numCache>
                <c:formatCode>General</c:formatCode>
                <c:ptCount val="1"/>
                <c:pt idx="0">
                  <c:v>50</c:v>
                </c:pt>
              </c:numCache>
            </c:numRef>
          </c:val>
        </c:ser>
        <c:ser>
          <c:idx val="3"/>
          <c:order val="3"/>
          <c:tx>
            <c:strRef>
              <c:f>Sheet1!$E$1</c:f>
              <c:strCache>
                <c:ptCount val="1"/>
                <c:pt idx="0">
                  <c:v>Series 32</c:v>
                </c:pt>
              </c:strCache>
            </c:strRef>
          </c:tx>
          <c:spPr>
            <a:solidFill>
              <a:schemeClr val="accent3"/>
            </a:solidFill>
          </c:spPr>
          <c:invertIfNegative val="0"/>
          <c:dLbls>
            <c:spPr>
              <a:noFill/>
              <a:ln>
                <a:noFill/>
              </a:ln>
              <a:effectLst/>
            </c:spPr>
            <c:txPr>
              <a:bodyPr rot="0" spcFirstLastPara="0" vertOverflow="ellipsis" vert="horz" wrap="square" lIns="38100" tIns="19050" rIns="38100" bIns="19050" anchor="ctr" anchorCtr="1"/>
              <a:lstStyle/>
              <a:p>
                <a:pPr>
                  <a:defRPr lang="zh-CN" sz="1000" b="1" i="0" u="none" strike="noStrike" kern="1200" baseline="0">
                    <a:solidFill>
                      <a:schemeClr val="tx1">
                        <a:lumMod val="65000"/>
                        <a:lumOff val="35000"/>
                      </a:schemeClr>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15:leaderLines/>
              </c:ext>
            </c:extLst>
          </c:dLbls>
          <c:trendline>
            <c:trendlineType val="linear"/>
            <c:dispRSqr val="0"/>
            <c:dispEq val="0"/>
          </c:trendline>
          <c:cat>
            <c:strRef>
              <c:f>Sheet1!$A$2</c:f>
              <c:strCache>
                <c:ptCount val="1"/>
                <c:pt idx="0">
                  <c:v>PROJECT 1</c:v>
                </c:pt>
              </c:strCache>
            </c:strRef>
          </c:cat>
          <c:val>
            <c:numRef>
              <c:f>Sheet1!$E$2</c:f>
              <c:numCache>
                <c:formatCode>General</c:formatCode>
                <c:ptCount val="1"/>
                <c:pt idx="0">
                  <c:v>40</c:v>
                </c:pt>
              </c:numCache>
            </c:numRef>
          </c:val>
        </c:ser>
        <c:dLbls>
          <c:showLegendKey val="0"/>
          <c:showVal val="0"/>
          <c:showCatName val="0"/>
          <c:showSerName val="0"/>
          <c:showPercent val="0"/>
          <c:showBubbleSize val="0"/>
        </c:dLbls>
        <c:gapWidth val="0"/>
        <c:overlap val="-20"/>
        <c:axId val="130574592"/>
        <c:axId val="130596864"/>
      </c:barChart>
      <c:catAx>
        <c:axId val="130574592"/>
        <c:scaling>
          <c:orientation val="maxMin"/>
        </c:scaling>
        <c:delete val="1"/>
        <c:axPos val="l"/>
        <c:minorGridlines>
          <c:spPr>
            <a:ln w="9525" cap="flat" cmpd="sng" algn="ctr">
              <a:solidFill>
                <a:prstClr val="black">
                  <a:tint val="50000"/>
                  <a:shade val="95000"/>
                  <a:satMod val="105000"/>
                </a:prstClr>
              </a:solidFill>
              <a:prstDash val="dash"/>
              <a:round/>
            </a:ln>
          </c:spPr>
        </c:minorGridlines>
        <c:numFmt formatCode="General" sourceLinked="0"/>
        <c:majorTickMark val="out"/>
        <c:minorTickMark val="none"/>
        <c:tickLblPos val="none"/>
        <c:txPr>
          <a:bodyPr rot="-60000000" spcFirstLastPara="0" vertOverflow="ellipsis" vert="horz" wrap="square" anchor="ctr" anchorCtr="1"/>
          <a:lstStyle/>
          <a:p>
            <a:pPr>
              <a:defRPr lang="zh-CN" sz="1000" b="1" i="0" u="none" strike="noStrike" kern="1200" baseline="0">
                <a:solidFill>
                  <a:schemeClr val="tx1">
                    <a:lumMod val="65000"/>
                    <a:lumOff val="35000"/>
                  </a:schemeClr>
                </a:solidFill>
                <a:latin typeface="+mn-lt"/>
                <a:ea typeface="+mn-ea"/>
                <a:cs typeface="+mn-cs"/>
              </a:defRPr>
            </a:pPr>
          </a:p>
        </c:txPr>
        <c:crossAx val="130596864"/>
        <c:crosses val="autoZero"/>
        <c:auto val="0"/>
        <c:lblAlgn val="ctr"/>
        <c:lblOffset val="100"/>
        <c:noMultiLvlLbl val="0"/>
      </c:catAx>
      <c:valAx>
        <c:axId val="130596864"/>
        <c:scaling>
          <c:orientation val="minMax"/>
        </c:scaling>
        <c:delete val="1"/>
        <c:axPos val="t"/>
        <c:majorGridlines>
          <c:spPr>
            <a:ln w="9525" cap="flat" cmpd="sng" algn="ctr">
              <a:solidFill>
                <a:schemeClr val="bg1"/>
              </a:solidFill>
              <a:prstDash val="solid"/>
              <a:round/>
            </a:ln>
          </c:spPr>
        </c:majorGridlines>
        <c:numFmt formatCode="0.00%" sourceLinked="0"/>
        <c:majorTickMark val="cross"/>
        <c:minorTickMark val="none"/>
        <c:tickLblPos val="none"/>
        <c:txPr>
          <a:bodyPr rot="-60000000" spcFirstLastPara="0" vertOverflow="ellipsis" vert="horz" wrap="square" anchor="ctr" anchorCtr="1"/>
          <a:lstStyle/>
          <a:p>
            <a:pPr>
              <a:defRPr lang="zh-CN" sz="1000" b="1" i="0" u="none" strike="noStrike" kern="1200" baseline="0">
                <a:solidFill>
                  <a:schemeClr val="tx1">
                    <a:lumMod val="65000"/>
                    <a:lumOff val="35000"/>
                  </a:schemeClr>
                </a:solidFill>
                <a:latin typeface="+mn-lt"/>
                <a:ea typeface="+mn-ea"/>
                <a:cs typeface="+mn-cs"/>
              </a:defRPr>
            </a:pPr>
          </a:p>
        </c:txPr>
        <c:crossAx val="130574592"/>
        <c:crosses val="autoZero"/>
        <c:crossBetween val="between"/>
      </c:valAx>
      <c:spPr>
        <a:noFill/>
        <a:ln w="25400">
          <a:solidFill>
            <a:schemeClr val="bg1">
              <a:lumMod val="85000"/>
              <a:alpha val="0"/>
            </a:schemeClr>
          </a:solidFill>
        </a:ln>
      </c:spPr>
    </c:plotArea>
    <c:plotVisOnly val="1"/>
    <c:dispBlanksAs val="gap"/>
    <c:showDLblsOverMax val="0"/>
  </c:chart>
  <c:txPr>
    <a:bodyPr/>
    <a:lstStyle/>
    <a:p>
      <a:pPr>
        <a:defRPr lang="zh-CN" sz="1000" b="1">
          <a:solidFill>
            <a:schemeClr val="tx1">
              <a:lumMod val="65000"/>
              <a:lumOff val="35000"/>
            </a:schemeClr>
          </a:solidFill>
        </a:defRPr>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Series 1</c:v>
                </c:pt>
              </c:strCache>
            </c:strRef>
          </c:tx>
          <c:spPr>
            <a:solidFill>
              <a:schemeClr val="tx2"/>
            </a:solidFill>
          </c:spPr>
          <c:invertIfNegative val="0"/>
          <c:dLbls>
            <c:dLbl>
              <c:idx val="0"/>
              <c:layout/>
              <c:dLblPos val="outEnd"/>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0" vertOverflow="ellipsis" vert="horz" wrap="square" lIns="38100" tIns="19050" rIns="38100" bIns="19050" anchor="ctr" anchorCtr="1"/>
              <a:lstStyle/>
              <a:p>
                <a:pPr>
                  <a:defRPr lang="zh-CN" sz="1000" b="1" i="0" u="none" strike="noStrike" kern="1200" baseline="0">
                    <a:solidFill>
                      <a:schemeClr val="tx1">
                        <a:lumMod val="65000"/>
                        <a:lumOff val="35000"/>
                      </a:schemeClr>
                    </a:solidFill>
                    <a:latin typeface="+mn-lt"/>
                    <a:ea typeface="+mn-ea"/>
                    <a:cs typeface="+mn-cs"/>
                  </a:defRPr>
                </a:pPr>
              </a:p>
            </c:txPr>
            <c:dLblPos val="outEnd"/>
            <c:showLegendKey val="0"/>
            <c:showVal val="0"/>
            <c:showCatName val="0"/>
            <c:showSerName val="0"/>
            <c:showPercent val="0"/>
            <c:showBubbleSize val="0"/>
            <c:showLeaderLines val="0"/>
            <c:extLst>
              <c:ext xmlns:c15="http://schemas.microsoft.com/office/drawing/2012/chart" uri="{CE6537A1-D6FC-4f65-9D91-7224C49458BB}">
                <c15:layout/>
                <c15:showLeaderLines val="0"/>
                <c15:leaderLines/>
              </c:ext>
            </c:extLst>
          </c:dLbls>
          <c:cat>
            <c:strRef>
              <c:f>Sheet1!$A$2</c:f>
              <c:strCache>
                <c:ptCount val="1"/>
                <c:pt idx="0">
                  <c:v>PROJECT 1</c:v>
                </c:pt>
              </c:strCache>
            </c:strRef>
          </c:cat>
          <c:val>
            <c:numRef>
              <c:f>Sheet1!$B$2</c:f>
              <c:numCache>
                <c:formatCode>General</c:formatCode>
                <c:ptCount val="1"/>
                <c:pt idx="0">
                  <c:v>100</c:v>
                </c:pt>
              </c:numCache>
            </c:numRef>
          </c:val>
        </c:ser>
        <c:ser>
          <c:idx val="1"/>
          <c:order val="1"/>
          <c:tx>
            <c:strRef>
              <c:f>Sheet1!$C$1</c:f>
              <c:strCache>
                <c:ptCount val="1"/>
                <c:pt idx="0">
                  <c:v>Series 2</c:v>
                </c:pt>
              </c:strCache>
            </c:strRef>
          </c:tx>
          <c:spPr>
            <a:solidFill>
              <a:schemeClr val="bg2"/>
            </a:solidFill>
          </c:spPr>
          <c:invertIfNegative val="0"/>
          <c:dLbls>
            <c:spPr>
              <a:noFill/>
              <a:ln>
                <a:noFill/>
              </a:ln>
              <a:effectLst/>
            </c:spPr>
            <c:txPr>
              <a:bodyPr rot="0" spcFirstLastPara="0" vertOverflow="ellipsis" vert="horz" wrap="square" lIns="38100" tIns="19050" rIns="38100" bIns="19050" anchor="ctr" anchorCtr="1"/>
              <a:lstStyle/>
              <a:p>
                <a:pPr>
                  <a:defRPr lang="zh-CN" sz="1000" b="1" i="0" u="none" strike="noStrike" kern="1200" baseline="0">
                    <a:solidFill>
                      <a:schemeClr val="tx1">
                        <a:lumMod val="65000"/>
                        <a:lumOff val="35000"/>
                      </a:schemeClr>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15:leaderLines/>
              </c:ext>
            </c:extLst>
          </c:dLbls>
          <c:cat>
            <c:strRef>
              <c:f>Sheet1!$A$2</c:f>
              <c:strCache>
                <c:ptCount val="1"/>
                <c:pt idx="0">
                  <c:v>PROJECT 1</c:v>
                </c:pt>
              </c:strCache>
            </c:strRef>
          </c:cat>
          <c:val>
            <c:numRef>
              <c:f>Sheet1!$C$2</c:f>
              <c:numCache>
                <c:formatCode>General</c:formatCode>
                <c:ptCount val="1"/>
                <c:pt idx="0">
                  <c:v>90</c:v>
                </c:pt>
              </c:numCache>
            </c:numRef>
          </c:val>
        </c:ser>
        <c:ser>
          <c:idx val="2"/>
          <c:order val="2"/>
          <c:tx>
            <c:strRef>
              <c:f>Sheet1!$D$1</c:f>
              <c:strCache>
                <c:ptCount val="1"/>
                <c:pt idx="0">
                  <c:v>Series 3</c:v>
                </c:pt>
              </c:strCache>
            </c:strRef>
          </c:tx>
          <c:spPr>
            <a:solidFill>
              <a:schemeClr val="accent1"/>
            </a:solidFill>
            <a:effectLst/>
          </c:spPr>
          <c:invertIfNegative val="0"/>
          <c:dLbls>
            <c:spPr>
              <a:noFill/>
              <a:ln>
                <a:noFill/>
              </a:ln>
              <a:effectLst/>
            </c:spPr>
            <c:txPr>
              <a:bodyPr rot="0" spcFirstLastPara="0" vertOverflow="ellipsis" vert="horz" wrap="square" lIns="38100" tIns="19050" rIns="38100" bIns="19050" anchor="ctr" anchorCtr="1"/>
              <a:lstStyle/>
              <a:p>
                <a:pPr>
                  <a:defRPr lang="zh-CN" sz="1000" b="1" i="0" u="none" strike="noStrike" kern="1200" baseline="0">
                    <a:solidFill>
                      <a:schemeClr val="tx1">
                        <a:lumMod val="65000"/>
                        <a:lumOff val="35000"/>
                      </a:schemeClr>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15:leaderLines/>
              </c:ext>
            </c:extLst>
          </c:dLbls>
          <c:cat>
            <c:strRef>
              <c:f>Sheet1!$A$2</c:f>
              <c:strCache>
                <c:ptCount val="1"/>
                <c:pt idx="0">
                  <c:v>PROJECT 1</c:v>
                </c:pt>
              </c:strCache>
            </c:strRef>
          </c:cat>
          <c:val>
            <c:numRef>
              <c:f>Sheet1!$D$2</c:f>
              <c:numCache>
                <c:formatCode>General</c:formatCode>
                <c:ptCount val="1"/>
                <c:pt idx="0">
                  <c:v>50</c:v>
                </c:pt>
              </c:numCache>
            </c:numRef>
          </c:val>
        </c:ser>
        <c:ser>
          <c:idx val="3"/>
          <c:order val="3"/>
          <c:tx>
            <c:strRef>
              <c:f>Sheet1!$E$1</c:f>
              <c:strCache>
                <c:ptCount val="1"/>
                <c:pt idx="0">
                  <c:v>Series 32</c:v>
                </c:pt>
              </c:strCache>
            </c:strRef>
          </c:tx>
          <c:spPr>
            <a:solidFill>
              <a:schemeClr val="accent3"/>
            </a:solidFill>
          </c:spPr>
          <c:invertIfNegative val="0"/>
          <c:dLbls>
            <c:spPr>
              <a:noFill/>
              <a:ln>
                <a:noFill/>
              </a:ln>
              <a:effectLst/>
            </c:spPr>
            <c:txPr>
              <a:bodyPr rot="0" spcFirstLastPara="0" vertOverflow="ellipsis" vert="horz" wrap="square" lIns="38100" tIns="19050" rIns="38100" bIns="19050" anchor="ctr" anchorCtr="1"/>
              <a:lstStyle/>
              <a:p>
                <a:pPr>
                  <a:defRPr lang="zh-CN" sz="1000" b="1" i="0" u="none" strike="noStrike" kern="1200" baseline="0">
                    <a:solidFill>
                      <a:schemeClr val="tx1">
                        <a:lumMod val="65000"/>
                        <a:lumOff val="35000"/>
                      </a:schemeClr>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15:leaderLines/>
              </c:ext>
            </c:extLst>
          </c:dLbls>
          <c:trendline>
            <c:trendlineType val="linear"/>
            <c:dispRSqr val="0"/>
            <c:dispEq val="0"/>
          </c:trendline>
          <c:cat>
            <c:strRef>
              <c:f>Sheet1!$A$2</c:f>
              <c:strCache>
                <c:ptCount val="1"/>
                <c:pt idx="0">
                  <c:v>PROJECT 1</c:v>
                </c:pt>
              </c:strCache>
            </c:strRef>
          </c:cat>
          <c:val>
            <c:numRef>
              <c:f>Sheet1!$E$2</c:f>
              <c:numCache>
                <c:formatCode>General</c:formatCode>
                <c:ptCount val="1"/>
                <c:pt idx="0">
                  <c:v>40</c:v>
                </c:pt>
              </c:numCache>
            </c:numRef>
          </c:val>
        </c:ser>
        <c:dLbls>
          <c:showLegendKey val="0"/>
          <c:showVal val="0"/>
          <c:showCatName val="0"/>
          <c:showSerName val="0"/>
          <c:showPercent val="0"/>
          <c:showBubbleSize val="0"/>
        </c:dLbls>
        <c:gapWidth val="0"/>
        <c:overlap val="-20"/>
        <c:axId val="944080384"/>
        <c:axId val="944081920"/>
      </c:barChart>
      <c:catAx>
        <c:axId val="944080384"/>
        <c:scaling>
          <c:orientation val="maxMin"/>
        </c:scaling>
        <c:delete val="1"/>
        <c:axPos val="l"/>
        <c:minorGridlines>
          <c:spPr>
            <a:ln w="9525" cap="flat" cmpd="sng" algn="ctr">
              <a:solidFill>
                <a:prstClr val="black">
                  <a:tint val="50000"/>
                  <a:shade val="95000"/>
                  <a:satMod val="105000"/>
                </a:prstClr>
              </a:solidFill>
              <a:prstDash val="dash"/>
              <a:round/>
            </a:ln>
          </c:spPr>
        </c:minorGridlines>
        <c:numFmt formatCode="General" sourceLinked="0"/>
        <c:majorTickMark val="out"/>
        <c:minorTickMark val="none"/>
        <c:tickLblPos val="none"/>
        <c:txPr>
          <a:bodyPr rot="-60000000" spcFirstLastPara="0" vertOverflow="ellipsis" vert="horz" wrap="square" anchor="ctr" anchorCtr="1"/>
          <a:lstStyle/>
          <a:p>
            <a:pPr>
              <a:defRPr lang="zh-CN" sz="1000" b="1" i="0" u="none" strike="noStrike" kern="1200" baseline="0">
                <a:solidFill>
                  <a:schemeClr val="tx1">
                    <a:lumMod val="65000"/>
                    <a:lumOff val="35000"/>
                  </a:schemeClr>
                </a:solidFill>
                <a:latin typeface="+mn-lt"/>
                <a:ea typeface="+mn-ea"/>
                <a:cs typeface="+mn-cs"/>
              </a:defRPr>
            </a:pPr>
          </a:p>
        </c:txPr>
        <c:crossAx val="944081920"/>
        <c:crosses val="autoZero"/>
        <c:auto val="0"/>
        <c:lblAlgn val="ctr"/>
        <c:lblOffset val="100"/>
        <c:noMultiLvlLbl val="0"/>
      </c:catAx>
      <c:valAx>
        <c:axId val="944081920"/>
        <c:scaling>
          <c:orientation val="minMax"/>
        </c:scaling>
        <c:delete val="1"/>
        <c:axPos val="t"/>
        <c:majorGridlines>
          <c:spPr>
            <a:ln w="9525" cap="flat" cmpd="sng" algn="ctr">
              <a:solidFill>
                <a:schemeClr val="bg1"/>
              </a:solidFill>
              <a:prstDash val="solid"/>
              <a:round/>
            </a:ln>
          </c:spPr>
        </c:majorGridlines>
        <c:numFmt formatCode="0.00%" sourceLinked="0"/>
        <c:majorTickMark val="cross"/>
        <c:minorTickMark val="none"/>
        <c:tickLblPos val="none"/>
        <c:txPr>
          <a:bodyPr rot="-60000000" spcFirstLastPara="0" vertOverflow="ellipsis" vert="horz" wrap="square" anchor="ctr" anchorCtr="1"/>
          <a:lstStyle/>
          <a:p>
            <a:pPr>
              <a:defRPr lang="zh-CN" sz="1000" b="1" i="0" u="none" strike="noStrike" kern="1200" baseline="0">
                <a:solidFill>
                  <a:schemeClr val="tx1">
                    <a:lumMod val="65000"/>
                    <a:lumOff val="35000"/>
                  </a:schemeClr>
                </a:solidFill>
                <a:latin typeface="+mn-lt"/>
                <a:ea typeface="+mn-ea"/>
                <a:cs typeface="+mn-cs"/>
              </a:defRPr>
            </a:pPr>
          </a:p>
        </c:txPr>
        <c:crossAx val="944080384"/>
        <c:crosses val="autoZero"/>
        <c:crossBetween val="between"/>
      </c:valAx>
      <c:spPr>
        <a:noFill/>
        <a:ln w="25400">
          <a:solidFill>
            <a:schemeClr val="bg1">
              <a:lumMod val="85000"/>
              <a:alpha val="0"/>
            </a:schemeClr>
          </a:solidFill>
        </a:ln>
      </c:spPr>
    </c:plotArea>
    <c:plotVisOnly val="1"/>
    <c:dispBlanksAs val="gap"/>
    <c:showDLblsOverMax val="0"/>
  </c:chart>
  <c:txPr>
    <a:bodyPr/>
    <a:lstStyle/>
    <a:p>
      <a:pPr>
        <a:defRPr lang="zh-CN" sz="1000" b="1">
          <a:solidFill>
            <a:schemeClr val="tx1">
              <a:lumMod val="65000"/>
              <a:lumOff val="35000"/>
            </a:schemeClr>
          </a:solidFill>
        </a:defRPr>
      </a:pPr>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796C53D-CDE9-44FC-9E2D-4577EFB88FEF}"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4EDF9CA-F9B5-423C-87B2-497FABD2ED83}"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slide" Target="../slides/slide18.xml"/><Relationship Id="rId2"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slide" Target="../slides/slide19.xml"/><Relationship Id="rId2"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slide" Target="../slides/slide20.xml"/><Relationship Id="rId2"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slide" Target="../slides/slide22.xml"/><Relationship Id="rId2"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slide" Target="../slides/slide23.xml"/><Relationship Id="rId2"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slide" Target="../slides/slide24.xml"/><Relationship Id="rId2"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slide" Target="../slides/slide25.xml"/><Relationship Id="rId2"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slide" Target="../slides/slide26.xml"/><Relationship Id="rId2"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slide" Target="../slides/slide27.xml"/><Relationship Id="rId2"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slide" Target="../slides/slide28.xml"/><Relationship Id="rId2"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slide" Target="../slides/slide30.xml"/><Relationship Id="rId2"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slide" Target="../slides/slide31.xml"/><Relationship Id="rId2"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slide" Target="../slides/slide32.xml"/><Relationship Id="rId2"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slide" Target="../slides/slide33.xml"/><Relationship Id="rId2"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slide" Target="../slides/slide34.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5711C0B8-ACC3-4D91-8B38-72ED5A969CBF}" type="slidenum">
              <a:rPr lang="zh-CN" altLang="en-US" smtClean="0"/>
            </a:fld>
            <a:endParaRPr lang="en-US" sz="1200">
              <a:latin typeface="Arial" panose="020B0604020202020204" pitchFamily="34" charset="0"/>
              <a:ea typeface="宋体" panose="02010600030101010101" pitchFamily="2" charset="-122"/>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5711C0B8-ACC3-4D91-8B38-72ED5A969CBF}" type="slidenum">
              <a:rPr lang="zh-CN" altLang="en-US" smtClean="0"/>
            </a:fld>
            <a:endParaRPr lang="en-US" sz="1200">
              <a:latin typeface="Arial" panose="020B0604020202020204" pitchFamily="34" charset="0"/>
              <a:ea typeface="宋体" panose="02010600030101010101" pitchFamily="2" charset="-122"/>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5711C0B8-ACC3-4D91-8B38-72ED5A969CBF}" type="slidenum">
              <a:rPr lang="zh-CN" altLang="en-US" smtClean="0"/>
            </a:fld>
            <a:endParaRPr lang="en-US" sz="1200">
              <a:latin typeface="Arial" panose="020B0604020202020204" pitchFamily="34" charset="0"/>
              <a:ea typeface="宋体" panose="02010600030101010101" pitchFamily="2" charset="-122"/>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fld>
            <a:endParaRPr lang="zh-CN" alt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页眉占位符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5711C0B8-ACC3-4D91-8B38-72ED5A969CBF}" type="slidenum">
              <a:rPr lang="zh-CN" altLang="en-US" smtClean="0"/>
            </a:fld>
            <a:endParaRPr lang="en-US" sz="1200">
              <a:latin typeface="Arial" panose="020B0604020202020204" pitchFamily="34" charset="0"/>
              <a:ea typeface="宋体" panose="02010600030101010101" pitchFamily="2" charset="-122"/>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7" name="Slide Image Placeholder 1"/>
          <p:cNvSpPr>
            <a:spLocks noGrp="1" noRot="1" noChangeAspec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254978" name="Notes Placeholder 2"/>
          <p:cNvSpPr>
            <a:spLocks noGrp="1"/>
          </p:cNvSpPr>
          <p:nvPr>
            <p:ph type="body" idx="1"/>
          </p:nvPr>
        </p:nvSpPr>
        <p:spPr bwMode="auto">
          <a:xfrm>
            <a:off x="685800" y="4343400"/>
            <a:ext cx="5486400" cy="41148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id-ID" altLang="zh-CN"/>
          </a:p>
        </p:txBody>
      </p:sp>
      <p:sp>
        <p:nvSpPr>
          <p:cNvPr id="25497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5127006F-0B78-4046-9711-4452E1EE80BB}" type="slidenum">
              <a:rPr lang="en-US" altLang="zh-CN">
                <a:solidFill>
                  <a:srgbClr val="000000"/>
                </a:solidFill>
                <a:latin typeface="Arial" panose="020B0604020202020204" pitchFamily="34" charset="0"/>
              </a:rPr>
            </a:fld>
            <a:endParaRPr lang="en-US" altLang="zh-CN">
              <a:solidFill>
                <a:srgbClr val="000000"/>
              </a:solidFill>
              <a:latin typeface="Arial" panose="020B0604020202020204"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5711C0B8-ACC3-4D91-8B38-72ED5A969CBF}" type="slidenum">
              <a:rPr lang="zh-CN" altLang="en-US" smtClean="0"/>
            </a:fld>
            <a:endParaRPr lang="en-US" sz="1200">
              <a:latin typeface="Arial" panose="020B0604020202020204" pitchFamily="34" charset="0"/>
              <a:ea typeface="宋体" panose="02010600030101010101" pitchFamily="2" charset="-122"/>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7" name="矩形 6"/>
          <p:cNvSpPr/>
          <p:nvPr userDrawn="1"/>
        </p:nvSpPr>
        <p:spPr>
          <a:xfrm>
            <a:off x="0" y="0"/>
            <a:ext cx="12190413" cy="980728"/>
          </a:xfrm>
          <a:prstGeom prst="rect">
            <a:avLst/>
          </a:prstGeom>
          <a:solidFill>
            <a:schemeClr val="accent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a:xfrm>
            <a:off x="321489" y="202630"/>
            <a:ext cx="5845725" cy="706090"/>
          </a:xfrm>
        </p:spPr>
        <p:txBody>
          <a:bodyPr>
            <a:normAutofit/>
          </a:bodyPr>
          <a:lstStyle>
            <a:lvl1pPr algn="l">
              <a:defRPr sz="3600" b="1">
                <a:solidFill>
                  <a:schemeClr val="bg1"/>
                </a:solidFill>
                <a:effectLst>
                  <a:outerShdw blurRad="38100" dist="38100" dir="2700000" algn="tl">
                    <a:srgbClr val="000000">
                      <a:alpha val="43137"/>
                    </a:srgbClr>
                  </a:outerShdw>
                </a:effectLst>
              </a:defRPr>
            </a:lvl1pPr>
          </a:lstStyle>
          <a:p>
            <a:r>
              <a:rPr lang="zh-CN" altLang="en-US" smtClean="0"/>
              <a:t>单击此处编辑母版标题样式</a:t>
            </a:r>
            <a:endParaRPr lang="zh-CN" altLang="en-US"/>
          </a:p>
        </p:txBody>
      </p:sp>
      <p:sp>
        <p:nvSpPr>
          <p:cNvPr id="6" name="矩形 5"/>
          <p:cNvSpPr/>
          <p:nvPr userDrawn="1"/>
        </p:nvSpPr>
        <p:spPr>
          <a:xfrm>
            <a:off x="0" y="980728"/>
            <a:ext cx="12190413" cy="5877272"/>
          </a:xfrm>
          <a:prstGeom prst="rect">
            <a:avLst/>
          </a:prstGeom>
          <a:gradFill>
            <a:gsLst>
              <a:gs pos="0">
                <a:schemeClr val="bg1">
                  <a:alpha val="72000"/>
                </a:schemeClr>
              </a:gs>
              <a:gs pos="63000">
                <a:srgbClr val="FBFBFB"/>
              </a:gs>
              <a:gs pos="100000">
                <a:schemeClr val="accent1">
                  <a:tint val="23500"/>
                  <a:satMod val="16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userDrawn="1"/>
        </p:nvSpPr>
        <p:spPr>
          <a:xfrm>
            <a:off x="0" y="6711351"/>
            <a:ext cx="12190413" cy="146649"/>
          </a:xfrm>
          <a:prstGeom prst="rect">
            <a:avLst/>
          </a:prstGeom>
          <a:solidFill>
            <a:schemeClr val="accent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image" Target="../media/image1.jpe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521" y="274638"/>
            <a:ext cx="10971372"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521" y="1600201"/>
            <a:ext cx="10971372" cy="4525963"/>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609520" y="6356351"/>
            <a:ext cx="284443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fld>
            <a:endParaRPr lang="zh-CN" altLang="en-US"/>
          </a:p>
        </p:txBody>
      </p:sp>
      <p:sp>
        <p:nvSpPr>
          <p:cNvPr id="5" name="页脚占位符 4"/>
          <p:cNvSpPr>
            <a:spLocks noGrp="1"/>
          </p:cNvSpPr>
          <p:nvPr>
            <p:ph type="ftr" sz="quarter" idx="3"/>
          </p:nvPr>
        </p:nvSpPr>
        <p:spPr>
          <a:xfrm>
            <a:off x="4165058" y="6356351"/>
            <a:ext cx="3860297"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6463" y="6356351"/>
            <a:ext cx="284443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audio" Target="../media/media1.mp3"/><Relationship Id="rId2" Type="http://schemas.microsoft.com/office/2007/relationships/media" Target="../media/media1.mp3"/><Relationship Id="rId3" Type="http://schemas.openxmlformats.org/officeDocument/2006/relationships/image" Target="../media/image2.png"/><Relationship Id="rId4" Type="http://schemas.openxmlformats.org/officeDocument/2006/relationships/slideLayout" Target="../slideLayouts/slideLayout2.xml"/><Relationship Id="rId5"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3.jpeg"/><Relationship Id="rId2"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image" Target="../media/image4.jpe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4.xml.rels><?xml version='1.0' encoding='UTF-8' standalone='yes'?>
<Relationships xmlns="http://schemas.openxmlformats.org/package/2006/relationships"><Relationship Id="rId1" Type="http://schemas.openxmlformats.org/officeDocument/2006/relationships/chart" Target="../charts/chart1.xml"/><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8.xml.rels><?xml version='1.0' encoding='UTF-8' standalone='yes'?>
<Relationships xmlns="http://schemas.openxmlformats.org/package/2006/relationships"><Relationship Id="rId1" Type="http://schemas.openxmlformats.org/officeDocument/2006/relationships/chart" Target="../charts/chart2.xml"/><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五边形 2"/>
          <p:cNvSpPr/>
          <p:nvPr/>
        </p:nvSpPr>
        <p:spPr>
          <a:xfrm>
            <a:off x="-97482" y="3717032"/>
            <a:ext cx="8280920" cy="2160240"/>
          </a:xfrm>
          <a:prstGeom prst="homePlate">
            <a:avLst/>
          </a:prstGeom>
          <a:solidFill>
            <a:schemeClr val="accent1">
              <a:alpha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3" name="矩形 12"/>
          <p:cNvSpPr/>
          <p:nvPr/>
        </p:nvSpPr>
        <p:spPr>
          <a:xfrm>
            <a:off x="622598" y="3878301"/>
            <a:ext cx="2917514" cy="615696"/>
          </a:xfrm>
          <a:prstGeom prst="rect">
            <a:avLst/>
          </a:prstGeom>
        </p:spPr>
        <p:txBody>
          <a:bodyPr wrap="none" lIns="121917" tIns="60958" rIns="121917" bIns="60958">
            <a:spAutoFit/>
          </a:bodyPr>
          <a:lstStyle/>
          <a:p>
            <a:r>
              <a:rPr sz="3000">
                <a:latin typeface="Impact"/>
              </a:rPr>
              <a:t>公司名称</a:t>
            </a:r>
            <a:endParaRPr lang="en-US" altLang="zh-CN" sz="3200" dirty="0">
              <a:solidFill>
                <a:schemeClr val="bg1"/>
              </a:solidFill>
              <a:latin typeface="Impact" panose="020B0806030902050204" pitchFamily="34" charset="0"/>
            </a:endParaRPr>
          </a:p>
        </p:txBody>
      </p:sp>
      <p:sp>
        <p:nvSpPr>
          <p:cNvPr id="14" name="TextBox 13"/>
          <p:cNvSpPr txBox="1"/>
          <p:nvPr/>
        </p:nvSpPr>
        <p:spPr>
          <a:xfrm>
            <a:off x="622598" y="4310349"/>
            <a:ext cx="6363274" cy="861770"/>
          </a:xfrm>
          <a:prstGeom prst="rect">
            <a:avLst/>
          </a:prstGeom>
          <a:noFill/>
        </p:spPr>
        <p:txBody>
          <a:bodyPr wrap="none" lIns="121917" tIns="60958" rIns="121917" bIns="60958" rtlCol="0">
            <a:spAutoFit/>
          </a:bodyPr>
          <a:lstStyle/>
          <a:p>
            <a:r>
              <a:rPr lang="zh-CN" altLang="en-US" sz="4600" b="1" dirty="0" smtClean="0">
                <a:solidFill>
                  <a:schemeClr val="bg1"/>
                </a:solidFill>
                <a:latin typeface="微软雅黑" panose="020B0503020204020204" pitchFamily="34" charset="-122"/>
                <a:ea typeface="微软雅黑" panose="020B0503020204020204" pitchFamily="34" charset="-122"/>
              </a:rPr>
              <a:t>医学研究动态</a:t>
            </a:r>
            <a:r>
              <a:rPr lang="en-US" altLang="zh-CN" sz="4600" b="1" dirty="0" smtClean="0">
                <a:solidFill>
                  <a:schemeClr val="bg1"/>
                </a:solidFill>
                <a:latin typeface="微软雅黑" panose="020B0503020204020204" pitchFamily="34" charset="-122"/>
                <a:ea typeface="微软雅黑" panose="020B0503020204020204" pitchFamily="34" charset="-122"/>
              </a:rPr>
              <a:t>PPT</a:t>
            </a:r>
            <a:r>
              <a:rPr lang="zh-CN" altLang="en-US" sz="4600" b="1" dirty="0">
                <a:solidFill>
                  <a:schemeClr val="bg1"/>
                </a:solidFill>
                <a:latin typeface="微软雅黑" panose="020B0503020204020204" pitchFamily="34" charset="-122"/>
                <a:ea typeface="微软雅黑" panose="020B0503020204020204" pitchFamily="34" charset="-122"/>
              </a:rPr>
              <a:t>模板</a:t>
            </a:r>
            <a:endParaRPr lang="zh-CN" altLang="en-US" sz="4800" b="1" dirty="0">
              <a:solidFill>
                <a:schemeClr val="bg1"/>
              </a:solidFill>
              <a:latin typeface="微软雅黑" panose="020B0503020204020204" pitchFamily="34" charset="-122"/>
              <a:ea typeface="微软雅黑" panose="020B0503020204020204" pitchFamily="34" charset="-122"/>
            </a:endParaRPr>
          </a:p>
        </p:txBody>
      </p:sp>
      <p:sp>
        <p:nvSpPr>
          <p:cNvPr id="15" name="TextBox 14"/>
          <p:cNvSpPr txBox="1"/>
          <p:nvPr/>
        </p:nvSpPr>
        <p:spPr>
          <a:xfrm>
            <a:off x="622598" y="5063436"/>
            <a:ext cx="5472608" cy="553998"/>
          </a:xfrm>
          <a:prstGeom prst="rect">
            <a:avLst/>
          </a:prstGeom>
          <a:noFill/>
          <a:effectLst/>
        </p:spPr>
        <p:txBody>
          <a:bodyPr wrap="square" rtlCol="0">
            <a:spAutoFit/>
          </a:bodyPr>
          <a:lstStyle/>
          <a:p>
            <a:r>
              <a:rPr sz="800">
                <a:latin typeface="微软雅黑"/>
              </a:rPr>
              <a:t>您要在此处播放的内容，或通过您的副本粘贴在此框中，然后仅选择</a:t>
            </a:r>
            <a:endParaRPr lang="en-US" altLang="zh-CN" sz="1000" dirty="0" smtClean="0">
              <a:solidFill>
                <a:schemeClr val="bg1"/>
              </a:solidFill>
              <a:latin typeface="微软雅黑" panose="020B0503020204020204" pitchFamily="34" charset="-122"/>
              <a:ea typeface="微软雅黑" panose="020B0503020204020204" pitchFamily="34" charset="-122"/>
            </a:endParaRPr>
          </a:p>
          <a:p>
            <a:r>
              <a:rPr sz="800">
                <a:latin typeface="微软雅黑"/>
              </a:rPr>
              <a:t>文字。 您要在此处播放的内容，或通过您的副本粘贴</a:t>
            </a:r>
            <a:endParaRPr lang="en-US" altLang="zh-CN" sz="1000" dirty="0" smtClean="0">
              <a:solidFill>
                <a:schemeClr val="bg1"/>
              </a:solidFill>
              <a:latin typeface="微软雅黑" panose="020B0503020204020204" pitchFamily="34" charset="-122"/>
              <a:ea typeface="微软雅黑" panose="020B0503020204020204" pitchFamily="34" charset="-122"/>
            </a:endParaRPr>
          </a:p>
          <a:p>
            <a:r>
              <a:rPr sz="800">
                <a:latin typeface="微软雅黑"/>
              </a:rPr>
              <a:t>此框，仅选择文本。</a:t>
            </a:r>
            <a:endParaRPr lang="en-US" altLang="zh-CN" sz="1000" dirty="0">
              <a:solidFill>
                <a:schemeClr val="bg1"/>
              </a:solidFill>
              <a:latin typeface="微软雅黑" panose="020B0503020204020204" pitchFamily="34" charset="-122"/>
              <a:ea typeface="微软雅黑" panose="020B0503020204020204" pitchFamily="34" charset="-122"/>
            </a:endParaRPr>
          </a:p>
        </p:txBody>
      </p:sp>
      <p:pic>
        <p:nvPicPr>
          <p:cNvPr id="2" name="雅尼 - With An Orchid.mp3">
            <a:hlinkClick r:id="" action="ppaction://media"/>
          </p:cNvPr>
          <p:cNvPicPr>
            <a:picLocks noChangeAspect="1"/>
          </p:cNvPicPr>
          <p:nvPr>
            <a:audioFile r:link="rId1"/>
            <p:extLst>
              <p:ext uri="{DAA4B4D4-6D71-4841-9C94-3DE7FCFB9230}">
                <p14:media xmlns:p14="http://schemas.microsoft.com/office/powerpoint/2010/main" r:embed="rId2"/>
              </p:ext>
            </p:extLst>
          </p:nvPr>
        </p:nvPicPr>
        <p:blipFill>
          <a:blip r:embed="rId3"/>
          <a:stretch>
            <a:fillRect/>
          </a:stretch>
        </p:blipFill>
        <p:spPr>
          <a:xfrm>
            <a:off x="7544289" y="-1899592"/>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par>
                                <p:cTn id="7" presetID="2" presetClass="entr" presetSubtype="8" decel="10000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anim calcmode="lin" valueType="num">
                                      <p:cBhvr additive="base">
                                        <p:cTn id="9" dur="500" fill="hold"/>
                                        <p:tgtEl>
                                          <p:spTgt spid="3"/>
                                        </p:tgtEl>
                                        <p:attrNameLst>
                                          <p:attrName>ppt_x</p:attrName>
                                        </p:attrNameLst>
                                      </p:cBhvr>
                                      <p:tavLst>
                                        <p:tav tm="0">
                                          <p:val>
                                            <p:strVal val="0-#ppt_w/2"/>
                                          </p:val>
                                        </p:tav>
                                        <p:tav tm="100000">
                                          <p:val>
                                            <p:strVal val="#ppt_x"/>
                                          </p:val>
                                        </p:tav>
                                      </p:tavLst>
                                    </p:anim>
                                    <p:anim calcmode="lin" valueType="num">
                                      <p:cBhvr additive="base">
                                        <p:cTn id="10" dur="500" fill="hold"/>
                                        <p:tgtEl>
                                          <p:spTgt spid="3"/>
                                        </p:tgtEl>
                                        <p:attrNameLst>
                                          <p:attrName>ppt_y</p:attrName>
                                        </p:attrNameLst>
                                      </p:cBhvr>
                                      <p:tavLst>
                                        <p:tav tm="0">
                                          <p:val>
                                            <p:strVal val="#ppt_y"/>
                                          </p:val>
                                        </p:tav>
                                        <p:tav tm="100000">
                                          <p:val>
                                            <p:strVal val="#ppt_y"/>
                                          </p:val>
                                        </p:tav>
                                      </p:tavLst>
                                    </p:anim>
                                  </p:childTnLst>
                                </p:cTn>
                              </p:par>
                            </p:childTnLst>
                          </p:cTn>
                        </p:par>
                        <p:par>
                          <p:cTn id="11" fill="hold">
                            <p:stCondLst>
                              <p:cond delay="0"/>
                            </p:stCondLst>
                            <p:childTnLst>
                              <p:par>
                                <p:cTn id="12" presetID="10" presetClass="entr" presetSubtype="0" fill="hold" grpId="0" nodeType="after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500"/>
                                        <p:tgtEl>
                                          <p:spTgt spid="13"/>
                                        </p:tgtEl>
                                      </p:cBhvr>
                                    </p:animEffect>
                                  </p:childTnLst>
                                </p:cTn>
                              </p:par>
                            </p:childTnLst>
                          </p:cTn>
                        </p:par>
                        <p:par>
                          <p:cTn id="15" fill="hold">
                            <p:stCondLst>
                              <p:cond delay="500"/>
                            </p:stCondLst>
                            <p:childTnLst>
                              <p:par>
                                <p:cTn id="16" presetID="53" presetClass="entr" presetSubtype="528" fill="hold" grpId="0" nodeType="afterEffect">
                                  <p:stCondLst>
                                    <p:cond delay="0"/>
                                  </p:stCondLst>
                                  <p:iterate type="lt">
                                    <p:tmPct val="10000"/>
                                  </p:iterate>
                                  <p:childTnLst>
                                    <p:set>
                                      <p:cBhvr>
                                        <p:cTn id="17" dur="1" fill="hold">
                                          <p:stCondLst>
                                            <p:cond delay="0"/>
                                          </p:stCondLst>
                                        </p:cTn>
                                        <p:tgtEl>
                                          <p:spTgt spid="14"/>
                                        </p:tgtEl>
                                        <p:attrNameLst>
                                          <p:attrName>style.visibility</p:attrName>
                                        </p:attrNameLst>
                                      </p:cBhvr>
                                      <p:to>
                                        <p:strVal val="visible"/>
                                      </p:to>
                                    </p:set>
                                    <p:anim calcmode="lin" valueType="num">
                                      <p:cBhvr>
                                        <p:cTn id="18" dur="1000" fill="hold"/>
                                        <p:tgtEl>
                                          <p:spTgt spid="14"/>
                                        </p:tgtEl>
                                        <p:attrNameLst>
                                          <p:attrName>ppt_w</p:attrName>
                                        </p:attrNameLst>
                                      </p:cBhvr>
                                      <p:tavLst>
                                        <p:tav tm="0">
                                          <p:val>
                                            <p:fltVal val="0"/>
                                          </p:val>
                                        </p:tav>
                                        <p:tav tm="100000">
                                          <p:val>
                                            <p:strVal val="#ppt_w"/>
                                          </p:val>
                                        </p:tav>
                                      </p:tavLst>
                                    </p:anim>
                                    <p:anim calcmode="lin" valueType="num">
                                      <p:cBhvr>
                                        <p:cTn id="19" dur="1000" fill="hold"/>
                                        <p:tgtEl>
                                          <p:spTgt spid="14"/>
                                        </p:tgtEl>
                                        <p:attrNameLst>
                                          <p:attrName>ppt_h</p:attrName>
                                        </p:attrNameLst>
                                      </p:cBhvr>
                                      <p:tavLst>
                                        <p:tav tm="0">
                                          <p:val>
                                            <p:fltVal val="0"/>
                                          </p:val>
                                        </p:tav>
                                        <p:tav tm="100000">
                                          <p:val>
                                            <p:strVal val="#ppt_h"/>
                                          </p:val>
                                        </p:tav>
                                      </p:tavLst>
                                    </p:anim>
                                    <p:animEffect transition="in" filter="fade">
                                      <p:cBhvr>
                                        <p:cTn id="20" dur="1000"/>
                                        <p:tgtEl>
                                          <p:spTgt spid="14"/>
                                        </p:tgtEl>
                                      </p:cBhvr>
                                    </p:animEffect>
                                    <p:anim calcmode="lin" valueType="num">
                                      <p:cBhvr>
                                        <p:cTn id="21" dur="1000" fill="hold"/>
                                        <p:tgtEl>
                                          <p:spTgt spid="14"/>
                                        </p:tgtEl>
                                        <p:attrNameLst>
                                          <p:attrName>ppt_x</p:attrName>
                                        </p:attrNameLst>
                                      </p:cBhvr>
                                      <p:tavLst>
                                        <p:tav tm="0">
                                          <p:val>
                                            <p:fltVal val="0.5"/>
                                          </p:val>
                                        </p:tav>
                                        <p:tav tm="100000">
                                          <p:val>
                                            <p:strVal val="#ppt_x"/>
                                          </p:val>
                                        </p:tav>
                                      </p:tavLst>
                                    </p:anim>
                                    <p:anim calcmode="lin" valueType="num">
                                      <p:cBhvr>
                                        <p:cTn id="22" dur="1000" fill="hold"/>
                                        <p:tgtEl>
                                          <p:spTgt spid="14"/>
                                        </p:tgtEl>
                                        <p:attrNameLst>
                                          <p:attrName>ppt_y</p:attrName>
                                        </p:attrNameLst>
                                      </p:cBhvr>
                                      <p:tavLst>
                                        <p:tav tm="0">
                                          <p:val>
                                            <p:fltVal val="0.5"/>
                                          </p:val>
                                        </p:tav>
                                        <p:tav tm="100000">
                                          <p:val>
                                            <p:strVal val="#ppt_y"/>
                                          </p:val>
                                        </p:tav>
                                      </p:tavLst>
                                    </p:anim>
                                  </p:childTnLst>
                                </p:cTn>
                              </p:par>
                            </p:childTnLst>
                          </p:cTn>
                        </p:par>
                        <p:par>
                          <p:cTn id="23" fill="hold">
                            <p:stCondLst>
                              <p:cond delay="2500"/>
                            </p:stCondLst>
                            <p:childTnLst>
                              <p:par>
                                <p:cTn id="24" presetID="22" presetClass="entr" presetSubtype="8" fill="hold" grpId="0" nodeType="after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ipe(left)">
                                      <p:cBhvr>
                                        <p:cTn id="26"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27" repeatCount="indefinite" fill="hold" display="0">
                  <p:stCondLst>
                    <p:cond delay="indefinite"/>
                  </p:stCondLst>
                  <p:endCondLst>
                    <p:cond evt="onStopAudio" delay="0">
                      <p:tgtEl>
                        <p:sldTgt/>
                      </p:tgtEl>
                    </p:cond>
                  </p:endCondLst>
                </p:cTn>
                <p:tgtEl>
                  <p:spTgt spid="2"/>
                </p:tgtEl>
              </p:cMediaNode>
            </p:audio>
          </p:childTnLst>
        </p:cTn>
      </p:par>
    </p:tnLst>
    <p:bldLst>
      <p:bldP spid="3" grpId="0" animBg="1"/>
      <p:bldP spid="13" grpId="0"/>
      <p:bldP spid="14" grpId="0"/>
      <p:bldP spid="15"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t="-9000" b="-9000"/>
          </a:stretch>
        </a:blipFill>
        <a:effectLst/>
      </p:bgPr>
    </p:bg>
    <p:spTree>
      <p:nvGrpSpPr>
        <p:cNvPr id="1" name=""/>
        <p:cNvGrpSpPr/>
        <p:nvPr/>
      </p:nvGrpSpPr>
      <p:grpSpPr>
        <a:xfrm>
          <a:off x="0" y="0"/>
          <a:ext cx="0" cy="0"/>
          <a:chOff x="0" y="0"/>
          <a:chExt cx="0" cy="0"/>
        </a:xfrm>
      </p:grpSpPr>
      <p:sp>
        <p:nvSpPr>
          <p:cNvPr id="13" name="矩形 12"/>
          <p:cNvSpPr/>
          <p:nvPr/>
        </p:nvSpPr>
        <p:spPr>
          <a:xfrm>
            <a:off x="0" y="3861048"/>
            <a:ext cx="12190413" cy="2996952"/>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TextBox 14"/>
          <p:cNvSpPr txBox="1"/>
          <p:nvPr/>
        </p:nvSpPr>
        <p:spPr>
          <a:xfrm>
            <a:off x="246311" y="253690"/>
            <a:ext cx="5416523" cy="1231094"/>
          </a:xfrm>
          <a:prstGeom prst="rect">
            <a:avLst/>
          </a:prstGeom>
          <a:noFill/>
        </p:spPr>
        <p:txBody>
          <a:bodyPr wrap="none" lIns="121908" tIns="60954" rIns="121908" bIns="60954" rtlCol="0">
            <a:spAutoFit/>
          </a:bodyPr>
          <a:lstStyle/>
          <a:p>
            <a:r>
              <a:rPr sz="7000" b="1">
                <a:latin typeface="微软雅黑"/>
              </a:rPr>
              <a:t>内容</a:t>
            </a:r>
            <a:endParaRPr lang="zh-CN" altLang="en-US" sz="7200" b="1" dirty="0">
              <a:ln w="19050">
                <a:solidFill>
                  <a:schemeClr val="bg1"/>
                </a:solidFill>
              </a:ln>
              <a:solidFill>
                <a:schemeClr val="tx2"/>
              </a:solidFill>
              <a:latin typeface="微软雅黑" panose="020B0503020204020204" pitchFamily="34" charset="-122"/>
              <a:ea typeface="微软雅黑" panose="020B0503020204020204" pitchFamily="34" charset="-122"/>
            </a:endParaRPr>
          </a:p>
        </p:txBody>
      </p:sp>
      <p:sp>
        <p:nvSpPr>
          <p:cNvPr id="16" name="Rectangle 7"/>
          <p:cNvSpPr/>
          <p:nvPr/>
        </p:nvSpPr>
        <p:spPr bwMode="auto">
          <a:xfrm>
            <a:off x="1999987" y="4342931"/>
            <a:ext cx="4176464" cy="833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spcBef>
                <a:spcPct val="0"/>
              </a:spcBef>
              <a:spcAft>
                <a:spcPct val="0"/>
              </a:spcAft>
            </a:pPr>
            <a:r>
              <a:rPr b="1">
                <a:solidFill/>
                <a:latin typeface="微软雅黑"/>
              </a:rPr>
              <a:t>输入XX内容名称</a:t>
            </a:r>
            <a:endParaRPr lang="en-US" altLang="zh-CN" b="1" spc="100" dirty="0" smtClean="0">
              <a:solidFill>
                <a:schemeClr val="accent1"/>
              </a:solidFill>
              <a:latin typeface="微软雅黑" panose="020B0503020204020204" pitchFamily="34" charset="-122"/>
              <a:ea typeface="微软雅黑" panose="020B0503020204020204" pitchFamily="34" charset="-122"/>
              <a:cs typeface="Lato Light" charset="0"/>
              <a:sym typeface="Lato Light" charset="0"/>
            </a:endParaRPr>
          </a:p>
          <a:p>
            <a:pPr fontAlgn="base">
              <a:spcBef>
                <a:spcPct val="0"/>
              </a:spcBef>
              <a:spcAft>
                <a:spcPct val="0"/>
              </a:spcAft>
            </a:pPr>
            <a:r>
              <a:rPr sz="1000">
                <a:solidFill/>
                <a:latin typeface="微软雅黑"/>
              </a:rPr>
              <a:t>此处添加详细文本描述，建议与XX内容相关并符合整体语言风格，语言描述尽量简活生活。</a:t>
            </a:r>
            <a:endParaRPr lang="en-US" sz="1050" spc="1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17" name="Rectangle 7"/>
          <p:cNvSpPr/>
          <p:nvPr/>
        </p:nvSpPr>
        <p:spPr bwMode="auto">
          <a:xfrm>
            <a:off x="755602" y="4293096"/>
            <a:ext cx="1296144" cy="933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spcBef>
                <a:spcPct val="0"/>
              </a:spcBef>
              <a:spcAft>
                <a:spcPct val="0"/>
              </a:spcAft>
            </a:pPr>
            <a:r>
              <a:rPr lang="en-US" altLang="zh-CN" sz="5800" b="1" spc="100" dirty="0" smtClean="0">
                <a:solidFill>
                  <a:schemeClr val="accent1"/>
                </a:solidFill>
                <a:latin typeface="微软雅黑" panose="020B0503020204020204" pitchFamily="34" charset="-122"/>
                <a:ea typeface="微软雅黑" panose="020B0503020204020204" pitchFamily="34" charset="-122"/>
                <a:cs typeface="Lato Light" charset="0"/>
                <a:sym typeface="Lato Light" charset="0"/>
              </a:rPr>
              <a:t>01</a:t>
            </a:r>
            <a:endParaRPr lang="en-US" sz="3600" spc="1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18" name="Rectangle 7"/>
          <p:cNvSpPr/>
          <p:nvPr/>
        </p:nvSpPr>
        <p:spPr bwMode="auto">
          <a:xfrm>
            <a:off x="1999987" y="5414105"/>
            <a:ext cx="4176464" cy="833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spcBef>
                <a:spcPct val="0"/>
              </a:spcBef>
              <a:spcAft>
                <a:spcPct val="0"/>
              </a:spcAft>
            </a:pPr>
            <a:r>
              <a:rPr b="1">
                <a:solidFill/>
                <a:latin typeface="微软雅黑"/>
              </a:rPr>
              <a:t>输入XX内容名称</a:t>
            </a:r>
            <a:endParaRPr lang="en-US" altLang="zh-CN" b="1" spc="100" dirty="0" smtClean="0">
              <a:solidFill>
                <a:schemeClr val="tx2"/>
              </a:solidFill>
              <a:latin typeface="微软雅黑" panose="020B0503020204020204" pitchFamily="34" charset="-122"/>
              <a:ea typeface="微软雅黑" panose="020B0503020204020204" pitchFamily="34" charset="-122"/>
              <a:cs typeface="Lato Light" charset="0"/>
              <a:sym typeface="Lato Light" charset="0"/>
            </a:endParaRPr>
          </a:p>
          <a:p>
            <a:pPr fontAlgn="base">
              <a:spcBef>
                <a:spcPct val="0"/>
              </a:spcBef>
              <a:spcAft>
                <a:spcPct val="0"/>
              </a:spcAft>
            </a:pPr>
            <a:r>
              <a:rPr sz="1000">
                <a:solidFill/>
                <a:latin typeface="微软雅黑"/>
              </a:rPr>
              <a:t>此处添加详细文本描述，建议与XX内容相关并符合整体语言风格，语言描述尽量简活生活。</a:t>
            </a:r>
            <a:endParaRPr lang="en-US" sz="1050" spc="1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19" name="Rectangle 7"/>
          <p:cNvSpPr/>
          <p:nvPr/>
        </p:nvSpPr>
        <p:spPr bwMode="auto">
          <a:xfrm>
            <a:off x="755602" y="5364270"/>
            <a:ext cx="1296144" cy="933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spcBef>
                <a:spcPct val="0"/>
              </a:spcBef>
              <a:spcAft>
                <a:spcPct val="0"/>
              </a:spcAft>
            </a:pPr>
            <a:r>
              <a:rPr lang="en-US" altLang="zh-CN" sz="5800" b="1" spc="100" dirty="0" smtClean="0">
                <a:solidFill>
                  <a:schemeClr val="tx2"/>
                </a:solidFill>
                <a:latin typeface="微软雅黑" panose="020B0503020204020204" pitchFamily="34" charset="-122"/>
                <a:ea typeface="微软雅黑" panose="020B0503020204020204" pitchFamily="34" charset="-122"/>
                <a:cs typeface="Lato Light" charset="0"/>
                <a:sym typeface="Lato Light" charset="0"/>
              </a:rPr>
              <a:t>02</a:t>
            </a:r>
            <a:endParaRPr lang="en-US" sz="3600" spc="100" dirty="0">
              <a:solidFill>
                <a:schemeClr val="tx2"/>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20" name="Rectangle 7"/>
          <p:cNvSpPr/>
          <p:nvPr/>
        </p:nvSpPr>
        <p:spPr bwMode="auto">
          <a:xfrm>
            <a:off x="7535366" y="4342931"/>
            <a:ext cx="4176464" cy="833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spcBef>
                <a:spcPct val="0"/>
              </a:spcBef>
              <a:spcAft>
                <a:spcPct val="0"/>
              </a:spcAft>
            </a:pPr>
            <a:r>
              <a:rPr b="1">
                <a:solidFill/>
                <a:latin typeface="微软雅黑"/>
              </a:rPr>
              <a:t>输入XX内容名称</a:t>
            </a:r>
            <a:endParaRPr lang="en-US" altLang="zh-CN" b="1" spc="100" dirty="0" smtClean="0">
              <a:solidFill>
                <a:schemeClr val="accent1"/>
              </a:solidFill>
              <a:latin typeface="微软雅黑" panose="020B0503020204020204" pitchFamily="34" charset="-122"/>
              <a:ea typeface="微软雅黑" panose="020B0503020204020204" pitchFamily="34" charset="-122"/>
              <a:cs typeface="Lato Light" charset="0"/>
              <a:sym typeface="Lato Light" charset="0"/>
            </a:endParaRPr>
          </a:p>
          <a:p>
            <a:pPr fontAlgn="base">
              <a:spcBef>
                <a:spcPct val="0"/>
              </a:spcBef>
              <a:spcAft>
                <a:spcPct val="0"/>
              </a:spcAft>
            </a:pPr>
            <a:r>
              <a:rPr sz="1000">
                <a:solidFill/>
                <a:latin typeface="微软雅黑"/>
              </a:rPr>
              <a:t>此处添加详细文本描述，建议与XX内容相关并符合整体语言风格，语言描述尽量简活生活。</a:t>
            </a:r>
            <a:endParaRPr lang="en-US" sz="1050" spc="1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21" name="Rectangle 7"/>
          <p:cNvSpPr/>
          <p:nvPr/>
        </p:nvSpPr>
        <p:spPr bwMode="auto">
          <a:xfrm>
            <a:off x="6290981" y="4293096"/>
            <a:ext cx="1296144" cy="933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spcBef>
                <a:spcPct val="0"/>
              </a:spcBef>
              <a:spcAft>
                <a:spcPct val="0"/>
              </a:spcAft>
            </a:pPr>
            <a:r>
              <a:rPr lang="en-US" altLang="zh-CN" sz="5800" b="1" spc="100" dirty="0" smtClean="0">
                <a:solidFill>
                  <a:schemeClr val="accent1"/>
                </a:solidFill>
                <a:latin typeface="微软雅黑" panose="020B0503020204020204" pitchFamily="34" charset="-122"/>
                <a:ea typeface="微软雅黑" panose="020B0503020204020204" pitchFamily="34" charset="-122"/>
                <a:cs typeface="Lato Light" charset="0"/>
                <a:sym typeface="Lato Light" charset="0"/>
              </a:rPr>
              <a:t>03</a:t>
            </a:r>
            <a:endParaRPr lang="en-US" sz="3600" spc="1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22" name="Rectangle 7"/>
          <p:cNvSpPr/>
          <p:nvPr/>
        </p:nvSpPr>
        <p:spPr bwMode="auto">
          <a:xfrm>
            <a:off x="7535366" y="5414105"/>
            <a:ext cx="4176464" cy="833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spcBef>
                <a:spcPct val="0"/>
              </a:spcBef>
              <a:spcAft>
                <a:spcPct val="0"/>
              </a:spcAft>
            </a:pPr>
            <a:r>
              <a:rPr b="1">
                <a:solidFill/>
                <a:latin typeface="微软雅黑"/>
              </a:rPr>
              <a:t>输入XX内容名称</a:t>
            </a:r>
            <a:endParaRPr lang="en-US" altLang="zh-CN" b="1" spc="100" dirty="0" smtClean="0">
              <a:solidFill>
                <a:schemeClr val="tx2"/>
              </a:solidFill>
              <a:latin typeface="微软雅黑" panose="020B0503020204020204" pitchFamily="34" charset="-122"/>
              <a:ea typeface="微软雅黑" panose="020B0503020204020204" pitchFamily="34" charset="-122"/>
              <a:cs typeface="Lato Light" charset="0"/>
              <a:sym typeface="Lato Light" charset="0"/>
            </a:endParaRPr>
          </a:p>
          <a:p>
            <a:pPr fontAlgn="base">
              <a:spcBef>
                <a:spcPct val="0"/>
              </a:spcBef>
              <a:spcAft>
                <a:spcPct val="0"/>
              </a:spcAft>
            </a:pPr>
            <a:r>
              <a:rPr sz="1000">
                <a:solidFill/>
                <a:latin typeface="微软雅黑"/>
              </a:rPr>
              <a:t>此处添加详细文本描述，建议与XX内容相关并符合整体语言风格，语言描述尽量简活生活。</a:t>
            </a:r>
            <a:endParaRPr lang="en-US" sz="1050" spc="1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23" name="Rectangle 7"/>
          <p:cNvSpPr/>
          <p:nvPr/>
        </p:nvSpPr>
        <p:spPr bwMode="auto">
          <a:xfrm>
            <a:off x="6290981" y="5364270"/>
            <a:ext cx="1296144" cy="933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spcBef>
                <a:spcPct val="0"/>
              </a:spcBef>
              <a:spcAft>
                <a:spcPct val="0"/>
              </a:spcAft>
            </a:pPr>
            <a:r>
              <a:rPr lang="en-US" altLang="zh-CN" sz="5800" b="1" spc="100" dirty="0" smtClean="0">
                <a:solidFill>
                  <a:schemeClr val="tx2"/>
                </a:solidFill>
                <a:latin typeface="微软雅黑" panose="020B0503020204020204" pitchFamily="34" charset="-122"/>
                <a:ea typeface="微软雅黑" panose="020B0503020204020204" pitchFamily="34" charset="-122"/>
                <a:cs typeface="Lato Light" charset="0"/>
                <a:sym typeface="Lato Light" charset="0"/>
              </a:rPr>
              <a:t>04</a:t>
            </a:r>
            <a:endParaRPr lang="en-US" sz="3600" spc="100" dirty="0">
              <a:solidFill>
                <a:schemeClr val="tx2"/>
              </a:solidFill>
              <a:latin typeface="微软雅黑" panose="020B0503020204020204" pitchFamily="34" charset="-122"/>
              <a:ea typeface="微软雅黑" panose="020B0503020204020204" pitchFamily="34" charset="-122"/>
              <a:cs typeface="Lato Light" charset="0"/>
              <a:sym typeface="Lato Light" charset="0"/>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p:cTn id="12" dur="500" fill="hold"/>
                                        <p:tgtEl>
                                          <p:spTgt spid="15"/>
                                        </p:tgtEl>
                                        <p:attrNameLst>
                                          <p:attrName>ppt_w</p:attrName>
                                        </p:attrNameLst>
                                      </p:cBhvr>
                                      <p:tavLst>
                                        <p:tav tm="0">
                                          <p:val>
                                            <p:fltVal val="0"/>
                                          </p:val>
                                        </p:tav>
                                        <p:tav tm="100000">
                                          <p:val>
                                            <p:strVal val="#ppt_w"/>
                                          </p:val>
                                        </p:tav>
                                      </p:tavLst>
                                    </p:anim>
                                    <p:anim calcmode="lin" valueType="num">
                                      <p:cBhvr>
                                        <p:cTn id="13" dur="500" fill="hold"/>
                                        <p:tgtEl>
                                          <p:spTgt spid="15"/>
                                        </p:tgtEl>
                                        <p:attrNameLst>
                                          <p:attrName>ppt_h</p:attrName>
                                        </p:attrNameLst>
                                      </p:cBhvr>
                                      <p:tavLst>
                                        <p:tav tm="0">
                                          <p:val>
                                            <p:fltVal val="0"/>
                                          </p:val>
                                        </p:tav>
                                        <p:tav tm="100000">
                                          <p:val>
                                            <p:strVal val="#ppt_h"/>
                                          </p:val>
                                        </p:tav>
                                      </p:tavLst>
                                    </p:anim>
                                    <p:animEffect transition="in" filter="fade">
                                      <p:cBhvr>
                                        <p:cTn id="14" dur="500"/>
                                        <p:tgtEl>
                                          <p:spTgt spid="15"/>
                                        </p:tgtEl>
                                      </p:cBhvr>
                                    </p:animEffect>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17"/>
                                        </p:tgtEl>
                                        <p:attrNameLst>
                                          <p:attrName>style.visibility</p:attrName>
                                        </p:attrNameLst>
                                      </p:cBhvr>
                                      <p:to>
                                        <p:strVal val="visible"/>
                                      </p:to>
                                    </p:set>
                                    <p:anim calcmode="lin" valueType="num">
                                      <p:cBhvr>
                                        <p:cTn id="18" dur="500" fill="hold"/>
                                        <p:tgtEl>
                                          <p:spTgt spid="17"/>
                                        </p:tgtEl>
                                        <p:attrNameLst>
                                          <p:attrName>ppt_w</p:attrName>
                                        </p:attrNameLst>
                                      </p:cBhvr>
                                      <p:tavLst>
                                        <p:tav tm="0">
                                          <p:val>
                                            <p:fltVal val="0"/>
                                          </p:val>
                                        </p:tav>
                                        <p:tav tm="100000">
                                          <p:val>
                                            <p:strVal val="#ppt_w"/>
                                          </p:val>
                                        </p:tav>
                                      </p:tavLst>
                                    </p:anim>
                                    <p:anim calcmode="lin" valueType="num">
                                      <p:cBhvr>
                                        <p:cTn id="19" dur="500" fill="hold"/>
                                        <p:tgtEl>
                                          <p:spTgt spid="17"/>
                                        </p:tgtEl>
                                        <p:attrNameLst>
                                          <p:attrName>ppt_h</p:attrName>
                                        </p:attrNameLst>
                                      </p:cBhvr>
                                      <p:tavLst>
                                        <p:tav tm="0">
                                          <p:val>
                                            <p:fltVal val="0"/>
                                          </p:val>
                                        </p:tav>
                                        <p:tav tm="100000">
                                          <p:val>
                                            <p:strVal val="#ppt_h"/>
                                          </p:val>
                                        </p:tav>
                                      </p:tavLst>
                                    </p:anim>
                                    <p:animEffect transition="in" filter="fade">
                                      <p:cBhvr>
                                        <p:cTn id="20" dur="500"/>
                                        <p:tgtEl>
                                          <p:spTgt spid="17"/>
                                        </p:tgtEl>
                                      </p:cBhvr>
                                    </p:animEffect>
                                  </p:childTnLst>
                                </p:cTn>
                              </p:par>
                            </p:childTnLst>
                          </p:cTn>
                        </p:par>
                        <p:par>
                          <p:cTn id="21" fill="hold">
                            <p:stCondLst>
                              <p:cond delay="1500"/>
                            </p:stCondLst>
                            <p:childTnLst>
                              <p:par>
                                <p:cTn id="22" presetID="22" presetClass="entr" presetSubtype="2" fill="hold" grpId="0" nodeType="after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wipe(right)">
                                      <p:cBhvr>
                                        <p:cTn id="24" dur="500"/>
                                        <p:tgtEl>
                                          <p:spTgt spid="16"/>
                                        </p:tgtEl>
                                      </p:cBhvr>
                                    </p:animEffect>
                                  </p:childTnLst>
                                </p:cTn>
                              </p:par>
                            </p:childTnLst>
                          </p:cTn>
                        </p:par>
                        <p:par>
                          <p:cTn id="25" fill="hold">
                            <p:stCondLst>
                              <p:cond delay="2000"/>
                            </p:stCondLst>
                            <p:childTnLst>
                              <p:par>
                                <p:cTn id="26" presetID="53" presetClass="entr" presetSubtype="16" fill="hold" grpId="0" nodeType="afterEffect">
                                  <p:stCondLst>
                                    <p:cond delay="0"/>
                                  </p:stCondLst>
                                  <p:childTnLst>
                                    <p:set>
                                      <p:cBhvr>
                                        <p:cTn id="27" dur="1" fill="hold">
                                          <p:stCondLst>
                                            <p:cond delay="0"/>
                                          </p:stCondLst>
                                        </p:cTn>
                                        <p:tgtEl>
                                          <p:spTgt spid="19"/>
                                        </p:tgtEl>
                                        <p:attrNameLst>
                                          <p:attrName>style.visibility</p:attrName>
                                        </p:attrNameLst>
                                      </p:cBhvr>
                                      <p:to>
                                        <p:strVal val="visible"/>
                                      </p:to>
                                    </p:set>
                                    <p:anim calcmode="lin" valueType="num">
                                      <p:cBhvr>
                                        <p:cTn id="28" dur="500" fill="hold"/>
                                        <p:tgtEl>
                                          <p:spTgt spid="19"/>
                                        </p:tgtEl>
                                        <p:attrNameLst>
                                          <p:attrName>ppt_w</p:attrName>
                                        </p:attrNameLst>
                                      </p:cBhvr>
                                      <p:tavLst>
                                        <p:tav tm="0">
                                          <p:val>
                                            <p:fltVal val="0"/>
                                          </p:val>
                                        </p:tav>
                                        <p:tav tm="100000">
                                          <p:val>
                                            <p:strVal val="#ppt_w"/>
                                          </p:val>
                                        </p:tav>
                                      </p:tavLst>
                                    </p:anim>
                                    <p:anim calcmode="lin" valueType="num">
                                      <p:cBhvr>
                                        <p:cTn id="29" dur="500" fill="hold"/>
                                        <p:tgtEl>
                                          <p:spTgt spid="19"/>
                                        </p:tgtEl>
                                        <p:attrNameLst>
                                          <p:attrName>ppt_h</p:attrName>
                                        </p:attrNameLst>
                                      </p:cBhvr>
                                      <p:tavLst>
                                        <p:tav tm="0">
                                          <p:val>
                                            <p:fltVal val="0"/>
                                          </p:val>
                                        </p:tav>
                                        <p:tav tm="100000">
                                          <p:val>
                                            <p:strVal val="#ppt_h"/>
                                          </p:val>
                                        </p:tav>
                                      </p:tavLst>
                                    </p:anim>
                                    <p:animEffect transition="in" filter="fade">
                                      <p:cBhvr>
                                        <p:cTn id="30" dur="500"/>
                                        <p:tgtEl>
                                          <p:spTgt spid="19"/>
                                        </p:tgtEl>
                                      </p:cBhvr>
                                    </p:animEffect>
                                  </p:childTnLst>
                                </p:cTn>
                              </p:par>
                            </p:childTnLst>
                          </p:cTn>
                        </p:par>
                        <p:par>
                          <p:cTn id="31" fill="hold">
                            <p:stCondLst>
                              <p:cond delay="2500"/>
                            </p:stCondLst>
                            <p:childTnLst>
                              <p:par>
                                <p:cTn id="32" presetID="22" presetClass="entr" presetSubtype="2" fill="hold" grpId="0" nodeType="after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wipe(right)">
                                      <p:cBhvr>
                                        <p:cTn id="34" dur="500"/>
                                        <p:tgtEl>
                                          <p:spTgt spid="18"/>
                                        </p:tgtEl>
                                      </p:cBhvr>
                                    </p:animEffect>
                                  </p:childTnLst>
                                </p:cTn>
                              </p:par>
                            </p:childTnLst>
                          </p:cTn>
                        </p:par>
                        <p:par>
                          <p:cTn id="35" fill="hold">
                            <p:stCondLst>
                              <p:cond delay="3000"/>
                            </p:stCondLst>
                            <p:childTnLst>
                              <p:par>
                                <p:cTn id="36" presetID="53" presetClass="entr" presetSubtype="16" fill="hold" grpId="0" nodeType="afterEffect">
                                  <p:stCondLst>
                                    <p:cond delay="0"/>
                                  </p:stCondLst>
                                  <p:childTnLst>
                                    <p:set>
                                      <p:cBhvr>
                                        <p:cTn id="37" dur="1" fill="hold">
                                          <p:stCondLst>
                                            <p:cond delay="0"/>
                                          </p:stCondLst>
                                        </p:cTn>
                                        <p:tgtEl>
                                          <p:spTgt spid="21"/>
                                        </p:tgtEl>
                                        <p:attrNameLst>
                                          <p:attrName>style.visibility</p:attrName>
                                        </p:attrNameLst>
                                      </p:cBhvr>
                                      <p:to>
                                        <p:strVal val="visible"/>
                                      </p:to>
                                    </p:set>
                                    <p:anim calcmode="lin" valueType="num">
                                      <p:cBhvr>
                                        <p:cTn id="38" dur="500" fill="hold"/>
                                        <p:tgtEl>
                                          <p:spTgt spid="21"/>
                                        </p:tgtEl>
                                        <p:attrNameLst>
                                          <p:attrName>ppt_w</p:attrName>
                                        </p:attrNameLst>
                                      </p:cBhvr>
                                      <p:tavLst>
                                        <p:tav tm="0">
                                          <p:val>
                                            <p:fltVal val="0"/>
                                          </p:val>
                                        </p:tav>
                                        <p:tav tm="100000">
                                          <p:val>
                                            <p:strVal val="#ppt_w"/>
                                          </p:val>
                                        </p:tav>
                                      </p:tavLst>
                                    </p:anim>
                                    <p:anim calcmode="lin" valueType="num">
                                      <p:cBhvr>
                                        <p:cTn id="39" dur="500" fill="hold"/>
                                        <p:tgtEl>
                                          <p:spTgt spid="21"/>
                                        </p:tgtEl>
                                        <p:attrNameLst>
                                          <p:attrName>ppt_h</p:attrName>
                                        </p:attrNameLst>
                                      </p:cBhvr>
                                      <p:tavLst>
                                        <p:tav tm="0">
                                          <p:val>
                                            <p:fltVal val="0"/>
                                          </p:val>
                                        </p:tav>
                                        <p:tav tm="100000">
                                          <p:val>
                                            <p:strVal val="#ppt_h"/>
                                          </p:val>
                                        </p:tav>
                                      </p:tavLst>
                                    </p:anim>
                                    <p:animEffect transition="in" filter="fade">
                                      <p:cBhvr>
                                        <p:cTn id="40" dur="500"/>
                                        <p:tgtEl>
                                          <p:spTgt spid="21"/>
                                        </p:tgtEl>
                                      </p:cBhvr>
                                    </p:animEffect>
                                  </p:childTnLst>
                                </p:cTn>
                              </p:par>
                            </p:childTnLst>
                          </p:cTn>
                        </p:par>
                        <p:par>
                          <p:cTn id="41" fill="hold">
                            <p:stCondLst>
                              <p:cond delay="3500"/>
                            </p:stCondLst>
                            <p:childTnLst>
                              <p:par>
                                <p:cTn id="42" presetID="22" presetClass="entr" presetSubtype="2" fill="hold" grpId="0" nodeType="afterEffect">
                                  <p:stCondLst>
                                    <p:cond delay="0"/>
                                  </p:stCondLst>
                                  <p:childTnLst>
                                    <p:set>
                                      <p:cBhvr>
                                        <p:cTn id="43" dur="1" fill="hold">
                                          <p:stCondLst>
                                            <p:cond delay="0"/>
                                          </p:stCondLst>
                                        </p:cTn>
                                        <p:tgtEl>
                                          <p:spTgt spid="20"/>
                                        </p:tgtEl>
                                        <p:attrNameLst>
                                          <p:attrName>style.visibility</p:attrName>
                                        </p:attrNameLst>
                                      </p:cBhvr>
                                      <p:to>
                                        <p:strVal val="visible"/>
                                      </p:to>
                                    </p:set>
                                    <p:animEffect transition="in" filter="wipe(right)">
                                      <p:cBhvr>
                                        <p:cTn id="44" dur="500"/>
                                        <p:tgtEl>
                                          <p:spTgt spid="20"/>
                                        </p:tgtEl>
                                      </p:cBhvr>
                                    </p:animEffect>
                                  </p:childTnLst>
                                </p:cTn>
                              </p:par>
                            </p:childTnLst>
                          </p:cTn>
                        </p:par>
                        <p:par>
                          <p:cTn id="45" fill="hold">
                            <p:stCondLst>
                              <p:cond delay="4000"/>
                            </p:stCondLst>
                            <p:childTnLst>
                              <p:par>
                                <p:cTn id="46" presetID="53" presetClass="entr" presetSubtype="16" fill="hold" grpId="0" nodeType="afterEffect">
                                  <p:stCondLst>
                                    <p:cond delay="0"/>
                                  </p:stCondLst>
                                  <p:childTnLst>
                                    <p:set>
                                      <p:cBhvr>
                                        <p:cTn id="47" dur="1" fill="hold">
                                          <p:stCondLst>
                                            <p:cond delay="0"/>
                                          </p:stCondLst>
                                        </p:cTn>
                                        <p:tgtEl>
                                          <p:spTgt spid="23"/>
                                        </p:tgtEl>
                                        <p:attrNameLst>
                                          <p:attrName>style.visibility</p:attrName>
                                        </p:attrNameLst>
                                      </p:cBhvr>
                                      <p:to>
                                        <p:strVal val="visible"/>
                                      </p:to>
                                    </p:set>
                                    <p:anim calcmode="lin" valueType="num">
                                      <p:cBhvr>
                                        <p:cTn id="48" dur="500" fill="hold"/>
                                        <p:tgtEl>
                                          <p:spTgt spid="23"/>
                                        </p:tgtEl>
                                        <p:attrNameLst>
                                          <p:attrName>ppt_w</p:attrName>
                                        </p:attrNameLst>
                                      </p:cBhvr>
                                      <p:tavLst>
                                        <p:tav tm="0">
                                          <p:val>
                                            <p:fltVal val="0"/>
                                          </p:val>
                                        </p:tav>
                                        <p:tav tm="100000">
                                          <p:val>
                                            <p:strVal val="#ppt_w"/>
                                          </p:val>
                                        </p:tav>
                                      </p:tavLst>
                                    </p:anim>
                                    <p:anim calcmode="lin" valueType="num">
                                      <p:cBhvr>
                                        <p:cTn id="49" dur="500" fill="hold"/>
                                        <p:tgtEl>
                                          <p:spTgt spid="23"/>
                                        </p:tgtEl>
                                        <p:attrNameLst>
                                          <p:attrName>ppt_h</p:attrName>
                                        </p:attrNameLst>
                                      </p:cBhvr>
                                      <p:tavLst>
                                        <p:tav tm="0">
                                          <p:val>
                                            <p:fltVal val="0"/>
                                          </p:val>
                                        </p:tav>
                                        <p:tav tm="100000">
                                          <p:val>
                                            <p:strVal val="#ppt_h"/>
                                          </p:val>
                                        </p:tav>
                                      </p:tavLst>
                                    </p:anim>
                                    <p:animEffect transition="in" filter="fade">
                                      <p:cBhvr>
                                        <p:cTn id="50" dur="500"/>
                                        <p:tgtEl>
                                          <p:spTgt spid="23"/>
                                        </p:tgtEl>
                                      </p:cBhvr>
                                    </p:animEffect>
                                  </p:childTnLst>
                                </p:cTn>
                              </p:par>
                            </p:childTnLst>
                          </p:cTn>
                        </p:par>
                        <p:par>
                          <p:cTn id="51" fill="hold">
                            <p:stCondLst>
                              <p:cond delay="4500"/>
                            </p:stCondLst>
                            <p:childTnLst>
                              <p:par>
                                <p:cTn id="52" presetID="22" presetClass="entr" presetSubtype="2" fill="hold" grpId="0" nodeType="afterEffect">
                                  <p:stCondLst>
                                    <p:cond delay="0"/>
                                  </p:stCondLst>
                                  <p:childTnLst>
                                    <p:set>
                                      <p:cBhvr>
                                        <p:cTn id="53" dur="1" fill="hold">
                                          <p:stCondLst>
                                            <p:cond delay="0"/>
                                          </p:stCondLst>
                                        </p:cTn>
                                        <p:tgtEl>
                                          <p:spTgt spid="22"/>
                                        </p:tgtEl>
                                        <p:attrNameLst>
                                          <p:attrName>style.visibility</p:attrName>
                                        </p:attrNameLst>
                                      </p:cBhvr>
                                      <p:to>
                                        <p:strVal val="visible"/>
                                      </p:to>
                                    </p:set>
                                    <p:animEffect transition="in" filter="wipe(right)">
                                      <p:cBhvr>
                                        <p:cTn id="5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p:bldP spid="16" grpId="0"/>
      <p:bldP spid="17" grpId="0"/>
      <p:bldP spid="18" grpId="0"/>
      <p:bldP spid="19" grpId="0"/>
      <p:bldP spid="20" grpId="0"/>
      <p:bldP spid="21" grpId="0"/>
      <p:bldP spid="22" grpId="0"/>
      <p:bldP spid="2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五边形 10"/>
          <p:cNvSpPr/>
          <p:nvPr/>
        </p:nvSpPr>
        <p:spPr>
          <a:xfrm>
            <a:off x="-97482" y="2204864"/>
            <a:ext cx="7776864" cy="2160240"/>
          </a:xfrm>
          <a:prstGeom prst="homePlate">
            <a:avLst/>
          </a:prstGeom>
          <a:solidFill>
            <a:schemeClr val="accent1">
              <a:alpha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2" name="矩形 11"/>
          <p:cNvSpPr/>
          <p:nvPr/>
        </p:nvSpPr>
        <p:spPr>
          <a:xfrm>
            <a:off x="470401" y="2492896"/>
            <a:ext cx="1376333" cy="1600434"/>
          </a:xfrm>
          <a:prstGeom prst="rect">
            <a:avLst/>
          </a:prstGeom>
        </p:spPr>
        <p:txBody>
          <a:bodyPr wrap="none" lIns="121917" tIns="60958" rIns="121917" bIns="60958">
            <a:spAutoFit/>
          </a:bodyPr>
          <a:lstStyle/>
          <a:p>
            <a:r>
              <a:rPr lang="en-US" altLang="zh-CN" sz="9400" dirty="0" smtClean="0">
                <a:solidFill>
                  <a:schemeClr val="bg1"/>
                </a:solidFill>
                <a:latin typeface="Impact" panose="020B0806030902050204" pitchFamily="34" charset="0"/>
              </a:rPr>
              <a:t>01</a:t>
            </a:r>
            <a:endParaRPr lang="en-US" altLang="zh-CN" sz="9600" dirty="0">
              <a:solidFill>
                <a:schemeClr val="bg1"/>
              </a:solidFill>
              <a:latin typeface="Impact" panose="020B0806030902050204" pitchFamily="34" charset="0"/>
            </a:endParaRPr>
          </a:p>
        </p:txBody>
      </p:sp>
      <p:sp>
        <p:nvSpPr>
          <p:cNvPr id="13" name="TextBox 12"/>
          <p:cNvSpPr txBox="1"/>
          <p:nvPr/>
        </p:nvSpPr>
        <p:spPr>
          <a:xfrm>
            <a:off x="1846734" y="2591126"/>
            <a:ext cx="3939534" cy="861770"/>
          </a:xfrm>
          <a:prstGeom prst="rect">
            <a:avLst/>
          </a:prstGeom>
          <a:noFill/>
        </p:spPr>
        <p:txBody>
          <a:bodyPr wrap="none" lIns="121917" tIns="60958" rIns="121917" bIns="60958" rtlCol="0">
            <a:spAutoFit/>
          </a:bodyPr>
          <a:lstStyle/>
          <a:p>
            <a:r>
              <a:rPr lang="zh-CN" altLang="en-US" sz="4600" b="1" dirty="0" smtClean="0">
                <a:solidFill>
                  <a:schemeClr val="bg1"/>
                </a:solidFill>
                <a:latin typeface="微软雅黑" panose="020B0503020204020204" pitchFamily="34" charset="-122"/>
                <a:ea typeface="微软雅黑" panose="020B0503020204020204" pitchFamily="34" charset="-122"/>
              </a:rPr>
              <a:t>添加主题文字</a:t>
            </a:r>
            <a:endParaRPr lang="zh-CN" altLang="en-US" sz="4800" b="1" dirty="0">
              <a:solidFill>
                <a:schemeClr val="bg1"/>
              </a:solidFill>
              <a:latin typeface="微软雅黑" panose="020B0503020204020204" pitchFamily="34" charset="-122"/>
              <a:ea typeface="微软雅黑" panose="020B0503020204020204" pitchFamily="34" charset="-122"/>
            </a:endParaRPr>
          </a:p>
        </p:txBody>
      </p:sp>
      <p:sp>
        <p:nvSpPr>
          <p:cNvPr id="14" name="TextBox 13"/>
          <p:cNvSpPr txBox="1"/>
          <p:nvPr/>
        </p:nvSpPr>
        <p:spPr>
          <a:xfrm>
            <a:off x="1846734" y="3344213"/>
            <a:ext cx="5472608" cy="553998"/>
          </a:xfrm>
          <a:prstGeom prst="rect">
            <a:avLst/>
          </a:prstGeom>
          <a:noFill/>
          <a:effectLst/>
        </p:spPr>
        <p:txBody>
          <a:bodyPr wrap="square" rtlCol="0">
            <a:spAutoFit/>
          </a:bodyPr>
          <a:lstStyle/>
          <a:p>
            <a:r>
              <a:rPr sz="800">
                <a:latin typeface="微软雅黑"/>
              </a:rPr>
              <a:t>您要在此处播放的内容，或通过您的副本粘贴在此框中，然后仅选择</a:t>
            </a:r>
            <a:endParaRPr lang="en-US" altLang="zh-CN" sz="1000" dirty="0" smtClean="0">
              <a:solidFill>
                <a:schemeClr val="bg1"/>
              </a:solidFill>
              <a:latin typeface="微软雅黑" panose="020B0503020204020204" pitchFamily="34" charset="-122"/>
              <a:ea typeface="微软雅黑" panose="020B0503020204020204" pitchFamily="34" charset="-122"/>
            </a:endParaRPr>
          </a:p>
          <a:p>
            <a:r>
              <a:rPr sz="800">
                <a:latin typeface="微软雅黑"/>
              </a:rPr>
              <a:t>文字。 您要在此处播放的内容，或通过您的副本粘贴</a:t>
            </a:r>
            <a:endParaRPr lang="en-US" altLang="zh-CN" sz="1000" dirty="0" smtClean="0">
              <a:solidFill>
                <a:schemeClr val="bg1"/>
              </a:solidFill>
              <a:latin typeface="微软雅黑" panose="020B0503020204020204" pitchFamily="34" charset="-122"/>
              <a:ea typeface="微软雅黑" panose="020B0503020204020204" pitchFamily="34" charset="-122"/>
            </a:endParaRPr>
          </a:p>
          <a:p>
            <a:r>
              <a:rPr sz="800">
                <a:latin typeface="微软雅黑"/>
              </a:rPr>
              <a:t>此框，仅选择文本。</a:t>
            </a:r>
            <a:endParaRPr lang="en-US" altLang="zh-CN" sz="10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par>
                          <p:cTn id="13" fill="hold">
                            <p:stCondLst>
                              <p:cond delay="1000"/>
                            </p:stCondLst>
                            <p:childTnLst>
                              <p:par>
                                <p:cTn id="14" presetID="53" presetClass="entr" presetSubtype="528" fill="hold" grpId="0" nodeType="afterEffect">
                                  <p:stCondLst>
                                    <p:cond delay="0"/>
                                  </p:stCondLst>
                                  <p:iterate type="lt">
                                    <p:tmPct val="10000"/>
                                  </p:iterate>
                                  <p:childTnLst>
                                    <p:set>
                                      <p:cBhvr>
                                        <p:cTn id="15" dur="1" fill="hold">
                                          <p:stCondLst>
                                            <p:cond delay="0"/>
                                          </p:stCondLst>
                                        </p:cTn>
                                        <p:tgtEl>
                                          <p:spTgt spid="13"/>
                                        </p:tgtEl>
                                        <p:attrNameLst>
                                          <p:attrName>style.visibility</p:attrName>
                                        </p:attrNameLst>
                                      </p:cBhvr>
                                      <p:to>
                                        <p:strVal val="visible"/>
                                      </p:to>
                                    </p:set>
                                    <p:anim calcmode="lin" valueType="num">
                                      <p:cBhvr>
                                        <p:cTn id="16" dur="1000" fill="hold"/>
                                        <p:tgtEl>
                                          <p:spTgt spid="13"/>
                                        </p:tgtEl>
                                        <p:attrNameLst>
                                          <p:attrName>ppt_w</p:attrName>
                                        </p:attrNameLst>
                                      </p:cBhvr>
                                      <p:tavLst>
                                        <p:tav tm="0">
                                          <p:val>
                                            <p:fltVal val="0"/>
                                          </p:val>
                                        </p:tav>
                                        <p:tav tm="100000">
                                          <p:val>
                                            <p:strVal val="#ppt_w"/>
                                          </p:val>
                                        </p:tav>
                                      </p:tavLst>
                                    </p:anim>
                                    <p:anim calcmode="lin" valueType="num">
                                      <p:cBhvr>
                                        <p:cTn id="17" dur="1000" fill="hold"/>
                                        <p:tgtEl>
                                          <p:spTgt spid="13"/>
                                        </p:tgtEl>
                                        <p:attrNameLst>
                                          <p:attrName>ppt_h</p:attrName>
                                        </p:attrNameLst>
                                      </p:cBhvr>
                                      <p:tavLst>
                                        <p:tav tm="0">
                                          <p:val>
                                            <p:fltVal val="0"/>
                                          </p:val>
                                        </p:tav>
                                        <p:tav tm="100000">
                                          <p:val>
                                            <p:strVal val="#ppt_h"/>
                                          </p:val>
                                        </p:tav>
                                      </p:tavLst>
                                    </p:anim>
                                    <p:animEffect transition="in" filter="fade">
                                      <p:cBhvr>
                                        <p:cTn id="18" dur="1000"/>
                                        <p:tgtEl>
                                          <p:spTgt spid="13"/>
                                        </p:tgtEl>
                                      </p:cBhvr>
                                    </p:animEffect>
                                    <p:anim calcmode="lin" valueType="num">
                                      <p:cBhvr>
                                        <p:cTn id="19" dur="1000" fill="hold"/>
                                        <p:tgtEl>
                                          <p:spTgt spid="13"/>
                                        </p:tgtEl>
                                        <p:attrNameLst>
                                          <p:attrName>ppt_x</p:attrName>
                                        </p:attrNameLst>
                                      </p:cBhvr>
                                      <p:tavLst>
                                        <p:tav tm="0">
                                          <p:val>
                                            <p:fltVal val="0.5"/>
                                          </p:val>
                                        </p:tav>
                                        <p:tav tm="100000">
                                          <p:val>
                                            <p:strVal val="#ppt_x"/>
                                          </p:val>
                                        </p:tav>
                                      </p:tavLst>
                                    </p:anim>
                                    <p:anim calcmode="lin" valueType="num">
                                      <p:cBhvr>
                                        <p:cTn id="20" dur="1000" fill="hold"/>
                                        <p:tgtEl>
                                          <p:spTgt spid="13"/>
                                        </p:tgtEl>
                                        <p:attrNameLst>
                                          <p:attrName>ppt_y</p:attrName>
                                        </p:attrNameLst>
                                      </p:cBhvr>
                                      <p:tavLst>
                                        <p:tav tm="0">
                                          <p:val>
                                            <p:fltVal val="0.5"/>
                                          </p:val>
                                        </p:tav>
                                        <p:tav tm="100000">
                                          <p:val>
                                            <p:strVal val="#ppt_y"/>
                                          </p:val>
                                        </p:tav>
                                      </p:tavLst>
                                    </p:anim>
                                  </p:childTnLst>
                                </p:cTn>
                              </p:par>
                            </p:childTnLst>
                          </p:cTn>
                        </p:par>
                        <p:par>
                          <p:cTn id="21" fill="hold">
                            <p:stCondLst>
                              <p:cond delay="2000"/>
                            </p:stCondLst>
                            <p:childTnLst>
                              <p:par>
                                <p:cTn id="22" presetID="22" presetClass="entr" presetSubtype="8" fill="hold" grpId="0" nodeType="after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wipe(left)">
                                      <p:cBhvr>
                                        <p:cTn id="24"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P spid="13" grpId="0"/>
      <p:bldP spid="1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26"/>
          <p:cNvGrpSpPr/>
          <p:nvPr/>
        </p:nvGrpSpPr>
        <p:grpSpPr>
          <a:xfrm>
            <a:off x="6719556" y="1915555"/>
            <a:ext cx="4532583" cy="939997"/>
            <a:chOff x="466617" y="210075"/>
            <a:chExt cx="3399880" cy="725775"/>
          </a:xfrm>
        </p:grpSpPr>
        <p:sp>
          <p:nvSpPr>
            <p:cNvPr id="7" name="TextBox 6"/>
            <p:cNvSpPr txBox="1"/>
            <p:nvPr/>
          </p:nvSpPr>
          <p:spPr>
            <a:xfrm>
              <a:off x="1244845" y="210075"/>
              <a:ext cx="913831" cy="225754"/>
            </a:xfrm>
            <a:prstGeom prst="rect">
              <a:avLst/>
            </a:prstGeom>
            <a:noFill/>
          </p:spPr>
          <p:txBody>
            <a:bodyPr wrap="none" lIns="0" tIns="0" rIns="0" bIns="0" rtlCol="0" anchor="ctr">
              <a:spAutoFit/>
            </a:bodyPr>
            <a:lstStyle/>
            <a:p>
              <a:r>
                <a:rPr lang="zh-CN" altLang="en-US" sz="1700" b="1" dirty="0">
                  <a:solidFill>
                    <a:schemeClr val="tx2"/>
                  </a:solidFill>
                  <a:latin typeface="+mn-ea"/>
                </a:rPr>
                <a:t>全球化业务</a:t>
              </a:r>
              <a:endParaRPr lang="en-US" sz="1900" b="1" dirty="0">
                <a:solidFill>
                  <a:schemeClr val="tx2"/>
                </a:solidFill>
                <a:latin typeface="+mn-ea"/>
              </a:endParaRPr>
            </a:p>
          </p:txBody>
        </p:sp>
        <p:sp>
          <p:nvSpPr>
            <p:cNvPr id="8" name="TextBox 7"/>
            <p:cNvSpPr txBox="1"/>
            <p:nvPr/>
          </p:nvSpPr>
          <p:spPr>
            <a:xfrm>
              <a:off x="1244845" y="429400"/>
              <a:ext cx="2621652" cy="344571"/>
            </a:xfrm>
            <a:prstGeom prst="rect">
              <a:avLst/>
            </a:prstGeom>
            <a:noFill/>
          </p:spPr>
          <p:txBody>
            <a:bodyPr wrap="square" lIns="0" tIns="0" rtlCol="0" anchor="t">
              <a:spAutoFit/>
            </a:bodyPr>
            <a:lstStyle/>
            <a:p>
              <a:pPr defTabSz="1218565">
                <a:spcBef>
                  <a:spcPct val="20000"/>
                </a:spcBef>
                <a:defRPr/>
              </a:pPr>
              <a:r>
                <a:rPr sz="1100">
                  <a:solidFill/>
                  <a:latin typeface="+mn-ea"/>
                </a:rPr>
                <a:t>此处添加详细文本描述，建议与XX内容相关并符合整体语言风格，语言描述尽量简洁生动。</a:t>
              </a:r>
              <a:endParaRPr lang="en-US" sz="1300" dirty="0">
                <a:solidFill>
                  <a:schemeClr val="tx1">
                    <a:lumMod val="50000"/>
                    <a:lumOff val="50000"/>
                  </a:schemeClr>
                </a:solidFill>
                <a:latin typeface="+mn-ea"/>
              </a:endParaRPr>
            </a:p>
          </p:txBody>
        </p:sp>
        <p:sp>
          <p:nvSpPr>
            <p:cNvPr id="25" name="Oval 24"/>
            <p:cNvSpPr/>
            <p:nvPr/>
          </p:nvSpPr>
          <p:spPr>
            <a:xfrm>
              <a:off x="466617" y="212055"/>
              <a:ext cx="723797" cy="723795"/>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3700" b="1" dirty="0">
                <a:solidFill>
                  <a:schemeClr val="bg1"/>
                </a:solidFill>
                <a:latin typeface="+mn-ea"/>
              </a:endParaRPr>
            </a:p>
          </p:txBody>
        </p:sp>
      </p:grpSp>
      <p:grpSp>
        <p:nvGrpSpPr>
          <p:cNvPr id="5" name="Group 27"/>
          <p:cNvGrpSpPr/>
          <p:nvPr/>
        </p:nvGrpSpPr>
        <p:grpSpPr>
          <a:xfrm>
            <a:off x="6719556" y="3260371"/>
            <a:ext cx="4532583" cy="937436"/>
            <a:chOff x="466617" y="212055"/>
            <a:chExt cx="3399880" cy="723795"/>
          </a:xfrm>
        </p:grpSpPr>
        <p:sp>
          <p:nvSpPr>
            <p:cNvPr id="29" name="TextBox 28"/>
            <p:cNvSpPr txBox="1"/>
            <p:nvPr/>
          </p:nvSpPr>
          <p:spPr>
            <a:xfrm>
              <a:off x="1244845" y="220615"/>
              <a:ext cx="2448830" cy="225753"/>
            </a:xfrm>
            <a:prstGeom prst="rect">
              <a:avLst/>
            </a:prstGeom>
            <a:noFill/>
          </p:spPr>
          <p:txBody>
            <a:bodyPr wrap="square" lIns="0" tIns="0" rIns="0" bIns="0" rtlCol="0" anchor="ctr">
              <a:spAutoFit/>
            </a:bodyPr>
            <a:lstStyle/>
            <a:p>
              <a:r>
                <a:rPr lang="zh-CN" altLang="en-US" sz="1700" b="1" dirty="0">
                  <a:solidFill>
                    <a:schemeClr val="accent3"/>
                  </a:solidFill>
                  <a:latin typeface="+mn-ea"/>
                </a:rPr>
                <a:t>市场规划</a:t>
              </a:r>
              <a:endParaRPr lang="en-US" sz="1900" b="1" dirty="0">
                <a:solidFill>
                  <a:schemeClr val="accent3"/>
                </a:solidFill>
                <a:latin typeface="+mn-ea"/>
              </a:endParaRPr>
            </a:p>
          </p:txBody>
        </p:sp>
        <p:sp>
          <p:nvSpPr>
            <p:cNvPr id="30" name="TextBox 29"/>
            <p:cNvSpPr txBox="1"/>
            <p:nvPr/>
          </p:nvSpPr>
          <p:spPr>
            <a:xfrm>
              <a:off x="1244844" y="432352"/>
              <a:ext cx="2621653" cy="344570"/>
            </a:xfrm>
            <a:prstGeom prst="rect">
              <a:avLst/>
            </a:prstGeom>
            <a:noFill/>
          </p:spPr>
          <p:txBody>
            <a:bodyPr wrap="square" lIns="0" tIns="0" rtlCol="0" anchor="t">
              <a:spAutoFit/>
            </a:bodyPr>
            <a:lstStyle/>
            <a:p>
              <a:pPr defTabSz="1218565">
                <a:spcBef>
                  <a:spcPct val="20000"/>
                </a:spcBef>
                <a:defRPr/>
              </a:pPr>
              <a:r>
                <a:rPr sz="1100">
                  <a:solidFill/>
                  <a:latin typeface="+mn-ea"/>
                </a:rPr>
                <a:t>此处添加详细文本描述，建议与XX内容相关并符合整体语言风格，语言描述尽量简洁生动。</a:t>
              </a:r>
              <a:endParaRPr lang="en-US" sz="1300" dirty="0">
                <a:solidFill>
                  <a:schemeClr val="tx1">
                    <a:lumMod val="50000"/>
                    <a:lumOff val="50000"/>
                  </a:schemeClr>
                </a:solidFill>
                <a:latin typeface="+mn-ea"/>
              </a:endParaRPr>
            </a:p>
          </p:txBody>
        </p:sp>
        <p:sp>
          <p:nvSpPr>
            <p:cNvPr id="31" name="Oval 30"/>
            <p:cNvSpPr/>
            <p:nvPr/>
          </p:nvSpPr>
          <p:spPr>
            <a:xfrm>
              <a:off x="466617" y="212055"/>
              <a:ext cx="723797" cy="72379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00" dirty="0">
                <a:latin typeface="+mn-ea"/>
              </a:endParaRPr>
            </a:p>
          </p:txBody>
        </p:sp>
      </p:grpSp>
      <p:grpSp>
        <p:nvGrpSpPr>
          <p:cNvPr id="9" name="Group 32"/>
          <p:cNvGrpSpPr/>
          <p:nvPr/>
        </p:nvGrpSpPr>
        <p:grpSpPr>
          <a:xfrm>
            <a:off x="6719556" y="4604534"/>
            <a:ext cx="4532583" cy="937436"/>
            <a:chOff x="466617" y="212055"/>
            <a:chExt cx="3399880" cy="723795"/>
          </a:xfrm>
        </p:grpSpPr>
        <p:sp>
          <p:nvSpPr>
            <p:cNvPr id="34" name="TextBox 33"/>
            <p:cNvSpPr txBox="1"/>
            <p:nvPr/>
          </p:nvSpPr>
          <p:spPr>
            <a:xfrm>
              <a:off x="1244845" y="220615"/>
              <a:ext cx="1096597" cy="225753"/>
            </a:xfrm>
            <a:prstGeom prst="rect">
              <a:avLst/>
            </a:prstGeom>
            <a:noFill/>
          </p:spPr>
          <p:txBody>
            <a:bodyPr wrap="none" lIns="0" tIns="0" rIns="0" bIns="0" rtlCol="0" anchor="ctr">
              <a:spAutoFit/>
            </a:bodyPr>
            <a:lstStyle/>
            <a:p>
              <a:r>
                <a:rPr lang="zh-CN" altLang="en-US" sz="1700" b="1" dirty="0">
                  <a:solidFill>
                    <a:schemeClr val="tx1">
                      <a:lumMod val="75000"/>
                      <a:lumOff val="25000"/>
                    </a:schemeClr>
                  </a:solidFill>
                  <a:latin typeface="+mn-ea"/>
                </a:rPr>
                <a:t>创意解决方案</a:t>
              </a:r>
              <a:endParaRPr lang="en-US" sz="1900" b="1" dirty="0">
                <a:solidFill>
                  <a:schemeClr val="tx1">
                    <a:lumMod val="75000"/>
                    <a:lumOff val="25000"/>
                  </a:schemeClr>
                </a:solidFill>
                <a:latin typeface="+mn-ea"/>
              </a:endParaRPr>
            </a:p>
          </p:txBody>
        </p:sp>
        <p:sp>
          <p:nvSpPr>
            <p:cNvPr id="35" name="TextBox 34"/>
            <p:cNvSpPr txBox="1"/>
            <p:nvPr/>
          </p:nvSpPr>
          <p:spPr>
            <a:xfrm>
              <a:off x="1244844" y="442157"/>
              <a:ext cx="2621653" cy="344570"/>
            </a:xfrm>
            <a:prstGeom prst="rect">
              <a:avLst/>
            </a:prstGeom>
            <a:noFill/>
          </p:spPr>
          <p:txBody>
            <a:bodyPr wrap="square" lIns="0" tIns="0" rtlCol="0" anchor="t">
              <a:spAutoFit/>
            </a:bodyPr>
            <a:lstStyle/>
            <a:p>
              <a:pPr defTabSz="1218565">
                <a:spcBef>
                  <a:spcPct val="20000"/>
                </a:spcBef>
                <a:defRPr/>
              </a:pPr>
              <a:r>
                <a:rPr sz="1100">
                  <a:solidFill/>
                  <a:latin typeface="+mn-ea"/>
                </a:rPr>
                <a:t>此处添加详细文本描述，建议与XX内容相关并符合整体语言风格，语言描述尽量简洁生动。</a:t>
              </a:r>
              <a:endParaRPr lang="en-US" sz="1300" dirty="0">
                <a:solidFill>
                  <a:schemeClr val="tx1">
                    <a:lumMod val="50000"/>
                    <a:lumOff val="50000"/>
                  </a:schemeClr>
                </a:solidFill>
                <a:latin typeface="+mn-ea"/>
              </a:endParaRPr>
            </a:p>
          </p:txBody>
        </p:sp>
        <p:sp>
          <p:nvSpPr>
            <p:cNvPr id="36" name="Oval 35"/>
            <p:cNvSpPr/>
            <p:nvPr/>
          </p:nvSpPr>
          <p:spPr>
            <a:xfrm>
              <a:off x="466617" y="212055"/>
              <a:ext cx="723797" cy="72379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300" dirty="0">
                <a:latin typeface="+mn-ea"/>
              </a:endParaRPr>
            </a:p>
          </p:txBody>
        </p:sp>
      </p:grpSp>
      <p:cxnSp>
        <p:nvCxnSpPr>
          <p:cNvPr id="33" name="Straight Connector 32"/>
          <p:cNvCxnSpPr/>
          <p:nvPr/>
        </p:nvCxnSpPr>
        <p:spPr>
          <a:xfrm flipV="1">
            <a:off x="6587697" y="1918119"/>
            <a:ext cx="0" cy="3661543"/>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grpSp>
        <p:nvGrpSpPr>
          <p:cNvPr id="42" name="Group 41"/>
          <p:cNvGrpSpPr/>
          <p:nvPr/>
        </p:nvGrpSpPr>
        <p:grpSpPr>
          <a:xfrm>
            <a:off x="1026451" y="1905065"/>
            <a:ext cx="5401322" cy="3676907"/>
            <a:chOff x="4322543" y="1428799"/>
            <a:chExt cx="4051519" cy="2757680"/>
          </a:xfrm>
        </p:grpSpPr>
        <p:sp>
          <p:nvSpPr>
            <p:cNvPr id="43" name="Snip Single Corner Rectangle 42"/>
            <p:cNvSpPr/>
            <p:nvPr/>
          </p:nvSpPr>
          <p:spPr>
            <a:xfrm>
              <a:off x="4322543" y="1438589"/>
              <a:ext cx="4051519" cy="2746157"/>
            </a:xfrm>
            <a:prstGeom prst="snip1Rect">
              <a:avLst/>
            </a:prstGeom>
            <a:blipFill>
              <a:blip r:embed="rId1"/>
              <a:srcRect/>
              <a:stretch>
                <a:fillRect l="-836" r="-836"/>
              </a:stretch>
            </a:blip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44" name="Right Triangle 43"/>
            <p:cNvSpPr/>
            <p:nvPr/>
          </p:nvSpPr>
          <p:spPr>
            <a:xfrm rot="10800000">
              <a:off x="8086026" y="1428799"/>
              <a:ext cx="288035" cy="288035"/>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grpSp>
          <p:nvGrpSpPr>
            <p:cNvPr id="45" name="Group 36"/>
            <p:cNvGrpSpPr/>
            <p:nvPr/>
          </p:nvGrpSpPr>
          <p:grpSpPr>
            <a:xfrm>
              <a:off x="4322543" y="4138220"/>
              <a:ext cx="4051518" cy="48259"/>
              <a:chOff x="4322543" y="4131077"/>
              <a:chExt cx="4051518" cy="48259"/>
            </a:xfrm>
          </p:grpSpPr>
          <p:sp>
            <p:nvSpPr>
              <p:cNvPr id="46" name="Rectangle 45"/>
              <p:cNvSpPr/>
              <p:nvPr/>
            </p:nvSpPr>
            <p:spPr>
              <a:xfrm>
                <a:off x="4322543" y="4131077"/>
                <a:ext cx="1363279" cy="4825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sp>
            <p:nvSpPr>
              <p:cNvPr id="47" name="Rectangle 46"/>
              <p:cNvSpPr/>
              <p:nvPr/>
            </p:nvSpPr>
            <p:spPr>
              <a:xfrm>
                <a:off x="5685822" y="4131077"/>
                <a:ext cx="1363279" cy="4825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48" name="Rectangle 47"/>
              <p:cNvSpPr/>
              <p:nvPr/>
            </p:nvSpPr>
            <p:spPr>
              <a:xfrm>
                <a:off x="7010782" y="4131077"/>
                <a:ext cx="1363279" cy="4825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grpSp>
      <p:sp>
        <p:nvSpPr>
          <p:cNvPr id="49" name="Snip Single Corner Rectangle 48"/>
          <p:cNvSpPr/>
          <p:nvPr/>
        </p:nvSpPr>
        <p:spPr>
          <a:xfrm flipH="1">
            <a:off x="2741404" y="4734759"/>
            <a:ext cx="3686368" cy="384047"/>
          </a:xfrm>
          <a:prstGeom prst="snip1Rect">
            <a:avLst>
              <a:gd name="adj" fmla="val 50000"/>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85335" rtlCol="0" anchor="ctr"/>
          <a:lstStyle/>
          <a:p>
            <a:pPr algn="ctr"/>
            <a:r>
              <a:rPr lang="zh-CN" altLang="en-US" sz="1700" b="1" dirty="0">
                <a:solidFill>
                  <a:schemeClr val="tx1">
                    <a:lumMod val="75000"/>
                    <a:lumOff val="25000"/>
                  </a:schemeClr>
                </a:solidFill>
                <a:latin typeface="+mn-ea"/>
              </a:rPr>
              <a:t>全球化业务</a:t>
            </a:r>
            <a:endParaRPr lang="en-US" sz="1900" b="1" dirty="0">
              <a:solidFill>
                <a:schemeClr val="tx1">
                  <a:lumMod val="75000"/>
                  <a:lumOff val="25000"/>
                </a:schemeClr>
              </a:solidFill>
              <a:latin typeface="+mn-ea"/>
            </a:endParaRPr>
          </a:p>
        </p:txBody>
      </p:sp>
      <p:sp>
        <p:nvSpPr>
          <p:cNvPr id="27" name="Freeform 139"/>
          <p:cNvSpPr/>
          <p:nvPr/>
        </p:nvSpPr>
        <p:spPr bwMode="auto">
          <a:xfrm>
            <a:off x="6947208" y="2225006"/>
            <a:ext cx="505818" cy="383117"/>
          </a:xfrm>
          <a:custGeom>
            <a:avLst/>
            <a:gdLst>
              <a:gd name="T0" fmla="*/ 143 w 165"/>
              <a:gd name="T1" fmla="*/ 19 h 125"/>
              <a:gd name="T2" fmla="*/ 34 w 165"/>
              <a:gd name="T3" fmla="*/ 19 h 125"/>
              <a:gd name="T4" fmla="*/ 30 w 165"/>
              <a:gd name="T5" fmla="*/ 5 h 125"/>
              <a:gd name="T6" fmla="*/ 29 w 165"/>
              <a:gd name="T7" fmla="*/ 4 h 125"/>
              <a:gd name="T8" fmla="*/ 29 w 165"/>
              <a:gd name="T9" fmla="*/ 4 h 125"/>
              <a:gd name="T10" fmla="*/ 28 w 165"/>
              <a:gd name="T11" fmla="*/ 3 h 125"/>
              <a:gd name="T12" fmla="*/ 28 w 165"/>
              <a:gd name="T13" fmla="*/ 2 h 125"/>
              <a:gd name="T14" fmla="*/ 28 w 165"/>
              <a:gd name="T15" fmla="*/ 2 h 125"/>
              <a:gd name="T16" fmla="*/ 27 w 165"/>
              <a:gd name="T17" fmla="*/ 1 h 125"/>
              <a:gd name="T18" fmla="*/ 27 w 165"/>
              <a:gd name="T19" fmla="*/ 1 h 125"/>
              <a:gd name="T20" fmla="*/ 22 w 165"/>
              <a:gd name="T21" fmla="*/ 0 h 125"/>
              <a:gd name="T22" fmla="*/ 7 w 165"/>
              <a:gd name="T23" fmla="*/ 2 h 125"/>
              <a:gd name="T24" fmla="*/ 0 w 165"/>
              <a:gd name="T25" fmla="*/ 9 h 125"/>
              <a:gd name="T26" fmla="*/ 7 w 165"/>
              <a:gd name="T27" fmla="*/ 15 h 125"/>
              <a:gd name="T28" fmla="*/ 18 w 165"/>
              <a:gd name="T29" fmla="*/ 14 h 125"/>
              <a:gd name="T30" fmla="*/ 45 w 165"/>
              <a:gd name="T31" fmla="*/ 99 h 125"/>
              <a:gd name="T32" fmla="*/ 42 w 165"/>
              <a:gd name="T33" fmla="*/ 109 h 125"/>
              <a:gd name="T34" fmla="*/ 58 w 165"/>
              <a:gd name="T35" fmla="*/ 125 h 125"/>
              <a:gd name="T36" fmla="*/ 73 w 165"/>
              <a:gd name="T37" fmla="*/ 116 h 125"/>
              <a:gd name="T38" fmla="*/ 94 w 165"/>
              <a:gd name="T39" fmla="*/ 116 h 125"/>
              <a:gd name="T40" fmla="*/ 109 w 165"/>
              <a:gd name="T41" fmla="*/ 125 h 125"/>
              <a:gd name="T42" fmla="*/ 125 w 165"/>
              <a:gd name="T43" fmla="*/ 109 h 125"/>
              <a:gd name="T44" fmla="*/ 109 w 165"/>
              <a:gd name="T45" fmla="*/ 93 h 125"/>
              <a:gd name="T46" fmla="*/ 94 w 165"/>
              <a:gd name="T47" fmla="*/ 102 h 125"/>
              <a:gd name="T48" fmla="*/ 73 w 165"/>
              <a:gd name="T49" fmla="*/ 102 h 125"/>
              <a:gd name="T50" fmla="*/ 58 w 165"/>
              <a:gd name="T51" fmla="*/ 93 h 125"/>
              <a:gd name="T52" fmla="*/ 58 w 165"/>
              <a:gd name="T53" fmla="*/ 93 h 125"/>
              <a:gd name="T54" fmla="*/ 55 w 165"/>
              <a:gd name="T55" fmla="*/ 83 h 125"/>
              <a:gd name="T56" fmla="*/ 125 w 165"/>
              <a:gd name="T57" fmla="*/ 83 h 125"/>
              <a:gd name="T58" fmla="*/ 139 w 165"/>
              <a:gd name="T59" fmla="*/ 68 h 125"/>
              <a:gd name="T60" fmla="*/ 158 w 165"/>
              <a:gd name="T61" fmla="*/ 34 h 125"/>
              <a:gd name="T62" fmla="*/ 143 w 165"/>
              <a:gd name="T63" fmla="*/ 19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5" h="125">
                <a:moveTo>
                  <a:pt x="143" y="19"/>
                </a:moveTo>
                <a:cubicBezTo>
                  <a:pt x="34" y="19"/>
                  <a:pt x="34" y="19"/>
                  <a:pt x="34" y="19"/>
                </a:cubicBezTo>
                <a:cubicBezTo>
                  <a:pt x="30" y="5"/>
                  <a:pt x="30" y="5"/>
                  <a:pt x="30" y="5"/>
                </a:cubicBezTo>
                <a:cubicBezTo>
                  <a:pt x="30" y="5"/>
                  <a:pt x="29" y="4"/>
                  <a:pt x="29" y="4"/>
                </a:cubicBezTo>
                <a:cubicBezTo>
                  <a:pt x="29" y="4"/>
                  <a:pt x="29" y="4"/>
                  <a:pt x="29" y="4"/>
                </a:cubicBezTo>
                <a:cubicBezTo>
                  <a:pt x="29" y="3"/>
                  <a:pt x="29" y="3"/>
                  <a:pt x="28" y="3"/>
                </a:cubicBezTo>
                <a:cubicBezTo>
                  <a:pt x="28" y="2"/>
                  <a:pt x="28" y="2"/>
                  <a:pt x="28" y="2"/>
                </a:cubicBezTo>
                <a:cubicBezTo>
                  <a:pt x="28" y="2"/>
                  <a:pt x="28" y="2"/>
                  <a:pt x="28" y="2"/>
                </a:cubicBezTo>
                <a:cubicBezTo>
                  <a:pt x="27" y="2"/>
                  <a:pt x="27" y="1"/>
                  <a:pt x="27" y="1"/>
                </a:cubicBezTo>
                <a:cubicBezTo>
                  <a:pt x="27" y="1"/>
                  <a:pt x="27" y="1"/>
                  <a:pt x="27" y="1"/>
                </a:cubicBezTo>
                <a:cubicBezTo>
                  <a:pt x="25" y="0"/>
                  <a:pt x="24" y="0"/>
                  <a:pt x="22" y="0"/>
                </a:cubicBezTo>
                <a:cubicBezTo>
                  <a:pt x="7" y="2"/>
                  <a:pt x="7" y="2"/>
                  <a:pt x="7" y="2"/>
                </a:cubicBezTo>
                <a:cubicBezTo>
                  <a:pt x="3" y="2"/>
                  <a:pt x="0" y="5"/>
                  <a:pt x="0" y="9"/>
                </a:cubicBezTo>
                <a:cubicBezTo>
                  <a:pt x="1" y="12"/>
                  <a:pt x="4" y="15"/>
                  <a:pt x="7" y="15"/>
                </a:cubicBezTo>
                <a:cubicBezTo>
                  <a:pt x="18" y="14"/>
                  <a:pt x="18" y="14"/>
                  <a:pt x="18" y="14"/>
                </a:cubicBezTo>
                <a:cubicBezTo>
                  <a:pt x="45" y="99"/>
                  <a:pt x="45" y="99"/>
                  <a:pt x="45" y="99"/>
                </a:cubicBezTo>
                <a:cubicBezTo>
                  <a:pt x="43" y="101"/>
                  <a:pt x="42" y="105"/>
                  <a:pt x="42" y="109"/>
                </a:cubicBezTo>
                <a:cubicBezTo>
                  <a:pt x="42" y="118"/>
                  <a:pt x="49" y="125"/>
                  <a:pt x="58" y="125"/>
                </a:cubicBezTo>
                <a:cubicBezTo>
                  <a:pt x="64" y="125"/>
                  <a:pt x="70" y="121"/>
                  <a:pt x="73" y="116"/>
                </a:cubicBezTo>
                <a:cubicBezTo>
                  <a:pt x="94" y="116"/>
                  <a:pt x="94" y="116"/>
                  <a:pt x="94" y="116"/>
                </a:cubicBezTo>
                <a:cubicBezTo>
                  <a:pt x="97" y="121"/>
                  <a:pt x="103" y="125"/>
                  <a:pt x="109" y="125"/>
                </a:cubicBezTo>
                <a:cubicBezTo>
                  <a:pt x="118" y="125"/>
                  <a:pt x="125" y="118"/>
                  <a:pt x="125" y="109"/>
                </a:cubicBezTo>
                <a:cubicBezTo>
                  <a:pt x="125" y="100"/>
                  <a:pt x="118" y="93"/>
                  <a:pt x="109" y="93"/>
                </a:cubicBezTo>
                <a:cubicBezTo>
                  <a:pt x="103" y="93"/>
                  <a:pt x="97" y="97"/>
                  <a:pt x="94" y="102"/>
                </a:cubicBezTo>
                <a:cubicBezTo>
                  <a:pt x="73" y="102"/>
                  <a:pt x="73" y="102"/>
                  <a:pt x="73" y="102"/>
                </a:cubicBezTo>
                <a:cubicBezTo>
                  <a:pt x="70" y="97"/>
                  <a:pt x="64" y="93"/>
                  <a:pt x="58" y="93"/>
                </a:cubicBezTo>
                <a:cubicBezTo>
                  <a:pt x="58" y="93"/>
                  <a:pt x="58" y="93"/>
                  <a:pt x="58" y="93"/>
                </a:cubicBezTo>
                <a:cubicBezTo>
                  <a:pt x="55" y="83"/>
                  <a:pt x="55" y="83"/>
                  <a:pt x="55" y="83"/>
                </a:cubicBezTo>
                <a:cubicBezTo>
                  <a:pt x="125" y="83"/>
                  <a:pt x="125" y="83"/>
                  <a:pt x="125" y="83"/>
                </a:cubicBezTo>
                <a:cubicBezTo>
                  <a:pt x="133" y="83"/>
                  <a:pt x="134" y="77"/>
                  <a:pt x="139" y="68"/>
                </a:cubicBezTo>
                <a:cubicBezTo>
                  <a:pt x="158" y="34"/>
                  <a:pt x="158" y="34"/>
                  <a:pt x="158" y="34"/>
                </a:cubicBezTo>
                <a:cubicBezTo>
                  <a:pt x="165" y="20"/>
                  <a:pt x="151" y="19"/>
                  <a:pt x="143" y="19"/>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28" name="Freeform 144"/>
          <p:cNvSpPr/>
          <p:nvPr/>
        </p:nvSpPr>
        <p:spPr bwMode="auto">
          <a:xfrm>
            <a:off x="6998002" y="3499061"/>
            <a:ext cx="412697" cy="446617"/>
          </a:xfrm>
          <a:custGeom>
            <a:avLst/>
            <a:gdLst>
              <a:gd name="T0" fmla="*/ 126 w 134"/>
              <a:gd name="T1" fmla="*/ 100 h 145"/>
              <a:gd name="T2" fmla="*/ 83 w 134"/>
              <a:gd name="T3" fmla="*/ 88 h 145"/>
              <a:gd name="T4" fmla="*/ 85 w 134"/>
              <a:gd name="T5" fmla="*/ 77 h 145"/>
              <a:gd name="T6" fmla="*/ 91 w 134"/>
              <a:gd name="T7" fmla="*/ 69 h 145"/>
              <a:gd name="T8" fmla="*/ 92 w 134"/>
              <a:gd name="T9" fmla="*/ 60 h 145"/>
              <a:gd name="T10" fmla="*/ 94 w 134"/>
              <a:gd name="T11" fmla="*/ 60 h 145"/>
              <a:gd name="T12" fmla="*/ 97 w 134"/>
              <a:gd name="T13" fmla="*/ 58 h 145"/>
              <a:gd name="T14" fmla="*/ 98 w 134"/>
              <a:gd name="T15" fmla="*/ 43 h 145"/>
              <a:gd name="T16" fmla="*/ 96 w 134"/>
              <a:gd name="T17" fmla="*/ 40 h 145"/>
              <a:gd name="T18" fmla="*/ 94 w 134"/>
              <a:gd name="T19" fmla="*/ 40 h 145"/>
              <a:gd name="T20" fmla="*/ 95 w 134"/>
              <a:gd name="T21" fmla="*/ 32 h 145"/>
              <a:gd name="T22" fmla="*/ 90 w 134"/>
              <a:gd name="T23" fmla="*/ 10 h 145"/>
              <a:gd name="T24" fmla="*/ 44 w 134"/>
              <a:gd name="T25" fmla="*/ 10 h 145"/>
              <a:gd name="T26" fmla="*/ 39 w 134"/>
              <a:gd name="T27" fmla="*/ 32 h 145"/>
              <a:gd name="T28" fmla="*/ 40 w 134"/>
              <a:gd name="T29" fmla="*/ 40 h 145"/>
              <a:gd name="T30" fmla="*/ 38 w 134"/>
              <a:gd name="T31" fmla="*/ 40 h 145"/>
              <a:gd name="T32" fmla="*/ 35 w 134"/>
              <a:gd name="T33" fmla="*/ 43 h 145"/>
              <a:gd name="T34" fmla="*/ 37 w 134"/>
              <a:gd name="T35" fmla="*/ 58 h 145"/>
              <a:gd name="T36" fmla="*/ 40 w 134"/>
              <a:gd name="T37" fmla="*/ 60 h 145"/>
              <a:gd name="T38" fmla="*/ 42 w 134"/>
              <a:gd name="T39" fmla="*/ 60 h 145"/>
              <a:gd name="T40" fmla="*/ 43 w 134"/>
              <a:gd name="T41" fmla="*/ 69 h 145"/>
              <a:gd name="T42" fmla="*/ 49 w 134"/>
              <a:gd name="T43" fmla="*/ 77 h 145"/>
              <a:gd name="T44" fmla="*/ 50 w 134"/>
              <a:gd name="T45" fmla="*/ 88 h 145"/>
              <a:gd name="T46" fmla="*/ 8 w 134"/>
              <a:gd name="T47" fmla="*/ 100 h 145"/>
              <a:gd name="T48" fmla="*/ 1 w 134"/>
              <a:gd name="T49" fmla="*/ 113 h 145"/>
              <a:gd name="T50" fmla="*/ 2 w 134"/>
              <a:gd name="T51" fmla="*/ 129 h 145"/>
              <a:gd name="T52" fmla="*/ 11 w 134"/>
              <a:gd name="T53" fmla="*/ 139 h 145"/>
              <a:gd name="T54" fmla="*/ 123 w 134"/>
              <a:gd name="T55" fmla="*/ 139 h 145"/>
              <a:gd name="T56" fmla="*/ 132 w 134"/>
              <a:gd name="T57" fmla="*/ 129 h 145"/>
              <a:gd name="T58" fmla="*/ 133 w 134"/>
              <a:gd name="T59" fmla="*/ 113 h 145"/>
              <a:gd name="T60" fmla="*/ 126 w 134"/>
              <a:gd name="T61" fmla="*/ 100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4" h="145">
                <a:moveTo>
                  <a:pt x="126" y="100"/>
                </a:moveTo>
                <a:cubicBezTo>
                  <a:pt x="113" y="93"/>
                  <a:pt x="98" y="89"/>
                  <a:pt x="83" y="88"/>
                </a:cubicBezTo>
                <a:cubicBezTo>
                  <a:pt x="84" y="84"/>
                  <a:pt x="84" y="81"/>
                  <a:pt x="85" y="77"/>
                </a:cubicBezTo>
                <a:cubicBezTo>
                  <a:pt x="88" y="75"/>
                  <a:pt x="91" y="72"/>
                  <a:pt x="91" y="69"/>
                </a:cubicBezTo>
                <a:cubicBezTo>
                  <a:pt x="91" y="66"/>
                  <a:pt x="92" y="63"/>
                  <a:pt x="92" y="60"/>
                </a:cubicBezTo>
                <a:cubicBezTo>
                  <a:pt x="92" y="60"/>
                  <a:pt x="93" y="60"/>
                  <a:pt x="94" y="60"/>
                </a:cubicBezTo>
                <a:cubicBezTo>
                  <a:pt x="95" y="61"/>
                  <a:pt x="97" y="59"/>
                  <a:pt x="97" y="58"/>
                </a:cubicBezTo>
                <a:cubicBezTo>
                  <a:pt x="98" y="43"/>
                  <a:pt x="98" y="43"/>
                  <a:pt x="98" y="43"/>
                </a:cubicBezTo>
                <a:cubicBezTo>
                  <a:pt x="98" y="41"/>
                  <a:pt x="97" y="40"/>
                  <a:pt x="96" y="40"/>
                </a:cubicBezTo>
                <a:cubicBezTo>
                  <a:pt x="95" y="40"/>
                  <a:pt x="95" y="40"/>
                  <a:pt x="94" y="40"/>
                </a:cubicBezTo>
                <a:cubicBezTo>
                  <a:pt x="94" y="37"/>
                  <a:pt x="95" y="34"/>
                  <a:pt x="95" y="32"/>
                </a:cubicBezTo>
                <a:cubicBezTo>
                  <a:pt x="95" y="28"/>
                  <a:pt x="97" y="17"/>
                  <a:pt x="90" y="10"/>
                </a:cubicBezTo>
                <a:cubicBezTo>
                  <a:pt x="79" y="0"/>
                  <a:pt x="55" y="0"/>
                  <a:pt x="44" y="10"/>
                </a:cubicBezTo>
                <a:cubicBezTo>
                  <a:pt x="36" y="17"/>
                  <a:pt x="38" y="28"/>
                  <a:pt x="39" y="32"/>
                </a:cubicBezTo>
                <a:cubicBezTo>
                  <a:pt x="39" y="34"/>
                  <a:pt x="39" y="37"/>
                  <a:pt x="40" y="40"/>
                </a:cubicBezTo>
                <a:cubicBezTo>
                  <a:pt x="39" y="40"/>
                  <a:pt x="39" y="40"/>
                  <a:pt x="38" y="40"/>
                </a:cubicBezTo>
                <a:cubicBezTo>
                  <a:pt x="36" y="40"/>
                  <a:pt x="35" y="41"/>
                  <a:pt x="35" y="43"/>
                </a:cubicBezTo>
                <a:cubicBezTo>
                  <a:pt x="37" y="58"/>
                  <a:pt x="37" y="58"/>
                  <a:pt x="37" y="58"/>
                </a:cubicBezTo>
                <a:cubicBezTo>
                  <a:pt x="37" y="59"/>
                  <a:pt x="39" y="61"/>
                  <a:pt x="40" y="60"/>
                </a:cubicBezTo>
                <a:cubicBezTo>
                  <a:pt x="41" y="60"/>
                  <a:pt x="41" y="60"/>
                  <a:pt x="42" y="60"/>
                </a:cubicBezTo>
                <a:cubicBezTo>
                  <a:pt x="42" y="63"/>
                  <a:pt x="43" y="66"/>
                  <a:pt x="43" y="69"/>
                </a:cubicBezTo>
                <a:cubicBezTo>
                  <a:pt x="43" y="72"/>
                  <a:pt x="46" y="75"/>
                  <a:pt x="49" y="77"/>
                </a:cubicBezTo>
                <a:cubicBezTo>
                  <a:pt x="49" y="81"/>
                  <a:pt x="50" y="84"/>
                  <a:pt x="50" y="88"/>
                </a:cubicBezTo>
                <a:cubicBezTo>
                  <a:pt x="36" y="89"/>
                  <a:pt x="21" y="93"/>
                  <a:pt x="8" y="100"/>
                </a:cubicBezTo>
                <a:cubicBezTo>
                  <a:pt x="3" y="102"/>
                  <a:pt x="0" y="108"/>
                  <a:pt x="1" y="113"/>
                </a:cubicBezTo>
                <a:cubicBezTo>
                  <a:pt x="1" y="118"/>
                  <a:pt x="2" y="123"/>
                  <a:pt x="2" y="129"/>
                </a:cubicBezTo>
                <a:cubicBezTo>
                  <a:pt x="3" y="133"/>
                  <a:pt x="7" y="138"/>
                  <a:pt x="11" y="139"/>
                </a:cubicBezTo>
                <a:cubicBezTo>
                  <a:pt x="48" y="145"/>
                  <a:pt x="86" y="145"/>
                  <a:pt x="123" y="139"/>
                </a:cubicBezTo>
                <a:cubicBezTo>
                  <a:pt x="127" y="138"/>
                  <a:pt x="131" y="133"/>
                  <a:pt x="132" y="129"/>
                </a:cubicBezTo>
                <a:cubicBezTo>
                  <a:pt x="132" y="123"/>
                  <a:pt x="133" y="118"/>
                  <a:pt x="133" y="113"/>
                </a:cubicBezTo>
                <a:cubicBezTo>
                  <a:pt x="134" y="108"/>
                  <a:pt x="131" y="102"/>
                  <a:pt x="126" y="100"/>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32" name="Freeform 149"/>
          <p:cNvSpPr/>
          <p:nvPr/>
        </p:nvSpPr>
        <p:spPr bwMode="auto">
          <a:xfrm>
            <a:off x="6998001" y="4877310"/>
            <a:ext cx="435977" cy="427567"/>
          </a:xfrm>
          <a:custGeom>
            <a:avLst/>
            <a:gdLst>
              <a:gd name="T0" fmla="*/ 133 w 142"/>
              <a:gd name="T1" fmla="*/ 95 h 139"/>
              <a:gd name="T2" fmla="*/ 106 w 142"/>
              <a:gd name="T3" fmla="*/ 89 h 139"/>
              <a:gd name="T4" fmla="*/ 83 w 142"/>
              <a:gd name="T5" fmla="*/ 67 h 139"/>
              <a:gd name="T6" fmla="*/ 111 w 142"/>
              <a:gd name="T7" fmla="*/ 39 h 139"/>
              <a:gd name="T8" fmla="*/ 119 w 142"/>
              <a:gd name="T9" fmla="*/ 38 h 139"/>
              <a:gd name="T10" fmla="*/ 133 w 142"/>
              <a:gd name="T11" fmla="*/ 16 h 139"/>
              <a:gd name="T12" fmla="*/ 125 w 142"/>
              <a:gd name="T13" fmla="*/ 9 h 139"/>
              <a:gd name="T14" fmla="*/ 104 w 142"/>
              <a:gd name="T15" fmla="*/ 23 h 139"/>
              <a:gd name="T16" fmla="*/ 103 w 142"/>
              <a:gd name="T17" fmla="*/ 30 h 139"/>
              <a:gd name="T18" fmla="*/ 75 w 142"/>
              <a:gd name="T19" fmla="*/ 58 h 139"/>
              <a:gd name="T20" fmla="*/ 51 w 142"/>
              <a:gd name="T21" fmla="*/ 34 h 139"/>
              <a:gd name="T22" fmla="*/ 45 w 142"/>
              <a:gd name="T23" fmla="*/ 7 h 139"/>
              <a:gd name="T24" fmla="*/ 29 w 142"/>
              <a:gd name="T25" fmla="*/ 0 h 139"/>
              <a:gd name="T26" fmla="*/ 39 w 142"/>
              <a:gd name="T27" fmla="*/ 10 h 139"/>
              <a:gd name="T28" fmla="*/ 35 w 142"/>
              <a:gd name="T29" fmla="*/ 27 h 139"/>
              <a:gd name="T30" fmla="*/ 18 w 142"/>
              <a:gd name="T31" fmla="*/ 32 h 139"/>
              <a:gd name="T32" fmla="*/ 3 w 142"/>
              <a:gd name="T33" fmla="*/ 17 h 139"/>
              <a:gd name="T34" fmla="*/ 9 w 142"/>
              <a:gd name="T35" fmla="*/ 43 h 139"/>
              <a:gd name="T36" fmla="*/ 37 w 142"/>
              <a:gd name="T37" fmla="*/ 48 h 139"/>
              <a:gd name="T38" fmla="*/ 58 w 142"/>
              <a:gd name="T39" fmla="*/ 70 h 139"/>
              <a:gd name="T40" fmla="*/ 12 w 142"/>
              <a:gd name="T41" fmla="*/ 115 h 139"/>
              <a:gd name="T42" fmla="*/ 12 w 142"/>
              <a:gd name="T43" fmla="*/ 129 h 139"/>
              <a:gd name="T44" fmla="*/ 13 w 142"/>
              <a:gd name="T45" fmla="*/ 130 h 139"/>
              <a:gd name="T46" fmla="*/ 26 w 142"/>
              <a:gd name="T47" fmla="*/ 130 h 139"/>
              <a:gd name="T48" fmla="*/ 72 w 142"/>
              <a:gd name="T49" fmla="*/ 84 h 139"/>
              <a:gd name="T50" fmla="*/ 92 w 142"/>
              <a:gd name="T51" fmla="*/ 103 h 139"/>
              <a:gd name="T52" fmla="*/ 97 w 142"/>
              <a:gd name="T53" fmla="*/ 131 h 139"/>
              <a:gd name="T54" fmla="*/ 119 w 142"/>
              <a:gd name="T55" fmla="*/ 138 h 139"/>
              <a:gd name="T56" fmla="*/ 105 w 142"/>
              <a:gd name="T57" fmla="*/ 124 h 139"/>
              <a:gd name="T58" fmla="*/ 109 w 142"/>
              <a:gd name="T59" fmla="*/ 110 h 139"/>
              <a:gd name="T60" fmla="*/ 123 w 142"/>
              <a:gd name="T61" fmla="*/ 106 h 139"/>
              <a:gd name="T62" fmla="*/ 139 w 142"/>
              <a:gd name="T63" fmla="*/ 122 h 139"/>
              <a:gd name="T64" fmla="*/ 133 w 142"/>
              <a:gd name="T65" fmla="*/ 9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139">
                <a:moveTo>
                  <a:pt x="133" y="95"/>
                </a:moveTo>
                <a:cubicBezTo>
                  <a:pt x="126" y="87"/>
                  <a:pt x="115" y="86"/>
                  <a:pt x="106" y="89"/>
                </a:cubicBezTo>
                <a:cubicBezTo>
                  <a:pt x="83" y="67"/>
                  <a:pt x="83" y="67"/>
                  <a:pt x="83" y="67"/>
                </a:cubicBezTo>
                <a:cubicBezTo>
                  <a:pt x="111" y="39"/>
                  <a:pt x="111" y="39"/>
                  <a:pt x="111" y="39"/>
                </a:cubicBezTo>
                <a:cubicBezTo>
                  <a:pt x="119" y="38"/>
                  <a:pt x="119" y="38"/>
                  <a:pt x="119" y="38"/>
                </a:cubicBezTo>
                <a:cubicBezTo>
                  <a:pt x="133" y="16"/>
                  <a:pt x="133" y="16"/>
                  <a:pt x="133" y="16"/>
                </a:cubicBezTo>
                <a:cubicBezTo>
                  <a:pt x="125" y="9"/>
                  <a:pt x="125" y="9"/>
                  <a:pt x="125" y="9"/>
                </a:cubicBezTo>
                <a:cubicBezTo>
                  <a:pt x="104" y="23"/>
                  <a:pt x="104" y="23"/>
                  <a:pt x="104" y="23"/>
                </a:cubicBezTo>
                <a:cubicBezTo>
                  <a:pt x="103" y="30"/>
                  <a:pt x="103" y="30"/>
                  <a:pt x="103" y="30"/>
                </a:cubicBezTo>
                <a:cubicBezTo>
                  <a:pt x="75" y="58"/>
                  <a:pt x="75" y="58"/>
                  <a:pt x="75" y="58"/>
                </a:cubicBezTo>
                <a:cubicBezTo>
                  <a:pt x="51" y="34"/>
                  <a:pt x="51" y="34"/>
                  <a:pt x="51" y="34"/>
                </a:cubicBezTo>
                <a:cubicBezTo>
                  <a:pt x="54" y="25"/>
                  <a:pt x="52" y="14"/>
                  <a:pt x="45" y="7"/>
                </a:cubicBezTo>
                <a:cubicBezTo>
                  <a:pt x="41" y="2"/>
                  <a:pt x="35" y="0"/>
                  <a:pt x="29" y="0"/>
                </a:cubicBezTo>
                <a:cubicBezTo>
                  <a:pt x="39" y="10"/>
                  <a:pt x="39" y="10"/>
                  <a:pt x="39" y="10"/>
                </a:cubicBezTo>
                <a:cubicBezTo>
                  <a:pt x="35" y="27"/>
                  <a:pt x="35" y="27"/>
                  <a:pt x="35" y="27"/>
                </a:cubicBezTo>
                <a:cubicBezTo>
                  <a:pt x="18" y="32"/>
                  <a:pt x="18" y="32"/>
                  <a:pt x="18" y="32"/>
                </a:cubicBezTo>
                <a:cubicBezTo>
                  <a:pt x="3" y="17"/>
                  <a:pt x="3" y="17"/>
                  <a:pt x="3" y="17"/>
                </a:cubicBezTo>
                <a:cubicBezTo>
                  <a:pt x="0" y="26"/>
                  <a:pt x="3" y="36"/>
                  <a:pt x="9" y="43"/>
                </a:cubicBezTo>
                <a:cubicBezTo>
                  <a:pt x="17" y="50"/>
                  <a:pt x="28" y="52"/>
                  <a:pt x="37" y="48"/>
                </a:cubicBezTo>
                <a:cubicBezTo>
                  <a:pt x="58" y="70"/>
                  <a:pt x="58" y="70"/>
                  <a:pt x="58" y="70"/>
                </a:cubicBezTo>
                <a:cubicBezTo>
                  <a:pt x="12" y="115"/>
                  <a:pt x="12" y="115"/>
                  <a:pt x="12" y="115"/>
                </a:cubicBezTo>
                <a:cubicBezTo>
                  <a:pt x="9" y="119"/>
                  <a:pt x="9" y="125"/>
                  <a:pt x="12" y="129"/>
                </a:cubicBezTo>
                <a:cubicBezTo>
                  <a:pt x="13" y="130"/>
                  <a:pt x="13" y="130"/>
                  <a:pt x="13" y="130"/>
                </a:cubicBezTo>
                <a:cubicBezTo>
                  <a:pt x="17" y="133"/>
                  <a:pt x="23" y="133"/>
                  <a:pt x="26" y="130"/>
                </a:cubicBezTo>
                <a:cubicBezTo>
                  <a:pt x="72" y="84"/>
                  <a:pt x="72" y="84"/>
                  <a:pt x="72" y="84"/>
                </a:cubicBezTo>
                <a:cubicBezTo>
                  <a:pt x="92" y="103"/>
                  <a:pt x="92" y="103"/>
                  <a:pt x="92" y="103"/>
                </a:cubicBezTo>
                <a:cubicBezTo>
                  <a:pt x="88" y="112"/>
                  <a:pt x="90" y="123"/>
                  <a:pt x="97" y="131"/>
                </a:cubicBezTo>
                <a:cubicBezTo>
                  <a:pt x="103" y="136"/>
                  <a:pt x="111" y="139"/>
                  <a:pt x="119" y="138"/>
                </a:cubicBezTo>
                <a:cubicBezTo>
                  <a:pt x="105" y="124"/>
                  <a:pt x="105" y="124"/>
                  <a:pt x="105" y="124"/>
                </a:cubicBezTo>
                <a:cubicBezTo>
                  <a:pt x="109" y="110"/>
                  <a:pt x="109" y="110"/>
                  <a:pt x="109" y="110"/>
                </a:cubicBezTo>
                <a:cubicBezTo>
                  <a:pt x="123" y="106"/>
                  <a:pt x="123" y="106"/>
                  <a:pt x="123" y="106"/>
                </a:cubicBezTo>
                <a:cubicBezTo>
                  <a:pt x="139" y="122"/>
                  <a:pt x="139" y="122"/>
                  <a:pt x="139" y="122"/>
                </a:cubicBezTo>
                <a:cubicBezTo>
                  <a:pt x="142" y="113"/>
                  <a:pt x="140" y="102"/>
                  <a:pt x="133" y="95"/>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2" name="标题 1"/>
          <p:cNvSpPr>
            <a:spLocks noGrp="1"/>
          </p:cNvSpPr>
          <p:nvPr>
            <p:ph type="title"/>
          </p:nvPr>
        </p:nvSpPr>
        <p:spPr/>
        <p:txBody>
          <a:bodyPr/>
          <a:lstStyle/>
          <a:p>
            <a:r>
              <a:rPr>
                <a:solidFill/>
              </a:rPr>
              <a:t>单击此处添加XX内容</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after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additive="base">
                                        <p:cTn id="7" dur="500" fill="hold"/>
                                        <p:tgtEl>
                                          <p:spTgt spid="42"/>
                                        </p:tgtEl>
                                        <p:attrNameLst>
                                          <p:attrName>ppt_x</p:attrName>
                                        </p:attrNameLst>
                                      </p:cBhvr>
                                      <p:tavLst>
                                        <p:tav tm="0">
                                          <p:val>
                                            <p:strVal val="#ppt_x"/>
                                          </p:val>
                                        </p:tav>
                                        <p:tav tm="100000">
                                          <p:val>
                                            <p:strVal val="#ppt_x"/>
                                          </p:val>
                                        </p:tav>
                                      </p:tavLst>
                                    </p:anim>
                                    <p:anim calcmode="lin" valueType="num">
                                      <p:cBhvr additive="base">
                                        <p:cTn id="8" dur="500" fill="hold"/>
                                        <p:tgtEl>
                                          <p:spTgt spid="4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2" presetClass="entr" presetSubtype="4" fill="hold" grpId="0" nodeType="afterEffect">
                                  <p:stCondLst>
                                    <p:cond delay="0"/>
                                  </p:stCondLst>
                                  <p:childTnLst>
                                    <p:set>
                                      <p:cBhvr>
                                        <p:cTn id="11" dur="1" fill="hold">
                                          <p:stCondLst>
                                            <p:cond delay="0"/>
                                          </p:stCondLst>
                                        </p:cTn>
                                        <p:tgtEl>
                                          <p:spTgt spid="49"/>
                                        </p:tgtEl>
                                        <p:attrNameLst>
                                          <p:attrName>style.visibility</p:attrName>
                                        </p:attrNameLst>
                                      </p:cBhvr>
                                      <p:to>
                                        <p:strVal val="visible"/>
                                      </p:to>
                                    </p:set>
                                    <p:animEffect transition="in" filter="slide(fromBottom)">
                                      <p:cBhvr>
                                        <p:cTn id="12" dur="500"/>
                                        <p:tgtEl>
                                          <p:spTgt spid="49"/>
                                        </p:tgtEl>
                                      </p:cBhvr>
                                    </p:animEffect>
                                  </p:childTnLst>
                                </p:cTn>
                              </p:par>
                            </p:childTnLst>
                          </p:cTn>
                        </p:par>
                        <p:par>
                          <p:cTn id="13" fill="hold">
                            <p:stCondLst>
                              <p:cond delay="1000"/>
                            </p:stCondLst>
                            <p:childTnLst>
                              <p:par>
                                <p:cTn id="14" presetID="18" presetClass="entr" presetSubtype="3" fill="hold" nodeType="afterEffect">
                                  <p:stCondLst>
                                    <p:cond delay="0"/>
                                  </p:stCondLst>
                                  <p:childTnLst>
                                    <p:set>
                                      <p:cBhvr>
                                        <p:cTn id="15" dur="1" fill="hold">
                                          <p:stCondLst>
                                            <p:cond delay="0"/>
                                          </p:stCondLst>
                                        </p:cTn>
                                        <p:tgtEl>
                                          <p:spTgt spid="33"/>
                                        </p:tgtEl>
                                        <p:attrNameLst>
                                          <p:attrName>style.visibility</p:attrName>
                                        </p:attrNameLst>
                                      </p:cBhvr>
                                      <p:to>
                                        <p:strVal val="visible"/>
                                      </p:to>
                                    </p:set>
                                    <p:animEffect transition="in" filter="strips(upRight)">
                                      <p:cBhvr>
                                        <p:cTn id="16" dur="500"/>
                                        <p:tgtEl>
                                          <p:spTgt spid="33"/>
                                        </p:tgtEl>
                                      </p:cBhvr>
                                    </p:animEffect>
                                  </p:childTnLst>
                                </p:cTn>
                              </p:par>
                            </p:childTnLst>
                          </p:cTn>
                        </p:par>
                        <p:par>
                          <p:cTn id="17" fill="hold">
                            <p:stCondLst>
                              <p:cond delay="1500"/>
                            </p:stCondLst>
                            <p:childTnLst>
                              <p:par>
                                <p:cTn id="18" presetID="2" presetClass="entr" presetSubtype="4" accel="50000" decel="50000"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500" fill="hold"/>
                                        <p:tgtEl>
                                          <p:spTgt spid="4"/>
                                        </p:tgtEl>
                                        <p:attrNameLst>
                                          <p:attrName>ppt_x</p:attrName>
                                        </p:attrNameLst>
                                      </p:cBhvr>
                                      <p:tavLst>
                                        <p:tav tm="0">
                                          <p:val>
                                            <p:strVal val="#ppt_x"/>
                                          </p:val>
                                        </p:tav>
                                        <p:tav tm="100000">
                                          <p:val>
                                            <p:strVal val="#ppt_x"/>
                                          </p:val>
                                        </p:tav>
                                      </p:tavLst>
                                    </p:anim>
                                    <p:anim calcmode="lin" valueType="num">
                                      <p:cBhvr additive="base">
                                        <p:cTn id="21" dur="500" fill="hold"/>
                                        <p:tgtEl>
                                          <p:spTgt spid="4"/>
                                        </p:tgtEl>
                                        <p:attrNameLst>
                                          <p:attrName>ppt_y</p:attrName>
                                        </p:attrNameLst>
                                      </p:cBhvr>
                                      <p:tavLst>
                                        <p:tav tm="0">
                                          <p:val>
                                            <p:strVal val="1+#ppt_h/2"/>
                                          </p:val>
                                        </p:tav>
                                        <p:tav tm="100000">
                                          <p:val>
                                            <p:strVal val="#ppt_y"/>
                                          </p:val>
                                        </p:tav>
                                      </p:tavLst>
                                    </p:anim>
                                  </p:childTnLst>
                                </p:cTn>
                              </p:par>
                            </p:childTnLst>
                          </p:cTn>
                        </p:par>
                        <p:par>
                          <p:cTn id="22" fill="hold">
                            <p:stCondLst>
                              <p:cond delay="2000"/>
                            </p:stCondLst>
                            <p:childTnLst>
                              <p:par>
                                <p:cTn id="23" presetID="2" presetClass="entr" presetSubtype="4" accel="50000" decel="50000" fill="hold"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par>
                          <p:cTn id="27" fill="hold">
                            <p:stCondLst>
                              <p:cond delay="2500"/>
                            </p:stCondLst>
                            <p:childTnLst>
                              <p:par>
                                <p:cTn id="28" presetID="2" presetClass="entr" presetSubtype="4" accel="50000" decel="50000" fill="hold" nodeType="afterEffect">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cBhvr additive="base">
                                        <p:cTn id="30" dur="500" fill="hold"/>
                                        <p:tgtEl>
                                          <p:spTgt spid="9"/>
                                        </p:tgtEl>
                                        <p:attrNameLst>
                                          <p:attrName>ppt_x</p:attrName>
                                        </p:attrNameLst>
                                      </p:cBhvr>
                                      <p:tavLst>
                                        <p:tav tm="0">
                                          <p:val>
                                            <p:strVal val="#ppt_x"/>
                                          </p:val>
                                        </p:tav>
                                        <p:tav tm="100000">
                                          <p:val>
                                            <p:strVal val="#ppt_x"/>
                                          </p:val>
                                        </p:tav>
                                      </p:tavLst>
                                    </p:anim>
                                    <p:anim calcmode="lin" valueType="num">
                                      <p:cBhvr additive="base">
                                        <p:cTn id="31"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5" name="组合 74"/>
          <p:cNvGrpSpPr/>
          <p:nvPr/>
        </p:nvGrpSpPr>
        <p:grpSpPr>
          <a:xfrm>
            <a:off x="7138497" y="2289573"/>
            <a:ext cx="398296" cy="1144343"/>
            <a:chOff x="7148948" y="2531570"/>
            <a:chExt cx="398347" cy="1144342"/>
          </a:xfrm>
        </p:grpSpPr>
        <p:cxnSp>
          <p:nvCxnSpPr>
            <p:cNvPr id="76" name="直接连接符 75"/>
            <p:cNvCxnSpPr/>
            <p:nvPr/>
          </p:nvCxnSpPr>
          <p:spPr>
            <a:xfrm flipH="1">
              <a:off x="7354129" y="2913430"/>
              <a:ext cx="1" cy="762482"/>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77" name="组合 76"/>
            <p:cNvGrpSpPr/>
            <p:nvPr/>
          </p:nvGrpSpPr>
          <p:grpSpPr>
            <a:xfrm>
              <a:off x="7148948" y="2531570"/>
              <a:ext cx="398347" cy="432731"/>
              <a:chOff x="7148948" y="2531570"/>
              <a:chExt cx="398347" cy="432731"/>
            </a:xfrm>
          </p:grpSpPr>
          <p:sp>
            <p:nvSpPr>
              <p:cNvPr id="78" name="椭圆 77"/>
              <p:cNvSpPr/>
              <p:nvPr/>
            </p:nvSpPr>
            <p:spPr>
              <a:xfrm>
                <a:off x="7159500" y="2576506"/>
                <a:ext cx="387795" cy="38779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79" name="文本框 44"/>
              <p:cNvSpPr txBox="1"/>
              <p:nvPr/>
            </p:nvSpPr>
            <p:spPr>
              <a:xfrm>
                <a:off x="7148948" y="2531570"/>
                <a:ext cx="319359" cy="369332"/>
              </a:xfrm>
              <a:prstGeom prst="rect">
                <a:avLst/>
              </a:prstGeom>
              <a:noFill/>
            </p:spPr>
            <p:txBody>
              <a:bodyPr wrap="none" rtlCol="0">
                <a:spAutoFit/>
              </a:bodyPr>
              <a:lstStyle/>
              <a:p>
                <a:r>
                  <a:rPr lang="en-US" altLang="zh-CN" dirty="0">
                    <a:solidFill>
                      <a:schemeClr val="bg1"/>
                    </a:solidFill>
                    <a:latin typeface="微软雅黑" panose="020B0503020204020204" pitchFamily="34" charset="-122"/>
                    <a:ea typeface="微软雅黑" panose="020B0503020204020204" pitchFamily="34" charset="-122"/>
                  </a:rPr>
                  <a:t>3</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grpSp>
        <p:nvGrpSpPr>
          <p:cNvPr id="80" name="组合 79"/>
          <p:cNvGrpSpPr/>
          <p:nvPr/>
        </p:nvGrpSpPr>
        <p:grpSpPr>
          <a:xfrm>
            <a:off x="4629849" y="4134120"/>
            <a:ext cx="395514" cy="1099653"/>
            <a:chOff x="4630439" y="3891279"/>
            <a:chExt cx="395564" cy="1099653"/>
          </a:xfrm>
        </p:grpSpPr>
        <p:cxnSp>
          <p:nvCxnSpPr>
            <p:cNvPr id="81" name="直接连接符 80"/>
            <p:cNvCxnSpPr/>
            <p:nvPr/>
          </p:nvCxnSpPr>
          <p:spPr>
            <a:xfrm flipV="1">
              <a:off x="4832837" y="3891279"/>
              <a:ext cx="0" cy="762730"/>
            </a:xfrm>
            <a:prstGeom prst="line">
              <a:avLst/>
            </a:prstGeom>
            <a:solidFill>
              <a:srgbClr val="375BA5"/>
            </a:solidFill>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82" name="组合 81"/>
            <p:cNvGrpSpPr/>
            <p:nvPr/>
          </p:nvGrpSpPr>
          <p:grpSpPr>
            <a:xfrm>
              <a:off x="4630439" y="4554429"/>
              <a:ext cx="395564" cy="436503"/>
              <a:chOff x="4630439" y="4554429"/>
              <a:chExt cx="395564" cy="436503"/>
            </a:xfrm>
          </p:grpSpPr>
          <p:sp>
            <p:nvSpPr>
              <p:cNvPr id="83" name="椭圆 82"/>
              <p:cNvSpPr/>
              <p:nvPr/>
            </p:nvSpPr>
            <p:spPr>
              <a:xfrm flipV="1">
                <a:off x="4638208" y="4603137"/>
                <a:ext cx="387795" cy="38779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84" name="文本框 43"/>
              <p:cNvSpPr txBox="1"/>
              <p:nvPr/>
            </p:nvSpPr>
            <p:spPr>
              <a:xfrm>
                <a:off x="4630439" y="4554429"/>
                <a:ext cx="319359" cy="369332"/>
              </a:xfrm>
              <a:prstGeom prst="rect">
                <a:avLst/>
              </a:prstGeom>
              <a:noFill/>
            </p:spPr>
            <p:txBody>
              <a:bodyPr wrap="none" rtlCol="0">
                <a:spAutoFit/>
              </a:bodyPr>
              <a:lstStyle/>
              <a:p>
                <a:r>
                  <a:rPr lang="en-US" altLang="zh-CN" dirty="0">
                    <a:solidFill>
                      <a:schemeClr val="bg1"/>
                    </a:solidFill>
                    <a:latin typeface="微软雅黑" panose="020B0503020204020204" pitchFamily="34" charset="-122"/>
                    <a:ea typeface="微软雅黑" panose="020B0503020204020204" pitchFamily="34" charset="-122"/>
                  </a:rPr>
                  <a:t>2</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grpSp>
        <p:nvGrpSpPr>
          <p:cNvPr id="85" name="组合 84"/>
          <p:cNvGrpSpPr/>
          <p:nvPr/>
        </p:nvGrpSpPr>
        <p:grpSpPr>
          <a:xfrm>
            <a:off x="2097963" y="2264590"/>
            <a:ext cx="415293" cy="1169321"/>
            <a:chOff x="2098242" y="2506590"/>
            <a:chExt cx="415348" cy="1169322"/>
          </a:xfrm>
        </p:grpSpPr>
        <p:cxnSp>
          <p:nvCxnSpPr>
            <p:cNvPr id="86" name="直接连接符 85"/>
            <p:cNvCxnSpPr/>
            <p:nvPr/>
          </p:nvCxnSpPr>
          <p:spPr>
            <a:xfrm flipH="1">
              <a:off x="2320424" y="2913430"/>
              <a:ext cx="1" cy="762482"/>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87" name="组合 86"/>
            <p:cNvGrpSpPr/>
            <p:nvPr/>
          </p:nvGrpSpPr>
          <p:grpSpPr>
            <a:xfrm>
              <a:off x="2098242" y="2506590"/>
              <a:ext cx="415348" cy="457711"/>
              <a:chOff x="2098242" y="2506590"/>
              <a:chExt cx="415348" cy="457711"/>
            </a:xfrm>
          </p:grpSpPr>
          <p:sp>
            <p:nvSpPr>
              <p:cNvPr id="88" name="椭圆 87"/>
              <p:cNvSpPr/>
              <p:nvPr/>
            </p:nvSpPr>
            <p:spPr>
              <a:xfrm>
                <a:off x="2125795" y="2576506"/>
                <a:ext cx="387795" cy="387795"/>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89" name="文本框 42"/>
              <p:cNvSpPr txBox="1"/>
              <p:nvPr/>
            </p:nvSpPr>
            <p:spPr>
              <a:xfrm>
                <a:off x="2098242" y="2506590"/>
                <a:ext cx="319360" cy="369332"/>
              </a:xfrm>
              <a:prstGeom prst="rect">
                <a:avLst/>
              </a:prstGeom>
              <a:noFill/>
            </p:spPr>
            <p:txBody>
              <a:bodyPr wrap="none" rtlCol="0">
                <a:spAutoFit/>
              </a:bodyPr>
              <a:lstStyle/>
              <a:p>
                <a:r>
                  <a:rPr lang="en-US" altLang="zh-CN" dirty="0">
                    <a:solidFill>
                      <a:schemeClr val="bg1"/>
                    </a:solidFill>
                    <a:latin typeface="微软雅黑" panose="020B0503020204020204" pitchFamily="34" charset="-122"/>
                    <a:ea typeface="微软雅黑" panose="020B0503020204020204" pitchFamily="34" charset="-122"/>
                  </a:rPr>
                  <a:t>1</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sp>
        <p:nvSpPr>
          <p:cNvPr id="90" name="矩形 89"/>
          <p:cNvSpPr/>
          <p:nvPr/>
        </p:nvSpPr>
        <p:spPr>
          <a:xfrm>
            <a:off x="1059555" y="5820883"/>
            <a:ext cx="2519673" cy="54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1" name="矩形 90"/>
          <p:cNvSpPr/>
          <p:nvPr/>
        </p:nvSpPr>
        <p:spPr>
          <a:xfrm flipV="1">
            <a:off x="3571641" y="1692555"/>
            <a:ext cx="2519673" cy="54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2" name="矩形 91"/>
          <p:cNvSpPr/>
          <p:nvPr/>
        </p:nvSpPr>
        <p:spPr>
          <a:xfrm>
            <a:off x="6083081" y="5820883"/>
            <a:ext cx="2519673" cy="54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3" name="矩形 92"/>
          <p:cNvSpPr/>
          <p:nvPr/>
        </p:nvSpPr>
        <p:spPr>
          <a:xfrm flipV="1">
            <a:off x="8601665" y="1692555"/>
            <a:ext cx="2519673" cy="54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94" name="组合 93"/>
          <p:cNvGrpSpPr/>
          <p:nvPr/>
        </p:nvGrpSpPr>
        <p:grpSpPr>
          <a:xfrm>
            <a:off x="1059555" y="3272992"/>
            <a:ext cx="2519672" cy="687635"/>
            <a:chOff x="1059693" y="3272991"/>
            <a:chExt cx="2520000" cy="687635"/>
          </a:xfrm>
          <a:solidFill>
            <a:schemeClr val="bg1"/>
          </a:solidFill>
        </p:grpSpPr>
        <p:sp>
          <p:nvSpPr>
            <p:cNvPr id="95" name="五边形 94"/>
            <p:cNvSpPr/>
            <p:nvPr/>
          </p:nvSpPr>
          <p:spPr>
            <a:xfrm rot="16200000">
              <a:off x="1975875" y="2356809"/>
              <a:ext cx="687635" cy="2520000"/>
            </a:xfrm>
            <a:prstGeom prst="homePlate">
              <a:avLst>
                <a:gd name="adj" fmla="val 48709"/>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96" name="文本框 34"/>
            <p:cNvSpPr txBox="1"/>
            <p:nvPr/>
          </p:nvSpPr>
          <p:spPr>
            <a:xfrm>
              <a:off x="1259246" y="3502010"/>
              <a:ext cx="2120892" cy="383182"/>
            </a:xfrm>
            <a:prstGeom prst="rect">
              <a:avLst/>
            </a:prstGeom>
            <a:noFill/>
          </p:spPr>
          <p:txBody>
            <a:bodyPr wrap="square" rtlCol="0">
              <a:spAutoFit/>
            </a:bodyPr>
            <a:lstStyle/>
            <a:p>
              <a:pPr algn="ctr">
                <a:lnSpc>
                  <a:spcPct val="90000"/>
                </a:lnSpc>
                <a:spcBef>
                  <a:spcPts val="1000"/>
                </a:spcBef>
              </a:pPr>
              <a:r>
                <a:rPr sz="1900">
                  <a:solidFill/>
                  <a:latin typeface="微软雅黑"/>
                </a:rPr>
                <a:t>添加XX内容</a:t>
              </a:r>
              <a:endParaRPr lang="zh-CN" altLang="en-US" sz="2100" dirty="0">
                <a:solidFill>
                  <a:schemeClr val="bg1"/>
                </a:solidFill>
                <a:latin typeface="微软雅黑" panose="020B0503020204020204" pitchFamily="34" charset="-122"/>
                <a:ea typeface="微软雅黑" panose="020B0503020204020204" pitchFamily="34" charset="-122"/>
              </a:endParaRPr>
            </a:p>
          </p:txBody>
        </p:sp>
      </p:grpSp>
      <p:sp>
        <p:nvSpPr>
          <p:cNvPr id="97" name="文本框 35"/>
          <p:cNvSpPr txBox="1"/>
          <p:nvPr/>
        </p:nvSpPr>
        <p:spPr>
          <a:xfrm>
            <a:off x="1103302" y="4027848"/>
            <a:ext cx="2507800" cy="1627358"/>
          </a:xfrm>
          <a:prstGeom prst="rect">
            <a:avLst/>
          </a:prstGeom>
          <a:noFill/>
        </p:spPr>
        <p:txBody>
          <a:bodyPr wrap="square" lIns="91431" tIns="45715" rIns="91431" bIns="45715" rtlCol="0">
            <a:spAutoFit/>
          </a:bodyPr>
          <a:lstStyle/>
          <a:p>
            <a:pPr>
              <a:lnSpc>
                <a:spcPct val="130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单击添加文本单击添加文本单击添加文本单击添加文本单击添加文本单击添加文本单击添加文本单击添加文本单击添加文本单击添加文本单击添加文本单击添加文本单击添加文本</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98" name="组合 97"/>
          <p:cNvGrpSpPr/>
          <p:nvPr/>
        </p:nvGrpSpPr>
        <p:grpSpPr>
          <a:xfrm>
            <a:off x="6083081" y="3272992"/>
            <a:ext cx="2519672" cy="687635"/>
            <a:chOff x="6093398" y="3272991"/>
            <a:chExt cx="2520000" cy="687635"/>
          </a:xfrm>
        </p:grpSpPr>
        <p:sp>
          <p:nvSpPr>
            <p:cNvPr id="99" name="五边形 98"/>
            <p:cNvSpPr/>
            <p:nvPr/>
          </p:nvSpPr>
          <p:spPr>
            <a:xfrm rot="16200000">
              <a:off x="7009580" y="2356809"/>
              <a:ext cx="687635" cy="2520000"/>
            </a:xfrm>
            <a:prstGeom prst="homePlate">
              <a:avLst>
                <a:gd name="adj" fmla="val 48709"/>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00" name="文本框 36"/>
            <p:cNvSpPr txBox="1"/>
            <p:nvPr/>
          </p:nvSpPr>
          <p:spPr>
            <a:xfrm>
              <a:off x="6292951" y="3552796"/>
              <a:ext cx="2120892" cy="341632"/>
            </a:xfrm>
            <a:prstGeom prst="rect">
              <a:avLst/>
            </a:prstGeom>
            <a:noFill/>
          </p:spPr>
          <p:txBody>
            <a:bodyPr wrap="square" rtlCol="0">
              <a:spAutoFit/>
            </a:bodyPr>
            <a:lstStyle/>
            <a:p>
              <a:pPr algn="ctr">
                <a:lnSpc>
                  <a:spcPct val="90000"/>
                </a:lnSpc>
                <a:spcBef>
                  <a:spcPts val="1000"/>
                </a:spcBef>
              </a:pPr>
              <a:r>
                <a:rPr>
                  <a:solidFill/>
                  <a:latin typeface="微软雅黑"/>
                </a:rPr>
                <a:t>添加XX内容</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nvGrpSpPr>
          <p:cNvPr id="101" name="组合 100"/>
          <p:cNvGrpSpPr/>
          <p:nvPr/>
        </p:nvGrpSpPr>
        <p:grpSpPr>
          <a:xfrm>
            <a:off x="3571642" y="3606812"/>
            <a:ext cx="2519672" cy="687635"/>
            <a:chOff x="3572106" y="3606811"/>
            <a:chExt cx="2520000" cy="687635"/>
          </a:xfrm>
        </p:grpSpPr>
        <p:sp>
          <p:nvSpPr>
            <p:cNvPr id="102" name="五边形 101"/>
            <p:cNvSpPr/>
            <p:nvPr/>
          </p:nvSpPr>
          <p:spPr>
            <a:xfrm rot="5400000" flipV="1">
              <a:off x="4488288" y="2690629"/>
              <a:ext cx="687635" cy="2520000"/>
            </a:xfrm>
            <a:prstGeom prst="homePlate">
              <a:avLst>
                <a:gd name="adj" fmla="val 4870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03" name="文本框 37"/>
            <p:cNvSpPr txBox="1"/>
            <p:nvPr/>
          </p:nvSpPr>
          <p:spPr>
            <a:xfrm>
              <a:off x="3778158" y="3671070"/>
              <a:ext cx="2120892" cy="383182"/>
            </a:xfrm>
            <a:prstGeom prst="rect">
              <a:avLst/>
            </a:prstGeom>
            <a:noFill/>
          </p:spPr>
          <p:txBody>
            <a:bodyPr wrap="square" rtlCol="0">
              <a:spAutoFit/>
            </a:bodyPr>
            <a:lstStyle/>
            <a:p>
              <a:pPr algn="ctr">
                <a:lnSpc>
                  <a:spcPct val="90000"/>
                </a:lnSpc>
                <a:spcBef>
                  <a:spcPts val="1000"/>
                </a:spcBef>
              </a:pPr>
              <a:r>
                <a:rPr sz="1900">
                  <a:solidFill/>
                  <a:latin typeface="微软雅黑"/>
                </a:rPr>
                <a:t>添加XX内容</a:t>
              </a:r>
              <a:endParaRPr lang="zh-CN" altLang="en-US" sz="2100" dirty="0">
                <a:solidFill>
                  <a:schemeClr val="bg1"/>
                </a:solidFill>
                <a:latin typeface="微软雅黑" panose="020B0503020204020204" pitchFamily="34" charset="-122"/>
                <a:ea typeface="微软雅黑" panose="020B0503020204020204" pitchFamily="34" charset="-122"/>
              </a:endParaRPr>
            </a:p>
          </p:txBody>
        </p:sp>
      </p:grpSp>
      <p:grpSp>
        <p:nvGrpSpPr>
          <p:cNvPr id="104" name="组合 103"/>
          <p:cNvGrpSpPr/>
          <p:nvPr/>
        </p:nvGrpSpPr>
        <p:grpSpPr>
          <a:xfrm>
            <a:off x="8601664" y="3606812"/>
            <a:ext cx="2519672" cy="687635"/>
            <a:chOff x="8612309" y="3606811"/>
            <a:chExt cx="2520000" cy="687635"/>
          </a:xfrm>
        </p:grpSpPr>
        <p:sp>
          <p:nvSpPr>
            <p:cNvPr id="105" name="五边形 104"/>
            <p:cNvSpPr/>
            <p:nvPr/>
          </p:nvSpPr>
          <p:spPr>
            <a:xfrm rot="5400000" flipV="1">
              <a:off x="9528491" y="2690629"/>
              <a:ext cx="687635" cy="2520000"/>
            </a:xfrm>
            <a:prstGeom prst="homePlate">
              <a:avLst>
                <a:gd name="adj" fmla="val 48709"/>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06" name="文本框 38"/>
            <p:cNvSpPr txBox="1"/>
            <p:nvPr/>
          </p:nvSpPr>
          <p:spPr>
            <a:xfrm>
              <a:off x="8811864" y="3671070"/>
              <a:ext cx="2120892" cy="341632"/>
            </a:xfrm>
            <a:prstGeom prst="rect">
              <a:avLst/>
            </a:prstGeom>
            <a:noFill/>
          </p:spPr>
          <p:txBody>
            <a:bodyPr wrap="square" rtlCol="0">
              <a:spAutoFit/>
            </a:bodyPr>
            <a:lstStyle/>
            <a:p>
              <a:pPr algn="ctr">
                <a:lnSpc>
                  <a:spcPct val="90000"/>
                </a:lnSpc>
                <a:spcBef>
                  <a:spcPts val="1000"/>
                </a:spcBef>
              </a:pPr>
              <a:r>
                <a:rPr>
                  <a:solidFill/>
                  <a:latin typeface="微软雅黑"/>
                </a:rPr>
                <a:t>添加XX内容</a:t>
              </a:r>
              <a:endParaRPr lang="zh-CN" altLang="en-US" dirty="0">
                <a:solidFill>
                  <a:schemeClr val="bg1"/>
                </a:solidFill>
                <a:latin typeface="微软雅黑" panose="020B0503020204020204" pitchFamily="34" charset="-122"/>
                <a:ea typeface="微软雅黑" panose="020B0503020204020204" pitchFamily="34" charset="-122"/>
              </a:endParaRPr>
            </a:p>
          </p:txBody>
        </p:sp>
      </p:grpSp>
      <p:sp>
        <p:nvSpPr>
          <p:cNvPr id="107" name="文本框 39"/>
          <p:cNvSpPr txBox="1"/>
          <p:nvPr/>
        </p:nvSpPr>
        <p:spPr>
          <a:xfrm>
            <a:off x="6179358" y="4027848"/>
            <a:ext cx="2507800" cy="1627358"/>
          </a:xfrm>
          <a:prstGeom prst="rect">
            <a:avLst/>
          </a:prstGeom>
          <a:noFill/>
        </p:spPr>
        <p:txBody>
          <a:bodyPr wrap="square" lIns="91431" tIns="45715" rIns="91431" bIns="45715" rtlCol="0">
            <a:spAutoFit/>
          </a:bodyPr>
          <a:lstStyle/>
          <a:p>
            <a:pPr>
              <a:lnSpc>
                <a:spcPct val="130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单击添加文本单击添加文本单击添加文本单击添加文本单击添加文本单击添加文本单击添加文本单击添加文本单击添加文本单击添加文本单击添加文本单击添加文本单击添加文本</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8" name="文本框 40"/>
          <p:cNvSpPr txBox="1"/>
          <p:nvPr/>
        </p:nvSpPr>
        <p:spPr>
          <a:xfrm>
            <a:off x="3588026" y="1809888"/>
            <a:ext cx="2507800" cy="1627358"/>
          </a:xfrm>
          <a:prstGeom prst="rect">
            <a:avLst/>
          </a:prstGeom>
          <a:noFill/>
        </p:spPr>
        <p:txBody>
          <a:bodyPr wrap="square" lIns="91431" tIns="45715" rIns="91431" bIns="45715" rtlCol="0">
            <a:spAutoFit/>
          </a:bodyPr>
          <a:lstStyle/>
          <a:p>
            <a:pPr>
              <a:lnSpc>
                <a:spcPct val="130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单击添加文本单击添加文本单击添加文本单击添加文本单击添加文本单击添加文本单击添加文本单击添加文本单击添加文本单击添加文本单击添加文本单击添加文本单击添加文本</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9" name="文本框 41"/>
          <p:cNvSpPr txBox="1"/>
          <p:nvPr/>
        </p:nvSpPr>
        <p:spPr>
          <a:xfrm>
            <a:off x="8675310" y="1809888"/>
            <a:ext cx="2507800" cy="1627358"/>
          </a:xfrm>
          <a:prstGeom prst="rect">
            <a:avLst/>
          </a:prstGeom>
          <a:noFill/>
        </p:spPr>
        <p:txBody>
          <a:bodyPr wrap="square" lIns="91431" tIns="45715" rIns="91431" bIns="45715" rtlCol="0">
            <a:spAutoFit/>
          </a:bodyPr>
          <a:lstStyle/>
          <a:p>
            <a:pPr>
              <a:lnSpc>
                <a:spcPct val="130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单击添加文本单击添加文本单击添加文本单击添加文本单击添加文本单击添加文本单击添加文本单击添加文本单击添加文本单击添加文本单击添加文本单击添加文本单击添加文本</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10" name="组合 109"/>
          <p:cNvGrpSpPr/>
          <p:nvPr/>
        </p:nvGrpSpPr>
        <p:grpSpPr>
          <a:xfrm>
            <a:off x="9647127" y="4134122"/>
            <a:ext cx="408233" cy="1099654"/>
            <a:chOff x="9657920" y="3891279"/>
            <a:chExt cx="408286" cy="1099653"/>
          </a:xfrm>
        </p:grpSpPr>
        <p:cxnSp>
          <p:nvCxnSpPr>
            <p:cNvPr id="111" name="直接连接符 110"/>
            <p:cNvCxnSpPr/>
            <p:nvPr/>
          </p:nvCxnSpPr>
          <p:spPr>
            <a:xfrm flipH="1" flipV="1">
              <a:off x="9873040" y="3891279"/>
              <a:ext cx="1" cy="762730"/>
            </a:xfrm>
            <a:prstGeom prst="line">
              <a:avLst/>
            </a:prstGeom>
            <a:solidFill>
              <a:srgbClr val="375BA5"/>
            </a:solidFill>
            <a:ln w="19050">
              <a:solidFill>
                <a:schemeClr val="tx2"/>
              </a:solidFill>
            </a:ln>
          </p:spPr>
          <p:style>
            <a:lnRef idx="1">
              <a:schemeClr val="accent1"/>
            </a:lnRef>
            <a:fillRef idx="0">
              <a:schemeClr val="accent1"/>
            </a:fillRef>
            <a:effectRef idx="0">
              <a:schemeClr val="accent1"/>
            </a:effectRef>
            <a:fontRef idx="minor">
              <a:schemeClr val="tx1"/>
            </a:fontRef>
          </p:style>
        </p:cxnSp>
        <p:grpSp>
          <p:nvGrpSpPr>
            <p:cNvPr id="112" name="组合 111"/>
            <p:cNvGrpSpPr/>
            <p:nvPr/>
          </p:nvGrpSpPr>
          <p:grpSpPr>
            <a:xfrm>
              <a:off x="9657920" y="4531120"/>
              <a:ext cx="408286" cy="459812"/>
              <a:chOff x="9657920" y="4531120"/>
              <a:chExt cx="408286" cy="459812"/>
            </a:xfrm>
          </p:grpSpPr>
          <p:sp>
            <p:nvSpPr>
              <p:cNvPr id="113" name="椭圆 112"/>
              <p:cNvSpPr/>
              <p:nvPr/>
            </p:nvSpPr>
            <p:spPr>
              <a:xfrm flipV="1">
                <a:off x="9678411" y="4603137"/>
                <a:ext cx="387795" cy="38779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14" name="文本框 45"/>
              <p:cNvSpPr txBox="1"/>
              <p:nvPr/>
            </p:nvSpPr>
            <p:spPr>
              <a:xfrm>
                <a:off x="9657920" y="4531120"/>
                <a:ext cx="319359" cy="369332"/>
              </a:xfrm>
              <a:prstGeom prst="rect">
                <a:avLst/>
              </a:prstGeom>
              <a:noFill/>
            </p:spPr>
            <p:txBody>
              <a:bodyPr wrap="none" rtlCol="0">
                <a:spAutoFit/>
              </a:bodyPr>
              <a:lstStyle/>
              <a:p>
                <a:r>
                  <a:rPr lang="en-US" altLang="zh-CN" dirty="0">
                    <a:solidFill>
                      <a:schemeClr val="bg1"/>
                    </a:solidFill>
                    <a:latin typeface="微软雅黑" panose="020B0503020204020204" pitchFamily="34" charset="-122"/>
                    <a:ea typeface="微软雅黑" panose="020B0503020204020204" pitchFamily="34" charset="-122"/>
                  </a:rPr>
                  <a:t>4</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sp>
        <p:nvSpPr>
          <p:cNvPr id="2" name="标题 1"/>
          <p:cNvSpPr>
            <a:spLocks noGrp="1"/>
          </p:cNvSpPr>
          <p:nvPr>
            <p:ph type="title"/>
          </p:nvPr>
        </p:nvSpPr>
        <p:spPr/>
        <p:txBody>
          <a:bodyPr/>
          <a:lstStyle/>
          <a:p>
            <a:r>
              <a:rPr>
                <a:solidFill/>
              </a:rPr>
              <a:t>单击此处添加XX内容</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94"/>
                                        </p:tgtEl>
                                        <p:attrNameLst>
                                          <p:attrName>style.visibility</p:attrName>
                                        </p:attrNameLst>
                                      </p:cBhvr>
                                      <p:to>
                                        <p:strVal val="visible"/>
                                      </p:to>
                                    </p:set>
                                    <p:anim calcmode="lin" valueType="num">
                                      <p:cBhvr additive="base">
                                        <p:cTn id="7" dur="500" fill="hold"/>
                                        <p:tgtEl>
                                          <p:spTgt spid="94"/>
                                        </p:tgtEl>
                                        <p:attrNameLst>
                                          <p:attrName>ppt_x</p:attrName>
                                        </p:attrNameLst>
                                      </p:cBhvr>
                                      <p:tavLst>
                                        <p:tav tm="0">
                                          <p:val>
                                            <p:strVal val="#ppt_x"/>
                                          </p:val>
                                        </p:tav>
                                        <p:tav tm="100000">
                                          <p:val>
                                            <p:strVal val="#ppt_x"/>
                                          </p:val>
                                        </p:tav>
                                      </p:tavLst>
                                    </p:anim>
                                    <p:anim calcmode="lin" valueType="num">
                                      <p:cBhvr additive="base">
                                        <p:cTn id="8" dur="500" fill="hold"/>
                                        <p:tgtEl>
                                          <p:spTgt spid="9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250"/>
                                  </p:stCondLst>
                                  <p:childTnLst>
                                    <p:set>
                                      <p:cBhvr>
                                        <p:cTn id="11" dur="1" fill="hold">
                                          <p:stCondLst>
                                            <p:cond delay="0"/>
                                          </p:stCondLst>
                                        </p:cTn>
                                        <p:tgtEl>
                                          <p:spTgt spid="97"/>
                                        </p:tgtEl>
                                        <p:attrNameLst>
                                          <p:attrName>style.visibility</p:attrName>
                                        </p:attrNameLst>
                                      </p:cBhvr>
                                      <p:to>
                                        <p:strVal val="visible"/>
                                      </p:to>
                                    </p:set>
                                    <p:animEffect transition="in" filter="wipe(up)">
                                      <p:cBhvr>
                                        <p:cTn id="12" dur="500"/>
                                        <p:tgtEl>
                                          <p:spTgt spid="97"/>
                                        </p:tgtEl>
                                      </p:cBhvr>
                                    </p:animEffect>
                                  </p:childTnLst>
                                </p:cTn>
                              </p:par>
                              <p:par>
                                <p:cTn id="13" presetID="1" presetClass="entr" presetSubtype="0" fill="hold" grpId="1" nodeType="withEffect">
                                  <p:stCondLst>
                                    <p:cond delay="0"/>
                                  </p:stCondLst>
                                  <p:childTnLst>
                                    <p:set>
                                      <p:cBhvr>
                                        <p:cTn id="14" dur="1" fill="hold">
                                          <p:stCondLst>
                                            <p:cond delay="499"/>
                                          </p:stCondLst>
                                        </p:cTn>
                                        <p:tgtEl>
                                          <p:spTgt spid="90"/>
                                        </p:tgtEl>
                                        <p:attrNameLst>
                                          <p:attrName>style.visibility</p:attrName>
                                        </p:attrNameLst>
                                      </p:cBhvr>
                                      <p:to>
                                        <p:strVal val="visible"/>
                                      </p:to>
                                    </p:set>
                                  </p:childTnLst>
                                </p:cTn>
                              </p:par>
                              <p:par>
                                <p:cTn id="15" presetID="42" presetClass="path" presetSubtype="0" accel="50000" decel="50000" fill="hold" grpId="0" nodeType="withEffect">
                                  <p:stCondLst>
                                    <p:cond delay="0"/>
                                  </p:stCondLst>
                                  <p:childTnLst>
                                    <p:animMotion origin="layout" path="M -4.375E-6 -0.27917 L -4.375E-6 2.22222E-6 " pathEditMode="relative" rAng="0" ptsTypes="AA">
                                      <p:cBhvr>
                                        <p:cTn id="16" dur="500" fill="hold"/>
                                        <p:tgtEl>
                                          <p:spTgt spid="90"/>
                                        </p:tgtEl>
                                        <p:attrNameLst>
                                          <p:attrName>ppt_x</p:attrName>
                                          <p:attrName>ppt_y</p:attrName>
                                        </p:attrNameLst>
                                      </p:cBhvr>
                                      <p:rCtr x="0" y="13958"/>
                                    </p:animMotion>
                                  </p:childTnLst>
                                </p:cTn>
                              </p:par>
                              <p:par>
                                <p:cTn id="17" presetID="12" presetClass="entr" presetSubtype="4" fill="hold" nodeType="withEffect">
                                  <p:stCondLst>
                                    <p:cond delay="250"/>
                                  </p:stCondLst>
                                  <p:childTnLst>
                                    <p:set>
                                      <p:cBhvr>
                                        <p:cTn id="18" dur="1" fill="hold">
                                          <p:stCondLst>
                                            <p:cond delay="0"/>
                                          </p:stCondLst>
                                        </p:cTn>
                                        <p:tgtEl>
                                          <p:spTgt spid="85"/>
                                        </p:tgtEl>
                                        <p:attrNameLst>
                                          <p:attrName>style.visibility</p:attrName>
                                        </p:attrNameLst>
                                      </p:cBhvr>
                                      <p:to>
                                        <p:strVal val="visible"/>
                                      </p:to>
                                    </p:set>
                                    <p:anim calcmode="lin" valueType="num">
                                      <p:cBhvr additive="base">
                                        <p:cTn id="19" dur="500"/>
                                        <p:tgtEl>
                                          <p:spTgt spid="85"/>
                                        </p:tgtEl>
                                        <p:attrNameLst>
                                          <p:attrName>ppt_y</p:attrName>
                                        </p:attrNameLst>
                                      </p:cBhvr>
                                      <p:tavLst>
                                        <p:tav tm="0">
                                          <p:val>
                                            <p:strVal val="#ppt_y+#ppt_h*1.125000"/>
                                          </p:val>
                                        </p:tav>
                                        <p:tav tm="100000">
                                          <p:val>
                                            <p:strVal val="#ppt_y"/>
                                          </p:val>
                                        </p:tav>
                                      </p:tavLst>
                                    </p:anim>
                                    <p:animEffect transition="in" filter="wipe(up)">
                                      <p:cBhvr>
                                        <p:cTn id="20" dur="500"/>
                                        <p:tgtEl>
                                          <p:spTgt spid="85"/>
                                        </p:tgtEl>
                                      </p:cBhvr>
                                    </p:animEffect>
                                  </p:childTnLst>
                                </p:cTn>
                              </p:par>
                            </p:childTnLst>
                          </p:cTn>
                        </p:par>
                        <p:par>
                          <p:cTn id="21" fill="hold">
                            <p:stCondLst>
                              <p:cond delay="1250"/>
                            </p:stCondLst>
                            <p:childTnLst>
                              <p:par>
                                <p:cTn id="22" presetID="2" presetClass="entr" presetSubtype="1" fill="hold" nodeType="afterEffect">
                                  <p:stCondLst>
                                    <p:cond delay="0"/>
                                  </p:stCondLst>
                                  <p:childTnLst>
                                    <p:set>
                                      <p:cBhvr>
                                        <p:cTn id="23" dur="1" fill="hold">
                                          <p:stCondLst>
                                            <p:cond delay="0"/>
                                          </p:stCondLst>
                                        </p:cTn>
                                        <p:tgtEl>
                                          <p:spTgt spid="101"/>
                                        </p:tgtEl>
                                        <p:attrNameLst>
                                          <p:attrName>style.visibility</p:attrName>
                                        </p:attrNameLst>
                                      </p:cBhvr>
                                      <p:to>
                                        <p:strVal val="visible"/>
                                      </p:to>
                                    </p:set>
                                    <p:anim calcmode="lin" valueType="num">
                                      <p:cBhvr additive="base">
                                        <p:cTn id="24" dur="500" fill="hold"/>
                                        <p:tgtEl>
                                          <p:spTgt spid="101"/>
                                        </p:tgtEl>
                                        <p:attrNameLst>
                                          <p:attrName>ppt_x</p:attrName>
                                        </p:attrNameLst>
                                      </p:cBhvr>
                                      <p:tavLst>
                                        <p:tav tm="0">
                                          <p:val>
                                            <p:strVal val="#ppt_x"/>
                                          </p:val>
                                        </p:tav>
                                        <p:tav tm="100000">
                                          <p:val>
                                            <p:strVal val="#ppt_x"/>
                                          </p:val>
                                        </p:tav>
                                      </p:tavLst>
                                    </p:anim>
                                    <p:anim calcmode="lin" valueType="num">
                                      <p:cBhvr additive="base">
                                        <p:cTn id="25" dur="500" fill="hold"/>
                                        <p:tgtEl>
                                          <p:spTgt spid="101"/>
                                        </p:tgtEl>
                                        <p:attrNameLst>
                                          <p:attrName>ppt_y</p:attrName>
                                        </p:attrNameLst>
                                      </p:cBhvr>
                                      <p:tavLst>
                                        <p:tav tm="0">
                                          <p:val>
                                            <p:strVal val="0-#ppt_h/2"/>
                                          </p:val>
                                        </p:tav>
                                        <p:tav tm="100000">
                                          <p:val>
                                            <p:strVal val="#ppt_y"/>
                                          </p:val>
                                        </p:tav>
                                      </p:tavLst>
                                    </p:anim>
                                  </p:childTnLst>
                                </p:cTn>
                              </p:par>
                            </p:childTnLst>
                          </p:cTn>
                        </p:par>
                        <p:par>
                          <p:cTn id="26" fill="hold">
                            <p:stCondLst>
                              <p:cond delay="1750"/>
                            </p:stCondLst>
                            <p:childTnLst>
                              <p:par>
                                <p:cTn id="27" presetID="22" presetClass="entr" presetSubtype="4" fill="hold" grpId="0" nodeType="afterEffect">
                                  <p:stCondLst>
                                    <p:cond delay="250"/>
                                  </p:stCondLst>
                                  <p:childTnLst>
                                    <p:set>
                                      <p:cBhvr>
                                        <p:cTn id="28" dur="1" fill="hold">
                                          <p:stCondLst>
                                            <p:cond delay="0"/>
                                          </p:stCondLst>
                                        </p:cTn>
                                        <p:tgtEl>
                                          <p:spTgt spid="108"/>
                                        </p:tgtEl>
                                        <p:attrNameLst>
                                          <p:attrName>style.visibility</p:attrName>
                                        </p:attrNameLst>
                                      </p:cBhvr>
                                      <p:to>
                                        <p:strVal val="visible"/>
                                      </p:to>
                                    </p:set>
                                    <p:animEffect transition="in" filter="wipe(down)">
                                      <p:cBhvr>
                                        <p:cTn id="29" dur="500"/>
                                        <p:tgtEl>
                                          <p:spTgt spid="108"/>
                                        </p:tgtEl>
                                      </p:cBhvr>
                                    </p:animEffect>
                                  </p:childTnLst>
                                </p:cTn>
                              </p:par>
                              <p:par>
                                <p:cTn id="30" presetID="1" presetClass="entr" presetSubtype="0" fill="hold" grpId="1" nodeType="withEffect">
                                  <p:stCondLst>
                                    <p:cond delay="0"/>
                                  </p:stCondLst>
                                  <p:childTnLst>
                                    <p:set>
                                      <p:cBhvr>
                                        <p:cTn id="31" dur="1" fill="hold">
                                          <p:stCondLst>
                                            <p:cond delay="499"/>
                                          </p:stCondLst>
                                        </p:cTn>
                                        <p:tgtEl>
                                          <p:spTgt spid="91"/>
                                        </p:tgtEl>
                                        <p:attrNameLst>
                                          <p:attrName>style.visibility</p:attrName>
                                        </p:attrNameLst>
                                      </p:cBhvr>
                                      <p:to>
                                        <p:strVal val="visible"/>
                                      </p:to>
                                    </p:set>
                                  </p:childTnLst>
                                </p:cTn>
                              </p:par>
                              <p:par>
                                <p:cTn id="32" presetID="64" presetClass="path" presetSubtype="0" accel="50000" decel="50000" fill="hold" grpId="0" nodeType="withEffect">
                                  <p:stCondLst>
                                    <p:cond delay="0"/>
                                  </p:stCondLst>
                                  <p:childTnLst>
                                    <p:animMotion origin="layout" path="M -4.16667E-6 0.2801 L -4.16667E-6 -2.96296E-6 " pathEditMode="relative" rAng="0" ptsTypes="AA">
                                      <p:cBhvr>
                                        <p:cTn id="33" dur="500" fill="hold"/>
                                        <p:tgtEl>
                                          <p:spTgt spid="91"/>
                                        </p:tgtEl>
                                        <p:attrNameLst>
                                          <p:attrName>ppt_x</p:attrName>
                                          <p:attrName>ppt_y</p:attrName>
                                        </p:attrNameLst>
                                      </p:cBhvr>
                                      <p:rCtr x="0" y="-14028"/>
                                    </p:animMotion>
                                  </p:childTnLst>
                                </p:cTn>
                              </p:par>
                              <p:par>
                                <p:cTn id="34" presetID="12" presetClass="entr" presetSubtype="1" fill="hold" nodeType="withEffect">
                                  <p:stCondLst>
                                    <p:cond delay="250"/>
                                  </p:stCondLst>
                                  <p:childTnLst>
                                    <p:set>
                                      <p:cBhvr>
                                        <p:cTn id="35" dur="1" fill="hold">
                                          <p:stCondLst>
                                            <p:cond delay="0"/>
                                          </p:stCondLst>
                                        </p:cTn>
                                        <p:tgtEl>
                                          <p:spTgt spid="80"/>
                                        </p:tgtEl>
                                        <p:attrNameLst>
                                          <p:attrName>style.visibility</p:attrName>
                                        </p:attrNameLst>
                                      </p:cBhvr>
                                      <p:to>
                                        <p:strVal val="visible"/>
                                      </p:to>
                                    </p:set>
                                    <p:anim calcmode="lin" valueType="num">
                                      <p:cBhvr additive="base">
                                        <p:cTn id="36" dur="500"/>
                                        <p:tgtEl>
                                          <p:spTgt spid="80"/>
                                        </p:tgtEl>
                                        <p:attrNameLst>
                                          <p:attrName>ppt_y</p:attrName>
                                        </p:attrNameLst>
                                      </p:cBhvr>
                                      <p:tavLst>
                                        <p:tav tm="0">
                                          <p:val>
                                            <p:strVal val="#ppt_y-#ppt_h*1.125000"/>
                                          </p:val>
                                        </p:tav>
                                        <p:tav tm="100000">
                                          <p:val>
                                            <p:strVal val="#ppt_y"/>
                                          </p:val>
                                        </p:tav>
                                      </p:tavLst>
                                    </p:anim>
                                    <p:animEffect transition="in" filter="wipe(down)">
                                      <p:cBhvr>
                                        <p:cTn id="37" dur="500"/>
                                        <p:tgtEl>
                                          <p:spTgt spid="80"/>
                                        </p:tgtEl>
                                      </p:cBhvr>
                                    </p:animEffect>
                                  </p:childTnLst>
                                </p:cTn>
                              </p:par>
                            </p:childTnLst>
                          </p:cTn>
                        </p:par>
                        <p:par>
                          <p:cTn id="38" fill="hold">
                            <p:stCondLst>
                              <p:cond delay="2500"/>
                            </p:stCondLst>
                            <p:childTnLst>
                              <p:par>
                                <p:cTn id="39" presetID="2" presetClass="entr" presetSubtype="4" fill="hold" nodeType="afterEffect">
                                  <p:stCondLst>
                                    <p:cond delay="0"/>
                                  </p:stCondLst>
                                  <p:childTnLst>
                                    <p:set>
                                      <p:cBhvr>
                                        <p:cTn id="40" dur="1" fill="hold">
                                          <p:stCondLst>
                                            <p:cond delay="0"/>
                                          </p:stCondLst>
                                        </p:cTn>
                                        <p:tgtEl>
                                          <p:spTgt spid="98"/>
                                        </p:tgtEl>
                                        <p:attrNameLst>
                                          <p:attrName>style.visibility</p:attrName>
                                        </p:attrNameLst>
                                      </p:cBhvr>
                                      <p:to>
                                        <p:strVal val="visible"/>
                                      </p:to>
                                    </p:set>
                                    <p:anim calcmode="lin" valueType="num">
                                      <p:cBhvr additive="base">
                                        <p:cTn id="41" dur="500" fill="hold"/>
                                        <p:tgtEl>
                                          <p:spTgt spid="98"/>
                                        </p:tgtEl>
                                        <p:attrNameLst>
                                          <p:attrName>ppt_x</p:attrName>
                                        </p:attrNameLst>
                                      </p:cBhvr>
                                      <p:tavLst>
                                        <p:tav tm="0">
                                          <p:val>
                                            <p:strVal val="#ppt_x"/>
                                          </p:val>
                                        </p:tav>
                                        <p:tav tm="100000">
                                          <p:val>
                                            <p:strVal val="#ppt_x"/>
                                          </p:val>
                                        </p:tav>
                                      </p:tavLst>
                                    </p:anim>
                                    <p:anim calcmode="lin" valueType="num">
                                      <p:cBhvr additive="base">
                                        <p:cTn id="42" dur="500" fill="hold"/>
                                        <p:tgtEl>
                                          <p:spTgt spid="98"/>
                                        </p:tgtEl>
                                        <p:attrNameLst>
                                          <p:attrName>ppt_y</p:attrName>
                                        </p:attrNameLst>
                                      </p:cBhvr>
                                      <p:tavLst>
                                        <p:tav tm="0">
                                          <p:val>
                                            <p:strVal val="1+#ppt_h/2"/>
                                          </p:val>
                                        </p:tav>
                                        <p:tav tm="100000">
                                          <p:val>
                                            <p:strVal val="#ppt_y"/>
                                          </p:val>
                                        </p:tav>
                                      </p:tavLst>
                                    </p:anim>
                                  </p:childTnLst>
                                </p:cTn>
                              </p:par>
                            </p:childTnLst>
                          </p:cTn>
                        </p:par>
                        <p:par>
                          <p:cTn id="43" fill="hold">
                            <p:stCondLst>
                              <p:cond delay="3000"/>
                            </p:stCondLst>
                            <p:childTnLst>
                              <p:par>
                                <p:cTn id="44" presetID="22" presetClass="entr" presetSubtype="1" fill="hold" grpId="0" nodeType="afterEffect">
                                  <p:stCondLst>
                                    <p:cond delay="250"/>
                                  </p:stCondLst>
                                  <p:childTnLst>
                                    <p:set>
                                      <p:cBhvr>
                                        <p:cTn id="45" dur="1" fill="hold">
                                          <p:stCondLst>
                                            <p:cond delay="0"/>
                                          </p:stCondLst>
                                        </p:cTn>
                                        <p:tgtEl>
                                          <p:spTgt spid="107"/>
                                        </p:tgtEl>
                                        <p:attrNameLst>
                                          <p:attrName>style.visibility</p:attrName>
                                        </p:attrNameLst>
                                      </p:cBhvr>
                                      <p:to>
                                        <p:strVal val="visible"/>
                                      </p:to>
                                    </p:set>
                                    <p:animEffect transition="in" filter="wipe(up)">
                                      <p:cBhvr>
                                        <p:cTn id="46" dur="500"/>
                                        <p:tgtEl>
                                          <p:spTgt spid="107"/>
                                        </p:tgtEl>
                                      </p:cBhvr>
                                    </p:animEffect>
                                  </p:childTnLst>
                                </p:cTn>
                              </p:par>
                              <p:par>
                                <p:cTn id="47" presetID="1" presetClass="entr" presetSubtype="0" fill="hold" grpId="0" nodeType="withEffect">
                                  <p:stCondLst>
                                    <p:cond delay="0"/>
                                  </p:stCondLst>
                                  <p:childTnLst>
                                    <p:set>
                                      <p:cBhvr>
                                        <p:cTn id="48" dur="1" fill="hold">
                                          <p:stCondLst>
                                            <p:cond delay="499"/>
                                          </p:stCondLst>
                                        </p:cTn>
                                        <p:tgtEl>
                                          <p:spTgt spid="92"/>
                                        </p:tgtEl>
                                        <p:attrNameLst>
                                          <p:attrName>style.visibility</p:attrName>
                                        </p:attrNameLst>
                                      </p:cBhvr>
                                      <p:to>
                                        <p:strVal val="visible"/>
                                      </p:to>
                                    </p:set>
                                  </p:childTnLst>
                                </p:cTn>
                              </p:par>
                              <p:par>
                                <p:cTn id="49" presetID="42" presetClass="path" presetSubtype="0" accel="50000" decel="50000" fill="hold" grpId="1" nodeType="withEffect">
                                  <p:stCondLst>
                                    <p:cond delay="0"/>
                                  </p:stCondLst>
                                  <p:childTnLst>
                                    <p:animMotion origin="layout" path="M -3.75E-6 -0.27917 L -3.75E-6 2.22222E-6 " pathEditMode="relative" rAng="0" ptsTypes="AA">
                                      <p:cBhvr>
                                        <p:cTn id="50" dur="500" fill="hold"/>
                                        <p:tgtEl>
                                          <p:spTgt spid="92"/>
                                        </p:tgtEl>
                                        <p:attrNameLst>
                                          <p:attrName>ppt_x</p:attrName>
                                          <p:attrName>ppt_y</p:attrName>
                                        </p:attrNameLst>
                                      </p:cBhvr>
                                      <p:rCtr x="0" y="13958"/>
                                    </p:animMotion>
                                  </p:childTnLst>
                                </p:cTn>
                              </p:par>
                              <p:par>
                                <p:cTn id="51" presetID="12" presetClass="entr" presetSubtype="4" fill="hold" nodeType="withEffect">
                                  <p:stCondLst>
                                    <p:cond delay="250"/>
                                  </p:stCondLst>
                                  <p:childTnLst>
                                    <p:set>
                                      <p:cBhvr>
                                        <p:cTn id="52" dur="1" fill="hold">
                                          <p:stCondLst>
                                            <p:cond delay="0"/>
                                          </p:stCondLst>
                                        </p:cTn>
                                        <p:tgtEl>
                                          <p:spTgt spid="75"/>
                                        </p:tgtEl>
                                        <p:attrNameLst>
                                          <p:attrName>style.visibility</p:attrName>
                                        </p:attrNameLst>
                                      </p:cBhvr>
                                      <p:to>
                                        <p:strVal val="visible"/>
                                      </p:to>
                                    </p:set>
                                    <p:anim calcmode="lin" valueType="num">
                                      <p:cBhvr additive="base">
                                        <p:cTn id="53" dur="500"/>
                                        <p:tgtEl>
                                          <p:spTgt spid="75"/>
                                        </p:tgtEl>
                                        <p:attrNameLst>
                                          <p:attrName>ppt_y</p:attrName>
                                        </p:attrNameLst>
                                      </p:cBhvr>
                                      <p:tavLst>
                                        <p:tav tm="0">
                                          <p:val>
                                            <p:strVal val="#ppt_y+#ppt_h*1.125000"/>
                                          </p:val>
                                        </p:tav>
                                        <p:tav tm="100000">
                                          <p:val>
                                            <p:strVal val="#ppt_y"/>
                                          </p:val>
                                        </p:tav>
                                      </p:tavLst>
                                    </p:anim>
                                    <p:animEffect transition="in" filter="wipe(up)">
                                      <p:cBhvr>
                                        <p:cTn id="54" dur="500"/>
                                        <p:tgtEl>
                                          <p:spTgt spid="75"/>
                                        </p:tgtEl>
                                      </p:cBhvr>
                                    </p:animEffect>
                                  </p:childTnLst>
                                </p:cTn>
                              </p:par>
                            </p:childTnLst>
                          </p:cTn>
                        </p:par>
                        <p:par>
                          <p:cTn id="55" fill="hold">
                            <p:stCondLst>
                              <p:cond delay="3750"/>
                            </p:stCondLst>
                            <p:childTnLst>
                              <p:par>
                                <p:cTn id="56" presetID="2" presetClass="entr" presetSubtype="1" fill="hold" nodeType="afterEffect">
                                  <p:stCondLst>
                                    <p:cond delay="0"/>
                                  </p:stCondLst>
                                  <p:childTnLst>
                                    <p:set>
                                      <p:cBhvr>
                                        <p:cTn id="57" dur="1" fill="hold">
                                          <p:stCondLst>
                                            <p:cond delay="0"/>
                                          </p:stCondLst>
                                        </p:cTn>
                                        <p:tgtEl>
                                          <p:spTgt spid="104"/>
                                        </p:tgtEl>
                                        <p:attrNameLst>
                                          <p:attrName>style.visibility</p:attrName>
                                        </p:attrNameLst>
                                      </p:cBhvr>
                                      <p:to>
                                        <p:strVal val="visible"/>
                                      </p:to>
                                    </p:set>
                                    <p:anim calcmode="lin" valueType="num">
                                      <p:cBhvr additive="base">
                                        <p:cTn id="58" dur="500" fill="hold"/>
                                        <p:tgtEl>
                                          <p:spTgt spid="104"/>
                                        </p:tgtEl>
                                        <p:attrNameLst>
                                          <p:attrName>ppt_x</p:attrName>
                                        </p:attrNameLst>
                                      </p:cBhvr>
                                      <p:tavLst>
                                        <p:tav tm="0">
                                          <p:val>
                                            <p:strVal val="#ppt_x"/>
                                          </p:val>
                                        </p:tav>
                                        <p:tav tm="100000">
                                          <p:val>
                                            <p:strVal val="#ppt_x"/>
                                          </p:val>
                                        </p:tav>
                                      </p:tavLst>
                                    </p:anim>
                                    <p:anim calcmode="lin" valueType="num">
                                      <p:cBhvr additive="base">
                                        <p:cTn id="59" dur="500" fill="hold"/>
                                        <p:tgtEl>
                                          <p:spTgt spid="104"/>
                                        </p:tgtEl>
                                        <p:attrNameLst>
                                          <p:attrName>ppt_y</p:attrName>
                                        </p:attrNameLst>
                                      </p:cBhvr>
                                      <p:tavLst>
                                        <p:tav tm="0">
                                          <p:val>
                                            <p:strVal val="0-#ppt_h/2"/>
                                          </p:val>
                                        </p:tav>
                                        <p:tav tm="100000">
                                          <p:val>
                                            <p:strVal val="#ppt_y"/>
                                          </p:val>
                                        </p:tav>
                                      </p:tavLst>
                                    </p:anim>
                                  </p:childTnLst>
                                </p:cTn>
                              </p:par>
                            </p:childTnLst>
                          </p:cTn>
                        </p:par>
                        <p:par>
                          <p:cTn id="60" fill="hold">
                            <p:stCondLst>
                              <p:cond delay="4250"/>
                            </p:stCondLst>
                            <p:childTnLst>
                              <p:par>
                                <p:cTn id="61" presetID="22" presetClass="entr" presetSubtype="4" fill="hold" grpId="0" nodeType="afterEffect">
                                  <p:stCondLst>
                                    <p:cond delay="250"/>
                                  </p:stCondLst>
                                  <p:childTnLst>
                                    <p:set>
                                      <p:cBhvr>
                                        <p:cTn id="62" dur="1" fill="hold">
                                          <p:stCondLst>
                                            <p:cond delay="0"/>
                                          </p:stCondLst>
                                        </p:cTn>
                                        <p:tgtEl>
                                          <p:spTgt spid="109"/>
                                        </p:tgtEl>
                                        <p:attrNameLst>
                                          <p:attrName>style.visibility</p:attrName>
                                        </p:attrNameLst>
                                      </p:cBhvr>
                                      <p:to>
                                        <p:strVal val="visible"/>
                                      </p:to>
                                    </p:set>
                                    <p:animEffect transition="in" filter="wipe(down)">
                                      <p:cBhvr>
                                        <p:cTn id="63" dur="500"/>
                                        <p:tgtEl>
                                          <p:spTgt spid="109"/>
                                        </p:tgtEl>
                                      </p:cBhvr>
                                    </p:animEffect>
                                  </p:childTnLst>
                                </p:cTn>
                              </p:par>
                              <p:par>
                                <p:cTn id="64" presetID="1" presetClass="entr" presetSubtype="0" fill="hold" grpId="0" nodeType="withEffect">
                                  <p:stCondLst>
                                    <p:cond delay="0"/>
                                  </p:stCondLst>
                                  <p:childTnLst>
                                    <p:set>
                                      <p:cBhvr>
                                        <p:cTn id="65" dur="1" fill="hold">
                                          <p:stCondLst>
                                            <p:cond delay="499"/>
                                          </p:stCondLst>
                                        </p:cTn>
                                        <p:tgtEl>
                                          <p:spTgt spid="93"/>
                                        </p:tgtEl>
                                        <p:attrNameLst>
                                          <p:attrName>style.visibility</p:attrName>
                                        </p:attrNameLst>
                                      </p:cBhvr>
                                      <p:to>
                                        <p:strVal val="visible"/>
                                      </p:to>
                                    </p:set>
                                  </p:childTnLst>
                                </p:cTn>
                              </p:par>
                              <p:par>
                                <p:cTn id="66" presetID="64" presetClass="path" presetSubtype="0" accel="50000" decel="50000" fill="hold" grpId="1" nodeType="withEffect">
                                  <p:stCondLst>
                                    <p:cond delay="0"/>
                                  </p:stCondLst>
                                  <p:childTnLst>
                                    <p:animMotion origin="layout" path="M -4.16667E-6 0.2801 L -4.16667E-6 -4.44444E-6 " pathEditMode="relative" rAng="0" ptsTypes="AA">
                                      <p:cBhvr>
                                        <p:cTn id="67" dur="500" fill="hold"/>
                                        <p:tgtEl>
                                          <p:spTgt spid="93"/>
                                        </p:tgtEl>
                                        <p:attrNameLst>
                                          <p:attrName>ppt_x</p:attrName>
                                          <p:attrName>ppt_y</p:attrName>
                                        </p:attrNameLst>
                                      </p:cBhvr>
                                      <p:rCtr x="0" y="-14005"/>
                                    </p:animMotion>
                                  </p:childTnLst>
                                </p:cTn>
                              </p:par>
                              <p:par>
                                <p:cTn id="68" presetID="12" presetClass="entr" presetSubtype="1" fill="hold" nodeType="withEffect">
                                  <p:stCondLst>
                                    <p:cond delay="250"/>
                                  </p:stCondLst>
                                  <p:childTnLst>
                                    <p:set>
                                      <p:cBhvr>
                                        <p:cTn id="69" dur="1" fill="hold">
                                          <p:stCondLst>
                                            <p:cond delay="0"/>
                                          </p:stCondLst>
                                        </p:cTn>
                                        <p:tgtEl>
                                          <p:spTgt spid="110"/>
                                        </p:tgtEl>
                                        <p:attrNameLst>
                                          <p:attrName>style.visibility</p:attrName>
                                        </p:attrNameLst>
                                      </p:cBhvr>
                                      <p:to>
                                        <p:strVal val="visible"/>
                                      </p:to>
                                    </p:set>
                                    <p:anim calcmode="lin" valueType="num">
                                      <p:cBhvr additive="base">
                                        <p:cTn id="70" dur="500"/>
                                        <p:tgtEl>
                                          <p:spTgt spid="110"/>
                                        </p:tgtEl>
                                        <p:attrNameLst>
                                          <p:attrName>ppt_y</p:attrName>
                                        </p:attrNameLst>
                                      </p:cBhvr>
                                      <p:tavLst>
                                        <p:tav tm="0">
                                          <p:val>
                                            <p:strVal val="#ppt_y-#ppt_h*1.125000"/>
                                          </p:val>
                                        </p:tav>
                                        <p:tav tm="100000">
                                          <p:val>
                                            <p:strVal val="#ppt_y"/>
                                          </p:val>
                                        </p:tav>
                                      </p:tavLst>
                                    </p:anim>
                                    <p:animEffect transition="in" filter="wipe(down)">
                                      <p:cBhvr>
                                        <p:cTn id="71" dur="500"/>
                                        <p:tgtEl>
                                          <p:spTgt spid="1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animBg="1"/>
      <p:bldP spid="90" grpId="1" animBg="1"/>
      <p:bldP spid="91" grpId="0" animBg="1"/>
      <p:bldP spid="91" grpId="1" animBg="1"/>
      <p:bldP spid="92" grpId="0" animBg="1"/>
      <p:bldP spid="92" grpId="1" animBg="1"/>
      <p:bldP spid="93" grpId="0" animBg="1"/>
      <p:bldP spid="93" grpId="1" animBg="1"/>
      <p:bldP spid="97" grpId="0"/>
      <p:bldP spid="107" grpId="0"/>
      <p:bldP spid="108" grpId="0"/>
      <p:bldP spid="10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5" name="AutoShape 5"/>
          <p:cNvSpPr/>
          <p:nvPr/>
        </p:nvSpPr>
        <p:spPr bwMode="auto">
          <a:xfrm>
            <a:off x="1354756" y="1836318"/>
            <a:ext cx="9406301" cy="475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ctr"/>
            <a:r>
              <a:rPr sz="900">
                <a:solidFill/>
                <a:latin typeface="+mn-ea"/>
              </a:rPr>
              <a:t>此处添加详细文本描述，建议与XX内容相关并符合整体语言风格，语言描述尽量简洁生动。尽量将每页幻灯片的字数控制在200字以内，据统计每页幻灯片的最好控制在5分钟之内。此处添加详细文本描述，建议与XX内容相关并符合整体语言风格，语言描述尽量简洁生动。尽量将每页幻灯片的字数控制在200字以内，据统计每页幻灯片的最好控制在5分钟之内。</a:t>
            </a:r>
            <a:endParaRPr lang="zh-CN" altLang="en-US" sz="1100" dirty="0">
              <a:solidFill>
                <a:schemeClr val="tx1">
                  <a:lumMod val="50000"/>
                  <a:lumOff val="50000"/>
                </a:schemeClr>
              </a:solidFill>
              <a:latin typeface="+mn-ea"/>
            </a:endParaRPr>
          </a:p>
        </p:txBody>
      </p:sp>
      <p:grpSp>
        <p:nvGrpSpPr>
          <p:cNvPr id="2" name="组合 1"/>
          <p:cNvGrpSpPr/>
          <p:nvPr/>
        </p:nvGrpSpPr>
        <p:grpSpPr>
          <a:xfrm>
            <a:off x="4106329" y="2558029"/>
            <a:ext cx="3923789" cy="3917950"/>
            <a:chOff x="3080147" y="1728130"/>
            <a:chExt cx="2943225" cy="2939370"/>
          </a:xfrm>
        </p:grpSpPr>
        <p:sp>
          <p:nvSpPr>
            <p:cNvPr id="25606" name="AutoShape 6"/>
            <p:cNvSpPr/>
            <p:nvPr/>
          </p:nvSpPr>
          <p:spPr bwMode="auto">
            <a:xfrm>
              <a:off x="3297436" y="1728130"/>
              <a:ext cx="1201341" cy="1026636"/>
            </a:xfrm>
            <a:custGeom>
              <a:avLst/>
              <a:gdLst>
                <a:gd name="T0" fmla="*/ 1601788 w 21600"/>
                <a:gd name="T1" fmla="*/ 1368425 h 21600"/>
                <a:gd name="T2" fmla="*/ 1601788 w 21600"/>
                <a:gd name="T3" fmla="*/ 1368425 h 21600"/>
                <a:gd name="T4" fmla="*/ 1601788 w 21600"/>
                <a:gd name="T5" fmla="*/ 1368425 h 21600"/>
                <a:gd name="T6" fmla="*/ 1601788 w 21600"/>
                <a:gd name="T7" fmla="*/ 136842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9600" y="21599"/>
                  </a:moveTo>
                  <a:cubicBezTo>
                    <a:pt x="0" y="14674"/>
                    <a:pt x="0" y="14674"/>
                    <a:pt x="0" y="14674"/>
                  </a:cubicBezTo>
                  <a:cubicBezTo>
                    <a:pt x="4517" y="6100"/>
                    <a:pt x="12282" y="577"/>
                    <a:pt x="20894" y="0"/>
                  </a:cubicBezTo>
                  <a:cubicBezTo>
                    <a:pt x="21599" y="13190"/>
                    <a:pt x="21599" y="13190"/>
                    <a:pt x="21599" y="13190"/>
                  </a:cubicBezTo>
                  <a:cubicBezTo>
                    <a:pt x="16517" y="13520"/>
                    <a:pt x="12141" y="16818"/>
                    <a:pt x="9600" y="21599"/>
                  </a:cubicBezTo>
                  <a:close/>
                </a:path>
              </a:pathLst>
            </a:custGeom>
            <a:solidFill>
              <a:schemeClr val="accent2"/>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7145" tIns="17145" rIns="17145" bIns="17145"/>
            <a:lstStyle/>
            <a:p>
              <a:endParaRPr lang="zh-CN" altLang="en-US">
                <a:solidFill>
                  <a:schemeClr val="tx1">
                    <a:lumMod val="50000"/>
                    <a:lumOff val="50000"/>
                  </a:schemeClr>
                </a:solidFill>
              </a:endParaRPr>
            </a:p>
          </p:txBody>
        </p:sp>
        <p:sp>
          <p:nvSpPr>
            <p:cNvPr id="25607" name="AutoShape 7"/>
            <p:cNvSpPr/>
            <p:nvPr/>
          </p:nvSpPr>
          <p:spPr bwMode="auto">
            <a:xfrm>
              <a:off x="5298877" y="2517163"/>
              <a:ext cx="724495" cy="1356541"/>
            </a:xfrm>
            <a:custGeom>
              <a:avLst/>
              <a:gdLst>
                <a:gd name="T0" fmla="*/ 965945 w 20053"/>
                <a:gd name="T1" fmla="*/ 1808163 h 21600"/>
                <a:gd name="T2" fmla="*/ 965945 w 20053"/>
                <a:gd name="T3" fmla="*/ 1808163 h 21600"/>
                <a:gd name="T4" fmla="*/ 965945 w 20053"/>
                <a:gd name="T5" fmla="*/ 1808163 h 21600"/>
                <a:gd name="T6" fmla="*/ 965945 w 20053"/>
                <a:gd name="T7" fmla="*/ 180816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053" h="21600">
                  <a:moveTo>
                    <a:pt x="0" y="4619"/>
                  </a:moveTo>
                  <a:cubicBezTo>
                    <a:pt x="15413" y="0"/>
                    <a:pt x="15413" y="0"/>
                    <a:pt x="15413" y="0"/>
                  </a:cubicBezTo>
                  <a:cubicBezTo>
                    <a:pt x="21599" y="6742"/>
                    <a:pt x="21599" y="14857"/>
                    <a:pt x="15413" y="21600"/>
                  </a:cubicBezTo>
                  <a:cubicBezTo>
                    <a:pt x="0" y="16980"/>
                    <a:pt x="0" y="16980"/>
                    <a:pt x="0" y="16980"/>
                  </a:cubicBezTo>
                  <a:cubicBezTo>
                    <a:pt x="1736" y="15169"/>
                    <a:pt x="2605" y="13047"/>
                    <a:pt x="2605" y="10800"/>
                  </a:cubicBezTo>
                  <a:cubicBezTo>
                    <a:pt x="2605" y="8552"/>
                    <a:pt x="1736" y="6492"/>
                    <a:pt x="0" y="4619"/>
                  </a:cubicBezTo>
                  <a:close/>
                </a:path>
              </a:pathLst>
            </a:custGeom>
            <a:solidFill>
              <a:schemeClr val="accent3"/>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7145" tIns="17145" rIns="17145" bIns="17145"/>
            <a:lstStyle/>
            <a:p>
              <a:endParaRPr lang="zh-CN" altLang="en-US">
                <a:solidFill>
                  <a:schemeClr val="tx1">
                    <a:lumMod val="50000"/>
                    <a:lumOff val="50000"/>
                  </a:schemeClr>
                </a:solidFill>
              </a:endParaRPr>
            </a:p>
          </p:txBody>
        </p:sp>
        <p:sp>
          <p:nvSpPr>
            <p:cNvPr id="25608" name="AutoShape 8"/>
            <p:cNvSpPr/>
            <p:nvPr/>
          </p:nvSpPr>
          <p:spPr bwMode="auto">
            <a:xfrm>
              <a:off x="4604742" y="3634314"/>
              <a:ext cx="1204317" cy="1028422"/>
            </a:xfrm>
            <a:custGeom>
              <a:avLst/>
              <a:gdLst>
                <a:gd name="T0" fmla="*/ 1605756 w 21600"/>
                <a:gd name="T1" fmla="*/ 1370806 h 21600"/>
                <a:gd name="T2" fmla="*/ 1605756 w 21600"/>
                <a:gd name="T3" fmla="*/ 1370806 h 21600"/>
                <a:gd name="T4" fmla="*/ 1605756 w 21600"/>
                <a:gd name="T5" fmla="*/ 1370806 h 21600"/>
                <a:gd name="T6" fmla="*/ 1605756 w 21600"/>
                <a:gd name="T7" fmla="*/ 137080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1960" y="0"/>
                  </a:moveTo>
                  <a:cubicBezTo>
                    <a:pt x="21599" y="6925"/>
                    <a:pt x="21599" y="6925"/>
                    <a:pt x="21599" y="6925"/>
                  </a:cubicBezTo>
                  <a:cubicBezTo>
                    <a:pt x="17097" y="15499"/>
                    <a:pt x="9287" y="21022"/>
                    <a:pt x="703" y="21600"/>
                  </a:cubicBezTo>
                  <a:cubicBezTo>
                    <a:pt x="0" y="8491"/>
                    <a:pt x="0" y="8491"/>
                    <a:pt x="0" y="8491"/>
                  </a:cubicBezTo>
                  <a:cubicBezTo>
                    <a:pt x="5065" y="8079"/>
                    <a:pt x="9498" y="4781"/>
                    <a:pt x="11960" y="0"/>
                  </a:cubicBezTo>
                  <a:close/>
                </a:path>
              </a:pathLst>
            </a:custGeom>
            <a:solidFill>
              <a:schemeClr val="accent4"/>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7145" tIns="17145" rIns="17145" bIns="17145"/>
            <a:lstStyle/>
            <a:p>
              <a:endParaRPr lang="zh-CN" altLang="en-US">
                <a:solidFill>
                  <a:schemeClr val="tx1">
                    <a:lumMod val="50000"/>
                    <a:lumOff val="50000"/>
                  </a:schemeClr>
                </a:solidFill>
              </a:endParaRPr>
            </a:p>
          </p:txBody>
        </p:sp>
        <p:sp>
          <p:nvSpPr>
            <p:cNvPr id="25609" name="AutoShape 9"/>
            <p:cNvSpPr/>
            <p:nvPr/>
          </p:nvSpPr>
          <p:spPr bwMode="auto">
            <a:xfrm>
              <a:off x="4975027" y="3980893"/>
              <a:ext cx="356592" cy="376949"/>
            </a:xfrm>
            <a:custGeom>
              <a:avLst/>
              <a:gdLst>
                <a:gd name="T0" fmla="*/ 475456 w 21104"/>
                <a:gd name="T1" fmla="*/ 502444 h 21600"/>
                <a:gd name="T2" fmla="*/ 475456 w 21104"/>
                <a:gd name="T3" fmla="*/ 502444 h 21600"/>
                <a:gd name="T4" fmla="*/ 475456 w 21104"/>
                <a:gd name="T5" fmla="*/ 502444 h 21600"/>
                <a:gd name="T6" fmla="*/ 475456 w 21104"/>
                <a:gd name="T7" fmla="*/ 50244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104" h="21600">
                  <a:moveTo>
                    <a:pt x="13624" y="14829"/>
                  </a:moveTo>
                  <a:cubicBezTo>
                    <a:pt x="21433" y="10155"/>
                    <a:pt x="21101" y="4191"/>
                    <a:pt x="21101" y="4191"/>
                  </a:cubicBezTo>
                  <a:cubicBezTo>
                    <a:pt x="21101" y="3385"/>
                    <a:pt x="21101" y="3385"/>
                    <a:pt x="21101" y="3385"/>
                  </a:cubicBezTo>
                  <a:cubicBezTo>
                    <a:pt x="21101" y="3385"/>
                    <a:pt x="21101" y="1611"/>
                    <a:pt x="19440" y="1611"/>
                  </a:cubicBezTo>
                  <a:cubicBezTo>
                    <a:pt x="18941" y="1611"/>
                    <a:pt x="18443" y="1611"/>
                    <a:pt x="18443" y="1611"/>
                  </a:cubicBezTo>
                  <a:cubicBezTo>
                    <a:pt x="17612" y="1611"/>
                    <a:pt x="17612" y="2417"/>
                    <a:pt x="17612" y="2417"/>
                  </a:cubicBezTo>
                  <a:cubicBezTo>
                    <a:pt x="17612" y="2417"/>
                    <a:pt x="17280" y="2579"/>
                    <a:pt x="16615" y="2579"/>
                  </a:cubicBezTo>
                  <a:cubicBezTo>
                    <a:pt x="16615" y="1934"/>
                    <a:pt x="16781" y="0"/>
                    <a:pt x="16781" y="0"/>
                  </a:cubicBezTo>
                  <a:cubicBezTo>
                    <a:pt x="9138" y="967"/>
                    <a:pt x="4486" y="0"/>
                    <a:pt x="4486" y="0"/>
                  </a:cubicBezTo>
                  <a:cubicBezTo>
                    <a:pt x="4486" y="2579"/>
                    <a:pt x="4486" y="2579"/>
                    <a:pt x="4486" y="2579"/>
                  </a:cubicBezTo>
                  <a:cubicBezTo>
                    <a:pt x="3821" y="2579"/>
                    <a:pt x="3655" y="2417"/>
                    <a:pt x="3655" y="2417"/>
                  </a:cubicBezTo>
                  <a:cubicBezTo>
                    <a:pt x="3655" y="2417"/>
                    <a:pt x="3489" y="1611"/>
                    <a:pt x="2824" y="1611"/>
                  </a:cubicBezTo>
                  <a:cubicBezTo>
                    <a:pt x="2824" y="1611"/>
                    <a:pt x="2326" y="1611"/>
                    <a:pt x="1827" y="1611"/>
                  </a:cubicBezTo>
                  <a:cubicBezTo>
                    <a:pt x="166" y="1611"/>
                    <a:pt x="0" y="3385"/>
                    <a:pt x="0" y="3385"/>
                  </a:cubicBezTo>
                  <a:cubicBezTo>
                    <a:pt x="0" y="4191"/>
                    <a:pt x="0" y="4191"/>
                    <a:pt x="0" y="4191"/>
                  </a:cubicBezTo>
                  <a:cubicBezTo>
                    <a:pt x="0" y="4191"/>
                    <a:pt x="-166" y="10155"/>
                    <a:pt x="7643" y="14829"/>
                  </a:cubicBezTo>
                  <a:cubicBezTo>
                    <a:pt x="7643" y="14829"/>
                    <a:pt x="8473" y="15635"/>
                    <a:pt x="9637" y="15635"/>
                  </a:cubicBezTo>
                  <a:cubicBezTo>
                    <a:pt x="9637" y="16602"/>
                    <a:pt x="9637" y="16602"/>
                    <a:pt x="9637" y="16602"/>
                  </a:cubicBezTo>
                  <a:cubicBezTo>
                    <a:pt x="9637" y="16602"/>
                    <a:pt x="8806" y="16441"/>
                    <a:pt x="8806" y="16925"/>
                  </a:cubicBezTo>
                  <a:cubicBezTo>
                    <a:pt x="8806" y="17570"/>
                    <a:pt x="9637" y="17408"/>
                    <a:pt x="9637" y="17408"/>
                  </a:cubicBezTo>
                  <a:cubicBezTo>
                    <a:pt x="9637" y="18376"/>
                    <a:pt x="9637" y="18376"/>
                    <a:pt x="9637" y="18376"/>
                  </a:cubicBezTo>
                  <a:cubicBezTo>
                    <a:pt x="9637" y="18376"/>
                    <a:pt x="9470" y="19182"/>
                    <a:pt x="8972" y="19182"/>
                  </a:cubicBezTo>
                  <a:cubicBezTo>
                    <a:pt x="8972" y="19988"/>
                    <a:pt x="7975" y="19988"/>
                    <a:pt x="7975" y="19988"/>
                  </a:cubicBezTo>
                  <a:cubicBezTo>
                    <a:pt x="7975" y="19988"/>
                    <a:pt x="7144" y="20149"/>
                    <a:pt x="7144" y="20794"/>
                  </a:cubicBezTo>
                  <a:cubicBezTo>
                    <a:pt x="7144" y="20794"/>
                    <a:pt x="6978" y="21599"/>
                    <a:pt x="7975" y="21599"/>
                  </a:cubicBezTo>
                  <a:cubicBezTo>
                    <a:pt x="9304" y="21599"/>
                    <a:pt x="13126" y="21599"/>
                    <a:pt x="13126" y="21599"/>
                  </a:cubicBezTo>
                  <a:cubicBezTo>
                    <a:pt x="13957" y="21599"/>
                    <a:pt x="14123" y="20794"/>
                    <a:pt x="14123" y="20794"/>
                  </a:cubicBezTo>
                  <a:cubicBezTo>
                    <a:pt x="14123" y="20794"/>
                    <a:pt x="14123" y="19988"/>
                    <a:pt x="13126" y="19988"/>
                  </a:cubicBezTo>
                  <a:cubicBezTo>
                    <a:pt x="12295" y="19988"/>
                    <a:pt x="12295" y="19020"/>
                    <a:pt x="12295" y="19020"/>
                  </a:cubicBezTo>
                  <a:cubicBezTo>
                    <a:pt x="12295" y="19020"/>
                    <a:pt x="11464" y="19182"/>
                    <a:pt x="11464" y="18376"/>
                  </a:cubicBezTo>
                  <a:cubicBezTo>
                    <a:pt x="11464" y="17408"/>
                    <a:pt x="11464" y="17408"/>
                    <a:pt x="11464" y="17408"/>
                  </a:cubicBezTo>
                  <a:cubicBezTo>
                    <a:pt x="11464" y="17408"/>
                    <a:pt x="12295" y="17570"/>
                    <a:pt x="12295" y="16925"/>
                  </a:cubicBezTo>
                  <a:cubicBezTo>
                    <a:pt x="12295" y="16441"/>
                    <a:pt x="11464" y="16602"/>
                    <a:pt x="11464" y="16602"/>
                  </a:cubicBezTo>
                  <a:cubicBezTo>
                    <a:pt x="11464" y="15635"/>
                    <a:pt x="11464" y="15635"/>
                    <a:pt x="11464" y="15635"/>
                  </a:cubicBezTo>
                  <a:cubicBezTo>
                    <a:pt x="12295" y="15635"/>
                    <a:pt x="12960" y="15313"/>
                    <a:pt x="13624" y="14829"/>
                  </a:cubicBezTo>
                  <a:close/>
                  <a:moveTo>
                    <a:pt x="16781" y="3385"/>
                  </a:moveTo>
                  <a:cubicBezTo>
                    <a:pt x="16947" y="3385"/>
                    <a:pt x="17612" y="3385"/>
                    <a:pt x="17612" y="3385"/>
                  </a:cubicBezTo>
                  <a:cubicBezTo>
                    <a:pt x="18443" y="3385"/>
                    <a:pt x="18609" y="2579"/>
                    <a:pt x="18609" y="2579"/>
                  </a:cubicBezTo>
                  <a:cubicBezTo>
                    <a:pt x="19440" y="2579"/>
                    <a:pt x="19440" y="3385"/>
                    <a:pt x="19440" y="3385"/>
                  </a:cubicBezTo>
                  <a:cubicBezTo>
                    <a:pt x="19440" y="4191"/>
                    <a:pt x="19440" y="4191"/>
                    <a:pt x="19440" y="4191"/>
                  </a:cubicBezTo>
                  <a:cubicBezTo>
                    <a:pt x="19440" y="4191"/>
                    <a:pt x="19107" y="7576"/>
                    <a:pt x="14953" y="11444"/>
                  </a:cubicBezTo>
                  <a:cubicBezTo>
                    <a:pt x="15950" y="9832"/>
                    <a:pt x="16781" y="6125"/>
                    <a:pt x="16781" y="3385"/>
                  </a:cubicBezTo>
                  <a:close/>
                  <a:moveTo>
                    <a:pt x="5981" y="11605"/>
                  </a:moveTo>
                  <a:cubicBezTo>
                    <a:pt x="1661" y="7737"/>
                    <a:pt x="1495" y="4352"/>
                    <a:pt x="1495" y="4352"/>
                  </a:cubicBezTo>
                  <a:cubicBezTo>
                    <a:pt x="1495" y="3546"/>
                    <a:pt x="1495" y="3546"/>
                    <a:pt x="1495" y="3546"/>
                  </a:cubicBezTo>
                  <a:cubicBezTo>
                    <a:pt x="1495" y="3546"/>
                    <a:pt x="1495" y="2579"/>
                    <a:pt x="2326" y="2579"/>
                  </a:cubicBezTo>
                  <a:cubicBezTo>
                    <a:pt x="2326" y="2579"/>
                    <a:pt x="2326" y="3546"/>
                    <a:pt x="3323" y="3546"/>
                  </a:cubicBezTo>
                  <a:cubicBezTo>
                    <a:pt x="3323" y="3546"/>
                    <a:pt x="3987" y="3546"/>
                    <a:pt x="4153" y="3546"/>
                  </a:cubicBezTo>
                  <a:cubicBezTo>
                    <a:pt x="4153" y="6286"/>
                    <a:pt x="4984" y="9994"/>
                    <a:pt x="5981" y="11605"/>
                  </a:cubicBezTo>
                  <a:close/>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7145" tIns="17145" rIns="17145" bIns="17145"/>
            <a:lstStyle/>
            <a:p>
              <a:endParaRPr lang="zh-CN" altLang="en-US">
                <a:solidFill>
                  <a:schemeClr val="tx1">
                    <a:lumMod val="50000"/>
                    <a:lumOff val="50000"/>
                  </a:schemeClr>
                </a:solidFill>
              </a:endParaRPr>
            </a:p>
          </p:txBody>
        </p:sp>
        <p:sp>
          <p:nvSpPr>
            <p:cNvPr id="25610" name="AutoShape 10"/>
            <p:cNvSpPr/>
            <p:nvPr/>
          </p:nvSpPr>
          <p:spPr bwMode="auto">
            <a:xfrm>
              <a:off x="4596408" y="1728130"/>
              <a:ext cx="1204317" cy="1020085"/>
            </a:xfrm>
            <a:custGeom>
              <a:avLst/>
              <a:gdLst>
                <a:gd name="T0" fmla="*/ 1605756 w 21600"/>
                <a:gd name="T1" fmla="*/ 1359694 h 21600"/>
                <a:gd name="T2" fmla="*/ 1605756 w 21600"/>
                <a:gd name="T3" fmla="*/ 1359694 h 21600"/>
                <a:gd name="T4" fmla="*/ 1605756 w 21600"/>
                <a:gd name="T5" fmla="*/ 1359694 h 21600"/>
                <a:gd name="T6" fmla="*/ 1605756 w 21600"/>
                <a:gd name="T7" fmla="*/ 135969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13292"/>
                  </a:moveTo>
                  <a:cubicBezTo>
                    <a:pt x="562" y="0"/>
                    <a:pt x="562" y="0"/>
                    <a:pt x="562" y="0"/>
                  </a:cubicBezTo>
                  <a:cubicBezTo>
                    <a:pt x="9216" y="498"/>
                    <a:pt x="17026" y="5981"/>
                    <a:pt x="21599" y="14538"/>
                  </a:cubicBezTo>
                  <a:cubicBezTo>
                    <a:pt x="12031" y="21599"/>
                    <a:pt x="12031" y="21599"/>
                    <a:pt x="12031" y="21599"/>
                  </a:cubicBezTo>
                  <a:cubicBezTo>
                    <a:pt x="9498" y="16864"/>
                    <a:pt x="5065" y="13624"/>
                    <a:pt x="0" y="13292"/>
                  </a:cubicBezTo>
                  <a:close/>
                </a:path>
              </a:pathLst>
            </a:custGeom>
            <a:solidFill>
              <a:schemeClr val="accent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7145" tIns="17145" rIns="17145" bIns="17145"/>
            <a:lstStyle/>
            <a:p>
              <a:endParaRPr lang="zh-CN" altLang="en-US">
                <a:solidFill>
                  <a:schemeClr val="tx1">
                    <a:lumMod val="50000"/>
                    <a:lumOff val="50000"/>
                  </a:schemeClr>
                </a:solidFill>
              </a:endParaRPr>
            </a:p>
          </p:txBody>
        </p:sp>
        <p:sp>
          <p:nvSpPr>
            <p:cNvPr id="25611" name="AutoShape 11"/>
            <p:cNvSpPr/>
            <p:nvPr/>
          </p:nvSpPr>
          <p:spPr bwMode="auto">
            <a:xfrm>
              <a:off x="3326011" y="3658134"/>
              <a:ext cx="1203722" cy="1009366"/>
            </a:xfrm>
            <a:custGeom>
              <a:avLst/>
              <a:gdLst>
                <a:gd name="T0" fmla="*/ 1604963 w 21600"/>
                <a:gd name="T1" fmla="*/ 1345406 h 21600"/>
                <a:gd name="T2" fmla="*/ 1604963 w 21600"/>
                <a:gd name="T3" fmla="*/ 1345406 h 21600"/>
                <a:gd name="T4" fmla="*/ 1604963 w 21600"/>
                <a:gd name="T5" fmla="*/ 1345406 h 21600"/>
                <a:gd name="T6" fmla="*/ 1604963 w 21600"/>
                <a:gd name="T7" fmla="*/ 134540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599" y="8152"/>
                  </a:moveTo>
                  <a:cubicBezTo>
                    <a:pt x="21248" y="21599"/>
                    <a:pt x="21248" y="21599"/>
                    <a:pt x="21248" y="21599"/>
                  </a:cubicBezTo>
                  <a:cubicBezTo>
                    <a:pt x="12664" y="21347"/>
                    <a:pt x="4714" y="16052"/>
                    <a:pt x="0" y="7480"/>
                  </a:cubicBezTo>
                  <a:cubicBezTo>
                    <a:pt x="9357" y="0"/>
                    <a:pt x="9357" y="0"/>
                    <a:pt x="9357" y="0"/>
                  </a:cubicBezTo>
                  <a:cubicBezTo>
                    <a:pt x="12031" y="4790"/>
                    <a:pt x="16463" y="7984"/>
                    <a:pt x="21599" y="8152"/>
                  </a:cubicBezTo>
                  <a:close/>
                </a:path>
              </a:pathLst>
            </a:custGeom>
            <a:solidFill>
              <a:schemeClr val="accent2"/>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7145" tIns="17145" rIns="17145" bIns="17145"/>
            <a:lstStyle/>
            <a:p>
              <a:endParaRPr lang="zh-CN" altLang="en-US">
                <a:solidFill>
                  <a:schemeClr val="tx1">
                    <a:lumMod val="50000"/>
                    <a:lumOff val="50000"/>
                  </a:schemeClr>
                </a:solidFill>
              </a:endParaRPr>
            </a:p>
          </p:txBody>
        </p:sp>
        <p:sp>
          <p:nvSpPr>
            <p:cNvPr id="25612" name="AutoShape 12"/>
            <p:cNvSpPr/>
            <p:nvPr/>
          </p:nvSpPr>
          <p:spPr bwMode="auto">
            <a:xfrm>
              <a:off x="3787378" y="2044934"/>
              <a:ext cx="326231" cy="323950"/>
            </a:xfrm>
            <a:custGeom>
              <a:avLst/>
              <a:gdLst>
                <a:gd name="T0" fmla="*/ 434975 w 21600"/>
                <a:gd name="T1" fmla="*/ 431800 h 21600"/>
                <a:gd name="T2" fmla="*/ 434975 w 21600"/>
                <a:gd name="T3" fmla="*/ 431800 h 21600"/>
                <a:gd name="T4" fmla="*/ 434975 w 21600"/>
                <a:gd name="T5" fmla="*/ 431800 h 21600"/>
                <a:gd name="T6" fmla="*/ 434975 w 21600"/>
                <a:gd name="T7" fmla="*/ 43180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800" y="0"/>
                  </a:moveTo>
                  <a:cubicBezTo>
                    <a:pt x="4859" y="0"/>
                    <a:pt x="0" y="4859"/>
                    <a:pt x="0" y="10800"/>
                  </a:cubicBezTo>
                  <a:cubicBezTo>
                    <a:pt x="0" y="16739"/>
                    <a:pt x="4859" y="21600"/>
                    <a:pt x="10800" y="21600"/>
                  </a:cubicBezTo>
                  <a:cubicBezTo>
                    <a:pt x="16740" y="21600"/>
                    <a:pt x="21599" y="16739"/>
                    <a:pt x="21599" y="10800"/>
                  </a:cubicBezTo>
                  <a:cubicBezTo>
                    <a:pt x="21599" y="4859"/>
                    <a:pt x="16740" y="0"/>
                    <a:pt x="10800" y="0"/>
                  </a:cubicBezTo>
                  <a:close/>
                  <a:moveTo>
                    <a:pt x="14939" y="4320"/>
                  </a:moveTo>
                  <a:cubicBezTo>
                    <a:pt x="15659" y="3779"/>
                    <a:pt x="15659" y="3779"/>
                    <a:pt x="15659" y="3779"/>
                  </a:cubicBezTo>
                  <a:cubicBezTo>
                    <a:pt x="15659" y="3779"/>
                    <a:pt x="15299" y="3059"/>
                    <a:pt x="15480" y="2519"/>
                  </a:cubicBezTo>
                  <a:cubicBezTo>
                    <a:pt x="15659" y="2519"/>
                    <a:pt x="16379" y="2879"/>
                    <a:pt x="16919" y="3599"/>
                  </a:cubicBezTo>
                  <a:cubicBezTo>
                    <a:pt x="16559" y="5219"/>
                    <a:pt x="15480" y="5039"/>
                    <a:pt x="15480" y="5039"/>
                  </a:cubicBezTo>
                  <a:cubicBezTo>
                    <a:pt x="15480" y="5039"/>
                    <a:pt x="14759" y="5039"/>
                    <a:pt x="14939" y="4320"/>
                  </a:cubicBezTo>
                  <a:close/>
                  <a:moveTo>
                    <a:pt x="8459" y="13859"/>
                  </a:moveTo>
                  <a:cubicBezTo>
                    <a:pt x="8280" y="14039"/>
                    <a:pt x="8100" y="14579"/>
                    <a:pt x="7919" y="15120"/>
                  </a:cubicBezTo>
                  <a:cubicBezTo>
                    <a:pt x="7740" y="15479"/>
                    <a:pt x="7560" y="15659"/>
                    <a:pt x="7379" y="15839"/>
                  </a:cubicBezTo>
                  <a:cubicBezTo>
                    <a:pt x="7020" y="16019"/>
                    <a:pt x="7020" y="16380"/>
                    <a:pt x="7020" y="16380"/>
                  </a:cubicBezTo>
                  <a:cubicBezTo>
                    <a:pt x="6840" y="17099"/>
                    <a:pt x="6840" y="17099"/>
                    <a:pt x="6840" y="17099"/>
                  </a:cubicBezTo>
                  <a:cubicBezTo>
                    <a:pt x="6840" y="17099"/>
                    <a:pt x="7020" y="17819"/>
                    <a:pt x="7199" y="17999"/>
                  </a:cubicBezTo>
                  <a:cubicBezTo>
                    <a:pt x="7199" y="18359"/>
                    <a:pt x="6660" y="19800"/>
                    <a:pt x="6660" y="19800"/>
                  </a:cubicBezTo>
                  <a:cubicBezTo>
                    <a:pt x="6119" y="19619"/>
                    <a:pt x="5939" y="19080"/>
                    <a:pt x="5760" y="18719"/>
                  </a:cubicBezTo>
                  <a:cubicBezTo>
                    <a:pt x="5760" y="18359"/>
                    <a:pt x="5400" y="18179"/>
                    <a:pt x="5579" y="17819"/>
                  </a:cubicBezTo>
                  <a:cubicBezTo>
                    <a:pt x="5579" y="17280"/>
                    <a:pt x="5219" y="17099"/>
                    <a:pt x="5040" y="16920"/>
                  </a:cubicBezTo>
                  <a:cubicBezTo>
                    <a:pt x="4859" y="16560"/>
                    <a:pt x="4679" y="16199"/>
                    <a:pt x="4679" y="16019"/>
                  </a:cubicBezTo>
                  <a:cubicBezTo>
                    <a:pt x="4679" y="15839"/>
                    <a:pt x="4140" y="15479"/>
                    <a:pt x="4140" y="15479"/>
                  </a:cubicBezTo>
                  <a:cubicBezTo>
                    <a:pt x="4140" y="15479"/>
                    <a:pt x="3240" y="14940"/>
                    <a:pt x="3059" y="14759"/>
                  </a:cubicBezTo>
                  <a:cubicBezTo>
                    <a:pt x="2880" y="14579"/>
                    <a:pt x="2700" y="13859"/>
                    <a:pt x="2700" y="13499"/>
                  </a:cubicBezTo>
                  <a:cubicBezTo>
                    <a:pt x="2700" y="13139"/>
                    <a:pt x="2880" y="12239"/>
                    <a:pt x="2880" y="12239"/>
                  </a:cubicBezTo>
                  <a:cubicBezTo>
                    <a:pt x="2880" y="12239"/>
                    <a:pt x="3240" y="11879"/>
                    <a:pt x="3059" y="11700"/>
                  </a:cubicBezTo>
                  <a:cubicBezTo>
                    <a:pt x="2700" y="11519"/>
                    <a:pt x="2700" y="10800"/>
                    <a:pt x="2700" y="10800"/>
                  </a:cubicBezTo>
                  <a:cubicBezTo>
                    <a:pt x="2339" y="10439"/>
                    <a:pt x="2339" y="10439"/>
                    <a:pt x="2339" y="10439"/>
                  </a:cubicBezTo>
                  <a:cubicBezTo>
                    <a:pt x="2339" y="10439"/>
                    <a:pt x="1980" y="9900"/>
                    <a:pt x="1800" y="9720"/>
                  </a:cubicBezTo>
                  <a:cubicBezTo>
                    <a:pt x="1800" y="9359"/>
                    <a:pt x="1800" y="9179"/>
                    <a:pt x="1980" y="8999"/>
                  </a:cubicBezTo>
                  <a:cubicBezTo>
                    <a:pt x="1980" y="8820"/>
                    <a:pt x="1800" y="8280"/>
                    <a:pt x="1800" y="8099"/>
                  </a:cubicBezTo>
                  <a:cubicBezTo>
                    <a:pt x="3599" y="3599"/>
                    <a:pt x="6660" y="2699"/>
                    <a:pt x="6660" y="2699"/>
                  </a:cubicBezTo>
                  <a:cubicBezTo>
                    <a:pt x="6840" y="3599"/>
                    <a:pt x="6840" y="3599"/>
                    <a:pt x="6840" y="3599"/>
                  </a:cubicBezTo>
                  <a:cubicBezTo>
                    <a:pt x="6840" y="3599"/>
                    <a:pt x="6300" y="3779"/>
                    <a:pt x="6119" y="3779"/>
                  </a:cubicBezTo>
                  <a:cubicBezTo>
                    <a:pt x="5760" y="3599"/>
                    <a:pt x="5579" y="3599"/>
                    <a:pt x="5579" y="3599"/>
                  </a:cubicBezTo>
                  <a:cubicBezTo>
                    <a:pt x="5219" y="4140"/>
                    <a:pt x="5219" y="4140"/>
                    <a:pt x="5219" y="4140"/>
                  </a:cubicBezTo>
                  <a:cubicBezTo>
                    <a:pt x="5219" y="4140"/>
                    <a:pt x="5040" y="4499"/>
                    <a:pt x="5040" y="4679"/>
                  </a:cubicBezTo>
                  <a:cubicBezTo>
                    <a:pt x="5040" y="4859"/>
                    <a:pt x="5219" y="5219"/>
                    <a:pt x="5219" y="5219"/>
                  </a:cubicBezTo>
                  <a:cubicBezTo>
                    <a:pt x="5219" y="5219"/>
                    <a:pt x="5760" y="5219"/>
                    <a:pt x="5760" y="5039"/>
                  </a:cubicBezTo>
                  <a:cubicBezTo>
                    <a:pt x="5760" y="4859"/>
                    <a:pt x="5760" y="4679"/>
                    <a:pt x="5760" y="4679"/>
                  </a:cubicBezTo>
                  <a:cubicBezTo>
                    <a:pt x="5579" y="4320"/>
                    <a:pt x="5579" y="4320"/>
                    <a:pt x="5579" y="4320"/>
                  </a:cubicBezTo>
                  <a:cubicBezTo>
                    <a:pt x="5579" y="4320"/>
                    <a:pt x="6119" y="4140"/>
                    <a:pt x="7199" y="4320"/>
                  </a:cubicBezTo>
                  <a:cubicBezTo>
                    <a:pt x="8459" y="4320"/>
                    <a:pt x="7919" y="5219"/>
                    <a:pt x="8459" y="5399"/>
                  </a:cubicBezTo>
                  <a:cubicBezTo>
                    <a:pt x="8999" y="5580"/>
                    <a:pt x="8100" y="6299"/>
                    <a:pt x="7919" y="6659"/>
                  </a:cubicBezTo>
                  <a:cubicBezTo>
                    <a:pt x="7740" y="7019"/>
                    <a:pt x="7379" y="6119"/>
                    <a:pt x="7379" y="6119"/>
                  </a:cubicBezTo>
                  <a:cubicBezTo>
                    <a:pt x="7379" y="6119"/>
                    <a:pt x="7740" y="5759"/>
                    <a:pt x="7199" y="5759"/>
                  </a:cubicBezTo>
                  <a:cubicBezTo>
                    <a:pt x="6660" y="5580"/>
                    <a:pt x="6300" y="6480"/>
                    <a:pt x="6660" y="6480"/>
                  </a:cubicBezTo>
                  <a:cubicBezTo>
                    <a:pt x="6840" y="6480"/>
                    <a:pt x="7199" y="6839"/>
                    <a:pt x="7020" y="7019"/>
                  </a:cubicBezTo>
                  <a:cubicBezTo>
                    <a:pt x="7020" y="7199"/>
                    <a:pt x="7020" y="7199"/>
                    <a:pt x="6840" y="7739"/>
                  </a:cubicBezTo>
                  <a:cubicBezTo>
                    <a:pt x="6479" y="8280"/>
                    <a:pt x="6119" y="8640"/>
                    <a:pt x="6119" y="8640"/>
                  </a:cubicBezTo>
                  <a:cubicBezTo>
                    <a:pt x="6119" y="8640"/>
                    <a:pt x="5760" y="8460"/>
                    <a:pt x="5939" y="8820"/>
                  </a:cubicBezTo>
                  <a:cubicBezTo>
                    <a:pt x="6119" y="9179"/>
                    <a:pt x="5939" y="9720"/>
                    <a:pt x="5939" y="9900"/>
                  </a:cubicBezTo>
                  <a:cubicBezTo>
                    <a:pt x="5939" y="10260"/>
                    <a:pt x="5219" y="9720"/>
                    <a:pt x="5219" y="9179"/>
                  </a:cubicBezTo>
                  <a:cubicBezTo>
                    <a:pt x="5040" y="8640"/>
                    <a:pt x="4499" y="9179"/>
                    <a:pt x="4319" y="9179"/>
                  </a:cubicBezTo>
                  <a:cubicBezTo>
                    <a:pt x="4140" y="9179"/>
                    <a:pt x="3780" y="8999"/>
                    <a:pt x="3780" y="8820"/>
                  </a:cubicBezTo>
                  <a:cubicBezTo>
                    <a:pt x="3599" y="8640"/>
                    <a:pt x="2700" y="9359"/>
                    <a:pt x="2520" y="9359"/>
                  </a:cubicBezTo>
                  <a:cubicBezTo>
                    <a:pt x="2339" y="9540"/>
                    <a:pt x="2339" y="9900"/>
                    <a:pt x="2700" y="9720"/>
                  </a:cubicBezTo>
                  <a:cubicBezTo>
                    <a:pt x="3059" y="9540"/>
                    <a:pt x="3420" y="9720"/>
                    <a:pt x="3420" y="10079"/>
                  </a:cubicBezTo>
                  <a:cubicBezTo>
                    <a:pt x="3240" y="10439"/>
                    <a:pt x="2880" y="10260"/>
                    <a:pt x="2880" y="10439"/>
                  </a:cubicBezTo>
                  <a:cubicBezTo>
                    <a:pt x="3059" y="10800"/>
                    <a:pt x="3420" y="10980"/>
                    <a:pt x="3420" y="11339"/>
                  </a:cubicBezTo>
                  <a:cubicBezTo>
                    <a:pt x="3599" y="11700"/>
                    <a:pt x="4499" y="11339"/>
                    <a:pt x="4859" y="11160"/>
                  </a:cubicBezTo>
                  <a:cubicBezTo>
                    <a:pt x="5040" y="11160"/>
                    <a:pt x="5939" y="10980"/>
                    <a:pt x="5939" y="11339"/>
                  </a:cubicBezTo>
                  <a:cubicBezTo>
                    <a:pt x="6119" y="11700"/>
                    <a:pt x="7020" y="11879"/>
                    <a:pt x="7379" y="11879"/>
                  </a:cubicBezTo>
                  <a:cubicBezTo>
                    <a:pt x="7740" y="12059"/>
                    <a:pt x="8280" y="12059"/>
                    <a:pt x="8819" y="12420"/>
                  </a:cubicBezTo>
                  <a:cubicBezTo>
                    <a:pt x="9179" y="12960"/>
                    <a:pt x="8459" y="13679"/>
                    <a:pt x="8459" y="13859"/>
                  </a:cubicBezTo>
                  <a:close/>
                  <a:moveTo>
                    <a:pt x="10619" y="2519"/>
                  </a:moveTo>
                  <a:cubicBezTo>
                    <a:pt x="10439" y="3059"/>
                    <a:pt x="9719" y="3599"/>
                    <a:pt x="9900" y="3779"/>
                  </a:cubicBezTo>
                  <a:cubicBezTo>
                    <a:pt x="9900" y="3959"/>
                    <a:pt x="9900" y="4859"/>
                    <a:pt x="9179" y="4140"/>
                  </a:cubicBezTo>
                  <a:cubicBezTo>
                    <a:pt x="8459" y="3419"/>
                    <a:pt x="7740" y="3239"/>
                    <a:pt x="7919" y="2699"/>
                  </a:cubicBezTo>
                  <a:cubicBezTo>
                    <a:pt x="7919" y="2519"/>
                    <a:pt x="8639" y="2519"/>
                    <a:pt x="8639" y="2339"/>
                  </a:cubicBezTo>
                  <a:cubicBezTo>
                    <a:pt x="9539" y="1259"/>
                    <a:pt x="11159" y="1439"/>
                    <a:pt x="11339" y="1799"/>
                  </a:cubicBezTo>
                  <a:cubicBezTo>
                    <a:pt x="10979" y="2159"/>
                    <a:pt x="10619" y="1979"/>
                    <a:pt x="10619" y="2519"/>
                  </a:cubicBezTo>
                  <a:close/>
                  <a:moveTo>
                    <a:pt x="19259" y="11160"/>
                  </a:moveTo>
                  <a:cubicBezTo>
                    <a:pt x="19259" y="11160"/>
                    <a:pt x="19619" y="11700"/>
                    <a:pt x="20160" y="11700"/>
                  </a:cubicBezTo>
                  <a:cubicBezTo>
                    <a:pt x="19800" y="15659"/>
                    <a:pt x="16559" y="18359"/>
                    <a:pt x="16559" y="18359"/>
                  </a:cubicBezTo>
                  <a:cubicBezTo>
                    <a:pt x="16019" y="17819"/>
                    <a:pt x="16199" y="17280"/>
                    <a:pt x="16199" y="17280"/>
                  </a:cubicBezTo>
                  <a:cubicBezTo>
                    <a:pt x="16379" y="16560"/>
                    <a:pt x="16379" y="16560"/>
                    <a:pt x="16379" y="16560"/>
                  </a:cubicBezTo>
                  <a:cubicBezTo>
                    <a:pt x="16379" y="15300"/>
                    <a:pt x="16379" y="15300"/>
                    <a:pt x="16379" y="15300"/>
                  </a:cubicBezTo>
                  <a:cubicBezTo>
                    <a:pt x="16379" y="15300"/>
                    <a:pt x="16379" y="13859"/>
                    <a:pt x="15120" y="14579"/>
                  </a:cubicBezTo>
                  <a:cubicBezTo>
                    <a:pt x="13859" y="14940"/>
                    <a:pt x="14399" y="14940"/>
                    <a:pt x="12959" y="14940"/>
                  </a:cubicBezTo>
                  <a:cubicBezTo>
                    <a:pt x="11519" y="15120"/>
                    <a:pt x="11879" y="12059"/>
                    <a:pt x="11879" y="12059"/>
                  </a:cubicBezTo>
                  <a:cubicBezTo>
                    <a:pt x="11879" y="7739"/>
                    <a:pt x="15120" y="10980"/>
                    <a:pt x="15120" y="10980"/>
                  </a:cubicBezTo>
                  <a:cubicBezTo>
                    <a:pt x="17099" y="12420"/>
                    <a:pt x="17459" y="10079"/>
                    <a:pt x="17459" y="10079"/>
                  </a:cubicBezTo>
                  <a:cubicBezTo>
                    <a:pt x="18719" y="9540"/>
                    <a:pt x="18719" y="9540"/>
                    <a:pt x="18719" y="9540"/>
                  </a:cubicBezTo>
                  <a:cubicBezTo>
                    <a:pt x="18899" y="8820"/>
                    <a:pt x="18899" y="8820"/>
                    <a:pt x="18899" y="8820"/>
                  </a:cubicBezTo>
                  <a:cubicBezTo>
                    <a:pt x="18719" y="7919"/>
                    <a:pt x="18719" y="7919"/>
                    <a:pt x="18719" y="7919"/>
                  </a:cubicBezTo>
                  <a:cubicBezTo>
                    <a:pt x="16740" y="7019"/>
                    <a:pt x="16740" y="7019"/>
                    <a:pt x="16740" y="7019"/>
                  </a:cubicBezTo>
                  <a:cubicBezTo>
                    <a:pt x="16740" y="7019"/>
                    <a:pt x="16379" y="7739"/>
                    <a:pt x="16919" y="8640"/>
                  </a:cubicBezTo>
                  <a:cubicBezTo>
                    <a:pt x="16919" y="8640"/>
                    <a:pt x="16740" y="9540"/>
                    <a:pt x="16379" y="9359"/>
                  </a:cubicBezTo>
                  <a:cubicBezTo>
                    <a:pt x="15120" y="8640"/>
                    <a:pt x="15120" y="8640"/>
                    <a:pt x="15120" y="8640"/>
                  </a:cubicBezTo>
                  <a:cubicBezTo>
                    <a:pt x="15120" y="8640"/>
                    <a:pt x="14759" y="8460"/>
                    <a:pt x="14219" y="8820"/>
                  </a:cubicBezTo>
                  <a:cubicBezTo>
                    <a:pt x="13499" y="9359"/>
                    <a:pt x="12419" y="8820"/>
                    <a:pt x="12419" y="8820"/>
                  </a:cubicBezTo>
                  <a:cubicBezTo>
                    <a:pt x="12419" y="8820"/>
                    <a:pt x="12419" y="8280"/>
                    <a:pt x="13139" y="7919"/>
                  </a:cubicBezTo>
                  <a:cubicBezTo>
                    <a:pt x="13679" y="7560"/>
                    <a:pt x="13679" y="7560"/>
                    <a:pt x="13679" y="7560"/>
                  </a:cubicBezTo>
                  <a:cubicBezTo>
                    <a:pt x="13679" y="7560"/>
                    <a:pt x="13499" y="6839"/>
                    <a:pt x="13679" y="6299"/>
                  </a:cubicBezTo>
                  <a:cubicBezTo>
                    <a:pt x="13859" y="5759"/>
                    <a:pt x="14039" y="6299"/>
                    <a:pt x="14579" y="5939"/>
                  </a:cubicBezTo>
                  <a:cubicBezTo>
                    <a:pt x="15120" y="5580"/>
                    <a:pt x="15480" y="6659"/>
                    <a:pt x="16199" y="6480"/>
                  </a:cubicBezTo>
                  <a:cubicBezTo>
                    <a:pt x="16919" y="6480"/>
                    <a:pt x="16559" y="6299"/>
                    <a:pt x="17099" y="5939"/>
                  </a:cubicBezTo>
                  <a:cubicBezTo>
                    <a:pt x="17639" y="5759"/>
                    <a:pt x="17999" y="6480"/>
                    <a:pt x="17999" y="6480"/>
                  </a:cubicBezTo>
                  <a:cubicBezTo>
                    <a:pt x="19079" y="6659"/>
                    <a:pt x="19079" y="6659"/>
                    <a:pt x="19079" y="6659"/>
                  </a:cubicBezTo>
                  <a:cubicBezTo>
                    <a:pt x="19079" y="6659"/>
                    <a:pt x="18899" y="5399"/>
                    <a:pt x="18899" y="5759"/>
                  </a:cubicBezTo>
                  <a:cubicBezTo>
                    <a:pt x="19619" y="6839"/>
                    <a:pt x="20519" y="9900"/>
                    <a:pt x="20160" y="10439"/>
                  </a:cubicBezTo>
                  <a:cubicBezTo>
                    <a:pt x="19980" y="10260"/>
                    <a:pt x="19800" y="10260"/>
                    <a:pt x="19800" y="10260"/>
                  </a:cubicBezTo>
                  <a:cubicBezTo>
                    <a:pt x="18539" y="10260"/>
                    <a:pt x="18539" y="10260"/>
                    <a:pt x="18539" y="10260"/>
                  </a:cubicBezTo>
                  <a:lnTo>
                    <a:pt x="19259" y="11160"/>
                  </a:lnTo>
                  <a:close/>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7145" tIns="17145" rIns="17145" bIns="17145"/>
            <a:lstStyle/>
            <a:p>
              <a:endParaRPr lang="zh-CN" altLang="en-US">
                <a:solidFill>
                  <a:schemeClr val="tx1">
                    <a:lumMod val="50000"/>
                    <a:lumOff val="50000"/>
                  </a:schemeClr>
                </a:solidFill>
              </a:endParaRPr>
            </a:p>
          </p:txBody>
        </p:sp>
        <p:sp>
          <p:nvSpPr>
            <p:cNvPr id="25613" name="AutoShape 13"/>
            <p:cNvSpPr/>
            <p:nvPr/>
          </p:nvSpPr>
          <p:spPr bwMode="auto">
            <a:xfrm>
              <a:off x="3080147" y="2532646"/>
              <a:ext cx="727472" cy="1356541"/>
            </a:xfrm>
            <a:custGeom>
              <a:avLst/>
              <a:gdLst>
                <a:gd name="T0" fmla="*/ 969914 w 20023"/>
                <a:gd name="T1" fmla="*/ 1808163 h 21600"/>
                <a:gd name="T2" fmla="*/ 969914 w 20023"/>
                <a:gd name="T3" fmla="*/ 1808163 h 21600"/>
                <a:gd name="T4" fmla="*/ 969914 w 20023"/>
                <a:gd name="T5" fmla="*/ 1808163 h 21600"/>
                <a:gd name="T6" fmla="*/ 969914 w 20023"/>
                <a:gd name="T7" fmla="*/ 180816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023" h="21600">
                  <a:moveTo>
                    <a:pt x="20022" y="16855"/>
                  </a:moveTo>
                  <a:cubicBezTo>
                    <a:pt x="4795" y="21600"/>
                    <a:pt x="4795" y="21600"/>
                    <a:pt x="4795" y="21600"/>
                  </a:cubicBezTo>
                  <a:cubicBezTo>
                    <a:pt x="-1469" y="14857"/>
                    <a:pt x="-1577" y="6804"/>
                    <a:pt x="4363" y="0"/>
                  </a:cubicBezTo>
                  <a:cubicBezTo>
                    <a:pt x="19807" y="4494"/>
                    <a:pt x="19807" y="4494"/>
                    <a:pt x="19807" y="4494"/>
                  </a:cubicBezTo>
                  <a:cubicBezTo>
                    <a:pt x="18187" y="6305"/>
                    <a:pt x="17323" y="8365"/>
                    <a:pt x="17323" y="10550"/>
                  </a:cubicBezTo>
                  <a:cubicBezTo>
                    <a:pt x="17323" y="12860"/>
                    <a:pt x="18295" y="14982"/>
                    <a:pt x="20022" y="16855"/>
                  </a:cubicBezTo>
                  <a:close/>
                </a:path>
              </a:pathLst>
            </a:custGeom>
            <a:solidFill>
              <a:schemeClr val="accent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7145" tIns="17145" rIns="17145" bIns="17145"/>
            <a:lstStyle/>
            <a:p>
              <a:endParaRPr lang="zh-CN" altLang="en-US">
                <a:solidFill>
                  <a:schemeClr val="tx1">
                    <a:lumMod val="50000"/>
                    <a:lumOff val="50000"/>
                  </a:schemeClr>
                </a:solidFill>
              </a:endParaRPr>
            </a:p>
          </p:txBody>
        </p:sp>
        <p:sp>
          <p:nvSpPr>
            <p:cNvPr id="25614" name="AutoShape 14"/>
            <p:cNvSpPr/>
            <p:nvPr/>
          </p:nvSpPr>
          <p:spPr bwMode="auto">
            <a:xfrm>
              <a:off x="3789164" y="2433794"/>
              <a:ext cx="1525191" cy="1527448"/>
            </a:xfrm>
            <a:custGeom>
              <a:avLst/>
              <a:gdLst>
                <a:gd name="T0" fmla="*/ 2033484 w 19679"/>
                <a:gd name="T1" fmla="*/ 2234713 h 19679"/>
                <a:gd name="T2" fmla="*/ 2033484 w 19679"/>
                <a:gd name="T3" fmla="*/ 2234713 h 19679"/>
                <a:gd name="T4" fmla="*/ 2033484 w 19679"/>
                <a:gd name="T5" fmla="*/ 2234713 h 19679"/>
                <a:gd name="T6" fmla="*/ 2033484 w 19679"/>
                <a:gd name="T7" fmla="*/ 2234713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chemeClr val="accent5"/>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7145" tIns="17145" rIns="17145" bIns="17145"/>
            <a:lstStyle/>
            <a:p>
              <a:endParaRPr lang="zh-CN" altLang="en-US">
                <a:solidFill>
                  <a:schemeClr val="tx1">
                    <a:lumMod val="50000"/>
                    <a:lumOff val="50000"/>
                  </a:schemeClr>
                </a:solidFill>
              </a:endParaRPr>
            </a:p>
          </p:txBody>
        </p:sp>
        <p:sp>
          <p:nvSpPr>
            <p:cNvPr id="25615" name="AutoShape 15"/>
            <p:cNvSpPr/>
            <p:nvPr/>
          </p:nvSpPr>
          <p:spPr bwMode="auto">
            <a:xfrm>
              <a:off x="3259931" y="3110873"/>
              <a:ext cx="267891" cy="223311"/>
            </a:xfrm>
            <a:custGeom>
              <a:avLst/>
              <a:gdLst>
                <a:gd name="T0" fmla="*/ 357188 w 21600"/>
                <a:gd name="T1" fmla="*/ 297657 h 21600"/>
                <a:gd name="T2" fmla="*/ 357188 w 21600"/>
                <a:gd name="T3" fmla="*/ 297657 h 21600"/>
                <a:gd name="T4" fmla="*/ 357188 w 21600"/>
                <a:gd name="T5" fmla="*/ 297657 h 21600"/>
                <a:gd name="T6" fmla="*/ 357188 w 21600"/>
                <a:gd name="T7" fmla="*/ 29765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263" y="3222"/>
                  </a:moveTo>
                  <a:cubicBezTo>
                    <a:pt x="20632" y="3222"/>
                    <a:pt x="20946" y="3384"/>
                    <a:pt x="21208" y="3713"/>
                  </a:cubicBezTo>
                  <a:cubicBezTo>
                    <a:pt x="21470" y="4042"/>
                    <a:pt x="21600" y="4427"/>
                    <a:pt x="21600" y="4865"/>
                  </a:cubicBezTo>
                  <a:lnTo>
                    <a:pt x="21600" y="19984"/>
                  </a:lnTo>
                  <a:cubicBezTo>
                    <a:pt x="21600" y="20421"/>
                    <a:pt x="21470" y="20803"/>
                    <a:pt x="21208" y="21121"/>
                  </a:cubicBezTo>
                  <a:cubicBezTo>
                    <a:pt x="20946" y="21441"/>
                    <a:pt x="20632" y="21599"/>
                    <a:pt x="20263" y="21599"/>
                  </a:cubicBezTo>
                  <a:lnTo>
                    <a:pt x="1348" y="21599"/>
                  </a:lnTo>
                  <a:cubicBezTo>
                    <a:pt x="981" y="21599"/>
                    <a:pt x="663" y="21441"/>
                    <a:pt x="399" y="21121"/>
                  </a:cubicBezTo>
                  <a:cubicBezTo>
                    <a:pt x="134" y="20803"/>
                    <a:pt x="0" y="20421"/>
                    <a:pt x="0" y="19984"/>
                  </a:cubicBezTo>
                  <a:lnTo>
                    <a:pt x="0" y="4865"/>
                  </a:lnTo>
                  <a:cubicBezTo>
                    <a:pt x="0" y="4427"/>
                    <a:pt x="134" y="4042"/>
                    <a:pt x="399" y="3713"/>
                  </a:cubicBezTo>
                  <a:cubicBezTo>
                    <a:pt x="663" y="3384"/>
                    <a:pt x="981" y="3222"/>
                    <a:pt x="1348" y="3222"/>
                  </a:cubicBezTo>
                  <a:lnTo>
                    <a:pt x="5638" y="3222"/>
                  </a:lnTo>
                  <a:lnTo>
                    <a:pt x="6318" y="1460"/>
                  </a:lnTo>
                  <a:cubicBezTo>
                    <a:pt x="6458" y="1057"/>
                    <a:pt x="6717" y="713"/>
                    <a:pt x="7089" y="425"/>
                  </a:cubicBezTo>
                  <a:cubicBezTo>
                    <a:pt x="7466" y="143"/>
                    <a:pt x="7838" y="0"/>
                    <a:pt x="8203" y="0"/>
                  </a:cubicBezTo>
                  <a:lnTo>
                    <a:pt x="13396" y="0"/>
                  </a:lnTo>
                  <a:cubicBezTo>
                    <a:pt x="13763" y="0"/>
                    <a:pt x="14135" y="143"/>
                    <a:pt x="14510" y="425"/>
                  </a:cubicBezTo>
                  <a:cubicBezTo>
                    <a:pt x="14884" y="713"/>
                    <a:pt x="15146" y="1057"/>
                    <a:pt x="15293" y="1460"/>
                  </a:cubicBezTo>
                  <a:lnTo>
                    <a:pt x="15961" y="3222"/>
                  </a:lnTo>
                  <a:lnTo>
                    <a:pt x="20263" y="3222"/>
                  </a:lnTo>
                  <a:close/>
                  <a:moveTo>
                    <a:pt x="10806" y="19185"/>
                  </a:moveTo>
                  <a:cubicBezTo>
                    <a:pt x="11572" y="19185"/>
                    <a:pt x="12299" y="19002"/>
                    <a:pt x="12987" y="18650"/>
                  </a:cubicBezTo>
                  <a:cubicBezTo>
                    <a:pt x="13672" y="18294"/>
                    <a:pt x="14270" y="17810"/>
                    <a:pt x="14774" y="17196"/>
                  </a:cubicBezTo>
                  <a:cubicBezTo>
                    <a:pt x="15278" y="16582"/>
                    <a:pt x="15677" y="15862"/>
                    <a:pt x="15974" y="15048"/>
                  </a:cubicBezTo>
                  <a:cubicBezTo>
                    <a:pt x="16270" y="14234"/>
                    <a:pt x="16419" y="13356"/>
                    <a:pt x="16419" y="12421"/>
                  </a:cubicBezTo>
                  <a:cubicBezTo>
                    <a:pt x="16419" y="11499"/>
                    <a:pt x="16270" y="10623"/>
                    <a:pt x="15974" y="9795"/>
                  </a:cubicBezTo>
                  <a:cubicBezTo>
                    <a:pt x="15677" y="8966"/>
                    <a:pt x="15278" y="8249"/>
                    <a:pt x="14774" y="7644"/>
                  </a:cubicBezTo>
                  <a:cubicBezTo>
                    <a:pt x="14270" y="7036"/>
                    <a:pt x="13672" y="6557"/>
                    <a:pt x="12987" y="6199"/>
                  </a:cubicBezTo>
                  <a:cubicBezTo>
                    <a:pt x="12299" y="5843"/>
                    <a:pt x="11572" y="5667"/>
                    <a:pt x="10806" y="5667"/>
                  </a:cubicBezTo>
                  <a:cubicBezTo>
                    <a:pt x="10039" y="5667"/>
                    <a:pt x="9312" y="5846"/>
                    <a:pt x="8619" y="6199"/>
                  </a:cubicBezTo>
                  <a:cubicBezTo>
                    <a:pt x="7929" y="6557"/>
                    <a:pt x="7332" y="7036"/>
                    <a:pt x="6827" y="7644"/>
                  </a:cubicBezTo>
                  <a:cubicBezTo>
                    <a:pt x="6323" y="8249"/>
                    <a:pt x="5922" y="8963"/>
                    <a:pt x="5625" y="9789"/>
                  </a:cubicBezTo>
                  <a:cubicBezTo>
                    <a:pt x="5329" y="10612"/>
                    <a:pt x="5180" y="11490"/>
                    <a:pt x="5180" y="12421"/>
                  </a:cubicBezTo>
                  <a:cubicBezTo>
                    <a:pt x="5180" y="13356"/>
                    <a:pt x="5329" y="14234"/>
                    <a:pt x="5625" y="15048"/>
                  </a:cubicBezTo>
                  <a:cubicBezTo>
                    <a:pt x="5922" y="15862"/>
                    <a:pt x="6323" y="16582"/>
                    <a:pt x="6827" y="17196"/>
                  </a:cubicBezTo>
                  <a:cubicBezTo>
                    <a:pt x="7332" y="17810"/>
                    <a:pt x="7929" y="18294"/>
                    <a:pt x="8619" y="18650"/>
                  </a:cubicBezTo>
                  <a:cubicBezTo>
                    <a:pt x="9312" y="19005"/>
                    <a:pt x="10039" y="19185"/>
                    <a:pt x="10806" y="19185"/>
                  </a:cubicBezTo>
                  <a:moveTo>
                    <a:pt x="10806" y="7832"/>
                  </a:moveTo>
                  <a:cubicBezTo>
                    <a:pt x="11337" y="7832"/>
                    <a:pt x="11834" y="7953"/>
                    <a:pt x="12294" y="8191"/>
                  </a:cubicBezTo>
                  <a:cubicBezTo>
                    <a:pt x="12754" y="8432"/>
                    <a:pt x="13158" y="8755"/>
                    <a:pt x="13501" y="9169"/>
                  </a:cubicBezTo>
                  <a:cubicBezTo>
                    <a:pt x="13846" y="9583"/>
                    <a:pt x="14118" y="10068"/>
                    <a:pt x="14316" y="10623"/>
                  </a:cubicBezTo>
                  <a:cubicBezTo>
                    <a:pt x="14515" y="11184"/>
                    <a:pt x="14615" y="11781"/>
                    <a:pt x="14615" y="12421"/>
                  </a:cubicBezTo>
                  <a:cubicBezTo>
                    <a:pt x="14615" y="13056"/>
                    <a:pt x="14515" y="13649"/>
                    <a:pt x="14316" y="14205"/>
                  </a:cubicBezTo>
                  <a:cubicBezTo>
                    <a:pt x="14118" y="14757"/>
                    <a:pt x="13846" y="15245"/>
                    <a:pt x="13501" y="15668"/>
                  </a:cubicBezTo>
                  <a:cubicBezTo>
                    <a:pt x="13158" y="16091"/>
                    <a:pt x="12752" y="16420"/>
                    <a:pt x="12289" y="16661"/>
                  </a:cubicBezTo>
                  <a:cubicBezTo>
                    <a:pt x="11824" y="16899"/>
                    <a:pt x="11330" y="17016"/>
                    <a:pt x="10806" y="17016"/>
                  </a:cubicBezTo>
                  <a:cubicBezTo>
                    <a:pt x="10274" y="17016"/>
                    <a:pt x="9777" y="16899"/>
                    <a:pt x="9312" y="16661"/>
                  </a:cubicBezTo>
                  <a:cubicBezTo>
                    <a:pt x="8847" y="16420"/>
                    <a:pt x="8443" y="16091"/>
                    <a:pt x="8100" y="15668"/>
                  </a:cubicBezTo>
                  <a:cubicBezTo>
                    <a:pt x="7755" y="15245"/>
                    <a:pt x="7483" y="14754"/>
                    <a:pt x="7285" y="14199"/>
                  </a:cubicBezTo>
                  <a:cubicBezTo>
                    <a:pt x="7084" y="13641"/>
                    <a:pt x="6984" y="13044"/>
                    <a:pt x="6984" y="12421"/>
                  </a:cubicBezTo>
                  <a:cubicBezTo>
                    <a:pt x="6984" y="11781"/>
                    <a:pt x="7084" y="11184"/>
                    <a:pt x="7285" y="10623"/>
                  </a:cubicBezTo>
                  <a:cubicBezTo>
                    <a:pt x="7483" y="10068"/>
                    <a:pt x="7755" y="9583"/>
                    <a:pt x="8100" y="9169"/>
                  </a:cubicBezTo>
                  <a:cubicBezTo>
                    <a:pt x="8443" y="8755"/>
                    <a:pt x="8847" y="8431"/>
                    <a:pt x="9312" y="8191"/>
                  </a:cubicBezTo>
                  <a:cubicBezTo>
                    <a:pt x="9777" y="7953"/>
                    <a:pt x="10274" y="7832"/>
                    <a:pt x="10806" y="7832"/>
                  </a:cubicBezTo>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4288" tIns="14288" rIns="14288" bIns="14288" anchor="ctr"/>
            <a:lstStyle/>
            <a:p>
              <a:endParaRPr lang="zh-CN" altLang="en-US">
                <a:solidFill>
                  <a:schemeClr val="tx1">
                    <a:lumMod val="50000"/>
                    <a:lumOff val="50000"/>
                  </a:schemeClr>
                </a:solidFill>
              </a:endParaRPr>
            </a:p>
          </p:txBody>
        </p:sp>
        <p:sp>
          <p:nvSpPr>
            <p:cNvPr id="25616" name="AutoShape 16"/>
            <p:cNvSpPr/>
            <p:nvPr/>
          </p:nvSpPr>
          <p:spPr bwMode="auto">
            <a:xfrm>
              <a:off x="5032177" y="2119371"/>
              <a:ext cx="267891" cy="223311"/>
            </a:xfrm>
            <a:custGeom>
              <a:avLst/>
              <a:gdLst>
                <a:gd name="T0" fmla="*/ 357188 w 21600"/>
                <a:gd name="T1" fmla="*/ 297642 h 21579"/>
                <a:gd name="T2" fmla="*/ 357188 w 21600"/>
                <a:gd name="T3" fmla="*/ 297642 h 21579"/>
                <a:gd name="T4" fmla="*/ 357188 w 21600"/>
                <a:gd name="T5" fmla="*/ 297642 h 21579"/>
                <a:gd name="T6" fmla="*/ 357188 w 21600"/>
                <a:gd name="T7" fmla="*/ 297642 h 215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579">
                  <a:moveTo>
                    <a:pt x="21600" y="9391"/>
                  </a:moveTo>
                  <a:cubicBezTo>
                    <a:pt x="21600" y="9887"/>
                    <a:pt x="21472" y="10321"/>
                    <a:pt x="21218" y="10697"/>
                  </a:cubicBezTo>
                  <a:cubicBezTo>
                    <a:pt x="20963" y="11072"/>
                    <a:pt x="20647" y="11313"/>
                    <a:pt x="20263" y="11427"/>
                  </a:cubicBezTo>
                  <a:lnTo>
                    <a:pt x="20263" y="16610"/>
                  </a:lnTo>
                  <a:cubicBezTo>
                    <a:pt x="20263" y="17200"/>
                    <a:pt x="20087" y="17708"/>
                    <a:pt x="19729" y="18128"/>
                  </a:cubicBezTo>
                  <a:cubicBezTo>
                    <a:pt x="19374" y="18550"/>
                    <a:pt x="18951" y="18758"/>
                    <a:pt x="18459" y="18758"/>
                  </a:cubicBezTo>
                  <a:cubicBezTo>
                    <a:pt x="17927" y="18122"/>
                    <a:pt x="17286" y="17505"/>
                    <a:pt x="16537" y="16904"/>
                  </a:cubicBezTo>
                  <a:cubicBezTo>
                    <a:pt x="15785" y="16305"/>
                    <a:pt x="14980" y="15756"/>
                    <a:pt x="14116" y="15254"/>
                  </a:cubicBezTo>
                  <a:cubicBezTo>
                    <a:pt x="13254" y="14755"/>
                    <a:pt x="12363" y="14324"/>
                    <a:pt x="11449" y="13969"/>
                  </a:cubicBezTo>
                  <a:cubicBezTo>
                    <a:pt x="10536" y="13614"/>
                    <a:pt x="9648" y="13379"/>
                    <a:pt x="8788" y="13267"/>
                  </a:cubicBezTo>
                  <a:cubicBezTo>
                    <a:pt x="8453" y="13379"/>
                    <a:pt x="8179" y="13564"/>
                    <a:pt x="7968" y="13828"/>
                  </a:cubicBezTo>
                  <a:cubicBezTo>
                    <a:pt x="7758" y="14092"/>
                    <a:pt x="7613" y="14386"/>
                    <a:pt x="7535" y="14706"/>
                  </a:cubicBezTo>
                  <a:cubicBezTo>
                    <a:pt x="7457" y="15028"/>
                    <a:pt x="7449" y="15360"/>
                    <a:pt x="7510" y="15698"/>
                  </a:cubicBezTo>
                  <a:cubicBezTo>
                    <a:pt x="7574" y="16035"/>
                    <a:pt x="7719" y="16340"/>
                    <a:pt x="7946" y="16610"/>
                  </a:cubicBezTo>
                  <a:cubicBezTo>
                    <a:pt x="7750" y="16992"/>
                    <a:pt x="7660" y="17347"/>
                    <a:pt x="7677" y="17673"/>
                  </a:cubicBezTo>
                  <a:cubicBezTo>
                    <a:pt x="7692" y="17993"/>
                    <a:pt x="7772" y="18307"/>
                    <a:pt x="7917" y="18606"/>
                  </a:cubicBezTo>
                  <a:cubicBezTo>
                    <a:pt x="8059" y="18908"/>
                    <a:pt x="8255" y="19193"/>
                    <a:pt x="8497" y="19469"/>
                  </a:cubicBezTo>
                  <a:cubicBezTo>
                    <a:pt x="8737" y="19745"/>
                    <a:pt x="8996" y="20021"/>
                    <a:pt x="9271" y="20291"/>
                  </a:cubicBezTo>
                  <a:cubicBezTo>
                    <a:pt x="9114" y="20696"/>
                    <a:pt x="8842" y="21001"/>
                    <a:pt x="8455" y="21212"/>
                  </a:cubicBezTo>
                  <a:cubicBezTo>
                    <a:pt x="8069" y="21423"/>
                    <a:pt x="7655" y="21541"/>
                    <a:pt x="7212" y="21570"/>
                  </a:cubicBezTo>
                  <a:cubicBezTo>
                    <a:pt x="6771" y="21599"/>
                    <a:pt x="6340" y="21550"/>
                    <a:pt x="5917" y="21423"/>
                  </a:cubicBezTo>
                  <a:cubicBezTo>
                    <a:pt x="5496" y="21294"/>
                    <a:pt x="5163" y="21092"/>
                    <a:pt x="4923" y="20810"/>
                  </a:cubicBezTo>
                  <a:cubicBezTo>
                    <a:pt x="4781" y="20241"/>
                    <a:pt x="4624" y="19657"/>
                    <a:pt x="4453" y="19055"/>
                  </a:cubicBezTo>
                  <a:cubicBezTo>
                    <a:pt x="4281" y="18453"/>
                    <a:pt x="4139" y="17843"/>
                    <a:pt x="4032" y="17224"/>
                  </a:cubicBezTo>
                  <a:cubicBezTo>
                    <a:pt x="3921" y="16599"/>
                    <a:pt x="3868" y="15953"/>
                    <a:pt x="3868" y="15281"/>
                  </a:cubicBezTo>
                  <a:cubicBezTo>
                    <a:pt x="3868" y="14615"/>
                    <a:pt x="3961" y="13905"/>
                    <a:pt x="4149" y="13153"/>
                  </a:cubicBezTo>
                  <a:lnTo>
                    <a:pt x="1804" y="13153"/>
                  </a:lnTo>
                  <a:cubicBezTo>
                    <a:pt x="1312" y="13153"/>
                    <a:pt x="888" y="12945"/>
                    <a:pt x="533" y="12522"/>
                  </a:cubicBezTo>
                  <a:cubicBezTo>
                    <a:pt x="176" y="12100"/>
                    <a:pt x="0" y="11592"/>
                    <a:pt x="0" y="10990"/>
                  </a:cubicBezTo>
                  <a:lnTo>
                    <a:pt x="0" y="7774"/>
                  </a:lnTo>
                  <a:cubicBezTo>
                    <a:pt x="0" y="7184"/>
                    <a:pt x="176" y="6676"/>
                    <a:pt x="526" y="6245"/>
                  </a:cubicBezTo>
                  <a:cubicBezTo>
                    <a:pt x="878" y="5819"/>
                    <a:pt x="1304" y="5605"/>
                    <a:pt x="1804" y="5605"/>
                  </a:cubicBezTo>
                  <a:lnTo>
                    <a:pt x="7652" y="5605"/>
                  </a:lnTo>
                  <a:cubicBezTo>
                    <a:pt x="8551" y="5605"/>
                    <a:pt x="9508" y="5449"/>
                    <a:pt x="10524" y="5135"/>
                  </a:cubicBezTo>
                  <a:cubicBezTo>
                    <a:pt x="11540" y="4821"/>
                    <a:pt x="12536" y="4399"/>
                    <a:pt x="13511" y="3873"/>
                  </a:cubicBezTo>
                  <a:cubicBezTo>
                    <a:pt x="14488" y="3342"/>
                    <a:pt x="15408" y="2744"/>
                    <a:pt x="16272" y="2071"/>
                  </a:cubicBezTo>
                  <a:cubicBezTo>
                    <a:pt x="17134" y="1405"/>
                    <a:pt x="17864" y="713"/>
                    <a:pt x="18459" y="0"/>
                  </a:cubicBezTo>
                  <a:cubicBezTo>
                    <a:pt x="18951" y="0"/>
                    <a:pt x="19374" y="214"/>
                    <a:pt x="19729" y="633"/>
                  </a:cubicBezTo>
                  <a:cubicBezTo>
                    <a:pt x="20087" y="1056"/>
                    <a:pt x="20263" y="1567"/>
                    <a:pt x="20263" y="2165"/>
                  </a:cubicBezTo>
                  <a:lnTo>
                    <a:pt x="20263" y="7334"/>
                  </a:lnTo>
                  <a:cubicBezTo>
                    <a:pt x="20647" y="7445"/>
                    <a:pt x="20963" y="7692"/>
                    <a:pt x="21218" y="8070"/>
                  </a:cubicBezTo>
                  <a:cubicBezTo>
                    <a:pt x="21472" y="8454"/>
                    <a:pt x="21600" y="8895"/>
                    <a:pt x="21600" y="9391"/>
                  </a:cubicBezTo>
                  <a:moveTo>
                    <a:pt x="18459" y="2855"/>
                  </a:moveTo>
                  <a:cubicBezTo>
                    <a:pt x="17864" y="3407"/>
                    <a:pt x="17215" y="3941"/>
                    <a:pt x="16512" y="4451"/>
                  </a:cubicBezTo>
                  <a:cubicBezTo>
                    <a:pt x="15810" y="4962"/>
                    <a:pt x="15065" y="5423"/>
                    <a:pt x="14280" y="5834"/>
                  </a:cubicBezTo>
                  <a:cubicBezTo>
                    <a:pt x="13494" y="6245"/>
                    <a:pt x="12693" y="6609"/>
                    <a:pt x="11878" y="6923"/>
                  </a:cubicBezTo>
                  <a:cubicBezTo>
                    <a:pt x="11060" y="7237"/>
                    <a:pt x="10255" y="7462"/>
                    <a:pt x="9457" y="7603"/>
                  </a:cubicBezTo>
                  <a:lnTo>
                    <a:pt x="9457" y="11172"/>
                  </a:lnTo>
                  <a:cubicBezTo>
                    <a:pt x="10255" y="11325"/>
                    <a:pt x="11060" y="11554"/>
                    <a:pt x="11878" y="11862"/>
                  </a:cubicBezTo>
                  <a:cubicBezTo>
                    <a:pt x="12693" y="12170"/>
                    <a:pt x="13494" y="12537"/>
                    <a:pt x="14280" y="12956"/>
                  </a:cubicBezTo>
                  <a:cubicBezTo>
                    <a:pt x="15065" y="13379"/>
                    <a:pt x="15812" y="13843"/>
                    <a:pt x="16524" y="14347"/>
                  </a:cubicBezTo>
                  <a:cubicBezTo>
                    <a:pt x="17234" y="14855"/>
                    <a:pt x="17881" y="15380"/>
                    <a:pt x="18459" y="15921"/>
                  </a:cubicBezTo>
                  <a:lnTo>
                    <a:pt x="18459" y="2855"/>
                  </a:lnTo>
                  <a:close/>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4288" tIns="14288" rIns="14288" bIns="14288" anchor="ctr"/>
            <a:lstStyle/>
            <a:p>
              <a:endParaRPr lang="zh-CN" altLang="en-US">
                <a:solidFill>
                  <a:schemeClr val="tx1">
                    <a:lumMod val="50000"/>
                    <a:lumOff val="50000"/>
                  </a:schemeClr>
                </a:solidFill>
              </a:endParaRPr>
            </a:p>
          </p:txBody>
        </p:sp>
        <p:sp>
          <p:nvSpPr>
            <p:cNvPr id="25617" name="AutoShape 17"/>
            <p:cNvSpPr/>
            <p:nvPr/>
          </p:nvSpPr>
          <p:spPr bwMode="auto">
            <a:xfrm>
              <a:off x="5579864" y="3069188"/>
              <a:ext cx="267891" cy="268569"/>
            </a:xfrm>
            <a:custGeom>
              <a:avLst/>
              <a:gdLst>
                <a:gd name="T0" fmla="*/ 357188 w 21600"/>
                <a:gd name="T1" fmla="*/ 357982 h 21600"/>
                <a:gd name="T2" fmla="*/ 357188 w 21600"/>
                <a:gd name="T3" fmla="*/ 357982 h 21600"/>
                <a:gd name="T4" fmla="*/ 357188 w 21600"/>
                <a:gd name="T5" fmla="*/ 357982 h 21600"/>
                <a:gd name="T6" fmla="*/ 357188 w 21600"/>
                <a:gd name="T7" fmla="*/ 35798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357" y="18801"/>
                  </a:moveTo>
                  <a:cubicBezTo>
                    <a:pt x="21518" y="18965"/>
                    <a:pt x="21599" y="19177"/>
                    <a:pt x="21599" y="19436"/>
                  </a:cubicBezTo>
                  <a:cubicBezTo>
                    <a:pt x="21599" y="19580"/>
                    <a:pt x="21518" y="19775"/>
                    <a:pt x="21357" y="20018"/>
                  </a:cubicBezTo>
                  <a:cubicBezTo>
                    <a:pt x="21193" y="20261"/>
                    <a:pt x="20989" y="20504"/>
                    <a:pt x="20746" y="20741"/>
                  </a:cubicBezTo>
                  <a:cubicBezTo>
                    <a:pt x="20503" y="20978"/>
                    <a:pt x="20260" y="21184"/>
                    <a:pt x="20023" y="21348"/>
                  </a:cubicBezTo>
                  <a:cubicBezTo>
                    <a:pt x="19783" y="21518"/>
                    <a:pt x="19593" y="21599"/>
                    <a:pt x="19447" y="21599"/>
                  </a:cubicBezTo>
                  <a:cubicBezTo>
                    <a:pt x="19189" y="21599"/>
                    <a:pt x="18975" y="21515"/>
                    <a:pt x="18811" y="21343"/>
                  </a:cubicBezTo>
                  <a:lnTo>
                    <a:pt x="13957" y="16502"/>
                  </a:lnTo>
                  <a:cubicBezTo>
                    <a:pt x="13217" y="16980"/>
                    <a:pt x="12428" y="17350"/>
                    <a:pt x="11589" y="17604"/>
                  </a:cubicBezTo>
                  <a:cubicBezTo>
                    <a:pt x="10750" y="17864"/>
                    <a:pt x="9891" y="17991"/>
                    <a:pt x="9007" y="17991"/>
                  </a:cubicBezTo>
                  <a:cubicBezTo>
                    <a:pt x="7769" y="17991"/>
                    <a:pt x="6608" y="17759"/>
                    <a:pt x="5517" y="17290"/>
                  </a:cubicBezTo>
                  <a:cubicBezTo>
                    <a:pt x="4427" y="16822"/>
                    <a:pt x="3469" y="16175"/>
                    <a:pt x="2644" y="15353"/>
                  </a:cubicBezTo>
                  <a:cubicBezTo>
                    <a:pt x="1816" y="14534"/>
                    <a:pt x="1172" y="13580"/>
                    <a:pt x="700" y="12487"/>
                  </a:cubicBezTo>
                  <a:cubicBezTo>
                    <a:pt x="231" y="11400"/>
                    <a:pt x="0" y="10236"/>
                    <a:pt x="0" y="8999"/>
                  </a:cubicBezTo>
                  <a:cubicBezTo>
                    <a:pt x="0" y="7768"/>
                    <a:pt x="231" y="6602"/>
                    <a:pt x="700" y="5515"/>
                  </a:cubicBezTo>
                  <a:cubicBezTo>
                    <a:pt x="1169" y="4422"/>
                    <a:pt x="1816" y="3467"/>
                    <a:pt x="2644" y="2645"/>
                  </a:cubicBezTo>
                  <a:cubicBezTo>
                    <a:pt x="3469" y="1827"/>
                    <a:pt x="4424" y="1180"/>
                    <a:pt x="5512" y="708"/>
                  </a:cubicBezTo>
                  <a:cubicBezTo>
                    <a:pt x="6600" y="237"/>
                    <a:pt x="7764" y="0"/>
                    <a:pt x="9007" y="0"/>
                  </a:cubicBezTo>
                  <a:cubicBezTo>
                    <a:pt x="10244" y="0"/>
                    <a:pt x="11403" y="237"/>
                    <a:pt x="12488" y="708"/>
                  </a:cubicBezTo>
                  <a:cubicBezTo>
                    <a:pt x="13573" y="1180"/>
                    <a:pt x="14530" y="1827"/>
                    <a:pt x="15358" y="2645"/>
                  </a:cubicBezTo>
                  <a:cubicBezTo>
                    <a:pt x="16183" y="3467"/>
                    <a:pt x="16830" y="4422"/>
                    <a:pt x="17299" y="5515"/>
                  </a:cubicBezTo>
                  <a:cubicBezTo>
                    <a:pt x="17768" y="6602"/>
                    <a:pt x="18003" y="7768"/>
                    <a:pt x="18003" y="8999"/>
                  </a:cubicBezTo>
                  <a:cubicBezTo>
                    <a:pt x="18003" y="9886"/>
                    <a:pt x="17873" y="10747"/>
                    <a:pt x="17616" y="11589"/>
                  </a:cubicBezTo>
                  <a:cubicBezTo>
                    <a:pt x="17359" y="12433"/>
                    <a:pt x="16991" y="13218"/>
                    <a:pt x="16514" y="13947"/>
                  </a:cubicBezTo>
                  <a:lnTo>
                    <a:pt x="21357" y="18801"/>
                  </a:lnTo>
                  <a:close/>
                  <a:moveTo>
                    <a:pt x="3596" y="8999"/>
                  </a:moveTo>
                  <a:cubicBezTo>
                    <a:pt x="3596" y="9759"/>
                    <a:pt x="3740" y="10465"/>
                    <a:pt x="4028" y="11117"/>
                  </a:cubicBezTo>
                  <a:cubicBezTo>
                    <a:pt x="4317" y="11770"/>
                    <a:pt x="4707" y="12337"/>
                    <a:pt x="5193" y="12820"/>
                  </a:cubicBezTo>
                  <a:cubicBezTo>
                    <a:pt x="5679" y="13300"/>
                    <a:pt x="6252" y="13684"/>
                    <a:pt x="6908" y="13969"/>
                  </a:cubicBezTo>
                  <a:cubicBezTo>
                    <a:pt x="7566" y="14252"/>
                    <a:pt x="8264" y="14393"/>
                    <a:pt x="9004" y="14393"/>
                  </a:cubicBezTo>
                  <a:cubicBezTo>
                    <a:pt x="9744" y="14393"/>
                    <a:pt x="10439" y="14252"/>
                    <a:pt x="11092" y="13969"/>
                  </a:cubicBezTo>
                  <a:cubicBezTo>
                    <a:pt x="11745" y="13684"/>
                    <a:pt x="12318" y="13300"/>
                    <a:pt x="12801" y="12820"/>
                  </a:cubicBezTo>
                  <a:cubicBezTo>
                    <a:pt x="13290" y="12337"/>
                    <a:pt x="13677" y="11770"/>
                    <a:pt x="13965" y="11117"/>
                  </a:cubicBezTo>
                  <a:cubicBezTo>
                    <a:pt x="14254" y="10465"/>
                    <a:pt x="14398" y="9759"/>
                    <a:pt x="14398" y="8999"/>
                  </a:cubicBezTo>
                  <a:cubicBezTo>
                    <a:pt x="14398" y="8259"/>
                    <a:pt x="14254" y="7565"/>
                    <a:pt x="13965" y="6912"/>
                  </a:cubicBezTo>
                  <a:cubicBezTo>
                    <a:pt x="13674" y="6257"/>
                    <a:pt x="13290" y="5684"/>
                    <a:pt x="12801" y="5192"/>
                  </a:cubicBezTo>
                  <a:cubicBezTo>
                    <a:pt x="12315" y="4704"/>
                    <a:pt x="11745" y="4317"/>
                    <a:pt x="11092" y="4032"/>
                  </a:cubicBezTo>
                  <a:cubicBezTo>
                    <a:pt x="10439" y="3749"/>
                    <a:pt x="9741" y="3605"/>
                    <a:pt x="9004" y="3605"/>
                  </a:cubicBezTo>
                  <a:cubicBezTo>
                    <a:pt x="8267" y="3605"/>
                    <a:pt x="7566" y="3749"/>
                    <a:pt x="6908" y="4032"/>
                  </a:cubicBezTo>
                  <a:cubicBezTo>
                    <a:pt x="6252" y="4317"/>
                    <a:pt x="5676" y="4704"/>
                    <a:pt x="5193" y="5192"/>
                  </a:cubicBezTo>
                  <a:cubicBezTo>
                    <a:pt x="4707" y="5684"/>
                    <a:pt x="4317" y="6257"/>
                    <a:pt x="4028" y="6912"/>
                  </a:cubicBezTo>
                  <a:cubicBezTo>
                    <a:pt x="3740" y="7565"/>
                    <a:pt x="3596" y="8256"/>
                    <a:pt x="3596" y="8999"/>
                  </a:cubicBezTo>
                  <a:moveTo>
                    <a:pt x="9007" y="5591"/>
                  </a:moveTo>
                  <a:cubicBezTo>
                    <a:pt x="9185" y="5591"/>
                    <a:pt x="9343" y="5656"/>
                    <a:pt x="9473" y="5785"/>
                  </a:cubicBezTo>
                  <a:cubicBezTo>
                    <a:pt x="9603" y="5918"/>
                    <a:pt x="9668" y="6082"/>
                    <a:pt x="9668" y="6279"/>
                  </a:cubicBezTo>
                  <a:cubicBezTo>
                    <a:pt x="9668" y="6460"/>
                    <a:pt x="9603" y="6616"/>
                    <a:pt x="9473" y="6745"/>
                  </a:cubicBezTo>
                  <a:cubicBezTo>
                    <a:pt x="9343" y="6878"/>
                    <a:pt x="9185" y="6943"/>
                    <a:pt x="9007" y="6943"/>
                  </a:cubicBezTo>
                  <a:cubicBezTo>
                    <a:pt x="8439" y="6943"/>
                    <a:pt x="7953" y="7144"/>
                    <a:pt x="7552" y="7536"/>
                  </a:cubicBezTo>
                  <a:cubicBezTo>
                    <a:pt x="7151" y="7934"/>
                    <a:pt x="6950" y="8423"/>
                    <a:pt x="6950" y="8996"/>
                  </a:cubicBezTo>
                  <a:cubicBezTo>
                    <a:pt x="6950" y="9180"/>
                    <a:pt x="6885" y="9332"/>
                    <a:pt x="6755" y="9465"/>
                  </a:cubicBezTo>
                  <a:cubicBezTo>
                    <a:pt x="6622" y="9595"/>
                    <a:pt x="6467" y="9657"/>
                    <a:pt x="6289" y="9657"/>
                  </a:cubicBezTo>
                  <a:cubicBezTo>
                    <a:pt x="6080" y="9657"/>
                    <a:pt x="5913" y="9595"/>
                    <a:pt x="5786" y="9465"/>
                  </a:cubicBezTo>
                  <a:cubicBezTo>
                    <a:pt x="5659" y="9332"/>
                    <a:pt x="5599" y="9180"/>
                    <a:pt x="5599" y="8996"/>
                  </a:cubicBezTo>
                  <a:cubicBezTo>
                    <a:pt x="5599" y="8539"/>
                    <a:pt x="5684" y="8104"/>
                    <a:pt x="5862" y="7686"/>
                  </a:cubicBezTo>
                  <a:cubicBezTo>
                    <a:pt x="6037" y="7271"/>
                    <a:pt x="6280" y="6907"/>
                    <a:pt x="6597" y="6590"/>
                  </a:cubicBezTo>
                  <a:cubicBezTo>
                    <a:pt x="6905" y="6277"/>
                    <a:pt x="7264" y="6028"/>
                    <a:pt x="7676" y="5856"/>
                  </a:cubicBezTo>
                  <a:cubicBezTo>
                    <a:pt x="8086" y="5681"/>
                    <a:pt x="8529" y="5591"/>
                    <a:pt x="9007" y="5591"/>
                  </a:cubicBezTo>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4288" tIns="14288" rIns="14288" bIns="14288" anchor="ctr"/>
            <a:lstStyle/>
            <a:p>
              <a:endParaRPr lang="zh-CN" altLang="en-US">
                <a:solidFill>
                  <a:schemeClr val="tx1">
                    <a:lumMod val="50000"/>
                    <a:lumOff val="50000"/>
                  </a:schemeClr>
                </a:solidFill>
              </a:endParaRPr>
            </a:p>
          </p:txBody>
        </p:sp>
        <p:sp>
          <p:nvSpPr>
            <p:cNvPr id="25618" name="AutoShape 18"/>
            <p:cNvSpPr/>
            <p:nvPr/>
          </p:nvSpPr>
          <p:spPr bwMode="auto">
            <a:xfrm>
              <a:off x="3889772" y="4077959"/>
              <a:ext cx="266700" cy="266782"/>
            </a:xfrm>
            <a:custGeom>
              <a:avLst/>
              <a:gdLst>
                <a:gd name="T0" fmla="*/ 355600 w 21600"/>
                <a:gd name="T1" fmla="*/ 355600 h 21600"/>
                <a:gd name="T2" fmla="*/ 355600 w 21600"/>
                <a:gd name="T3" fmla="*/ 355600 h 21600"/>
                <a:gd name="T4" fmla="*/ 355600 w 21600"/>
                <a:gd name="T5" fmla="*/ 355600 h 21600"/>
                <a:gd name="T6" fmla="*/ 355600 w 21600"/>
                <a:gd name="T7" fmla="*/ 35560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8897" y="0"/>
                  </a:moveTo>
                  <a:cubicBezTo>
                    <a:pt x="19649" y="0"/>
                    <a:pt x="20287" y="264"/>
                    <a:pt x="20812" y="796"/>
                  </a:cubicBezTo>
                  <a:cubicBezTo>
                    <a:pt x="21335" y="1321"/>
                    <a:pt x="21600" y="1962"/>
                    <a:pt x="21600" y="2711"/>
                  </a:cubicBezTo>
                  <a:lnTo>
                    <a:pt x="21600" y="18882"/>
                  </a:lnTo>
                  <a:cubicBezTo>
                    <a:pt x="21600" y="19267"/>
                    <a:pt x="21526" y="19623"/>
                    <a:pt x="21382" y="19952"/>
                  </a:cubicBezTo>
                  <a:cubicBezTo>
                    <a:pt x="21235" y="20281"/>
                    <a:pt x="21041" y="20563"/>
                    <a:pt x="20803" y="20804"/>
                  </a:cubicBezTo>
                  <a:cubicBezTo>
                    <a:pt x="20566" y="21042"/>
                    <a:pt x="20278" y="21232"/>
                    <a:pt x="19940" y="21376"/>
                  </a:cubicBezTo>
                  <a:cubicBezTo>
                    <a:pt x="19602" y="21523"/>
                    <a:pt x="19256" y="21594"/>
                    <a:pt x="18897" y="21594"/>
                  </a:cubicBezTo>
                  <a:lnTo>
                    <a:pt x="12065" y="21594"/>
                  </a:lnTo>
                  <a:lnTo>
                    <a:pt x="12065" y="12552"/>
                  </a:lnTo>
                  <a:lnTo>
                    <a:pt x="14486" y="12552"/>
                  </a:lnTo>
                  <a:cubicBezTo>
                    <a:pt x="14594" y="12552"/>
                    <a:pt x="14697" y="12516"/>
                    <a:pt x="14788" y="12440"/>
                  </a:cubicBezTo>
                  <a:cubicBezTo>
                    <a:pt x="14876" y="12367"/>
                    <a:pt x="14920" y="12267"/>
                    <a:pt x="14920" y="12143"/>
                  </a:cubicBezTo>
                  <a:lnTo>
                    <a:pt x="15088" y="9779"/>
                  </a:lnTo>
                  <a:cubicBezTo>
                    <a:pt x="15088" y="9649"/>
                    <a:pt x="15050" y="9538"/>
                    <a:pt x="14976" y="9444"/>
                  </a:cubicBezTo>
                  <a:cubicBezTo>
                    <a:pt x="14882" y="9350"/>
                    <a:pt x="14773" y="9303"/>
                    <a:pt x="14653" y="9303"/>
                  </a:cubicBezTo>
                  <a:lnTo>
                    <a:pt x="12065" y="9303"/>
                  </a:lnTo>
                  <a:lnTo>
                    <a:pt x="12065" y="8263"/>
                  </a:lnTo>
                  <a:cubicBezTo>
                    <a:pt x="12065" y="7878"/>
                    <a:pt x="12115" y="7622"/>
                    <a:pt x="12215" y="7496"/>
                  </a:cubicBezTo>
                  <a:cubicBezTo>
                    <a:pt x="12312" y="7370"/>
                    <a:pt x="12565" y="7308"/>
                    <a:pt x="12964" y="7308"/>
                  </a:cubicBezTo>
                  <a:cubicBezTo>
                    <a:pt x="13202" y="7308"/>
                    <a:pt x="13458" y="7326"/>
                    <a:pt x="13745" y="7367"/>
                  </a:cubicBezTo>
                  <a:cubicBezTo>
                    <a:pt x="14033" y="7405"/>
                    <a:pt x="14306" y="7455"/>
                    <a:pt x="14568" y="7520"/>
                  </a:cubicBezTo>
                  <a:cubicBezTo>
                    <a:pt x="14624" y="7520"/>
                    <a:pt x="14685" y="7514"/>
                    <a:pt x="14759" y="7499"/>
                  </a:cubicBezTo>
                  <a:cubicBezTo>
                    <a:pt x="14829" y="7484"/>
                    <a:pt x="14882" y="7458"/>
                    <a:pt x="14920" y="7423"/>
                  </a:cubicBezTo>
                  <a:cubicBezTo>
                    <a:pt x="15014" y="7367"/>
                    <a:pt x="15079" y="7264"/>
                    <a:pt x="15117" y="7114"/>
                  </a:cubicBezTo>
                  <a:lnTo>
                    <a:pt x="15437" y="4837"/>
                  </a:lnTo>
                  <a:cubicBezTo>
                    <a:pt x="15478" y="4564"/>
                    <a:pt x="15361" y="4403"/>
                    <a:pt x="15088" y="4347"/>
                  </a:cubicBezTo>
                  <a:cubicBezTo>
                    <a:pt x="14245" y="4112"/>
                    <a:pt x="13364" y="4000"/>
                    <a:pt x="12444" y="4009"/>
                  </a:cubicBezTo>
                  <a:cubicBezTo>
                    <a:pt x="9625" y="4009"/>
                    <a:pt x="8212" y="5384"/>
                    <a:pt x="8212" y="8128"/>
                  </a:cubicBezTo>
                  <a:lnTo>
                    <a:pt x="8212" y="9308"/>
                  </a:lnTo>
                  <a:lnTo>
                    <a:pt x="6764" y="9308"/>
                  </a:lnTo>
                  <a:cubicBezTo>
                    <a:pt x="6455" y="9308"/>
                    <a:pt x="6306" y="9458"/>
                    <a:pt x="6317" y="9758"/>
                  </a:cubicBezTo>
                  <a:lnTo>
                    <a:pt x="6317" y="12120"/>
                  </a:lnTo>
                  <a:cubicBezTo>
                    <a:pt x="6317" y="12234"/>
                    <a:pt x="6356" y="12334"/>
                    <a:pt x="6444" y="12425"/>
                  </a:cubicBezTo>
                  <a:cubicBezTo>
                    <a:pt x="6526" y="12514"/>
                    <a:pt x="6632" y="12558"/>
                    <a:pt x="6764" y="12558"/>
                  </a:cubicBezTo>
                  <a:lnTo>
                    <a:pt x="8212" y="12558"/>
                  </a:lnTo>
                  <a:lnTo>
                    <a:pt x="8212" y="21599"/>
                  </a:lnTo>
                  <a:lnTo>
                    <a:pt x="2684" y="21599"/>
                  </a:lnTo>
                  <a:cubicBezTo>
                    <a:pt x="2320" y="21599"/>
                    <a:pt x="1973" y="21529"/>
                    <a:pt x="1647" y="21382"/>
                  </a:cubicBezTo>
                  <a:cubicBezTo>
                    <a:pt x="1321" y="21238"/>
                    <a:pt x="1033" y="21047"/>
                    <a:pt x="795" y="20809"/>
                  </a:cubicBezTo>
                  <a:cubicBezTo>
                    <a:pt x="558" y="20569"/>
                    <a:pt x="364" y="20287"/>
                    <a:pt x="220" y="19957"/>
                  </a:cubicBezTo>
                  <a:cubicBezTo>
                    <a:pt x="76" y="19628"/>
                    <a:pt x="0" y="19273"/>
                    <a:pt x="0" y="18888"/>
                  </a:cubicBezTo>
                  <a:lnTo>
                    <a:pt x="0" y="2717"/>
                  </a:lnTo>
                  <a:cubicBezTo>
                    <a:pt x="0" y="2352"/>
                    <a:pt x="76" y="2000"/>
                    <a:pt x="220" y="1662"/>
                  </a:cubicBezTo>
                  <a:cubicBezTo>
                    <a:pt x="364" y="1327"/>
                    <a:pt x="558" y="1036"/>
                    <a:pt x="795" y="801"/>
                  </a:cubicBezTo>
                  <a:cubicBezTo>
                    <a:pt x="1033" y="557"/>
                    <a:pt x="1321" y="369"/>
                    <a:pt x="1647" y="222"/>
                  </a:cubicBezTo>
                  <a:cubicBezTo>
                    <a:pt x="1973" y="75"/>
                    <a:pt x="2320" y="5"/>
                    <a:pt x="2684" y="5"/>
                  </a:cubicBezTo>
                  <a:lnTo>
                    <a:pt x="18897" y="5"/>
                  </a:lnTo>
                  <a:lnTo>
                    <a:pt x="18897" y="0"/>
                  </a:lnTo>
                  <a:close/>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4288" tIns="14288" rIns="14288" bIns="14288" anchor="ctr"/>
            <a:lstStyle/>
            <a:p>
              <a:endParaRPr lang="zh-CN" altLang="en-US">
                <a:solidFill>
                  <a:schemeClr val="tx1">
                    <a:lumMod val="50000"/>
                    <a:lumOff val="50000"/>
                  </a:schemeClr>
                </a:solidFill>
              </a:endParaRPr>
            </a:p>
          </p:txBody>
        </p:sp>
        <p:sp>
          <p:nvSpPr>
            <p:cNvPr id="25619" name="AutoShape 19"/>
            <p:cNvSpPr/>
            <p:nvPr/>
          </p:nvSpPr>
          <p:spPr bwMode="auto">
            <a:xfrm>
              <a:off x="4274344" y="2967954"/>
              <a:ext cx="571500" cy="476397"/>
            </a:xfrm>
            <a:custGeom>
              <a:avLst/>
              <a:gdLst>
                <a:gd name="T0" fmla="*/ 762000 w 21600"/>
                <a:gd name="T1" fmla="*/ 635000 h 21600"/>
                <a:gd name="T2" fmla="*/ 762000 w 21600"/>
                <a:gd name="T3" fmla="*/ 635000 h 21600"/>
                <a:gd name="T4" fmla="*/ 762000 w 21600"/>
                <a:gd name="T5" fmla="*/ 635000 h 21600"/>
                <a:gd name="T6" fmla="*/ 762000 w 21600"/>
                <a:gd name="T7" fmla="*/ 63500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263" y="0"/>
                  </a:moveTo>
                  <a:cubicBezTo>
                    <a:pt x="20630" y="0"/>
                    <a:pt x="20943" y="161"/>
                    <a:pt x="21205" y="478"/>
                  </a:cubicBezTo>
                  <a:cubicBezTo>
                    <a:pt x="21467" y="798"/>
                    <a:pt x="21600" y="1177"/>
                    <a:pt x="21600" y="1618"/>
                  </a:cubicBezTo>
                  <a:lnTo>
                    <a:pt x="21600" y="19981"/>
                  </a:lnTo>
                  <a:cubicBezTo>
                    <a:pt x="21600" y="20422"/>
                    <a:pt x="21467" y="20801"/>
                    <a:pt x="21205" y="21121"/>
                  </a:cubicBezTo>
                  <a:cubicBezTo>
                    <a:pt x="20943" y="21438"/>
                    <a:pt x="20630" y="21599"/>
                    <a:pt x="20263" y="21599"/>
                  </a:cubicBezTo>
                  <a:lnTo>
                    <a:pt x="1346" y="21599"/>
                  </a:lnTo>
                  <a:cubicBezTo>
                    <a:pt x="981" y="21599"/>
                    <a:pt x="663" y="21438"/>
                    <a:pt x="399" y="21121"/>
                  </a:cubicBezTo>
                  <a:cubicBezTo>
                    <a:pt x="132" y="20801"/>
                    <a:pt x="0" y="20422"/>
                    <a:pt x="0" y="19981"/>
                  </a:cubicBezTo>
                  <a:lnTo>
                    <a:pt x="0" y="1618"/>
                  </a:lnTo>
                  <a:cubicBezTo>
                    <a:pt x="0" y="1177"/>
                    <a:pt x="132" y="798"/>
                    <a:pt x="399" y="478"/>
                  </a:cubicBezTo>
                  <a:cubicBezTo>
                    <a:pt x="663" y="161"/>
                    <a:pt x="981" y="0"/>
                    <a:pt x="1346" y="0"/>
                  </a:cubicBezTo>
                  <a:lnTo>
                    <a:pt x="20263" y="0"/>
                  </a:lnTo>
                  <a:close/>
                  <a:moveTo>
                    <a:pt x="4051" y="2170"/>
                  </a:moveTo>
                  <a:cubicBezTo>
                    <a:pt x="4051" y="2020"/>
                    <a:pt x="4010" y="1891"/>
                    <a:pt x="3924" y="1782"/>
                  </a:cubicBezTo>
                  <a:cubicBezTo>
                    <a:pt x="3838" y="1677"/>
                    <a:pt x="3728" y="1621"/>
                    <a:pt x="3593" y="1621"/>
                  </a:cubicBezTo>
                  <a:lnTo>
                    <a:pt x="1801" y="1621"/>
                  </a:lnTo>
                  <a:cubicBezTo>
                    <a:pt x="1676" y="1621"/>
                    <a:pt x="1569" y="1674"/>
                    <a:pt x="1481" y="1776"/>
                  </a:cubicBezTo>
                  <a:cubicBezTo>
                    <a:pt x="1390" y="1879"/>
                    <a:pt x="1344" y="2011"/>
                    <a:pt x="1344" y="2170"/>
                  </a:cubicBezTo>
                  <a:lnTo>
                    <a:pt x="1344" y="4320"/>
                  </a:lnTo>
                  <a:cubicBezTo>
                    <a:pt x="1344" y="4470"/>
                    <a:pt x="1388" y="4602"/>
                    <a:pt x="1473" y="4708"/>
                  </a:cubicBezTo>
                  <a:cubicBezTo>
                    <a:pt x="1559" y="4816"/>
                    <a:pt x="1669" y="4866"/>
                    <a:pt x="1801" y="4866"/>
                  </a:cubicBezTo>
                  <a:lnTo>
                    <a:pt x="3593" y="4866"/>
                  </a:lnTo>
                  <a:cubicBezTo>
                    <a:pt x="3721" y="4866"/>
                    <a:pt x="3828" y="4819"/>
                    <a:pt x="3917" y="4717"/>
                  </a:cubicBezTo>
                  <a:cubicBezTo>
                    <a:pt x="4007" y="4614"/>
                    <a:pt x="4051" y="4482"/>
                    <a:pt x="4051" y="4320"/>
                  </a:cubicBezTo>
                  <a:lnTo>
                    <a:pt x="4051" y="2170"/>
                  </a:lnTo>
                  <a:close/>
                  <a:moveTo>
                    <a:pt x="4051" y="7201"/>
                  </a:moveTo>
                  <a:cubicBezTo>
                    <a:pt x="4051" y="7055"/>
                    <a:pt x="4010" y="6925"/>
                    <a:pt x="3924" y="6817"/>
                  </a:cubicBezTo>
                  <a:cubicBezTo>
                    <a:pt x="3838" y="6708"/>
                    <a:pt x="3728" y="6655"/>
                    <a:pt x="3593" y="6655"/>
                  </a:cubicBezTo>
                  <a:lnTo>
                    <a:pt x="1801" y="6655"/>
                  </a:lnTo>
                  <a:cubicBezTo>
                    <a:pt x="1676" y="6655"/>
                    <a:pt x="1569" y="6708"/>
                    <a:pt x="1481" y="6817"/>
                  </a:cubicBezTo>
                  <a:cubicBezTo>
                    <a:pt x="1390" y="6925"/>
                    <a:pt x="1344" y="7055"/>
                    <a:pt x="1344" y="7201"/>
                  </a:cubicBezTo>
                  <a:lnTo>
                    <a:pt x="1344" y="9369"/>
                  </a:lnTo>
                  <a:cubicBezTo>
                    <a:pt x="1344" y="9516"/>
                    <a:pt x="1388" y="9645"/>
                    <a:pt x="1473" y="9757"/>
                  </a:cubicBezTo>
                  <a:cubicBezTo>
                    <a:pt x="1559" y="9863"/>
                    <a:pt x="1669" y="9915"/>
                    <a:pt x="1801" y="9915"/>
                  </a:cubicBezTo>
                  <a:lnTo>
                    <a:pt x="3593" y="9915"/>
                  </a:lnTo>
                  <a:cubicBezTo>
                    <a:pt x="3721" y="9915"/>
                    <a:pt x="3828" y="9863"/>
                    <a:pt x="3917" y="9757"/>
                  </a:cubicBezTo>
                  <a:cubicBezTo>
                    <a:pt x="4007" y="9645"/>
                    <a:pt x="4051" y="9516"/>
                    <a:pt x="4051" y="9369"/>
                  </a:cubicBezTo>
                  <a:lnTo>
                    <a:pt x="4051" y="7201"/>
                  </a:lnTo>
                  <a:close/>
                  <a:moveTo>
                    <a:pt x="4051" y="12233"/>
                  </a:moveTo>
                  <a:cubicBezTo>
                    <a:pt x="4051" y="12083"/>
                    <a:pt x="4010" y="11957"/>
                    <a:pt x="3924" y="11845"/>
                  </a:cubicBezTo>
                  <a:cubicBezTo>
                    <a:pt x="3838" y="11739"/>
                    <a:pt x="3728" y="11687"/>
                    <a:pt x="3593" y="11687"/>
                  </a:cubicBezTo>
                  <a:lnTo>
                    <a:pt x="1801" y="11687"/>
                  </a:lnTo>
                  <a:cubicBezTo>
                    <a:pt x="1676" y="11687"/>
                    <a:pt x="1569" y="11739"/>
                    <a:pt x="1481" y="11845"/>
                  </a:cubicBezTo>
                  <a:cubicBezTo>
                    <a:pt x="1390" y="11957"/>
                    <a:pt x="1344" y="12083"/>
                    <a:pt x="1344" y="12233"/>
                  </a:cubicBezTo>
                  <a:lnTo>
                    <a:pt x="1344" y="14401"/>
                  </a:lnTo>
                  <a:cubicBezTo>
                    <a:pt x="1344" y="14547"/>
                    <a:pt x="1388" y="14677"/>
                    <a:pt x="1473" y="14785"/>
                  </a:cubicBezTo>
                  <a:cubicBezTo>
                    <a:pt x="1559" y="14894"/>
                    <a:pt x="1669" y="14947"/>
                    <a:pt x="1801" y="14947"/>
                  </a:cubicBezTo>
                  <a:lnTo>
                    <a:pt x="3593" y="14947"/>
                  </a:lnTo>
                  <a:cubicBezTo>
                    <a:pt x="3721" y="14947"/>
                    <a:pt x="3828" y="14894"/>
                    <a:pt x="3917" y="14785"/>
                  </a:cubicBezTo>
                  <a:cubicBezTo>
                    <a:pt x="4007" y="14677"/>
                    <a:pt x="4051" y="14547"/>
                    <a:pt x="4051" y="14401"/>
                  </a:cubicBezTo>
                  <a:lnTo>
                    <a:pt x="4051" y="12233"/>
                  </a:lnTo>
                  <a:close/>
                  <a:moveTo>
                    <a:pt x="4051" y="17285"/>
                  </a:moveTo>
                  <a:cubicBezTo>
                    <a:pt x="4051" y="17135"/>
                    <a:pt x="4010" y="17006"/>
                    <a:pt x="3924" y="16897"/>
                  </a:cubicBezTo>
                  <a:cubicBezTo>
                    <a:pt x="3838" y="16791"/>
                    <a:pt x="3728" y="16736"/>
                    <a:pt x="3593" y="16736"/>
                  </a:cubicBezTo>
                  <a:lnTo>
                    <a:pt x="1801" y="16736"/>
                  </a:lnTo>
                  <a:cubicBezTo>
                    <a:pt x="1676" y="16736"/>
                    <a:pt x="1569" y="16788"/>
                    <a:pt x="1481" y="16891"/>
                  </a:cubicBezTo>
                  <a:cubicBezTo>
                    <a:pt x="1390" y="16994"/>
                    <a:pt x="1344" y="17123"/>
                    <a:pt x="1344" y="17285"/>
                  </a:cubicBezTo>
                  <a:lnTo>
                    <a:pt x="1344" y="19435"/>
                  </a:lnTo>
                  <a:cubicBezTo>
                    <a:pt x="1344" y="19585"/>
                    <a:pt x="1388" y="19714"/>
                    <a:pt x="1473" y="19823"/>
                  </a:cubicBezTo>
                  <a:cubicBezTo>
                    <a:pt x="1559" y="19928"/>
                    <a:pt x="1669" y="19984"/>
                    <a:pt x="1801" y="19984"/>
                  </a:cubicBezTo>
                  <a:lnTo>
                    <a:pt x="3593" y="19984"/>
                  </a:lnTo>
                  <a:cubicBezTo>
                    <a:pt x="3721" y="19984"/>
                    <a:pt x="3828" y="19931"/>
                    <a:pt x="3917" y="19828"/>
                  </a:cubicBezTo>
                  <a:cubicBezTo>
                    <a:pt x="4007" y="19726"/>
                    <a:pt x="4051" y="19596"/>
                    <a:pt x="4051" y="19435"/>
                  </a:cubicBezTo>
                  <a:lnTo>
                    <a:pt x="4051" y="17285"/>
                  </a:lnTo>
                  <a:close/>
                  <a:moveTo>
                    <a:pt x="16194" y="2170"/>
                  </a:moveTo>
                  <a:cubicBezTo>
                    <a:pt x="16194" y="2020"/>
                    <a:pt x="16150" y="1891"/>
                    <a:pt x="16064" y="1782"/>
                  </a:cubicBezTo>
                  <a:cubicBezTo>
                    <a:pt x="15979" y="1677"/>
                    <a:pt x="15871" y="1621"/>
                    <a:pt x="15736" y="1621"/>
                  </a:cubicBezTo>
                  <a:lnTo>
                    <a:pt x="5858" y="1621"/>
                  </a:lnTo>
                  <a:cubicBezTo>
                    <a:pt x="5731" y="1621"/>
                    <a:pt x="5623" y="1674"/>
                    <a:pt x="5535" y="1776"/>
                  </a:cubicBezTo>
                  <a:cubicBezTo>
                    <a:pt x="5444" y="1879"/>
                    <a:pt x="5400" y="2011"/>
                    <a:pt x="5400" y="2170"/>
                  </a:cubicBezTo>
                  <a:lnTo>
                    <a:pt x="5400" y="9369"/>
                  </a:lnTo>
                  <a:cubicBezTo>
                    <a:pt x="5400" y="9516"/>
                    <a:pt x="5442" y="9645"/>
                    <a:pt x="5527" y="9757"/>
                  </a:cubicBezTo>
                  <a:cubicBezTo>
                    <a:pt x="5616" y="9863"/>
                    <a:pt x="5723" y="9915"/>
                    <a:pt x="5858" y="9915"/>
                  </a:cubicBezTo>
                  <a:lnTo>
                    <a:pt x="15736" y="9915"/>
                  </a:lnTo>
                  <a:cubicBezTo>
                    <a:pt x="15861" y="9915"/>
                    <a:pt x="15969" y="9863"/>
                    <a:pt x="16059" y="9757"/>
                  </a:cubicBezTo>
                  <a:cubicBezTo>
                    <a:pt x="16147" y="9645"/>
                    <a:pt x="16194" y="9516"/>
                    <a:pt x="16194" y="9369"/>
                  </a:cubicBezTo>
                  <a:lnTo>
                    <a:pt x="16194" y="2170"/>
                  </a:lnTo>
                  <a:close/>
                  <a:moveTo>
                    <a:pt x="16194" y="12233"/>
                  </a:moveTo>
                  <a:cubicBezTo>
                    <a:pt x="16194" y="12083"/>
                    <a:pt x="16150" y="11957"/>
                    <a:pt x="16064" y="11845"/>
                  </a:cubicBezTo>
                  <a:cubicBezTo>
                    <a:pt x="15979" y="11739"/>
                    <a:pt x="15871" y="11687"/>
                    <a:pt x="15736" y="11687"/>
                  </a:cubicBezTo>
                  <a:lnTo>
                    <a:pt x="5858" y="11687"/>
                  </a:lnTo>
                  <a:cubicBezTo>
                    <a:pt x="5731" y="11687"/>
                    <a:pt x="5623" y="11739"/>
                    <a:pt x="5535" y="11845"/>
                  </a:cubicBezTo>
                  <a:cubicBezTo>
                    <a:pt x="5444" y="11957"/>
                    <a:pt x="5400" y="12083"/>
                    <a:pt x="5400" y="12233"/>
                  </a:cubicBezTo>
                  <a:lnTo>
                    <a:pt x="5400" y="19432"/>
                  </a:lnTo>
                  <a:cubicBezTo>
                    <a:pt x="5400" y="19582"/>
                    <a:pt x="5442" y="19711"/>
                    <a:pt x="5527" y="19820"/>
                  </a:cubicBezTo>
                  <a:cubicBezTo>
                    <a:pt x="5616" y="19925"/>
                    <a:pt x="5723" y="19981"/>
                    <a:pt x="5858" y="19981"/>
                  </a:cubicBezTo>
                  <a:lnTo>
                    <a:pt x="15736" y="19981"/>
                  </a:lnTo>
                  <a:cubicBezTo>
                    <a:pt x="15861" y="19981"/>
                    <a:pt x="15969" y="19928"/>
                    <a:pt x="16059" y="19826"/>
                  </a:cubicBezTo>
                  <a:cubicBezTo>
                    <a:pt x="16147" y="19723"/>
                    <a:pt x="16194" y="19593"/>
                    <a:pt x="16194" y="19432"/>
                  </a:cubicBezTo>
                  <a:lnTo>
                    <a:pt x="16194" y="12233"/>
                  </a:lnTo>
                  <a:close/>
                  <a:moveTo>
                    <a:pt x="20263" y="2170"/>
                  </a:moveTo>
                  <a:cubicBezTo>
                    <a:pt x="20263" y="2020"/>
                    <a:pt x="20216" y="1891"/>
                    <a:pt x="20128" y="1782"/>
                  </a:cubicBezTo>
                  <a:cubicBezTo>
                    <a:pt x="20038" y="1677"/>
                    <a:pt x="19930" y="1621"/>
                    <a:pt x="19805" y="1621"/>
                  </a:cubicBezTo>
                  <a:lnTo>
                    <a:pt x="18001" y="1621"/>
                  </a:lnTo>
                  <a:cubicBezTo>
                    <a:pt x="17876" y="1621"/>
                    <a:pt x="17768" y="1674"/>
                    <a:pt x="17678" y="1776"/>
                  </a:cubicBezTo>
                  <a:cubicBezTo>
                    <a:pt x="17589" y="1879"/>
                    <a:pt x="17545" y="2011"/>
                    <a:pt x="17545" y="2170"/>
                  </a:cubicBezTo>
                  <a:lnTo>
                    <a:pt x="17545" y="4320"/>
                  </a:lnTo>
                  <a:cubicBezTo>
                    <a:pt x="17545" y="4470"/>
                    <a:pt x="17589" y="4602"/>
                    <a:pt x="17678" y="4708"/>
                  </a:cubicBezTo>
                  <a:cubicBezTo>
                    <a:pt x="17768" y="4816"/>
                    <a:pt x="17876" y="4866"/>
                    <a:pt x="18001" y="4866"/>
                  </a:cubicBezTo>
                  <a:lnTo>
                    <a:pt x="19805" y="4866"/>
                  </a:lnTo>
                  <a:cubicBezTo>
                    <a:pt x="19930" y="4866"/>
                    <a:pt x="20038" y="4819"/>
                    <a:pt x="20128" y="4717"/>
                  </a:cubicBezTo>
                  <a:cubicBezTo>
                    <a:pt x="20216" y="4614"/>
                    <a:pt x="20263" y="4482"/>
                    <a:pt x="20263" y="4320"/>
                  </a:cubicBezTo>
                  <a:lnTo>
                    <a:pt x="20263" y="2170"/>
                  </a:lnTo>
                  <a:close/>
                  <a:moveTo>
                    <a:pt x="20263" y="7201"/>
                  </a:moveTo>
                  <a:cubicBezTo>
                    <a:pt x="20263" y="7055"/>
                    <a:pt x="20216" y="6925"/>
                    <a:pt x="20128" y="6817"/>
                  </a:cubicBezTo>
                  <a:cubicBezTo>
                    <a:pt x="20038" y="6708"/>
                    <a:pt x="19930" y="6655"/>
                    <a:pt x="19805" y="6655"/>
                  </a:cubicBezTo>
                  <a:lnTo>
                    <a:pt x="18001" y="6655"/>
                  </a:lnTo>
                  <a:cubicBezTo>
                    <a:pt x="17876" y="6655"/>
                    <a:pt x="17768" y="6708"/>
                    <a:pt x="17678" y="6817"/>
                  </a:cubicBezTo>
                  <a:cubicBezTo>
                    <a:pt x="17589" y="6925"/>
                    <a:pt x="17545" y="7055"/>
                    <a:pt x="17545" y="7201"/>
                  </a:cubicBezTo>
                  <a:lnTo>
                    <a:pt x="17545" y="9369"/>
                  </a:lnTo>
                  <a:cubicBezTo>
                    <a:pt x="17545" y="9516"/>
                    <a:pt x="17589" y="9645"/>
                    <a:pt x="17678" y="9757"/>
                  </a:cubicBezTo>
                  <a:cubicBezTo>
                    <a:pt x="17768" y="9863"/>
                    <a:pt x="17876" y="9915"/>
                    <a:pt x="18001" y="9915"/>
                  </a:cubicBezTo>
                  <a:lnTo>
                    <a:pt x="19805" y="9915"/>
                  </a:lnTo>
                  <a:cubicBezTo>
                    <a:pt x="19930" y="9915"/>
                    <a:pt x="20038" y="9863"/>
                    <a:pt x="20128" y="9757"/>
                  </a:cubicBezTo>
                  <a:cubicBezTo>
                    <a:pt x="20216" y="9645"/>
                    <a:pt x="20263" y="9516"/>
                    <a:pt x="20263" y="9369"/>
                  </a:cubicBezTo>
                  <a:lnTo>
                    <a:pt x="20263" y="7201"/>
                  </a:lnTo>
                  <a:close/>
                  <a:moveTo>
                    <a:pt x="20263" y="12233"/>
                  </a:moveTo>
                  <a:cubicBezTo>
                    <a:pt x="20263" y="12083"/>
                    <a:pt x="20216" y="11957"/>
                    <a:pt x="20128" y="11845"/>
                  </a:cubicBezTo>
                  <a:cubicBezTo>
                    <a:pt x="20038" y="11739"/>
                    <a:pt x="19930" y="11687"/>
                    <a:pt x="19805" y="11687"/>
                  </a:cubicBezTo>
                  <a:lnTo>
                    <a:pt x="18001" y="11687"/>
                  </a:lnTo>
                  <a:cubicBezTo>
                    <a:pt x="17876" y="11687"/>
                    <a:pt x="17768" y="11739"/>
                    <a:pt x="17678" y="11845"/>
                  </a:cubicBezTo>
                  <a:cubicBezTo>
                    <a:pt x="17589" y="11957"/>
                    <a:pt x="17545" y="12083"/>
                    <a:pt x="17545" y="12233"/>
                  </a:cubicBezTo>
                  <a:lnTo>
                    <a:pt x="17545" y="14401"/>
                  </a:lnTo>
                  <a:cubicBezTo>
                    <a:pt x="17545" y="14547"/>
                    <a:pt x="17589" y="14677"/>
                    <a:pt x="17678" y="14785"/>
                  </a:cubicBezTo>
                  <a:cubicBezTo>
                    <a:pt x="17768" y="14894"/>
                    <a:pt x="17876" y="14947"/>
                    <a:pt x="18001" y="14947"/>
                  </a:cubicBezTo>
                  <a:lnTo>
                    <a:pt x="19805" y="14947"/>
                  </a:lnTo>
                  <a:cubicBezTo>
                    <a:pt x="19930" y="14947"/>
                    <a:pt x="20038" y="14894"/>
                    <a:pt x="20128" y="14785"/>
                  </a:cubicBezTo>
                  <a:cubicBezTo>
                    <a:pt x="20216" y="14677"/>
                    <a:pt x="20263" y="14547"/>
                    <a:pt x="20263" y="14401"/>
                  </a:cubicBezTo>
                  <a:lnTo>
                    <a:pt x="20263" y="12233"/>
                  </a:lnTo>
                  <a:close/>
                  <a:moveTo>
                    <a:pt x="20263" y="17285"/>
                  </a:moveTo>
                  <a:cubicBezTo>
                    <a:pt x="20263" y="17135"/>
                    <a:pt x="20216" y="17006"/>
                    <a:pt x="20128" y="16897"/>
                  </a:cubicBezTo>
                  <a:cubicBezTo>
                    <a:pt x="20038" y="16791"/>
                    <a:pt x="19930" y="16736"/>
                    <a:pt x="19805" y="16736"/>
                  </a:cubicBezTo>
                  <a:lnTo>
                    <a:pt x="18001" y="16736"/>
                  </a:lnTo>
                  <a:cubicBezTo>
                    <a:pt x="17876" y="16736"/>
                    <a:pt x="17768" y="16788"/>
                    <a:pt x="17678" y="16891"/>
                  </a:cubicBezTo>
                  <a:cubicBezTo>
                    <a:pt x="17589" y="16994"/>
                    <a:pt x="17545" y="17123"/>
                    <a:pt x="17545" y="17285"/>
                  </a:cubicBezTo>
                  <a:lnTo>
                    <a:pt x="17545" y="19435"/>
                  </a:lnTo>
                  <a:cubicBezTo>
                    <a:pt x="17545" y="19585"/>
                    <a:pt x="17589" y="19714"/>
                    <a:pt x="17678" y="19823"/>
                  </a:cubicBezTo>
                  <a:cubicBezTo>
                    <a:pt x="17768" y="19928"/>
                    <a:pt x="17876" y="19984"/>
                    <a:pt x="18001" y="19984"/>
                  </a:cubicBezTo>
                  <a:lnTo>
                    <a:pt x="19805" y="19984"/>
                  </a:lnTo>
                  <a:cubicBezTo>
                    <a:pt x="19930" y="19984"/>
                    <a:pt x="20038" y="19931"/>
                    <a:pt x="20128" y="19828"/>
                  </a:cubicBezTo>
                  <a:cubicBezTo>
                    <a:pt x="20216" y="19726"/>
                    <a:pt x="20263" y="19596"/>
                    <a:pt x="20263" y="19435"/>
                  </a:cubicBezTo>
                  <a:lnTo>
                    <a:pt x="20263" y="17285"/>
                  </a:lnTo>
                  <a:close/>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4288" tIns="14288" rIns="14288" bIns="14288" anchor="ctr"/>
            <a:lstStyle/>
            <a:p>
              <a:endParaRPr lang="zh-CN" altLang="en-US">
                <a:solidFill>
                  <a:schemeClr val="tx1">
                    <a:lumMod val="50000"/>
                    <a:lumOff val="50000"/>
                  </a:schemeClr>
                </a:solidFill>
              </a:endParaRPr>
            </a:p>
          </p:txBody>
        </p:sp>
      </p:grpSp>
      <p:sp>
        <p:nvSpPr>
          <p:cNvPr id="25620" name="AutoShape 20"/>
          <p:cNvSpPr/>
          <p:nvPr/>
        </p:nvSpPr>
        <p:spPr bwMode="auto">
          <a:xfrm>
            <a:off x="8590432" y="3413693"/>
            <a:ext cx="2181735" cy="3071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r>
              <a:rPr lang="zh-CN" altLang="en-US" sz="800" dirty="0">
                <a:solidFill>
                  <a:schemeClr val="tx1">
                    <a:lumMod val="50000"/>
                    <a:lumOff val="50000"/>
                  </a:schemeClr>
                </a:solidFill>
                <a:ea typeface="微软雅黑" panose="020B0503020204020204" pitchFamily="34" charset="-122"/>
              </a:rPr>
              <a:t>所有文字都可以随意更改成您的文字内容 鼠标点击修改的地方</a:t>
            </a:r>
            <a:endParaRPr lang="en-US" altLang="zh-CN" sz="900" dirty="0">
              <a:solidFill>
                <a:schemeClr val="tx1">
                  <a:lumMod val="50000"/>
                  <a:lumOff val="50000"/>
                </a:schemeClr>
              </a:solidFill>
              <a:ea typeface="微软雅黑" panose="020B0503020204020204" pitchFamily="34" charset="-122"/>
            </a:endParaRPr>
          </a:p>
        </p:txBody>
      </p:sp>
      <p:sp>
        <p:nvSpPr>
          <p:cNvPr id="25621" name="AutoShape 21"/>
          <p:cNvSpPr/>
          <p:nvPr/>
        </p:nvSpPr>
        <p:spPr bwMode="auto">
          <a:xfrm>
            <a:off x="8591226" y="3106511"/>
            <a:ext cx="1168248" cy="3048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6" tIns="19046" rIns="19046" bIns="19046" anchor="ctr"/>
          <a:lstStyle/>
          <a:p>
            <a:pPr defTabSz="608965">
              <a:defRPr/>
            </a:pPr>
            <a:r>
              <a:rPr sz="1400">
                <a:solidFill/>
              </a:rPr>
              <a:t>这输入XX内容</a:t>
            </a:r>
            <a:endParaRPr lang="en-AU" altLang="zh-CN" sz="1600" dirty="0">
              <a:solidFill>
                <a:schemeClr val="tx1">
                  <a:lumMod val="50000"/>
                  <a:lumOff val="50000"/>
                </a:schemeClr>
              </a:solidFill>
              <a:latin typeface="Roboto Condensed" panose="02000000000000000000" pitchFamily="2" charset="0"/>
              <a:ea typeface="Arial" panose="020B0604020202020204"/>
              <a:cs typeface="Arial" panose="020B0604020202020204"/>
            </a:endParaRPr>
          </a:p>
        </p:txBody>
      </p:sp>
      <p:sp>
        <p:nvSpPr>
          <p:cNvPr id="25622" name="AutoShape 22"/>
          <p:cNvSpPr/>
          <p:nvPr/>
        </p:nvSpPr>
        <p:spPr bwMode="auto">
          <a:xfrm>
            <a:off x="8590432" y="4484462"/>
            <a:ext cx="2181735" cy="3071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r>
              <a:rPr lang="zh-CN" altLang="en-US" sz="800" dirty="0">
                <a:solidFill>
                  <a:schemeClr val="tx1">
                    <a:lumMod val="50000"/>
                    <a:lumOff val="50000"/>
                  </a:schemeClr>
                </a:solidFill>
                <a:ea typeface="微软雅黑" panose="020B0503020204020204" pitchFamily="34" charset="-122"/>
              </a:rPr>
              <a:t>所有文字都可以随意更改成您的文字内容 鼠标点击修改的地方</a:t>
            </a:r>
            <a:endParaRPr lang="en-US" altLang="zh-CN" sz="900" dirty="0">
              <a:solidFill>
                <a:schemeClr val="tx1">
                  <a:lumMod val="50000"/>
                  <a:lumOff val="50000"/>
                </a:schemeClr>
              </a:solidFill>
              <a:ea typeface="微软雅黑" panose="020B0503020204020204" pitchFamily="34" charset="-122"/>
            </a:endParaRPr>
          </a:p>
        </p:txBody>
      </p:sp>
      <p:sp>
        <p:nvSpPr>
          <p:cNvPr id="25623" name="AutoShape 23"/>
          <p:cNvSpPr/>
          <p:nvPr/>
        </p:nvSpPr>
        <p:spPr bwMode="auto">
          <a:xfrm>
            <a:off x="8591226" y="4177279"/>
            <a:ext cx="1168248" cy="3048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6" tIns="19046" rIns="19046" bIns="19046" anchor="ctr"/>
          <a:lstStyle/>
          <a:p>
            <a:pPr defTabSz="608965">
              <a:defRPr/>
            </a:pPr>
            <a:r>
              <a:rPr sz="1400">
                <a:solidFill/>
              </a:rPr>
              <a:t>这输入XX内容</a:t>
            </a:r>
            <a:endParaRPr lang="en-AU" altLang="zh-CN" sz="1600" dirty="0">
              <a:solidFill>
                <a:schemeClr val="tx1">
                  <a:lumMod val="50000"/>
                  <a:lumOff val="50000"/>
                </a:schemeClr>
              </a:solidFill>
              <a:latin typeface="Roboto Condensed" panose="02000000000000000000" pitchFamily="2" charset="0"/>
              <a:ea typeface="Arial" panose="020B0604020202020204"/>
              <a:cs typeface="Arial" panose="020B0604020202020204"/>
            </a:endParaRPr>
          </a:p>
        </p:txBody>
      </p:sp>
      <p:sp>
        <p:nvSpPr>
          <p:cNvPr id="25624" name="AutoShape 24"/>
          <p:cNvSpPr/>
          <p:nvPr/>
        </p:nvSpPr>
        <p:spPr bwMode="auto">
          <a:xfrm>
            <a:off x="8590432" y="5587774"/>
            <a:ext cx="2181735" cy="3071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r>
              <a:rPr lang="zh-CN" altLang="en-US" sz="800" dirty="0">
                <a:solidFill>
                  <a:schemeClr val="tx1">
                    <a:lumMod val="50000"/>
                    <a:lumOff val="50000"/>
                  </a:schemeClr>
                </a:solidFill>
                <a:ea typeface="微软雅黑" panose="020B0503020204020204" pitchFamily="34" charset="-122"/>
              </a:rPr>
              <a:t>所有文字都可以随意更改成您的文字内容 鼠标点击修改的地方</a:t>
            </a:r>
            <a:endParaRPr lang="en-US" altLang="zh-CN" sz="900" dirty="0">
              <a:solidFill>
                <a:schemeClr val="tx1">
                  <a:lumMod val="50000"/>
                  <a:lumOff val="50000"/>
                </a:schemeClr>
              </a:solidFill>
              <a:ea typeface="微软雅黑" panose="020B0503020204020204" pitchFamily="34" charset="-122"/>
            </a:endParaRPr>
          </a:p>
        </p:txBody>
      </p:sp>
      <p:sp>
        <p:nvSpPr>
          <p:cNvPr id="25625" name="AutoShape 25"/>
          <p:cNvSpPr/>
          <p:nvPr/>
        </p:nvSpPr>
        <p:spPr bwMode="auto">
          <a:xfrm>
            <a:off x="8591226" y="5280591"/>
            <a:ext cx="1168248" cy="3048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6" tIns="19046" rIns="19046" bIns="19046" anchor="ctr"/>
          <a:lstStyle/>
          <a:p>
            <a:pPr defTabSz="608965">
              <a:defRPr/>
            </a:pPr>
            <a:r>
              <a:rPr sz="1400">
                <a:solidFill/>
              </a:rPr>
              <a:t>这输入XX内容</a:t>
            </a:r>
            <a:endParaRPr lang="en-AU" altLang="zh-CN" sz="1600" dirty="0">
              <a:solidFill>
                <a:schemeClr val="tx1">
                  <a:lumMod val="50000"/>
                  <a:lumOff val="50000"/>
                </a:schemeClr>
              </a:solidFill>
              <a:latin typeface="Roboto Condensed" panose="02000000000000000000" pitchFamily="2" charset="0"/>
              <a:ea typeface="Arial" panose="020B0604020202020204"/>
              <a:cs typeface="Arial" panose="020B0604020202020204"/>
            </a:endParaRPr>
          </a:p>
        </p:txBody>
      </p:sp>
      <p:sp>
        <p:nvSpPr>
          <p:cNvPr id="25626" name="AutoShape 26"/>
          <p:cNvSpPr/>
          <p:nvPr/>
        </p:nvSpPr>
        <p:spPr bwMode="auto">
          <a:xfrm>
            <a:off x="1360311" y="3413693"/>
            <a:ext cx="2181735" cy="3071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r">
              <a:defRPr/>
            </a:pPr>
            <a:r>
              <a:rPr lang="zh-CN" altLang="en-US" sz="800" dirty="0">
                <a:solidFill>
                  <a:schemeClr val="tx1">
                    <a:lumMod val="50000"/>
                    <a:lumOff val="50000"/>
                  </a:schemeClr>
                </a:solidFill>
                <a:ea typeface="微软雅黑" panose="020B0503020204020204" pitchFamily="34" charset="-122"/>
              </a:rPr>
              <a:t>所有文字都可以随意更改成您的文字内容 鼠标点击修改的地方</a:t>
            </a:r>
            <a:endParaRPr lang="en-US" altLang="zh-CN" sz="900" dirty="0">
              <a:solidFill>
                <a:schemeClr val="tx1">
                  <a:lumMod val="50000"/>
                  <a:lumOff val="50000"/>
                </a:schemeClr>
              </a:solidFill>
              <a:ea typeface="微软雅黑" panose="020B0503020204020204" pitchFamily="34" charset="-122"/>
            </a:endParaRPr>
          </a:p>
        </p:txBody>
      </p:sp>
      <p:sp>
        <p:nvSpPr>
          <p:cNvPr id="25627" name="AutoShape 27"/>
          <p:cNvSpPr/>
          <p:nvPr/>
        </p:nvSpPr>
        <p:spPr bwMode="auto">
          <a:xfrm>
            <a:off x="2383322" y="3106511"/>
            <a:ext cx="1168248" cy="3048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6" tIns="19046" rIns="19046" bIns="19046" anchor="ctr"/>
          <a:lstStyle/>
          <a:p>
            <a:pPr defTabSz="608965">
              <a:defRPr/>
            </a:pPr>
            <a:r>
              <a:rPr sz="1400">
                <a:solidFill/>
              </a:rPr>
              <a:t>这输入XX内容</a:t>
            </a:r>
            <a:endParaRPr lang="en-AU" altLang="zh-CN" sz="1600" dirty="0">
              <a:solidFill>
                <a:schemeClr val="tx1">
                  <a:lumMod val="50000"/>
                  <a:lumOff val="50000"/>
                </a:schemeClr>
              </a:solidFill>
              <a:latin typeface="Roboto Condensed" panose="02000000000000000000" pitchFamily="2" charset="0"/>
              <a:ea typeface="Arial" panose="020B0604020202020204"/>
              <a:cs typeface="Arial" panose="020B0604020202020204"/>
            </a:endParaRPr>
          </a:p>
        </p:txBody>
      </p:sp>
      <p:sp>
        <p:nvSpPr>
          <p:cNvPr id="25628" name="AutoShape 28"/>
          <p:cNvSpPr/>
          <p:nvPr/>
        </p:nvSpPr>
        <p:spPr bwMode="auto">
          <a:xfrm>
            <a:off x="1360311" y="4484462"/>
            <a:ext cx="2181735" cy="3071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r">
              <a:defRPr/>
            </a:pPr>
            <a:r>
              <a:rPr lang="zh-CN" altLang="en-US" sz="800" dirty="0">
                <a:solidFill>
                  <a:schemeClr val="tx1">
                    <a:lumMod val="50000"/>
                    <a:lumOff val="50000"/>
                  </a:schemeClr>
                </a:solidFill>
                <a:ea typeface="微软雅黑" panose="020B0503020204020204" pitchFamily="34" charset="-122"/>
              </a:rPr>
              <a:t>所有文字都可以随意更改成您的文字内容 鼠标点击修改的地方</a:t>
            </a:r>
            <a:endParaRPr lang="en-US" altLang="zh-CN" sz="900" dirty="0">
              <a:solidFill>
                <a:schemeClr val="tx1">
                  <a:lumMod val="50000"/>
                  <a:lumOff val="50000"/>
                </a:schemeClr>
              </a:solidFill>
              <a:ea typeface="微软雅黑" panose="020B0503020204020204" pitchFamily="34" charset="-122"/>
            </a:endParaRPr>
          </a:p>
        </p:txBody>
      </p:sp>
      <p:sp>
        <p:nvSpPr>
          <p:cNvPr id="25629" name="AutoShape 29"/>
          <p:cNvSpPr/>
          <p:nvPr/>
        </p:nvSpPr>
        <p:spPr bwMode="auto">
          <a:xfrm>
            <a:off x="2383322" y="4177279"/>
            <a:ext cx="1168248" cy="3048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6" tIns="19046" rIns="19046" bIns="19046" anchor="ctr"/>
          <a:lstStyle/>
          <a:p>
            <a:pPr defTabSz="608965">
              <a:defRPr/>
            </a:pPr>
            <a:r>
              <a:rPr sz="1400">
                <a:solidFill/>
              </a:rPr>
              <a:t>这输入XX内容</a:t>
            </a:r>
            <a:endParaRPr lang="en-AU" altLang="zh-CN" sz="1600" dirty="0">
              <a:solidFill>
                <a:schemeClr val="tx1">
                  <a:lumMod val="50000"/>
                  <a:lumOff val="50000"/>
                </a:schemeClr>
              </a:solidFill>
              <a:latin typeface="Roboto Condensed" panose="02000000000000000000" pitchFamily="2" charset="0"/>
              <a:ea typeface="Arial" panose="020B0604020202020204"/>
              <a:cs typeface="Arial" panose="020B0604020202020204"/>
            </a:endParaRPr>
          </a:p>
        </p:txBody>
      </p:sp>
      <p:sp>
        <p:nvSpPr>
          <p:cNvPr id="25630" name="AutoShape 30"/>
          <p:cNvSpPr/>
          <p:nvPr/>
        </p:nvSpPr>
        <p:spPr bwMode="auto">
          <a:xfrm>
            <a:off x="1360311" y="5587774"/>
            <a:ext cx="2181735" cy="3071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r">
              <a:defRPr/>
            </a:pPr>
            <a:r>
              <a:rPr lang="zh-CN" altLang="en-US" sz="800" dirty="0">
                <a:solidFill>
                  <a:schemeClr val="tx1">
                    <a:lumMod val="50000"/>
                    <a:lumOff val="50000"/>
                  </a:schemeClr>
                </a:solidFill>
                <a:ea typeface="微软雅黑" panose="020B0503020204020204" pitchFamily="34" charset="-122"/>
              </a:rPr>
              <a:t>所有文字都可以随意更改成您的文字内容 鼠标点击修改的地方</a:t>
            </a:r>
            <a:endParaRPr lang="en-US" altLang="zh-CN" sz="900" dirty="0">
              <a:solidFill>
                <a:schemeClr val="tx1">
                  <a:lumMod val="50000"/>
                  <a:lumOff val="50000"/>
                </a:schemeClr>
              </a:solidFill>
              <a:ea typeface="微软雅黑" panose="020B0503020204020204" pitchFamily="34" charset="-122"/>
            </a:endParaRPr>
          </a:p>
        </p:txBody>
      </p:sp>
      <p:sp>
        <p:nvSpPr>
          <p:cNvPr id="25631" name="AutoShape 31"/>
          <p:cNvSpPr/>
          <p:nvPr/>
        </p:nvSpPr>
        <p:spPr bwMode="auto">
          <a:xfrm>
            <a:off x="2383322" y="5280591"/>
            <a:ext cx="1168248" cy="3048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6" tIns="19046" rIns="19046" bIns="19046" anchor="ctr"/>
          <a:lstStyle/>
          <a:p>
            <a:pPr defTabSz="608965">
              <a:defRPr/>
            </a:pPr>
            <a:r>
              <a:rPr sz="1400">
                <a:solidFill/>
              </a:rPr>
              <a:t>这输入XX内容</a:t>
            </a:r>
            <a:endParaRPr lang="en-AU" altLang="zh-CN" sz="1600" dirty="0">
              <a:solidFill>
                <a:schemeClr val="tx1">
                  <a:lumMod val="50000"/>
                  <a:lumOff val="50000"/>
                </a:schemeClr>
              </a:solidFill>
              <a:latin typeface="Roboto Condensed" panose="02000000000000000000" pitchFamily="2" charset="0"/>
              <a:ea typeface="Arial" panose="020B0604020202020204"/>
              <a:cs typeface="Arial" panose="020B0604020202020204"/>
            </a:endParaRPr>
          </a:p>
        </p:txBody>
      </p:sp>
      <p:sp>
        <p:nvSpPr>
          <p:cNvPr id="3" name="标题 2"/>
          <p:cNvSpPr>
            <a:spLocks noGrp="1"/>
          </p:cNvSpPr>
          <p:nvPr>
            <p:ph type="title"/>
          </p:nvPr>
        </p:nvSpPr>
        <p:spPr/>
        <p:txBody>
          <a:bodyPr/>
          <a:lstStyle/>
          <a:p>
            <a:r>
              <a:rPr>
                <a:solidFill/>
              </a:rPr>
              <a:t>单击此处添加XX内容</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5605"/>
                                        </p:tgtEl>
                                        <p:attrNameLst>
                                          <p:attrName>style.visibility</p:attrName>
                                        </p:attrNameLst>
                                      </p:cBhvr>
                                      <p:to>
                                        <p:strVal val="visible"/>
                                      </p:to>
                                    </p:set>
                                    <p:animEffect transition="in" filter="wipe(left)">
                                      <p:cBhvr>
                                        <p:cTn id="7" dur="500"/>
                                        <p:tgtEl>
                                          <p:spTgt spid="25605"/>
                                        </p:tgtEl>
                                      </p:cBhvr>
                                    </p:animEffect>
                                  </p:childTnLst>
                                </p:cTn>
                              </p:par>
                            </p:childTnLst>
                          </p:cTn>
                        </p:par>
                        <p:par>
                          <p:cTn id="8" fill="hold">
                            <p:stCondLst>
                              <p:cond delay="500"/>
                            </p:stCondLst>
                            <p:childTnLst>
                              <p:par>
                                <p:cTn id="9" presetID="35"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2000"/>
                                        <p:tgtEl>
                                          <p:spTgt spid="2"/>
                                        </p:tgtEl>
                                      </p:cBhvr>
                                    </p:animEffect>
                                    <p:anim calcmode="lin" valueType="num">
                                      <p:cBhvr>
                                        <p:cTn id="12" dur="2000" fill="hold"/>
                                        <p:tgtEl>
                                          <p:spTgt spid="2"/>
                                        </p:tgtEl>
                                        <p:attrNameLst>
                                          <p:attrName>style.rotation</p:attrName>
                                        </p:attrNameLst>
                                      </p:cBhvr>
                                      <p:tavLst>
                                        <p:tav tm="0">
                                          <p:val>
                                            <p:fltVal val="720"/>
                                          </p:val>
                                        </p:tav>
                                        <p:tav tm="100000">
                                          <p:val>
                                            <p:fltVal val="0"/>
                                          </p:val>
                                        </p:tav>
                                      </p:tavLst>
                                    </p:anim>
                                    <p:anim calcmode="lin" valueType="num">
                                      <p:cBhvr>
                                        <p:cTn id="13" dur="2000" fill="hold"/>
                                        <p:tgtEl>
                                          <p:spTgt spid="2"/>
                                        </p:tgtEl>
                                        <p:attrNameLst>
                                          <p:attrName>ppt_h</p:attrName>
                                        </p:attrNameLst>
                                      </p:cBhvr>
                                      <p:tavLst>
                                        <p:tav tm="0">
                                          <p:val>
                                            <p:fltVal val="0"/>
                                          </p:val>
                                        </p:tav>
                                        <p:tav tm="100000">
                                          <p:val>
                                            <p:strVal val="#ppt_h"/>
                                          </p:val>
                                        </p:tav>
                                      </p:tavLst>
                                    </p:anim>
                                    <p:anim calcmode="lin" valueType="num">
                                      <p:cBhvr>
                                        <p:cTn id="14" dur="2000" fill="hold"/>
                                        <p:tgtEl>
                                          <p:spTgt spid="2"/>
                                        </p:tgtEl>
                                        <p:attrNameLst>
                                          <p:attrName>ppt_w</p:attrName>
                                        </p:attrNameLst>
                                      </p:cBhvr>
                                      <p:tavLst>
                                        <p:tav tm="0">
                                          <p:val>
                                            <p:fltVal val="0"/>
                                          </p:val>
                                        </p:tav>
                                        <p:tav tm="100000">
                                          <p:val>
                                            <p:strVal val="#ppt_w"/>
                                          </p:val>
                                        </p:tav>
                                      </p:tavLst>
                                    </p:anim>
                                  </p:childTnLst>
                                </p:cTn>
                              </p:par>
                            </p:childTnLst>
                          </p:cTn>
                        </p:par>
                        <p:par>
                          <p:cTn id="15" fill="hold">
                            <p:stCondLst>
                              <p:cond delay="2500"/>
                            </p:stCondLst>
                            <p:childTnLst>
                              <p:par>
                                <p:cTn id="16" presetID="9" presetClass="entr" presetSubtype="0" fill="hold" grpId="0" nodeType="afterEffect">
                                  <p:stCondLst>
                                    <p:cond delay="0"/>
                                  </p:stCondLst>
                                  <p:childTnLst>
                                    <p:set>
                                      <p:cBhvr>
                                        <p:cTn id="17" dur="1" fill="hold">
                                          <p:stCondLst>
                                            <p:cond delay="0"/>
                                          </p:stCondLst>
                                        </p:cTn>
                                        <p:tgtEl>
                                          <p:spTgt spid="25620"/>
                                        </p:tgtEl>
                                        <p:attrNameLst>
                                          <p:attrName>style.visibility</p:attrName>
                                        </p:attrNameLst>
                                      </p:cBhvr>
                                      <p:to>
                                        <p:strVal val="visible"/>
                                      </p:to>
                                    </p:set>
                                    <p:animEffect transition="in" filter="dissolve">
                                      <p:cBhvr>
                                        <p:cTn id="18" dur="500"/>
                                        <p:tgtEl>
                                          <p:spTgt spid="25620"/>
                                        </p:tgtEl>
                                      </p:cBhvr>
                                    </p:animEffect>
                                  </p:childTnLst>
                                </p:cTn>
                              </p:par>
                              <p:par>
                                <p:cTn id="19" presetID="2" presetClass="entr" presetSubtype="2" fill="hold" grpId="0" nodeType="withEffect">
                                  <p:stCondLst>
                                    <p:cond delay="0"/>
                                  </p:stCondLst>
                                  <p:childTnLst>
                                    <p:set>
                                      <p:cBhvr>
                                        <p:cTn id="20" dur="1" fill="hold">
                                          <p:stCondLst>
                                            <p:cond delay="0"/>
                                          </p:stCondLst>
                                        </p:cTn>
                                        <p:tgtEl>
                                          <p:spTgt spid="25621"/>
                                        </p:tgtEl>
                                        <p:attrNameLst>
                                          <p:attrName>style.visibility</p:attrName>
                                        </p:attrNameLst>
                                      </p:cBhvr>
                                      <p:to>
                                        <p:strVal val="visible"/>
                                      </p:to>
                                    </p:set>
                                    <p:anim calcmode="lin" valueType="num">
                                      <p:cBhvr additive="base">
                                        <p:cTn id="21" dur="500" fill="hold"/>
                                        <p:tgtEl>
                                          <p:spTgt spid="25621"/>
                                        </p:tgtEl>
                                        <p:attrNameLst>
                                          <p:attrName>ppt_x</p:attrName>
                                        </p:attrNameLst>
                                      </p:cBhvr>
                                      <p:tavLst>
                                        <p:tav tm="0">
                                          <p:val>
                                            <p:strVal val="1+#ppt_w/2"/>
                                          </p:val>
                                        </p:tav>
                                        <p:tav tm="100000">
                                          <p:val>
                                            <p:strVal val="#ppt_x"/>
                                          </p:val>
                                        </p:tav>
                                      </p:tavLst>
                                    </p:anim>
                                    <p:anim calcmode="lin" valueType="num">
                                      <p:cBhvr additive="base">
                                        <p:cTn id="22" dur="500" fill="hold"/>
                                        <p:tgtEl>
                                          <p:spTgt spid="25621"/>
                                        </p:tgtEl>
                                        <p:attrNameLst>
                                          <p:attrName>ppt_y</p:attrName>
                                        </p:attrNameLst>
                                      </p:cBhvr>
                                      <p:tavLst>
                                        <p:tav tm="0">
                                          <p:val>
                                            <p:strVal val="#ppt_y"/>
                                          </p:val>
                                        </p:tav>
                                        <p:tav tm="100000">
                                          <p:val>
                                            <p:strVal val="#ppt_y"/>
                                          </p:val>
                                        </p:tav>
                                      </p:tavLst>
                                    </p:anim>
                                  </p:childTnLst>
                                </p:cTn>
                              </p:par>
                            </p:childTnLst>
                          </p:cTn>
                        </p:par>
                        <p:par>
                          <p:cTn id="23" fill="hold">
                            <p:stCondLst>
                              <p:cond delay="3000"/>
                            </p:stCondLst>
                            <p:childTnLst>
                              <p:par>
                                <p:cTn id="24" presetID="9" presetClass="entr" presetSubtype="0" fill="hold" grpId="0" nodeType="afterEffect">
                                  <p:stCondLst>
                                    <p:cond delay="0"/>
                                  </p:stCondLst>
                                  <p:childTnLst>
                                    <p:set>
                                      <p:cBhvr>
                                        <p:cTn id="25" dur="1" fill="hold">
                                          <p:stCondLst>
                                            <p:cond delay="0"/>
                                          </p:stCondLst>
                                        </p:cTn>
                                        <p:tgtEl>
                                          <p:spTgt spid="25622"/>
                                        </p:tgtEl>
                                        <p:attrNameLst>
                                          <p:attrName>style.visibility</p:attrName>
                                        </p:attrNameLst>
                                      </p:cBhvr>
                                      <p:to>
                                        <p:strVal val="visible"/>
                                      </p:to>
                                    </p:set>
                                    <p:animEffect transition="in" filter="dissolve">
                                      <p:cBhvr>
                                        <p:cTn id="26" dur="500"/>
                                        <p:tgtEl>
                                          <p:spTgt spid="25622"/>
                                        </p:tgtEl>
                                      </p:cBhvr>
                                    </p:animEffect>
                                  </p:childTnLst>
                                </p:cTn>
                              </p:par>
                              <p:par>
                                <p:cTn id="27" presetID="2" presetClass="entr" presetSubtype="2" fill="hold" grpId="0" nodeType="withEffect">
                                  <p:stCondLst>
                                    <p:cond delay="0"/>
                                  </p:stCondLst>
                                  <p:childTnLst>
                                    <p:set>
                                      <p:cBhvr>
                                        <p:cTn id="28" dur="1" fill="hold">
                                          <p:stCondLst>
                                            <p:cond delay="0"/>
                                          </p:stCondLst>
                                        </p:cTn>
                                        <p:tgtEl>
                                          <p:spTgt spid="25623"/>
                                        </p:tgtEl>
                                        <p:attrNameLst>
                                          <p:attrName>style.visibility</p:attrName>
                                        </p:attrNameLst>
                                      </p:cBhvr>
                                      <p:to>
                                        <p:strVal val="visible"/>
                                      </p:to>
                                    </p:set>
                                    <p:anim calcmode="lin" valueType="num">
                                      <p:cBhvr additive="base">
                                        <p:cTn id="29" dur="500" fill="hold"/>
                                        <p:tgtEl>
                                          <p:spTgt spid="25623"/>
                                        </p:tgtEl>
                                        <p:attrNameLst>
                                          <p:attrName>ppt_x</p:attrName>
                                        </p:attrNameLst>
                                      </p:cBhvr>
                                      <p:tavLst>
                                        <p:tav tm="0">
                                          <p:val>
                                            <p:strVal val="1+#ppt_w/2"/>
                                          </p:val>
                                        </p:tav>
                                        <p:tav tm="100000">
                                          <p:val>
                                            <p:strVal val="#ppt_x"/>
                                          </p:val>
                                        </p:tav>
                                      </p:tavLst>
                                    </p:anim>
                                    <p:anim calcmode="lin" valueType="num">
                                      <p:cBhvr additive="base">
                                        <p:cTn id="30" dur="500" fill="hold"/>
                                        <p:tgtEl>
                                          <p:spTgt spid="25623"/>
                                        </p:tgtEl>
                                        <p:attrNameLst>
                                          <p:attrName>ppt_y</p:attrName>
                                        </p:attrNameLst>
                                      </p:cBhvr>
                                      <p:tavLst>
                                        <p:tav tm="0">
                                          <p:val>
                                            <p:strVal val="#ppt_y"/>
                                          </p:val>
                                        </p:tav>
                                        <p:tav tm="100000">
                                          <p:val>
                                            <p:strVal val="#ppt_y"/>
                                          </p:val>
                                        </p:tav>
                                      </p:tavLst>
                                    </p:anim>
                                  </p:childTnLst>
                                </p:cTn>
                              </p:par>
                            </p:childTnLst>
                          </p:cTn>
                        </p:par>
                        <p:par>
                          <p:cTn id="31" fill="hold">
                            <p:stCondLst>
                              <p:cond delay="3500"/>
                            </p:stCondLst>
                            <p:childTnLst>
                              <p:par>
                                <p:cTn id="32" presetID="9" presetClass="entr" presetSubtype="0" fill="hold" grpId="0" nodeType="afterEffect">
                                  <p:stCondLst>
                                    <p:cond delay="0"/>
                                  </p:stCondLst>
                                  <p:childTnLst>
                                    <p:set>
                                      <p:cBhvr>
                                        <p:cTn id="33" dur="1" fill="hold">
                                          <p:stCondLst>
                                            <p:cond delay="0"/>
                                          </p:stCondLst>
                                        </p:cTn>
                                        <p:tgtEl>
                                          <p:spTgt spid="25624"/>
                                        </p:tgtEl>
                                        <p:attrNameLst>
                                          <p:attrName>style.visibility</p:attrName>
                                        </p:attrNameLst>
                                      </p:cBhvr>
                                      <p:to>
                                        <p:strVal val="visible"/>
                                      </p:to>
                                    </p:set>
                                    <p:animEffect transition="in" filter="dissolve">
                                      <p:cBhvr>
                                        <p:cTn id="34" dur="500"/>
                                        <p:tgtEl>
                                          <p:spTgt spid="25624"/>
                                        </p:tgtEl>
                                      </p:cBhvr>
                                    </p:animEffect>
                                  </p:childTnLst>
                                </p:cTn>
                              </p:par>
                              <p:par>
                                <p:cTn id="35" presetID="2" presetClass="entr" presetSubtype="2" fill="hold" grpId="0" nodeType="withEffect">
                                  <p:stCondLst>
                                    <p:cond delay="0"/>
                                  </p:stCondLst>
                                  <p:childTnLst>
                                    <p:set>
                                      <p:cBhvr>
                                        <p:cTn id="36" dur="1" fill="hold">
                                          <p:stCondLst>
                                            <p:cond delay="0"/>
                                          </p:stCondLst>
                                        </p:cTn>
                                        <p:tgtEl>
                                          <p:spTgt spid="25625"/>
                                        </p:tgtEl>
                                        <p:attrNameLst>
                                          <p:attrName>style.visibility</p:attrName>
                                        </p:attrNameLst>
                                      </p:cBhvr>
                                      <p:to>
                                        <p:strVal val="visible"/>
                                      </p:to>
                                    </p:set>
                                    <p:anim calcmode="lin" valueType="num">
                                      <p:cBhvr additive="base">
                                        <p:cTn id="37" dur="500" fill="hold"/>
                                        <p:tgtEl>
                                          <p:spTgt spid="25625"/>
                                        </p:tgtEl>
                                        <p:attrNameLst>
                                          <p:attrName>ppt_x</p:attrName>
                                        </p:attrNameLst>
                                      </p:cBhvr>
                                      <p:tavLst>
                                        <p:tav tm="0">
                                          <p:val>
                                            <p:strVal val="1+#ppt_w/2"/>
                                          </p:val>
                                        </p:tav>
                                        <p:tav tm="100000">
                                          <p:val>
                                            <p:strVal val="#ppt_x"/>
                                          </p:val>
                                        </p:tav>
                                      </p:tavLst>
                                    </p:anim>
                                    <p:anim calcmode="lin" valueType="num">
                                      <p:cBhvr additive="base">
                                        <p:cTn id="38" dur="500" fill="hold"/>
                                        <p:tgtEl>
                                          <p:spTgt spid="25625"/>
                                        </p:tgtEl>
                                        <p:attrNameLst>
                                          <p:attrName>ppt_y</p:attrName>
                                        </p:attrNameLst>
                                      </p:cBhvr>
                                      <p:tavLst>
                                        <p:tav tm="0">
                                          <p:val>
                                            <p:strVal val="#ppt_y"/>
                                          </p:val>
                                        </p:tav>
                                        <p:tav tm="100000">
                                          <p:val>
                                            <p:strVal val="#ppt_y"/>
                                          </p:val>
                                        </p:tav>
                                      </p:tavLst>
                                    </p:anim>
                                  </p:childTnLst>
                                </p:cTn>
                              </p:par>
                            </p:childTnLst>
                          </p:cTn>
                        </p:par>
                        <p:par>
                          <p:cTn id="39" fill="hold">
                            <p:stCondLst>
                              <p:cond delay="4000"/>
                            </p:stCondLst>
                            <p:childTnLst>
                              <p:par>
                                <p:cTn id="40" presetID="9" presetClass="entr" presetSubtype="0" fill="hold" grpId="0" nodeType="afterEffect">
                                  <p:stCondLst>
                                    <p:cond delay="0"/>
                                  </p:stCondLst>
                                  <p:childTnLst>
                                    <p:set>
                                      <p:cBhvr>
                                        <p:cTn id="41" dur="1" fill="hold">
                                          <p:stCondLst>
                                            <p:cond delay="0"/>
                                          </p:stCondLst>
                                        </p:cTn>
                                        <p:tgtEl>
                                          <p:spTgt spid="25626"/>
                                        </p:tgtEl>
                                        <p:attrNameLst>
                                          <p:attrName>style.visibility</p:attrName>
                                        </p:attrNameLst>
                                      </p:cBhvr>
                                      <p:to>
                                        <p:strVal val="visible"/>
                                      </p:to>
                                    </p:set>
                                    <p:animEffect transition="in" filter="dissolve">
                                      <p:cBhvr>
                                        <p:cTn id="42" dur="500"/>
                                        <p:tgtEl>
                                          <p:spTgt spid="25626"/>
                                        </p:tgtEl>
                                      </p:cBhvr>
                                    </p:animEffect>
                                  </p:childTnLst>
                                </p:cTn>
                              </p:par>
                              <p:par>
                                <p:cTn id="43" presetID="2" presetClass="entr" presetSubtype="8" fill="hold" grpId="0" nodeType="withEffect">
                                  <p:stCondLst>
                                    <p:cond delay="0"/>
                                  </p:stCondLst>
                                  <p:childTnLst>
                                    <p:set>
                                      <p:cBhvr>
                                        <p:cTn id="44" dur="1" fill="hold">
                                          <p:stCondLst>
                                            <p:cond delay="0"/>
                                          </p:stCondLst>
                                        </p:cTn>
                                        <p:tgtEl>
                                          <p:spTgt spid="25627"/>
                                        </p:tgtEl>
                                        <p:attrNameLst>
                                          <p:attrName>style.visibility</p:attrName>
                                        </p:attrNameLst>
                                      </p:cBhvr>
                                      <p:to>
                                        <p:strVal val="visible"/>
                                      </p:to>
                                    </p:set>
                                    <p:anim calcmode="lin" valueType="num">
                                      <p:cBhvr additive="base">
                                        <p:cTn id="45" dur="500" fill="hold"/>
                                        <p:tgtEl>
                                          <p:spTgt spid="25627"/>
                                        </p:tgtEl>
                                        <p:attrNameLst>
                                          <p:attrName>ppt_x</p:attrName>
                                        </p:attrNameLst>
                                      </p:cBhvr>
                                      <p:tavLst>
                                        <p:tav tm="0">
                                          <p:val>
                                            <p:strVal val="0-#ppt_w/2"/>
                                          </p:val>
                                        </p:tav>
                                        <p:tav tm="100000">
                                          <p:val>
                                            <p:strVal val="#ppt_x"/>
                                          </p:val>
                                        </p:tav>
                                      </p:tavLst>
                                    </p:anim>
                                    <p:anim calcmode="lin" valueType="num">
                                      <p:cBhvr additive="base">
                                        <p:cTn id="46" dur="500" fill="hold"/>
                                        <p:tgtEl>
                                          <p:spTgt spid="25627"/>
                                        </p:tgtEl>
                                        <p:attrNameLst>
                                          <p:attrName>ppt_y</p:attrName>
                                        </p:attrNameLst>
                                      </p:cBhvr>
                                      <p:tavLst>
                                        <p:tav tm="0">
                                          <p:val>
                                            <p:strVal val="#ppt_y"/>
                                          </p:val>
                                        </p:tav>
                                        <p:tav tm="100000">
                                          <p:val>
                                            <p:strVal val="#ppt_y"/>
                                          </p:val>
                                        </p:tav>
                                      </p:tavLst>
                                    </p:anim>
                                  </p:childTnLst>
                                </p:cTn>
                              </p:par>
                            </p:childTnLst>
                          </p:cTn>
                        </p:par>
                        <p:par>
                          <p:cTn id="47" fill="hold">
                            <p:stCondLst>
                              <p:cond delay="4500"/>
                            </p:stCondLst>
                            <p:childTnLst>
                              <p:par>
                                <p:cTn id="48" presetID="9" presetClass="entr" presetSubtype="0" fill="hold" grpId="0" nodeType="afterEffect">
                                  <p:stCondLst>
                                    <p:cond delay="0"/>
                                  </p:stCondLst>
                                  <p:childTnLst>
                                    <p:set>
                                      <p:cBhvr>
                                        <p:cTn id="49" dur="1" fill="hold">
                                          <p:stCondLst>
                                            <p:cond delay="0"/>
                                          </p:stCondLst>
                                        </p:cTn>
                                        <p:tgtEl>
                                          <p:spTgt spid="25628"/>
                                        </p:tgtEl>
                                        <p:attrNameLst>
                                          <p:attrName>style.visibility</p:attrName>
                                        </p:attrNameLst>
                                      </p:cBhvr>
                                      <p:to>
                                        <p:strVal val="visible"/>
                                      </p:to>
                                    </p:set>
                                    <p:animEffect transition="in" filter="dissolve">
                                      <p:cBhvr>
                                        <p:cTn id="50" dur="500"/>
                                        <p:tgtEl>
                                          <p:spTgt spid="25628"/>
                                        </p:tgtEl>
                                      </p:cBhvr>
                                    </p:animEffect>
                                  </p:childTnLst>
                                </p:cTn>
                              </p:par>
                              <p:par>
                                <p:cTn id="51" presetID="2" presetClass="entr" presetSubtype="8" fill="hold" grpId="0" nodeType="withEffect">
                                  <p:stCondLst>
                                    <p:cond delay="0"/>
                                  </p:stCondLst>
                                  <p:childTnLst>
                                    <p:set>
                                      <p:cBhvr>
                                        <p:cTn id="52" dur="1" fill="hold">
                                          <p:stCondLst>
                                            <p:cond delay="0"/>
                                          </p:stCondLst>
                                        </p:cTn>
                                        <p:tgtEl>
                                          <p:spTgt spid="25629"/>
                                        </p:tgtEl>
                                        <p:attrNameLst>
                                          <p:attrName>style.visibility</p:attrName>
                                        </p:attrNameLst>
                                      </p:cBhvr>
                                      <p:to>
                                        <p:strVal val="visible"/>
                                      </p:to>
                                    </p:set>
                                    <p:anim calcmode="lin" valueType="num">
                                      <p:cBhvr additive="base">
                                        <p:cTn id="53" dur="500" fill="hold"/>
                                        <p:tgtEl>
                                          <p:spTgt spid="25629"/>
                                        </p:tgtEl>
                                        <p:attrNameLst>
                                          <p:attrName>ppt_x</p:attrName>
                                        </p:attrNameLst>
                                      </p:cBhvr>
                                      <p:tavLst>
                                        <p:tav tm="0">
                                          <p:val>
                                            <p:strVal val="0-#ppt_w/2"/>
                                          </p:val>
                                        </p:tav>
                                        <p:tav tm="100000">
                                          <p:val>
                                            <p:strVal val="#ppt_x"/>
                                          </p:val>
                                        </p:tav>
                                      </p:tavLst>
                                    </p:anim>
                                    <p:anim calcmode="lin" valueType="num">
                                      <p:cBhvr additive="base">
                                        <p:cTn id="54" dur="500" fill="hold"/>
                                        <p:tgtEl>
                                          <p:spTgt spid="25629"/>
                                        </p:tgtEl>
                                        <p:attrNameLst>
                                          <p:attrName>ppt_y</p:attrName>
                                        </p:attrNameLst>
                                      </p:cBhvr>
                                      <p:tavLst>
                                        <p:tav tm="0">
                                          <p:val>
                                            <p:strVal val="#ppt_y"/>
                                          </p:val>
                                        </p:tav>
                                        <p:tav tm="100000">
                                          <p:val>
                                            <p:strVal val="#ppt_y"/>
                                          </p:val>
                                        </p:tav>
                                      </p:tavLst>
                                    </p:anim>
                                  </p:childTnLst>
                                </p:cTn>
                              </p:par>
                            </p:childTnLst>
                          </p:cTn>
                        </p:par>
                        <p:par>
                          <p:cTn id="55" fill="hold">
                            <p:stCondLst>
                              <p:cond delay="5000"/>
                            </p:stCondLst>
                            <p:childTnLst>
                              <p:par>
                                <p:cTn id="56" presetID="9" presetClass="entr" presetSubtype="0" fill="hold" grpId="0" nodeType="afterEffect">
                                  <p:stCondLst>
                                    <p:cond delay="0"/>
                                  </p:stCondLst>
                                  <p:childTnLst>
                                    <p:set>
                                      <p:cBhvr>
                                        <p:cTn id="57" dur="1" fill="hold">
                                          <p:stCondLst>
                                            <p:cond delay="0"/>
                                          </p:stCondLst>
                                        </p:cTn>
                                        <p:tgtEl>
                                          <p:spTgt spid="25630"/>
                                        </p:tgtEl>
                                        <p:attrNameLst>
                                          <p:attrName>style.visibility</p:attrName>
                                        </p:attrNameLst>
                                      </p:cBhvr>
                                      <p:to>
                                        <p:strVal val="visible"/>
                                      </p:to>
                                    </p:set>
                                    <p:animEffect transition="in" filter="dissolve">
                                      <p:cBhvr>
                                        <p:cTn id="58" dur="500"/>
                                        <p:tgtEl>
                                          <p:spTgt spid="25630"/>
                                        </p:tgtEl>
                                      </p:cBhvr>
                                    </p:animEffect>
                                  </p:childTnLst>
                                </p:cTn>
                              </p:par>
                              <p:par>
                                <p:cTn id="59" presetID="2" presetClass="entr" presetSubtype="8" fill="hold" grpId="0" nodeType="withEffect">
                                  <p:stCondLst>
                                    <p:cond delay="0"/>
                                  </p:stCondLst>
                                  <p:childTnLst>
                                    <p:set>
                                      <p:cBhvr>
                                        <p:cTn id="60" dur="1" fill="hold">
                                          <p:stCondLst>
                                            <p:cond delay="0"/>
                                          </p:stCondLst>
                                        </p:cTn>
                                        <p:tgtEl>
                                          <p:spTgt spid="25631"/>
                                        </p:tgtEl>
                                        <p:attrNameLst>
                                          <p:attrName>style.visibility</p:attrName>
                                        </p:attrNameLst>
                                      </p:cBhvr>
                                      <p:to>
                                        <p:strVal val="visible"/>
                                      </p:to>
                                    </p:set>
                                    <p:anim calcmode="lin" valueType="num">
                                      <p:cBhvr additive="base">
                                        <p:cTn id="61" dur="500" fill="hold"/>
                                        <p:tgtEl>
                                          <p:spTgt spid="25631"/>
                                        </p:tgtEl>
                                        <p:attrNameLst>
                                          <p:attrName>ppt_x</p:attrName>
                                        </p:attrNameLst>
                                      </p:cBhvr>
                                      <p:tavLst>
                                        <p:tav tm="0">
                                          <p:val>
                                            <p:strVal val="0-#ppt_w/2"/>
                                          </p:val>
                                        </p:tav>
                                        <p:tav tm="100000">
                                          <p:val>
                                            <p:strVal val="#ppt_x"/>
                                          </p:val>
                                        </p:tav>
                                      </p:tavLst>
                                    </p:anim>
                                    <p:anim calcmode="lin" valueType="num">
                                      <p:cBhvr additive="base">
                                        <p:cTn id="62" dur="500" fill="hold"/>
                                        <p:tgtEl>
                                          <p:spTgt spid="256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5" grpId="0"/>
      <p:bldP spid="25620" grpId="0" autoUpdateAnimBg="0"/>
      <p:bldP spid="25621" grpId="0" autoUpdateAnimBg="0"/>
      <p:bldP spid="25622" grpId="0" autoUpdateAnimBg="0"/>
      <p:bldP spid="25623" grpId="0" autoUpdateAnimBg="0"/>
      <p:bldP spid="25624" grpId="0" autoUpdateAnimBg="0"/>
      <p:bldP spid="25625" grpId="0" autoUpdateAnimBg="0"/>
      <p:bldP spid="25626" grpId="0" autoUpdateAnimBg="0"/>
      <p:bldP spid="25627" grpId="0" autoUpdateAnimBg="0"/>
      <p:bldP spid="25628" grpId="0" autoUpdateAnimBg="0"/>
      <p:bldP spid="25629" grpId="0" autoUpdateAnimBg="0"/>
      <p:bldP spid="25630" grpId="0" autoUpdateAnimBg="0"/>
      <p:bldP spid="25631"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Pentagon 76"/>
          <p:cNvSpPr/>
          <p:nvPr/>
        </p:nvSpPr>
        <p:spPr>
          <a:xfrm>
            <a:off x="5823073" y="1298659"/>
            <a:ext cx="1711726" cy="855975"/>
          </a:xfrm>
          <a:prstGeom prst="homePlate">
            <a:avLst/>
          </a:prstGeom>
          <a:solidFill>
            <a:schemeClr val="accent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8085" tIns="58085" rIns="58085" bIns="58085" numCol="1" spcCol="1693" anchor="ctr" anchorCtr="0">
            <a:noAutofit/>
          </a:bodyPr>
          <a:lstStyle/>
          <a:p>
            <a:pPr algn="ctr" defTabSz="1218565">
              <a:spcBef>
                <a:spcPct val="20000"/>
              </a:spcBef>
              <a:defRPr/>
            </a:pPr>
            <a:r>
              <a:rPr sz="1700">
                <a:solidFill/>
                <a:latin typeface="+mn-ea"/>
              </a:rPr>
              <a:t>添加XX内容 </a:t>
            </a:r>
            <a:endParaRPr lang="en-US" sz="1900" dirty="0">
              <a:solidFill>
                <a:schemeClr val="bg1"/>
              </a:solidFill>
              <a:latin typeface="+mn-ea"/>
            </a:endParaRPr>
          </a:p>
        </p:txBody>
      </p:sp>
      <p:grpSp>
        <p:nvGrpSpPr>
          <p:cNvPr id="2" name="Group 84"/>
          <p:cNvGrpSpPr/>
          <p:nvPr/>
        </p:nvGrpSpPr>
        <p:grpSpPr>
          <a:xfrm>
            <a:off x="5059128" y="1951264"/>
            <a:ext cx="843200" cy="535133"/>
            <a:chOff x="3794840" y="2240239"/>
            <a:chExt cx="632482" cy="401350"/>
          </a:xfrm>
        </p:grpSpPr>
        <p:sp>
          <p:nvSpPr>
            <p:cNvPr id="76" name="Freeform 75"/>
            <p:cNvSpPr/>
            <p:nvPr/>
          </p:nvSpPr>
          <p:spPr>
            <a:xfrm rot="19457599">
              <a:off x="3794840" y="2240239"/>
              <a:ext cx="632482" cy="32211"/>
            </a:xfrm>
            <a:custGeom>
              <a:avLst/>
              <a:gdLst>
                <a:gd name="connsiteX0" fmla="*/ 0 w 632482"/>
                <a:gd name="connsiteY0" fmla="*/ 16105 h 32211"/>
                <a:gd name="connsiteX1" fmla="*/ 632482 w 632482"/>
                <a:gd name="connsiteY1" fmla="*/ 16105 h 32211"/>
              </a:gdLst>
              <a:ahLst/>
              <a:cxnLst>
                <a:cxn ang="0">
                  <a:pos x="connsiteX0" y="connsiteY0"/>
                </a:cxn>
                <a:cxn ang="0">
                  <a:pos x="connsiteX1" y="connsiteY1"/>
                </a:cxn>
              </a:cxnLst>
              <a:rect l="l" t="t" r="r" b="b"/>
              <a:pathLst>
                <a:path w="632482" h="32211">
                  <a:moveTo>
                    <a:pt x="0" y="16105"/>
                  </a:moveTo>
                  <a:lnTo>
                    <a:pt x="632482" y="16105"/>
                  </a:lnTo>
                </a:path>
              </a:pathLst>
            </a:custGeom>
            <a:noFill/>
            <a:ln>
              <a:solidFill>
                <a:schemeClr val="bg2"/>
              </a:solidFill>
            </a:ln>
          </p:spPr>
          <p:style>
            <a:lnRef idx="2">
              <a:schemeClr val="accent1">
                <a:shade val="8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313128" tIns="293" rIns="313129" bIns="293" numCol="1" spcCol="1270" anchor="ctr" anchorCtr="0">
              <a:noAutofit/>
            </a:bodyPr>
            <a:lstStyle/>
            <a:p>
              <a:pPr algn="ctr" defTabSz="295910">
                <a:lnSpc>
                  <a:spcPct val="90000"/>
                </a:lnSpc>
                <a:spcBef>
                  <a:spcPct val="0"/>
                </a:spcBef>
                <a:spcAft>
                  <a:spcPct val="35000"/>
                </a:spcAft>
              </a:pPr>
              <a:endParaRPr lang="en-US" sz="700">
                <a:latin typeface="+mn-ea"/>
              </a:endParaRPr>
            </a:p>
          </p:txBody>
        </p:sp>
        <p:sp>
          <p:nvSpPr>
            <p:cNvPr id="78" name="Freeform 77"/>
            <p:cNvSpPr/>
            <p:nvPr/>
          </p:nvSpPr>
          <p:spPr>
            <a:xfrm rot="2142401">
              <a:off x="3794840" y="2609378"/>
              <a:ext cx="632482" cy="32211"/>
            </a:xfrm>
            <a:custGeom>
              <a:avLst/>
              <a:gdLst>
                <a:gd name="connsiteX0" fmla="*/ 0 w 632482"/>
                <a:gd name="connsiteY0" fmla="*/ 16105 h 32211"/>
                <a:gd name="connsiteX1" fmla="*/ 632482 w 632482"/>
                <a:gd name="connsiteY1" fmla="*/ 16105 h 32211"/>
              </a:gdLst>
              <a:ahLst/>
              <a:cxnLst>
                <a:cxn ang="0">
                  <a:pos x="connsiteX0" y="connsiteY0"/>
                </a:cxn>
                <a:cxn ang="0">
                  <a:pos x="connsiteX1" y="connsiteY1"/>
                </a:cxn>
              </a:cxnLst>
              <a:rect l="l" t="t" r="r" b="b"/>
              <a:pathLst>
                <a:path w="632482" h="32211">
                  <a:moveTo>
                    <a:pt x="0" y="16105"/>
                  </a:moveTo>
                  <a:lnTo>
                    <a:pt x="632482" y="16105"/>
                  </a:lnTo>
                </a:path>
              </a:pathLst>
            </a:custGeom>
            <a:noFill/>
            <a:ln>
              <a:solidFill>
                <a:schemeClr val="bg2"/>
              </a:solidFill>
            </a:ln>
          </p:spPr>
          <p:style>
            <a:lnRef idx="2">
              <a:schemeClr val="accent1">
                <a:shade val="8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313129" tIns="293" rIns="313128" bIns="293" numCol="1" spcCol="1270" anchor="ctr" anchorCtr="0">
              <a:noAutofit/>
            </a:bodyPr>
            <a:lstStyle/>
            <a:p>
              <a:pPr algn="ctr" defTabSz="295910">
                <a:lnSpc>
                  <a:spcPct val="90000"/>
                </a:lnSpc>
                <a:spcBef>
                  <a:spcPct val="0"/>
                </a:spcBef>
                <a:spcAft>
                  <a:spcPct val="35000"/>
                </a:spcAft>
              </a:pPr>
              <a:endParaRPr lang="en-US" sz="700">
                <a:latin typeface="+mn-ea"/>
              </a:endParaRPr>
            </a:p>
          </p:txBody>
        </p:sp>
      </p:grpSp>
      <p:sp>
        <p:nvSpPr>
          <p:cNvPr id="79" name="Pentagon 78"/>
          <p:cNvSpPr/>
          <p:nvPr/>
        </p:nvSpPr>
        <p:spPr>
          <a:xfrm>
            <a:off x="5823073" y="2283030"/>
            <a:ext cx="1711726" cy="855975"/>
          </a:xfrm>
          <a:prstGeom prst="homePlate">
            <a:avLst/>
          </a:prstGeom>
          <a:solidFill>
            <a:schemeClr val="accent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8085" tIns="58085" rIns="58085" bIns="58085" numCol="1" spcCol="1693" anchor="ctr" anchorCtr="0">
            <a:noAutofit/>
          </a:bodyPr>
          <a:lstStyle/>
          <a:p>
            <a:pPr algn="ctr" defTabSz="1218565">
              <a:spcBef>
                <a:spcPct val="20000"/>
              </a:spcBef>
              <a:defRPr/>
            </a:pPr>
            <a:r>
              <a:rPr sz="1700">
                <a:solidFill/>
                <a:latin typeface="+mn-ea"/>
              </a:rPr>
              <a:t>添加XX内容 </a:t>
            </a:r>
            <a:endParaRPr lang="en-US" sz="1900" dirty="0">
              <a:solidFill>
                <a:schemeClr val="bg1"/>
              </a:solidFill>
              <a:latin typeface="+mn-ea"/>
            </a:endParaRPr>
          </a:p>
        </p:txBody>
      </p:sp>
      <p:grpSp>
        <p:nvGrpSpPr>
          <p:cNvPr id="3" name="Group 135"/>
          <p:cNvGrpSpPr/>
          <p:nvPr/>
        </p:nvGrpSpPr>
        <p:grpSpPr>
          <a:xfrm>
            <a:off x="3053845" y="1952633"/>
            <a:ext cx="179355" cy="2449839"/>
            <a:chOff x="2290682" y="1464474"/>
            <a:chExt cx="134534" cy="1837379"/>
          </a:xfrm>
        </p:grpSpPr>
        <p:sp>
          <p:nvSpPr>
            <p:cNvPr id="74" name="Freeform 73"/>
            <p:cNvSpPr/>
            <p:nvPr/>
          </p:nvSpPr>
          <p:spPr>
            <a:xfrm rot="18770822" flipV="1">
              <a:off x="1825136" y="1930021"/>
              <a:ext cx="1065628" cy="134533"/>
            </a:xfrm>
            <a:custGeom>
              <a:avLst/>
              <a:gdLst>
                <a:gd name="connsiteX0" fmla="*/ 0 w 755224"/>
                <a:gd name="connsiteY0" fmla="*/ 16105 h 32211"/>
                <a:gd name="connsiteX1" fmla="*/ 755224 w 755224"/>
                <a:gd name="connsiteY1" fmla="*/ 16105 h 32211"/>
              </a:gdLst>
              <a:ahLst/>
              <a:cxnLst>
                <a:cxn ang="0">
                  <a:pos x="connsiteX0" y="connsiteY0"/>
                </a:cxn>
                <a:cxn ang="0">
                  <a:pos x="connsiteX1" y="connsiteY1"/>
                </a:cxn>
              </a:cxnLst>
              <a:rect l="l" t="t" r="r" b="b"/>
              <a:pathLst>
                <a:path w="755224" h="32211">
                  <a:moveTo>
                    <a:pt x="0" y="16105"/>
                  </a:moveTo>
                  <a:lnTo>
                    <a:pt x="755224" y="16105"/>
                  </a:lnTo>
                </a:path>
              </a:pathLst>
            </a:custGeom>
            <a:noFill/>
            <a:ln>
              <a:solidFill>
                <a:schemeClr val="tx2">
                  <a:lumMod val="75000"/>
                </a:schemeClr>
              </a:solidFil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371430" tIns="-2775" rIns="371432" bIns="-2776" numCol="1" spcCol="1270" anchor="ctr" anchorCtr="0">
              <a:noAutofit/>
            </a:bodyPr>
            <a:lstStyle/>
            <a:p>
              <a:pPr algn="ctr" defTabSz="295910">
                <a:lnSpc>
                  <a:spcPct val="90000"/>
                </a:lnSpc>
                <a:spcBef>
                  <a:spcPct val="0"/>
                </a:spcBef>
                <a:spcAft>
                  <a:spcPct val="35000"/>
                </a:spcAft>
              </a:pPr>
              <a:endParaRPr lang="en-US" sz="700">
                <a:latin typeface="+mn-ea"/>
              </a:endParaRPr>
            </a:p>
          </p:txBody>
        </p:sp>
        <p:sp>
          <p:nvSpPr>
            <p:cNvPr id="111" name="Freeform 110"/>
            <p:cNvSpPr/>
            <p:nvPr/>
          </p:nvSpPr>
          <p:spPr>
            <a:xfrm rot="2829178">
              <a:off x="1825135" y="2701772"/>
              <a:ext cx="1065628" cy="134533"/>
            </a:xfrm>
            <a:custGeom>
              <a:avLst/>
              <a:gdLst>
                <a:gd name="connsiteX0" fmla="*/ 0 w 755224"/>
                <a:gd name="connsiteY0" fmla="*/ 16105 h 32211"/>
                <a:gd name="connsiteX1" fmla="*/ 755224 w 755224"/>
                <a:gd name="connsiteY1" fmla="*/ 16105 h 32211"/>
              </a:gdLst>
              <a:ahLst/>
              <a:cxnLst>
                <a:cxn ang="0">
                  <a:pos x="connsiteX0" y="connsiteY0"/>
                </a:cxn>
                <a:cxn ang="0">
                  <a:pos x="connsiteX1" y="connsiteY1"/>
                </a:cxn>
              </a:cxnLst>
              <a:rect l="l" t="t" r="r" b="b"/>
              <a:pathLst>
                <a:path w="755224" h="32211">
                  <a:moveTo>
                    <a:pt x="0" y="16105"/>
                  </a:moveTo>
                  <a:lnTo>
                    <a:pt x="755224" y="16105"/>
                  </a:lnTo>
                </a:path>
              </a:pathLst>
            </a:custGeom>
            <a:noFill/>
            <a:ln>
              <a:solidFill>
                <a:schemeClr val="tx2">
                  <a:lumMod val="75000"/>
                </a:schemeClr>
              </a:solidFil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371430" tIns="-2775" rIns="371432" bIns="-2776" numCol="1" spcCol="1270" anchor="ctr" anchorCtr="0">
              <a:noAutofit/>
            </a:bodyPr>
            <a:lstStyle/>
            <a:p>
              <a:pPr algn="ctr" defTabSz="295910">
                <a:lnSpc>
                  <a:spcPct val="90000"/>
                </a:lnSpc>
                <a:spcBef>
                  <a:spcPct val="0"/>
                </a:spcBef>
                <a:spcAft>
                  <a:spcPct val="35000"/>
                </a:spcAft>
              </a:pPr>
              <a:endParaRPr lang="en-US" sz="700">
                <a:latin typeface="+mn-ea"/>
              </a:endParaRPr>
            </a:p>
          </p:txBody>
        </p:sp>
      </p:grpSp>
      <p:sp>
        <p:nvSpPr>
          <p:cNvPr id="95" name="Pentagon 94"/>
          <p:cNvSpPr/>
          <p:nvPr/>
        </p:nvSpPr>
        <p:spPr>
          <a:xfrm>
            <a:off x="5823073" y="3275382"/>
            <a:ext cx="1711726" cy="855975"/>
          </a:xfrm>
          <a:prstGeom prst="homePlate">
            <a:avLst/>
          </a:prstGeom>
          <a:solidFill>
            <a:schemeClr val="accent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8085" tIns="58085" rIns="58085" bIns="58085" numCol="1" spcCol="1693" anchor="ctr" anchorCtr="0">
            <a:noAutofit/>
          </a:bodyPr>
          <a:lstStyle/>
          <a:p>
            <a:pPr algn="ctr" defTabSz="1218565">
              <a:spcBef>
                <a:spcPct val="20000"/>
              </a:spcBef>
              <a:defRPr/>
            </a:pPr>
            <a:r>
              <a:rPr sz="1700">
                <a:solidFill/>
                <a:latin typeface="+mn-ea"/>
              </a:rPr>
              <a:t>添加XX内容 </a:t>
            </a:r>
            <a:endParaRPr lang="en-US" sz="1900" dirty="0">
              <a:solidFill>
                <a:schemeClr val="bg1"/>
              </a:solidFill>
              <a:latin typeface="+mn-ea"/>
            </a:endParaRPr>
          </a:p>
        </p:txBody>
      </p:sp>
      <p:grpSp>
        <p:nvGrpSpPr>
          <p:cNvPr id="4" name="Group 95"/>
          <p:cNvGrpSpPr/>
          <p:nvPr/>
        </p:nvGrpSpPr>
        <p:grpSpPr>
          <a:xfrm>
            <a:off x="5059128" y="3927987"/>
            <a:ext cx="843200" cy="535133"/>
            <a:chOff x="3794840" y="2240239"/>
            <a:chExt cx="632482" cy="401350"/>
          </a:xfrm>
        </p:grpSpPr>
        <p:sp>
          <p:nvSpPr>
            <p:cNvPr id="97" name="Freeform 96"/>
            <p:cNvSpPr/>
            <p:nvPr/>
          </p:nvSpPr>
          <p:spPr>
            <a:xfrm rot="19457599">
              <a:off x="3794840" y="2240239"/>
              <a:ext cx="632482" cy="32211"/>
            </a:xfrm>
            <a:custGeom>
              <a:avLst/>
              <a:gdLst>
                <a:gd name="connsiteX0" fmla="*/ 0 w 632482"/>
                <a:gd name="connsiteY0" fmla="*/ 16105 h 32211"/>
                <a:gd name="connsiteX1" fmla="*/ 632482 w 632482"/>
                <a:gd name="connsiteY1" fmla="*/ 16105 h 32211"/>
              </a:gdLst>
              <a:ahLst/>
              <a:cxnLst>
                <a:cxn ang="0">
                  <a:pos x="connsiteX0" y="connsiteY0"/>
                </a:cxn>
                <a:cxn ang="0">
                  <a:pos x="connsiteX1" y="connsiteY1"/>
                </a:cxn>
              </a:cxnLst>
              <a:rect l="l" t="t" r="r" b="b"/>
              <a:pathLst>
                <a:path w="632482" h="32211">
                  <a:moveTo>
                    <a:pt x="0" y="16105"/>
                  </a:moveTo>
                  <a:lnTo>
                    <a:pt x="632482" y="16105"/>
                  </a:lnTo>
                </a:path>
              </a:pathLst>
            </a:custGeom>
            <a:noFill/>
            <a:ln>
              <a:solidFill>
                <a:schemeClr val="bg2"/>
              </a:solidFill>
            </a:ln>
          </p:spPr>
          <p:style>
            <a:lnRef idx="2">
              <a:schemeClr val="accent1">
                <a:shade val="8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313128" tIns="293" rIns="313129" bIns="293" numCol="1" spcCol="1270" anchor="ctr" anchorCtr="0">
              <a:noAutofit/>
            </a:bodyPr>
            <a:lstStyle/>
            <a:p>
              <a:pPr algn="ctr" defTabSz="295910">
                <a:lnSpc>
                  <a:spcPct val="90000"/>
                </a:lnSpc>
                <a:spcBef>
                  <a:spcPct val="0"/>
                </a:spcBef>
                <a:spcAft>
                  <a:spcPct val="35000"/>
                </a:spcAft>
              </a:pPr>
              <a:endParaRPr lang="en-US" sz="700">
                <a:latin typeface="+mn-ea"/>
              </a:endParaRPr>
            </a:p>
          </p:txBody>
        </p:sp>
        <p:sp>
          <p:nvSpPr>
            <p:cNvPr id="98" name="Freeform 97"/>
            <p:cNvSpPr/>
            <p:nvPr/>
          </p:nvSpPr>
          <p:spPr>
            <a:xfrm rot="2142401">
              <a:off x="3794840" y="2609378"/>
              <a:ext cx="632482" cy="32211"/>
            </a:xfrm>
            <a:custGeom>
              <a:avLst/>
              <a:gdLst>
                <a:gd name="connsiteX0" fmla="*/ 0 w 632482"/>
                <a:gd name="connsiteY0" fmla="*/ 16105 h 32211"/>
                <a:gd name="connsiteX1" fmla="*/ 632482 w 632482"/>
                <a:gd name="connsiteY1" fmla="*/ 16105 h 32211"/>
              </a:gdLst>
              <a:ahLst/>
              <a:cxnLst>
                <a:cxn ang="0">
                  <a:pos x="connsiteX0" y="connsiteY0"/>
                </a:cxn>
                <a:cxn ang="0">
                  <a:pos x="connsiteX1" y="connsiteY1"/>
                </a:cxn>
              </a:cxnLst>
              <a:rect l="l" t="t" r="r" b="b"/>
              <a:pathLst>
                <a:path w="632482" h="32211">
                  <a:moveTo>
                    <a:pt x="0" y="16105"/>
                  </a:moveTo>
                  <a:lnTo>
                    <a:pt x="632482" y="16105"/>
                  </a:lnTo>
                </a:path>
              </a:pathLst>
            </a:custGeom>
            <a:noFill/>
            <a:ln>
              <a:solidFill>
                <a:schemeClr val="bg2"/>
              </a:solidFill>
            </a:ln>
          </p:spPr>
          <p:style>
            <a:lnRef idx="2">
              <a:schemeClr val="accent1">
                <a:shade val="8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313129" tIns="293" rIns="313128" bIns="293" numCol="1" spcCol="1270" anchor="ctr" anchorCtr="0">
              <a:noAutofit/>
            </a:bodyPr>
            <a:lstStyle/>
            <a:p>
              <a:pPr algn="ctr" defTabSz="295910">
                <a:lnSpc>
                  <a:spcPct val="90000"/>
                </a:lnSpc>
                <a:spcBef>
                  <a:spcPct val="0"/>
                </a:spcBef>
                <a:spcAft>
                  <a:spcPct val="35000"/>
                </a:spcAft>
              </a:pPr>
              <a:endParaRPr lang="en-US" sz="700">
                <a:latin typeface="+mn-ea"/>
              </a:endParaRPr>
            </a:p>
          </p:txBody>
        </p:sp>
      </p:grpSp>
      <p:sp>
        <p:nvSpPr>
          <p:cNvPr id="99" name="Pentagon 98"/>
          <p:cNvSpPr/>
          <p:nvPr/>
        </p:nvSpPr>
        <p:spPr>
          <a:xfrm>
            <a:off x="5823073" y="4259753"/>
            <a:ext cx="1711726" cy="855975"/>
          </a:xfrm>
          <a:prstGeom prst="homePlate">
            <a:avLst/>
          </a:prstGeom>
          <a:solidFill>
            <a:schemeClr val="accent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8085" tIns="58085" rIns="58085" bIns="58085" numCol="1" spcCol="1693" anchor="ctr" anchorCtr="0">
            <a:noAutofit/>
          </a:bodyPr>
          <a:lstStyle/>
          <a:p>
            <a:pPr algn="ctr" defTabSz="1218565">
              <a:spcBef>
                <a:spcPct val="20000"/>
              </a:spcBef>
              <a:defRPr/>
            </a:pPr>
            <a:r>
              <a:rPr sz="1700">
                <a:solidFill/>
                <a:latin typeface="+mn-ea"/>
              </a:rPr>
              <a:t>添加XX内容 </a:t>
            </a:r>
            <a:endParaRPr lang="en-US" sz="1900" dirty="0">
              <a:solidFill>
                <a:schemeClr val="bg1"/>
              </a:solidFill>
              <a:latin typeface="+mn-ea"/>
            </a:endParaRPr>
          </a:p>
        </p:txBody>
      </p:sp>
      <p:sp>
        <p:nvSpPr>
          <p:cNvPr id="70" name="Pentagon 69"/>
          <p:cNvSpPr/>
          <p:nvPr/>
        </p:nvSpPr>
        <p:spPr>
          <a:xfrm>
            <a:off x="969246" y="2737717"/>
            <a:ext cx="1711726" cy="855975"/>
          </a:xfrm>
          <a:prstGeom prst="homePlate">
            <a:avLst/>
          </a:prstGeom>
          <a:solidFill>
            <a:schemeClr val="tx2">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8085" tIns="58085" rIns="58085" bIns="58085" numCol="1" spcCol="1693" anchor="ctr" anchorCtr="0">
            <a:noAutofit/>
          </a:bodyPr>
          <a:lstStyle/>
          <a:p>
            <a:pPr algn="ctr" defTabSz="2310765">
              <a:lnSpc>
                <a:spcPct val="90000"/>
              </a:lnSpc>
              <a:spcBef>
                <a:spcPct val="0"/>
              </a:spcBef>
              <a:spcAft>
                <a:spcPct val="35000"/>
              </a:spcAft>
            </a:pPr>
            <a:r>
              <a:rPr>
                <a:solidFill/>
                <a:latin typeface="+mn-ea"/>
              </a:rPr>
              <a:t>XX内容</a:t>
            </a:r>
            <a:endParaRPr lang="en-US" altLang="zh-CN" dirty="0">
              <a:latin typeface="+mn-ea"/>
            </a:endParaRPr>
          </a:p>
        </p:txBody>
      </p:sp>
      <p:sp>
        <p:nvSpPr>
          <p:cNvPr id="131" name="TextBox 130"/>
          <p:cNvSpPr txBox="1"/>
          <p:nvPr/>
        </p:nvSpPr>
        <p:spPr>
          <a:xfrm>
            <a:off x="1034646" y="5655393"/>
            <a:ext cx="10121124" cy="615553"/>
          </a:xfrm>
          <a:prstGeom prst="rect">
            <a:avLst/>
          </a:prstGeom>
          <a:noFill/>
        </p:spPr>
        <p:txBody>
          <a:bodyPr wrap="square" lIns="0" tIns="0" rIns="0" bIns="0" rtlCol="0">
            <a:spAutoFit/>
          </a:bodyPr>
          <a:lstStyle/>
          <a:p>
            <a:pPr algn="ctr"/>
            <a:r>
              <a:rPr sz="1100">
                <a:solidFill/>
                <a:latin typeface="+mn-ea"/>
              </a:rPr>
              <a:t>此处添加详细文本描述，建议与XX内容相关并符合整体语言风格，语言描述尽量简洁生动。尽量将每页幻灯片的字数控制在200字以内，据统计每页幻灯片的最好控制在5分钟之内。此处添加详细文本描述，建议与XX内容相关并符合整体语言风格，语言描述尽量简洁生动。尽量将每页幻灯片的字数控制在200字以内，据统计每页幻灯片的最好控制在5分钟之内。</a:t>
            </a:r>
            <a:endParaRPr lang="zh-CN" altLang="en-US" sz="1300" dirty="0">
              <a:solidFill>
                <a:schemeClr val="tx1">
                  <a:lumMod val="50000"/>
                  <a:lumOff val="50000"/>
                </a:schemeClr>
              </a:solidFill>
              <a:latin typeface="+mn-ea"/>
            </a:endParaRPr>
          </a:p>
        </p:txBody>
      </p:sp>
      <p:cxnSp>
        <p:nvCxnSpPr>
          <p:cNvPr id="135" name="Straight Connector 134"/>
          <p:cNvCxnSpPr/>
          <p:nvPr/>
        </p:nvCxnSpPr>
        <p:spPr>
          <a:xfrm>
            <a:off x="1042839" y="5477608"/>
            <a:ext cx="10104735"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75" name="Pentagon 74"/>
          <p:cNvSpPr/>
          <p:nvPr/>
        </p:nvSpPr>
        <p:spPr>
          <a:xfrm>
            <a:off x="3426654" y="1790845"/>
            <a:ext cx="1711726" cy="855975"/>
          </a:xfrm>
          <a:prstGeom prst="homePlate">
            <a:avLst/>
          </a:prstGeom>
          <a:solidFill>
            <a:schemeClr val="bg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8085" tIns="58085" rIns="58085" bIns="58085" numCol="1" spcCol="1693" anchor="ctr" anchorCtr="0">
            <a:noAutofit/>
          </a:bodyPr>
          <a:lstStyle/>
          <a:p>
            <a:pPr algn="ctr" defTabSz="2310765">
              <a:lnSpc>
                <a:spcPct val="90000"/>
              </a:lnSpc>
              <a:spcBef>
                <a:spcPct val="0"/>
              </a:spcBef>
              <a:spcAft>
                <a:spcPct val="35000"/>
              </a:spcAft>
            </a:pPr>
            <a:r>
              <a:rPr>
                <a:solidFill/>
                <a:latin typeface="+mn-ea"/>
              </a:rPr>
              <a:t>XX内容</a:t>
            </a:r>
            <a:endParaRPr lang="en-US" altLang="zh-CN" dirty="0">
              <a:latin typeface="+mn-ea"/>
            </a:endParaRPr>
          </a:p>
        </p:txBody>
      </p:sp>
      <p:sp>
        <p:nvSpPr>
          <p:cNvPr id="94" name="Pentagon 93"/>
          <p:cNvSpPr/>
          <p:nvPr/>
        </p:nvSpPr>
        <p:spPr>
          <a:xfrm>
            <a:off x="3426654" y="3767567"/>
            <a:ext cx="1711726" cy="855975"/>
          </a:xfrm>
          <a:prstGeom prst="homePlate">
            <a:avLst/>
          </a:prstGeom>
          <a:solidFill>
            <a:schemeClr val="bg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8085" tIns="58085" rIns="58085" bIns="58085" numCol="1" spcCol="1693" anchor="ctr" anchorCtr="0">
            <a:noAutofit/>
          </a:bodyPr>
          <a:lstStyle/>
          <a:p>
            <a:pPr algn="ctr" defTabSz="2310765">
              <a:lnSpc>
                <a:spcPct val="90000"/>
              </a:lnSpc>
              <a:spcBef>
                <a:spcPct val="0"/>
              </a:spcBef>
              <a:spcAft>
                <a:spcPct val="35000"/>
              </a:spcAft>
            </a:pPr>
            <a:r>
              <a:rPr>
                <a:solidFill/>
                <a:latin typeface="+mn-ea"/>
              </a:rPr>
              <a:t>XX内容</a:t>
            </a:r>
            <a:endParaRPr lang="en-US" altLang="zh-CN" dirty="0">
              <a:latin typeface="+mn-ea"/>
            </a:endParaRPr>
          </a:p>
        </p:txBody>
      </p:sp>
      <p:grpSp>
        <p:nvGrpSpPr>
          <p:cNvPr id="24" name="Group 23"/>
          <p:cNvGrpSpPr/>
          <p:nvPr/>
        </p:nvGrpSpPr>
        <p:grpSpPr>
          <a:xfrm>
            <a:off x="7762372" y="4332215"/>
            <a:ext cx="3385202" cy="784022"/>
            <a:chOff x="4033795" y="1075055"/>
            <a:chExt cx="2539232" cy="588016"/>
          </a:xfrm>
        </p:grpSpPr>
        <p:grpSp>
          <p:nvGrpSpPr>
            <p:cNvPr id="25" name="Group 29"/>
            <p:cNvGrpSpPr/>
            <p:nvPr/>
          </p:nvGrpSpPr>
          <p:grpSpPr>
            <a:xfrm>
              <a:off x="4399178" y="1075055"/>
              <a:ext cx="2173849" cy="556456"/>
              <a:chOff x="798970" y="1763890"/>
              <a:chExt cx="1199046" cy="556456"/>
            </a:xfrm>
          </p:grpSpPr>
          <p:sp>
            <p:nvSpPr>
              <p:cNvPr id="27" name="Text Placeholder 3"/>
              <p:cNvSpPr txBox="1"/>
              <p:nvPr/>
            </p:nvSpPr>
            <p:spPr>
              <a:xfrm>
                <a:off x="798970" y="1763890"/>
                <a:ext cx="739174"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sz="1900">
                    <a:solidFill/>
                    <a:latin typeface="+mn-ea"/>
                  </a:rPr>
                  <a:t>添加副XX内容 04</a:t>
                </a:r>
                <a:endParaRPr lang="en-US" sz="2100" dirty="0">
                  <a:solidFill>
                    <a:schemeClr val="accent3"/>
                  </a:solidFill>
                  <a:latin typeface="+mn-ea"/>
                </a:endParaRPr>
              </a:p>
            </p:txBody>
          </p:sp>
          <p:sp>
            <p:nvSpPr>
              <p:cNvPr id="28" name="Text Placeholder 3"/>
              <p:cNvSpPr txBox="1"/>
              <p:nvPr/>
            </p:nvSpPr>
            <p:spPr>
              <a:xfrm>
                <a:off x="798970" y="2012569"/>
                <a:ext cx="1199046"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sz="1100">
                    <a:solidFill/>
                    <a:latin typeface="+mn-ea"/>
                  </a:rPr>
                  <a:t>此处添加详细文本描述，建议与XX内容相关并符合整体语言风格</a:t>
                </a:r>
                <a:endParaRPr lang="en-US" altLang="zh-CN" sz="1300" dirty="0">
                  <a:solidFill>
                    <a:schemeClr val="tx1">
                      <a:lumMod val="50000"/>
                      <a:lumOff val="50000"/>
                    </a:schemeClr>
                  </a:solidFill>
                  <a:latin typeface="+mn-ea"/>
                </a:endParaRPr>
              </a:p>
            </p:txBody>
          </p:sp>
        </p:grpSp>
        <p:sp>
          <p:nvSpPr>
            <p:cNvPr id="26" name="Rectangle 25"/>
            <p:cNvSpPr/>
            <p:nvPr/>
          </p:nvSpPr>
          <p:spPr>
            <a:xfrm>
              <a:off x="4033795" y="1236031"/>
              <a:ext cx="49" cy="427040"/>
            </a:xfrm>
            <a:prstGeom prst="rect">
              <a:avLst/>
            </a:prstGeom>
          </p:spPr>
          <p:txBody>
            <a:bodyPr wrap="none" lIns="0" tIns="0" rIns="0" bIns="0">
              <a:spAutoFit/>
            </a:bodyPr>
            <a:lstStyle/>
            <a:p>
              <a:endParaRPr lang="en-US" sz="3700" dirty="0">
                <a:solidFill>
                  <a:schemeClr val="accent3"/>
                </a:solidFill>
                <a:latin typeface="+mn-ea"/>
              </a:endParaRPr>
            </a:p>
          </p:txBody>
        </p:sp>
      </p:grpSp>
      <p:grpSp>
        <p:nvGrpSpPr>
          <p:cNvPr id="29" name="Group 28"/>
          <p:cNvGrpSpPr/>
          <p:nvPr/>
        </p:nvGrpSpPr>
        <p:grpSpPr>
          <a:xfrm>
            <a:off x="7762372" y="1298660"/>
            <a:ext cx="3385202" cy="753510"/>
            <a:chOff x="4033795" y="1097939"/>
            <a:chExt cx="2539232" cy="565132"/>
          </a:xfrm>
        </p:grpSpPr>
        <p:grpSp>
          <p:nvGrpSpPr>
            <p:cNvPr id="30" name="Group 29"/>
            <p:cNvGrpSpPr/>
            <p:nvPr/>
          </p:nvGrpSpPr>
          <p:grpSpPr>
            <a:xfrm>
              <a:off x="4399178" y="1097939"/>
              <a:ext cx="2173849" cy="533572"/>
              <a:chOff x="798970" y="1786774"/>
              <a:chExt cx="1199046" cy="533572"/>
            </a:xfrm>
          </p:grpSpPr>
          <p:sp>
            <p:nvSpPr>
              <p:cNvPr id="32" name="Text Placeholder 3"/>
              <p:cNvSpPr txBox="1"/>
              <p:nvPr/>
            </p:nvSpPr>
            <p:spPr>
              <a:xfrm>
                <a:off x="798970" y="1786774"/>
                <a:ext cx="739174"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sz="1900">
                    <a:solidFill/>
                    <a:latin typeface="+mn-ea"/>
                  </a:rPr>
                  <a:t>添加副XX内容 01</a:t>
                </a:r>
                <a:endParaRPr lang="en-US" sz="2100" dirty="0">
                  <a:solidFill>
                    <a:schemeClr val="tx2">
                      <a:lumMod val="75000"/>
                    </a:schemeClr>
                  </a:solidFill>
                  <a:latin typeface="+mn-ea"/>
                </a:endParaRPr>
              </a:p>
            </p:txBody>
          </p:sp>
          <p:sp>
            <p:nvSpPr>
              <p:cNvPr id="33" name="Text Placeholder 3"/>
              <p:cNvSpPr txBox="1"/>
              <p:nvPr/>
            </p:nvSpPr>
            <p:spPr>
              <a:xfrm>
                <a:off x="798970" y="2012569"/>
                <a:ext cx="1199046"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sz="1100">
                    <a:solidFill/>
                    <a:latin typeface="+mn-ea"/>
                  </a:rPr>
                  <a:t>此处添加详细文本描述，建议与XX内容相关并符合整体语言风格</a:t>
                </a:r>
                <a:endParaRPr lang="en-US" sz="1300" dirty="0">
                  <a:solidFill>
                    <a:schemeClr val="tx1">
                      <a:lumMod val="50000"/>
                      <a:lumOff val="50000"/>
                    </a:schemeClr>
                  </a:solidFill>
                  <a:latin typeface="+mn-ea"/>
                </a:endParaRPr>
              </a:p>
            </p:txBody>
          </p:sp>
        </p:grpSp>
        <p:sp>
          <p:nvSpPr>
            <p:cNvPr id="31" name="Rectangle 30"/>
            <p:cNvSpPr/>
            <p:nvPr/>
          </p:nvSpPr>
          <p:spPr>
            <a:xfrm>
              <a:off x="4033795" y="1236031"/>
              <a:ext cx="49" cy="427040"/>
            </a:xfrm>
            <a:prstGeom prst="rect">
              <a:avLst/>
            </a:prstGeom>
          </p:spPr>
          <p:txBody>
            <a:bodyPr wrap="none" lIns="0" tIns="0" rIns="0" bIns="0">
              <a:spAutoFit/>
            </a:bodyPr>
            <a:lstStyle/>
            <a:p>
              <a:endParaRPr lang="en-US" sz="3700" dirty="0">
                <a:solidFill>
                  <a:schemeClr val="tx2">
                    <a:lumMod val="75000"/>
                  </a:schemeClr>
                </a:solidFill>
                <a:latin typeface="+mn-ea"/>
              </a:endParaRPr>
            </a:p>
          </p:txBody>
        </p:sp>
      </p:grpSp>
      <p:grpSp>
        <p:nvGrpSpPr>
          <p:cNvPr id="34" name="Group 33"/>
          <p:cNvGrpSpPr/>
          <p:nvPr/>
        </p:nvGrpSpPr>
        <p:grpSpPr>
          <a:xfrm>
            <a:off x="7762372" y="2335172"/>
            <a:ext cx="3385202" cy="782540"/>
            <a:chOff x="4033795" y="1898457"/>
            <a:chExt cx="2539232" cy="586905"/>
          </a:xfrm>
        </p:grpSpPr>
        <p:grpSp>
          <p:nvGrpSpPr>
            <p:cNvPr id="35" name="Group 29"/>
            <p:cNvGrpSpPr/>
            <p:nvPr/>
          </p:nvGrpSpPr>
          <p:grpSpPr>
            <a:xfrm>
              <a:off x="4399178" y="1898457"/>
              <a:ext cx="2173849" cy="555344"/>
              <a:chOff x="798970" y="1765001"/>
              <a:chExt cx="1199046" cy="555344"/>
            </a:xfrm>
          </p:grpSpPr>
          <p:sp>
            <p:nvSpPr>
              <p:cNvPr id="39" name="Text Placeholder 3"/>
              <p:cNvSpPr txBox="1"/>
              <p:nvPr/>
            </p:nvSpPr>
            <p:spPr>
              <a:xfrm>
                <a:off x="798970" y="1765001"/>
                <a:ext cx="739174"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sz="1900">
                    <a:solidFill/>
                    <a:latin typeface="+mn-ea"/>
                  </a:rPr>
                  <a:t>添加副XX内容 02</a:t>
                </a:r>
                <a:endParaRPr lang="en-US" sz="2100" dirty="0">
                  <a:solidFill>
                    <a:schemeClr val="bg2"/>
                  </a:solidFill>
                  <a:latin typeface="+mn-ea"/>
                </a:endParaRPr>
              </a:p>
            </p:txBody>
          </p:sp>
          <p:sp>
            <p:nvSpPr>
              <p:cNvPr id="40" name="Text Placeholder 3"/>
              <p:cNvSpPr txBox="1"/>
              <p:nvPr/>
            </p:nvSpPr>
            <p:spPr>
              <a:xfrm>
                <a:off x="798970" y="2012568"/>
                <a:ext cx="1199046"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sz="1100">
                    <a:solidFill/>
                    <a:latin typeface="+mn-ea"/>
                  </a:rPr>
                  <a:t>此处添加详细文本描述，建议与XX内容相关并符合整体语言风格</a:t>
                </a:r>
                <a:endParaRPr lang="en-US" sz="1300" dirty="0">
                  <a:solidFill>
                    <a:schemeClr val="tx1">
                      <a:lumMod val="50000"/>
                      <a:lumOff val="50000"/>
                    </a:schemeClr>
                  </a:solidFill>
                  <a:latin typeface="+mn-ea"/>
                </a:endParaRPr>
              </a:p>
            </p:txBody>
          </p:sp>
        </p:grpSp>
        <p:sp>
          <p:nvSpPr>
            <p:cNvPr id="38" name="Rectangle 37"/>
            <p:cNvSpPr/>
            <p:nvPr/>
          </p:nvSpPr>
          <p:spPr>
            <a:xfrm>
              <a:off x="4033795" y="2058322"/>
              <a:ext cx="49" cy="427040"/>
            </a:xfrm>
            <a:prstGeom prst="rect">
              <a:avLst/>
            </a:prstGeom>
          </p:spPr>
          <p:txBody>
            <a:bodyPr wrap="none" lIns="0" tIns="0" rIns="0" bIns="0">
              <a:spAutoFit/>
            </a:bodyPr>
            <a:lstStyle/>
            <a:p>
              <a:endParaRPr lang="en-US" sz="3700" dirty="0">
                <a:solidFill>
                  <a:schemeClr val="bg2"/>
                </a:solidFill>
                <a:latin typeface="+mn-ea"/>
              </a:endParaRPr>
            </a:p>
          </p:txBody>
        </p:sp>
      </p:grpSp>
      <p:grpSp>
        <p:nvGrpSpPr>
          <p:cNvPr id="41" name="Group 40"/>
          <p:cNvGrpSpPr/>
          <p:nvPr/>
        </p:nvGrpSpPr>
        <p:grpSpPr>
          <a:xfrm>
            <a:off x="7762372" y="3410503"/>
            <a:ext cx="3385202" cy="772752"/>
            <a:chOff x="4033795" y="1905798"/>
            <a:chExt cx="2539232" cy="579564"/>
          </a:xfrm>
        </p:grpSpPr>
        <p:grpSp>
          <p:nvGrpSpPr>
            <p:cNvPr id="42" name="Group 29"/>
            <p:cNvGrpSpPr/>
            <p:nvPr/>
          </p:nvGrpSpPr>
          <p:grpSpPr>
            <a:xfrm>
              <a:off x="4399178" y="1905798"/>
              <a:ext cx="2173849" cy="548003"/>
              <a:chOff x="798970" y="1772342"/>
              <a:chExt cx="1199046" cy="548003"/>
            </a:xfrm>
          </p:grpSpPr>
          <p:sp>
            <p:nvSpPr>
              <p:cNvPr id="44" name="Text Placeholder 3"/>
              <p:cNvSpPr txBox="1"/>
              <p:nvPr/>
            </p:nvSpPr>
            <p:spPr>
              <a:xfrm>
                <a:off x="798970" y="1772342"/>
                <a:ext cx="739174"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sz="1900">
                    <a:solidFill/>
                    <a:latin typeface="+mn-ea"/>
                  </a:rPr>
                  <a:t>添加副XX内容 03</a:t>
                </a:r>
                <a:endParaRPr lang="en-US" sz="2100" dirty="0">
                  <a:solidFill>
                    <a:schemeClr val="accent2"/>
                  </a:solidFill>
                  <a:latin typeface="+mn-ea"/>
                </a:endParaRPr>
              </a:p>
            </p:txBody>
          </p:sp>
          <p:sp>
            <p:nvSpPr>
              <p:cNvPr id="45" name="Text Placeholder 3"/>
              <p:cNvSpPr txBox="1"/>
              <p:nvPr/>
            </p:nvSpPr>
            <p:spPr>
              <a:xfrm>
                <a:off x="798970" y="2012568"/>
                <a:ext cx="1199046"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sz="1100">
                    <a:solidFill/>
                    <a:latin typeface="+mn-ea"/>
                  </a:rPr>
                  <a:t>此处添加详细文本描述，建议与XX内容相关并符合整体语言风格</a:t>
                </a:r>
                <a:endParaRPr lang="en-US" altLang="zh-CN" sz="1300" dirty="0">
                  <a:solidFill>
                    <a:schemeClr val="tx1">
                      <a:lumMod val="50000"/>
                      <a:lumOff val="50000"/>
                    </a:schemeClr>
                  </a:solidFill>
                  <a:latin typeface="+mn-ea"/>
                </a:endParaRPr>
              </a:p>
            </p:txBody>
          </p:sp>
        </p:grpSp>
        <p:sp>
          <p:nvSpPr>
            <p:cNvPr id="43" name="Rectangle 42"/>
            <p:cNvSpPr/>
            <p:nvPr/>
          </p:nvSpPr>
          <p:spPr>
            <a:xfrm>
              <a:off x="4033795" y="2058322"/>
              <a:ext cx="49" cy="427040"/>
            </a:xfrm>
            <a:prstGeom prst="rect">
              <a:avLst/>
            </a:prstGeom>
          </p:spPr>
          <p:txBody>
            <a:bodyPr wrap="none" lIns="0" tIns="0" rIns="0" bIns="0">
              <a:spAutoFit/>
            </a:bodyPr>
            <a:lstStyle/>
            <a:p>
              <a:endParaRPr lang="en-US" sz="3700" dirty="0">
                <a:solidFill>
                  <a:schemeClr val="accent2"/>
                </a:solidFill>
                <a:latin typeface="+mn-ea"/>
              </a:endParaRPr>
            </a:p>
          </p:txBody>
        </p:sp>
      </p:grpSp>
      <p:grpSp>
        <p:nvGrpSpPr>
          <p:cNvPr id="47" name="组合 46"/>
          <p:cNvGrpSpPr/>
          <p:nvPr/>
        </p:nvGrpSpPr>
        <p:grpSpPr>
          <a:xfrm>
            <a:off x="7684938" y="1389740"/>
            <a:ext cx="402121" cy="401104"/>
            <a:chOff x="-959970" y="1422605"/>
            <a:chExt cx="596900" cy="595313"/>
          </a:xfrm>
        </p:grpSpPr>
        <p:sp>
          <p:nvSpPr>
            <p:cNvPr id="48" name="Oval 77"/>
            <p:cNvSpPr>
              <a:spLocks noChangeArrowheads="1"/>
            </p:cNvSpPr>
            <p:nvPr/>
          </p:nvSpPr>
          <p:spPr bwMode="auto">
            <a:xfrm>
              <a:off x="-959970" y="1422605"/>
              <a:ext cx="596900" cy="595313"/>
            </a:xfrm>
            <a:prstGeom prst="ellipse">
              <a:avLst/>
            </a:prstGeom>
            <a:solidFill>
              <a:schemeClr val="tx2">
                <a:lumMod val="75000"/>
              </a:schemeClr>
            </a:solidFill>
            <a:ln>
              <a:noFill/>
            </a:ln>
          </p:spPr>
          <p:txBody>
            <a:bodyPr vert="horz" wrap="square" lIns="91440" tIns="45720" rIns="91440" bIns="45720" numCol="1" anchor="t" anchorCtr="0" compatLnSpc="1"/>
            <a:lstStyle/>
            <a:p>
              <a:endParaRPr lang="en-US">
                <a:latin typeface="+mn-ea"/>
              </a:endParaRPr>
            </a:p>
          </p:txBody>
        </p:sp>
        <p:sp>
          <p:nvSpPr>
            <p:cNvPr id="49"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grpSp>
        <p:nvGrpSpPr>
          <p:cNvPr id="50" name="组合 49"/>
          <p:cNvGrpSpPr/>
          <p:nvPr/>
        </p:nvGrpSpPr>
        <p:grpSpPr>
          <a:xfrm>
            <a:off x="7682265" y="2439861"/>
            <a:ext cx="402121" cy="401104"/>
            <a:chOff x="-959970" y="1422605"/>
            <a:chExt cx="596900" cy="595313"/>
          </a:xfrm>
        </p:grpSpPr>
        <p:sp>
          <p:nvSpPr>
            <p:cNvPr id="51" name="Oval 77"/>
            <p:cNvSpPr>
              <a:spLocks noChangeArrowheads="1"/>
            </p:cNvSpPr>
            <p:nvPr/>
          </p:nvSpPr>
          <p:spPr bwMode="auto">
            <a:xfrm>
              <a:off x="-959970" y="1422605"/>
              <a:ext cx="596900" cy="595313"/>
            </a:xfrm>
            <a:prstGeom prst="ellipse">
              <a:avLst/>
            </a:prstGeom>
            <a:solidFill>
              <a:schemeClr val="bg2"/>
            </a:solidFill>
            <a:ln>
              <a:noFill/>
            </a:ln>
          </p:spPr>
          <p:txBody>
            <a:bodyPr vert="horz" wrap="square" lIns="91440" tIns="45720" rIns="91440" bIns="45720" numCol="1" anchor="t" anchorCtr="0" compatLnSpc="1"/>
            <a:lstStyle/>
            <a:p>
              <a:endParaRPr lang="en-US">
                <a:latin typeface="+mn-ea"/>
              </a:endParaRPr>
            </a:p>
          </p:txBody>
        </p:sp>
        <p:sp>
          <p:nvSpPr>
            <p:cNvPr id="52"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grpSp>
        <p:nvGrpSpPr>
          <p:cNvPr id="53" name="组合 52"/>
          <p:cNvGrpSpPr/>
          <p:nvPr/>
        </p:nvGrpSpPr>
        <p:grpSpPr>
          <a:xfrm>
            <a:off x="7686579" y="3464636"/>
            <a:ext cx="402121" cy="401104"/>
            <a:chOff x="-959970" y="1422605"/>
            <a:chExt cx="596900" cy="595313"/>
          </a:xfrm>
        </p:grpSpPr>
        <p:sp>
          <p:nvSpPr>
            <p:cNvPr id="54" name="Oval 77"/>
            <p:cNvSpPr>
              <a:spLocks noChangeArrowheads="1"/>
            </p:cNvSpPr>
            <p:nvPr/>
          </p:nvSpPr>
          <p:spPr bwMode="auto">
            <a:xfrm>
              <a:off x="-959970" y="1422605"/>
              <a:ext cx="596900" cy="595313"/>
            </a:xfrm>
            <a:prstGeom prst="ellipse">
              <a:avLst/>
            </a:prstGeom>
            <a:solidFill>
              <a:schemeClr val="accent2"/>
            </a:solidFill>
            <a:ln>
              <a:noFill/>
            </a:ln>
          </p:spPr>
          <p:txBody>
            <a:bodyPr vert="horz" wrap="square" lIns="91440" tIns="45720" rIns="91440" bIns="45720" numCol="1" anchor="t" anchorCtr="0" compatLnSpc="1"/>
            <a:lstStyle/>
            <a:p>
              <a:endParaRPr lang="en-US">
                <a:latin typeface="+mn-ea"/>
              </a:endParaRPr>
            </a:p>
          </p:txBody>
        </p:sp>
        <p:sp>
          <p:nvSpPr>
            <p:cNvPr id="55"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grpSp>
        <p:nvGrpSpPr>
          <p:cNvPr id="56" name="组合 55"/>
          <p:cNvGrpSpPr/>
          <p:nvPr/>
        </p:nvGrpSpPr>
        <p:grpSpPr>
          <a:xfrm>
            <a:off x="7691081" y="4416396"/>
            <a:ext cx="402121" cy="401104"/>
            <a:chOff x="-959970" y="1422605"/>
            <a:chExt cx="596900" cy="595313"/>
          </a:xfrm>
        </p:grpSpPr>
        <p:sp>
          <p:nvSpPr>
            <p:cNvPr id="57" name="Oval 77"/>
            <p:cNvSpPr>
              <a:spLocks noChangeArrowheads="1"/>
            </p:cNvSpPr>
            <p:nvPr/>
          </p:nvSpPr>
          <p:spPr bwMode="auto">
            <a:xfrm>
              <a:off x="-959970" y="1422605"/>
              <a:ext cx="596900" cy="595313"/>
            </a:xfrm>
            <a:prstGeom prst="ellipse">
              <a:avLst/>
            </a:prstGeom>
            <a:solidFill>
              <a:schemeClr val="accent3"/>
            </a:solidFill>
            <a:ln>
              <a:noFill/>
            </a:ln>
          </p:spPr>
          <p:txBody>
            <a:bodyPr vert="horz" wrap="square" lIns="91440" tIns="45720" rIns="91440" bIns="45720" numCol="1" anchor="t" anchorCtr="0" compatLnSpc="1"/>
            <a:lstStyle/>
            <a:p>
              <a:endParaRPr lang="en-US">
                <a:latin typeface="+mn-ea"/>
              </a:endParaRPr>
            </a:p>
          </p:txBody>
        </p:sp>
        <p:sp>
          <p:nvSpPr>
            <p:cNvPr id="58"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sp>
        <p:nvSpPr>
          <p:cNvPr id="5" name="标题 4"/>
          <p:cNvSpPr>
            <a:spLocks noGrp="1"/>
          </p:cNvSpPr>
          <p:nvPr>
            <p:ph type="title"/>
          </p:nvPr>
        </p:nvSpPr>
        <p:spPr/>
        <p:txBody>
          <a:bodyPr/>
          <a:lstStyle/>
          <a:p>
            <a:r>
              <a:rPr>
                <a:solidFill/>
              </a:rPr>
              <a:t>单击此处添加XX内容</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0000" decel="50000" fill="hold" grpId="0" nodeType="afterEffect">
                                  <p:stCondLst>
                                    <p:cond delay="0"/>
                                  </p:stCondLst>
                                  <p:childTnLst>
                                    <p:set>
                                      <p:cBhvr>
                                        <p:cTn id="6" dur="1" fill="hold">
                                          <p:stCondLst>
                                            <p:cond delay="0"/>
                                          </p:stCondLst>
                                        </p:cTn>
                                        <p:tgtEl>
                                          <p:spTgt spid="70"/>
                                        </p:tgtEl>
                                        <p:attrNameLst>
                                          <p:attrName>style.visibility</p:attrName>
                                        </p:attrNameLst>
                                      </p:cBhvr>
                                      <p:to>
                                        <p:strVal val="visible"/>
                                      </p:to>
                                    </p:set>
                                    <p:anim calcmode="lin" valueType="num">
                                      <p:cBhvr additive="base">
                                        <p:cTn id="7" dur="500" fill="hold"/>
                                        <p:tgtEl>
                                          <p:spTgt spid="70"/>
                                        </p:tgtEl>
                                        <p:attrNameLst>
                                          <p:attrName>ppt_x</p:attrName>
                                        </p:attrNameLst>
                                      </p:cBhvr>
                                      <p:tavLst>
                                        <p:tav tm="0">
                                          <p:val>
                                            <p:strVal val="0-#ppt_w/2"/>
                                          </p:val>
                                        </p:tav>
                                        <p:tav tm="100000">
                                          <p:val>
                                            <p:strVal val="#ppt_x"/>
                                          </p:val>
                                        </p:tav>
                                      </p:tavLst>
                                    </p:anim>
                                    <p:anim calcmode="lin" valueType="num">
                                      <p:cBhvr additive="base">
                                        <p:cTn id="8" dur="500" fill="hold"/>
                                        <p:tgtEl>
                                          <p:spTgt spid="7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par>
                          <p:cTn id="13" fill="hold">
                            <p:stCondLst>
                              <p:cond delay="1000"/>
                            </p:stCondLst>
                            <p:childTnLst>
                              <p:par>
                                <p:cTn id="14" presetID="12" presetClass="entr" presetSubtype="8" fill="hold" grpId="0" nodeType="afterEffect">
                                  <p:stCondLst>
                                    <p:cond delay="0"/>
                                  </p:stCondLst>
                                  <p:childTnLst>
                                    <p:set>
                                      <p:cBhvr>
                                        <p:cTn id="15" dur="1" fill="hold">
                                          <p:stCondLst>
                                            <p:cond delay="0"/>
                                          </p:stCondLst>
                                        </p:cTn>
                                        <p:tgtEl>
                                          <p:spTgt spid="75"/>
                                        </p:tgtEl>
                                        <p:attrNameLst>
                                          <p:attrName>style.visibility</p:attrName>
                                        </p:attrNameLst>
                                      </p:cBhvr>
                                      <p:to>
                                        <p:strVal val="visible"/>
                                      </p:to>
                                    </p:set>
                                    <p:animEffect transition="in" filter="slide(fromLeft)">
                                      <p:cBhvr>
                                        <p:cTn id="16" dur="500"/>
                                        <p:tgtEl>
                                          <p:spTgt spid="75"/>
                                        </p:tgtEl>
                                      </p:cBhvr>
                                    </p:animEffect>
                                  </p:childTnLst>
                                </p:cTn>
                              </p:par>
                            </p:childTnLst>
                          </p:cTn>
                        </p:par>
                        <p:par>
                          <p:cTn id="17" fill="hold">
                            <p:stCondLst>
                              <p:cond delay="1500"/>
                            </p:stCondLst>
                            <p:childTnLst>
                              <p:par>
                                <p:cTn id="18" presetID="12" presetClass="entr" presetSubtype="8" fill="hold" grpId="0" nodeType="afterEffect">
                                  <p:stCondLst>
                                    <p:cond delay="0"/>
                                  </p:stCondLst>
                                  <p:childTnLst>
                                    <p:set>
                                      <p:cBhvr>
                                        <p:cTn id="19" dur="1" fill="hold">
                                          <p:stCondLst>
                                            <p:cond delay="0"/>
                                          </p:stCondLst>
                                        </p:cTn>
                                        <p:tgtEl>
                                          <p:spTgt spid="94"/>
                                        </p:tgtEl>
                                        <p:attrNameLst>
                                          <p:attrName>style.visibility</p:attrName>
                                        </p:attrNameLst>
                                      </p:cBhvr>
                                      <p:to>
                                        <p:strVal val="visible"/>
                                      </p:to>
                                    </p:set>
                                    <p:animEffect transition="in" filter="slide(fromLeft)">
                                      <p:cBhvr>
                                        <p:cTn id="20" dur="500"/>
                                        <p:tgtEl>
                                          <p:spTgt spid="94"/>
                                        </p:tgtEl>
                                      </p:cBhvr>
                                    </p:animEffect>
                                  </p:childTnLst>
                                </p:cTn>
                              </p:par>
                            </p:childTnLst>
                          </p:cTn>
                        </p:par>
                        <p:par>
                          <p:cTn id="21" fill="hold">
                            <p:stCondLst>
                              <p:cond delay="2000"/>
                            </p:stCondLst>
                            <p:childTnLst>
                              <p:par>
                                <p:cTn id="22" presetID="10" presetClass="entr" presetSubtype="0" fill="hold" nodeType="after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fade">
                                      <p:cBhvr>
                                        <p:cTn id="24" dur="500"/>
                                        <p:tgtEl>
                                          <p:spTgt spid="2"/>
                                        </p:tgtEl>
                                      </p:cBhvr>
                                    </p:animEffect>
                                  </p:childTnLst>
                                </p:cTn>
                              </p:par>
                            </p:childTnLst>
                          </p:cTn>
                        </p:par>
                        <p:par>
                          <p:cTn id="25" fill="hold">
                            <p:stCondLst>
                              <p:cond delay="2500"/>
                            </p:stCondLst>
                            <p:childTnLst>
                              <p:par>
                                <p:cTn id="26" presetID="12" presetClass="entr" presetSubtype="8" fill="hold" grpId="0" nodeType="afterEffect">
                                  <p:stCondLst>
                                    <p:cond delay="0"/>
                                  </p:stCondLst>
                                  <p:childTnLst>
                                    <p:set>
                                      <p:cBhvr>
                                        <p:cTn id="27" dur="1" fill="hold">
                                          <p:stCondLst>
                                            <p:cond delay="0"/>
                                          </p:stCondLst>
                                        </p:cTn>
                                        <p:tgtEl>
                                          <p:spTgt spid="77"/>
                                        </p:tgtEl>
                                        <p:attrNameLst>
                                          <p:attrName>style.visibility</p:attrName>
                                        </p:attrNameLst>
                                      </p:cBhvr>
                                      <p:to>
                                        <p:strVal val="visible"/>
                                      </p:to>
                                    </p:set>
                                    <p:animEffect transition="in" filter="slide(fromLeft)">
                                      <p:cBhvr>
                                        <p:cTn id="28" dur="500"/>
                                        <p:tgtEl>
                                          <p:spTgt spid="77"/>
                                        </p:tgtEl>
                                      </p:cBhvr>
                                    </p:animEffect>
                                  </p:childTnLst>
                                </p:cTn>
                              </p:par>
                            </p:childTnLst>
                          </p:cTn>
                        </p:par>
                        <p:par>
                          <p:cTn id="29" fill="hold">
                            <p:stCondLst>
                              <p:cond delay="3000"/>
                            </p:stCondLst>
                            <p:childTnLst>
                              <p:par>
                                <p:cTn id="30" presetID="12" presetClass="entr" presetSubtype="8" fill="hold" grpId="0" nodeType="afterEffect">
                                  <p:stCondLst>
                                    <p:cond delay="0"/>
                                  </p:stCondLst>
                                  <p:childTnLst>
                                    <p:set>
                                      <p:cBhvr>
                                        <p:cTn id="31" dur="1" fill="hold">
                                          <p:stCondLst>
                                            <p:cond delay="0"/>
                                          </p:stCondLst>
                                        </p:cTn>
                                        <p:tgtEl>
                                          <p:spTgt spid="79"/>
                                        </p:tgtEl>
                                        <p:attrNameLst>
                                          <p:attrName>style.visibility</p:attrName>
                                        </p:attrNameLst>
                                      </p:cBhvr>
                                      <p:to>
                                        <p:strVal val="visible"/>
                                      </p:to>
                                    </p:set>
                                    <p:animEffect transition="in" filter="slide(fromLeft)">
                                      <p:cBhvr>
                                        <p:cTn id="32" dur="500"/>
                                        <p:tgtEl>
                                          <p:spTgt spid="79"/>
                                        </p:tgtEl>
                                      </p:cBhvr>
                                    </p:animEffect>
                                  </p:childTnLst>
                                </p:cTn>
                              </p:par>
                            </p:childTnLst>
                          </p:cTn>
                        </p:par>
                        <p:par>
                          <p:cTn id="33" fill="hold">
                            <p:stCondLst>
                              <p:cond delay="3500"/>
                            </p:stCondLst>
                            <p:childTnLst>
                              <p:par>
                                <p:cTn id="34" presetID="10" presetClass="entr" presetSubtype="0" fill="hold" nodeType="after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fade">
                                      <p:cBhvr>
                                        <p:cTn id="36" dur="500"/>
                                        <p:tgtEl>
                                          <p:spTgt spid="4"/>
                                        </p:tgtEl>
                                      </p:cBhvr>
                                    </p:animEffect>
                                  </p:childTnLst>
                                </p:cTn>
                              </p:par>
                            </p:childTnLst>
                          </p:cTn>
                        </p:par>
                        <p:par>
                          <p:cTn id="37" fill="hold">
                            <p:stCondLst>
                              <p:cond delay="4000"/>
                            </p:stCondLst>
                            <p:childTnLst>
                              <p:par>
                                <p:cTn id="38" presetID="12" presetClass="entr" presetSubtype="8" fill="hold" grpId="0" nodeType="afterEffect">
                                  <p:stCondLst>
                                    <p:cond delay="0"/>
                                  </p:stCondLst>
                                  <p:childTnLst>
                                    <p:set>
                                      <p:cBhvr>
                                        <p:cTn id="39" dur="1" fill="hold">
                                          <p:stCondLst>
                                            <p:cond delay="0"/>
                                          </p:stCondLst>
                                        </p:cTn>
                                        <p:tgtEl>
                                          <p:spTgt spid="95"/>
                                        </p:tgtEl>
                                        <p:attrNameLst>
                                          <p:attrName>style.visibility</p:attrName>
                                        </p:attrNameLst>
                                      </p:cBhvr>
                                      <p:to>
                                        <p:strVal val="visible"/>
                                      </p:to>
                                    </p:set>
                                    <p:animEffect transition="in" filter="slide(fromLeft)">
                                      <p:cBhvr>
                                        <p:cTn id="40" dur="500"/>
                                        <p:tgtEl>
                                          <p:spTgt spid="95"/>
                                        </p:tgtEl>
                                      </p:cBhvr>
                                    </p:animEffect>
                                  </p:childTnLst>
                                </p:cTn>
                              </p:par>
                            </p:childTnLst>
                          </p:cTn>
                        </p:par>
                        <p:par>
                          <p:cTn id="41" fill="hold">
                            <p:stCondLst>
                              <p:cond delay="4500"/>
                            </p:stCondLst>
                            <p:childTnLst>
                              <p:par>
                                <p:cTn id="42" presetID="12" presetClass="entr" presetSubtype="8" fill="hold" grpId="0" nodeType="afterEffect">
                                  <p:stCondLst>
                                    <p:cond delay="0"/>
                                  </p:stCondLst>
                                  <p:childTnLst>
                                    <p:set>
                                      <p:cBhvr>
                                        <p:cTn id="43" dur="1" fill="hold">
                                          <p:stCondLst>
                                            <p:cond delay="0"/>
                                          </p:stCondLst>
                                        </p:cTn>
                                        <p:tgtEl>
                                          <p:spTgt spid="99"/>
                                        </p:tgtEl>
                                        <p:attrNameLst>
                                          <p:attrName>style.visibility</p:attrName>
                                        </p:attrNameLst>
                                      </p:cBhvr>
                                      <p:to>
                                        <p:strVal val="visible"/>
                                      </p:to>
                                    </p:set>
                                    <p:animEffect transition="in" filter="slide(fromLeft)">
                                      <p:cBhvr>
                                        <p:cTn id="44" dur="500"/>
                                        <p:tgtEl>
                                          <p:spTgt spid="99"/>
                                        </p:tgtEl>
                                      </p:cBhvr>
                                    </p:animEffect>
                                  </p:childTnLst>
                                </p:cTn>
                              </p:par>
                            </p:childTnLst>
                          </p:cTn>
                        </p:par>
                        <p:par>
                          <p:cTn id="45" fill="hold">
                            <p:stCondLst>
                              <p:cond delay="5000"/>
                            </p:stCondLst>
                            <p:childTnLst>
                              <p:par>
                                <p:cTn id="46" presetID="2" presetClass="entr" presetSubtype="2" accel="50000" decel="50000" fill="hold" nodeType="afterEffect">
                                  <p:stCondLst>
                                    <p:cond delay="0"/>
                                  </p:stCondLst>
                                  <p:childTnLst>
                                    <p:set>
                                      <p:cBhvr>
                                        <p:cTn id="47" dur="1" fill="hold">
                                          <p:stCondLst>
                                            <p:cond delay="0"/>
                                          </p:stCondLst>
                                        </p:cTn>
                                        <p:tgtEl>
                                          <p:spTgt spid="29"/>
                                        </p:tgtEl>
                                        <p:attrNameLst>
                                          <p:attrName>style.visibility</p:attrName>
                                        </p:attrNameLst>
                                      </p:cBhvr>
                                      <p:to>
                                        <p:strVal val="visible"/>
                                      </p:to>
                                    </p:set>
                                    <p:anim calcmode="lin" valueType="num">
                                      <p:cBhvr additive="base">
                                        <p:cTn id="48" dur="500" fill="hold"/>
                                        <p:tgtEl>
                                          <p:spTgt spid="29"/>
                                        </p:tgtEl>
                                        <p:attrNameLst>
                                          <p:attrName>ppt_x</p:attrName>
                                        </p:attrNameLst>
                                      </p:cBhvr>
                                      <p:tavLst>
                                        <p:tav tm="0">
                                          <p:val>
                                            <p:strVal val="1+#ppt_w/2"/>
                                          </p:val>
                                        </p:tav>
                                        <p:tav tm="100000">
                                          <p:val>
                                            <p:strVal val="#ppt_x"/>
                                          </p:val>
                                        </p:tav>
                                      </p:tavLst>
                                    </p:anim>
                                    <p:anim calcmode="lin" valueType="num">
                                      <p:cBhvr additive="base">
                                        <p:cTn id="49" dur="500" fill="hold"/>
                                        <p:tgtEl>
                                          <p:spTgt spid="29"/>
                                        </p:tgtEl>
                                        <p:attrNameLst>
                                          <p:attrName>ppt_y</p:attrName>
                                        </p:attrNameLst>
                                      </p:cBhvr>
                                      <p:tavLst>
                                        <p:tav tm="0">
                                          <p:val>
                                            <p:strVal val="#ppt_y"/>
                                          </p:val>
                                        </p:tav>
                                        <p:tav tm="100000">
                                          <p:val>
                                            <p:strVal val="#ppt_y"/>
                                          </p:val>
                                        </p:tav>
                                      </p:tavLst>
                                    </p:anim>
                                  </p:childTnLst>
                                </p:cTn>
                              </p:par>
                              <p:par>
                                <p:cTn id="50" presetID="2" presetClass="entr" presetSubtype="8" accel="50000" decel="50000" fill="hold" nodeType="withEffect">
                                  <p:stCondLst>
                                    <p:cond delay="0"/>
                                  </p:stCondLst>
                                  <p:childTnLst>
                                    <p:set>
                                      <p:cBhvr>
                                        <p:cTn id="51" dur="1" fill="hold">
                                          <p:stCondLst>
                                            <p:cond delay="0"/>
                                          </p:stCondLst>
                                        </p:cTn>
                                        <p:tgtEl>
                                          <p:spTgt spid="47"/>
                                        </p:tgtEl>
                                        <p:attrNameLst>
                                          <p:attrName>style.visibility</p:attrName>
                                        </p:attrNameLst>
                                      </p:cBhvr>
                                      <p:to>
                                        <p:strVal val="visible"/>
                                      </p:to>
                                    </p:set>
                                    <p:anim calcmode="lin" valueType="num">
                                      <p:cBhvr additive="base">
                                        <p:cTn id="52" dur="500" fill="hold"/>
                                        <p:tgtEl>
                                          <p:spTgt spid="47"/>
                                        </p:tgtEl>
                                        <p:attrNameLst>
                                          <p:attrName>ppt_x</p:attrName>
                                        </p:attrNameLst>
                                      </p:cBhvr>
                                      <p:tavLst>
                                        <p:tav tm="0">
                                          <p:val>
                                            <p:strVal val="0-#ppt_w/2"/>
                                          </p:val>
                                        </p:tav>
                                        <p:tav tm="100000">
                                          <p:val>
                                            <p:strVal val="#ppt_x"/>
                                          </p:val>
                                        </p:tav>
                                      </p:tavLst>
                                    </p:anim>
                                    <p:anim calcmode="lin" valueType="num">
                                      <p:cBhvr additive="base">
                                        <p:cTn id="53" dur="500" fill="hold"/>
                                        <p:tgtEl>
                                          <p:spTgt spid="47"/>
                                        </p:tgtEl>
                                        <p:attrNameLst>
                                          <p:attrName>ppt_y</p:attrName>
                                        </p:attrNameLst>
                                      </p:cBhvr>
                                      <p:tavLst>
                                        <p:tav tm="0">
                                          <p:val>
                                            <p:strVal val="#ppt_y"/>
                                          </p:val>
                                        </p:tav>
                                        <p:tav tm="100000">
                                          <p:val>
                                            <p:strVal val="#ppt_y"/>
                                          </p:val>
                                        </p:tav>
                                      </p:tavLst>
                                    </p:anim>
                                  </p:childTnLst>
                                </p:cTn>
                              </p:par>
                            </p:childTnLst>
                          </p:cTn>
                        </p:par>
                        <p:par>
                          <p:cTn id="54" fill="hold">
                            <p:stCondLst>
                              <p:cond delay="5500"/>
                            </p:stCondLst>
                            <p:childTnLst>
                              <p:par>
                                <p:cTn id="55" presetID="2" presetClass="entr" presetSubtype="2" accel="50000" decel="50000" fill="hold" nodeType="afterEffect">
                                  <p:stCondLst>
                                    <p:cond delay="0"/>
                                  </p:stCondLst>
                                  <p:childTnLst>
                                    <p:set>
                                      <p:cBhvr>
                                        <p:cTn id="56" dur="1" fill="hold">
                                          <p:stCondLst>
                                            <p:cond delay="0"/>
                                          </p:stCondLst>
                                        </p:cTn>
                                        <p:tgtEl>
                                          <p:spTgt spid="34"/>
                                        </p:tgtEl>
                                        <p:attrNameLst>
                                          <p:attrName>style.visibility</p:attrName>
                                        </p:attrNameLst>
                                      </p:cBhvr>
                                      <p:to>
                                        <p:strVal val="visible"/>
                                      </p:to>
                                    </p:set>
                                    <p:anim calcmode="lin" valueType="num">
                                      <p:cBhvr additive="base">
                                        <p:cTn id="57" dur="500" fill="hold"/>
                                        <p:tgtEl>
                                          <p:spTgt spid="34"/>
                                        </p:tgtEl>
                                        <p:attrNameLst>
                                          <p:attrName>ppt_x</p:attrName>
                                        </p:attrNameLst>
                                      </p:cBhvr>
                                      <p:tavLst>
                                        <p:tav tm="0">
                                          <p:val>
                                            <p:strVal val="1+#ppt_w/2"/>
                                          </p:val>
                                        </p:tav>
                                        <p:tav tm="100000">
                                          <p:val>
                                            <p:strVal val="#ppt_x"/>
                                          </p:val>
                                        </p:tav>
                                      </p:tavLst>
                                    </p:anim>
                                    <p:anim calcmode="lin" valueType="num">
                                      <p:cBhvr additive="base">
                                        <p:cTn id="58" dur="500" fill="hold"/>
                                        <p:tgtEl>
                                          <p:spTgt spid="34"/>
                                        </p:tgtEl>
                                        <p:attrNameLst>
                                          <p:attrName>ppt_y</p:attrName>
                                        </p:attrNameLst>
                                      </p:cBhvr>
                                      <p:tavLst>
                                        <p:tav tm="0">
                                          <p:val>
                                            <p:strVal val="#ppt_y"/>
                                          </p:val>
                                        </p:tav>
                                        <p:tav tm="100000">
                                          <p:val>
                                            <p:strVal val="#ppt_y"/>
                                          </p:val>
                                        </p:tav>
                                      </p:tavLst>
                                    </p:anim>
                                  </p:childTnLst>
                                </p:cTn>
                              </p:par>
                              <p:par>
                                <p:cTn id="59" presetID="2" presetClass="entr" presetSubtype="8" accel="50000" decel="50000" fill="hold" nodeType="withEffect">
                                  <p:stCondLst>
                                    <p:cond delay="0"/>
                                  </p:stCondLst>
                                  <p:childTnLst>
                                    <p:set>
                                      <p:cBhvr>
                                        <p:cTn id="60" dur="1" fill="hold">
                                          <p:stCondLst>
                                            <p:cond delay="0"/>
                                          </p:stCondLst>
                                        </p:cTn>
                                        <p:tgtEl>
                                          <p:spTgt spid="50"/>
                                        </p:tgtEl>
                                        <p:attrNameLst>
                                          <p:attrName>style.visibility</p:attrName>
                                        </p:attrNameLst>
                                      </p:cBhvr>
                                      <p:to>
                                        <p:strVal val="visible"/>
                                      </p:to>
                                    </p:set>
                                    <p:anim calcmode="lin" valueType="num">
                                      <p:cBhvr additive="base">
                                        <p:cTn id="61" dur="500" fill="hold"/>
                                        <p:tgtEl>
                                          <p:spTgt spid="50"/>
                                        </p:tgtEl>
                                        <p:attrNameLst>
                                          <p:attrName>ppt_x</p:attrName>
                                        </p:attrNameLst>
                                      </p:cBhvr>
                                      <p:tavLst>
                                        <p:tav tm="0">
                                          <p:val>
                                            <p:strVal val="0-#ppt_w/2"/>
                                          </p:val>
                                        </p:tav>
                                        <p:tav tm="100000">
                                          <p:val>
                                            <p:strVal val="#ppt_x"/>
                                          </p:val>
                                        </p:tav>
                                      </p:tavLst>
                                    </p:anim>
                                    <p:anim calcmode="lin" valueType="num">
                                      <p:cBhvr additive="base">
                                        <p:cTn id="62" dur="500" fill="hold"/>
                                        <p:tgtEl>
                                          <p:spTgt spid="50"/>
                                        </p:tgtEl>
                                        <p:attrNameLst>
                                          <p:attrName>ppt_y</p:attrName>
                                        </p:attrNameLst>
                                      </p:cBhvr>
                                      <p:tavLst>
                                        <p:tav tm="0">
                                          <p:val>
                                            <p:strVal val="#ppt_y"/>
                                          </p:val>
                                        </p:tav>
                                        <p:tav tm="100000">
                                          <p:val>
                                            <p:strVal val="#ppt_y"/>
                                          </p:val>
                                        </p:tav>
                                      </p:tavLst>
                                    </p:anim>
                                  </p:childTnLst>
                                </p:cTn>
                              </p:par>
                            </p:childTnLst>
                          </p:cTn>
                        </p:par>
                        <p:par>
                          <p:cTn id="63" fill="hold">
                            <p:stCondLst>
                              <p:cond delay="6000"/>
                            </p:stCondLst>
                            <p:childTnLst>
                              <p:par>
                                <p:cTn id="64" presetID="2" presetClass="entr" presetSubtype="2" accel="50000" decel="50000" fill="hold" nodeType="afterEffect">
                                  <p:stCondLst>
                                    <p:cond delay="0"/>
                                  </p:stCondLst>
                                  <p:childTnLst>
                                    <p:set>
                                      <p:cBhvr>
                                        <p:cTn id="65" dur="1" fill="hold">
                                          <p:stCondLst>
                                            <p:cond delay="0"/>
                                          </p:stCondLst>
                                        </p:cTn>
                                        <p:tgtEl>
                                          <p:spTgt spid="41"/>
                                        </p:tgtEl>
                                        <p:attrNameLst>
                                          <p:attrName>style.visibility</p:attrName>
                                        </p:attrNameLst>
                                      </p:cBhvr>
                                      <p:to>
                                        <p:strVal val="visible"/>
                                      </p:to>
                                    </p:set>
                                    <p:anim calcmode="lin" valueType="num">
                                      <p:cBhvr additive="base">
                                        <p:cTn id="66" dur="500" fill="hold"/>
                                        <p:tgtEl>
                                          <p:spTgt spid="41"/>
                                        </p:tgtEl>
                                        <p:attrNameLst>
                                          <p:attrName>ppt_x</p:attrName>
                                        </p:attrNameLst>
                                      </p:cBhvr>
                                      <p:tavLst>
                                        <p:tav tm="0">
                                          <p:val>
                                            <p:strVal val="1+#ppt_w/2"/>
                                          </p:val>
                                        </p:tav>
                                        <p:tav tm="100000">
                                          <p:val>
                                            <p:strVal val="#ppt_x"/>
                                          </p:val>
                                        </p:tav>
                                      </p:tavLst>
                                    </p:anim>
                                    <p:anim calcmode="lin" valueType="num">
                                      <p:cBhvr additive="base">
                                        <p:cTn id="67" dur="500" fill="hold"/>
                                        <p:tgtEl>
                                          <p:spTgt spid="41"/>
                                        </p:tgtEl>
                                        <p:attrNameLst>
                                          <p:attrName>ppt_y</p:attrName>
                                        </p:attrNameLst>
                                      </p:cBhvr>
                                      <p:tavLst>
                                        <p:tav tm="0">
                                          <p:val>
                                            <p:strVal val="#ppt_y"/>
                                          </p:val>
                                        </p:tav>
                                        <p:tav tm="100000">
                                          <p:val>
                                            <p:strVal val="#ppt_y"/>
                                          </p:val>
                                        </p:tav>
                                      </p:tavLst>
                                    </p:anim>
                                  </p:childTnLst>
                                </p:cTn>
                              </p:par>
                              <p:par>
                                <p:cTn id="68" presetID="2" presetClass="entr" presetSubtype="8" accel="50000" decel="50000" fill="hold" nodeType="withEffect">
                                  <p:stCondLst>
                                    <p:cond delay="0"/>
                                  </p:stCondLst>
                                  <p:childTnLst>
                                    <p:set>
                                      <p:cBhvr>
                                        <p:cTn id="69" dur="1" fill="hold">
                                          <p:stCondLst>
                                            <p:cond delay="0"/>
                                          </p:stCondLst>
                                        </p:cTn>
                                        <p:tgtEl>
                                          <p:spTgt spid="53"/>
                                        </p:tgtEl>
                                        <p:attrNameLst>
                                          <p:attrName>style.visibility</p:attrName>
                                        </p:attrNameLst>
                                      </p:cBhvr>
                                      <p:to>
                                        <p:strVal val="visible"/>
                                      </p:to>
                                    </p:set>
                                    <p:anim calcmode="lin" valueType="num">
                                      <p:cBhvr additive="base">
                                        <p:cTn id="70" dur="500" fill="hold"/>
                                        <p:tgtEl>
                                          <p:spTgt spid="53"/>
                                        </p:tgtEl>
                                        <p:attrNameLst>
                                          <p:attrName>ppt_x</p:attrName>
                                        </p:attrNameLst>
                                      </p:cBhvr>
                                      <p:tavLst>
                                        <p:tav tm="0">
                                          <p:val>
                                            <p:strVal val="0-#ppt_w/2"/>
                                          </p:val>
                                        </p:tav>
                                        <p:tav tm="100000">
                                          <p:val>
                                            <p:strVal val="#ppt_x"/>
                                          </p:val>
                                        </p:tav>
                                      </p:tavLst>
                                    </p:anim>
                                    <p:anim calcmode="lin" valueType="num">
                                      <p:cBhvr additive="base">
                                        <p:cTn id="71" dur="500" fill="hold"/>
                                        <p:tgtEl>
                                          <p:spTgt spid="53"/>
                                        </p:tgtEl>
                                        <p:attrNameLst>
                                          <p:attrName>ppt_y</p:attrName>
                                        </p:attrNameLst>
                                      </p:cBhvr>
                                      <p:tavLst>
                                        <p:tav tm="0">
                                          <p:val>
                                            <p:strVal val="#ppt_y"/>
                                          </p:val>
                                        </p:tav>
                                        <p:tav tm="100000">
                                          <p:val>
                                            <p:strVal val="#ppt_y"/>
                                          </p:val>
                                        </p:tav>
                                      </p:tavLst>
                                    </p:anim>
                                  </p:childTnLst>
                                </p:cTn>
                              </p:par>
                            </p:childTnLst>
                          </p:cTn>
                        </p:par>
                        <p:par>
                          <p:cTn id="72" fill="hold">
                            <p:stCondLst>
                              <p:cond delay="6500"/>
                            </p:stCondLst>
                            <p:childTnLst>
                              <p:par>
                                <p:cTn id="73" presetID="2" presetClass="entr" presetSubtype="2" accel="50000" decel="50000" fill="hold" nodeType="afterEffect">
                                  <p:stCondLst>
                                    <p:cond delay="0"/>
                                  </p:stCondLst>
                                  <p:childTnLst>
                                    <p:set>
                                      <p:cBhvr>
                                        <p:cTn id="74" dur="1" fill="hold">
                                          <p:stCondLst>
                                            <p:cond delay="0"/>
                                          </p:stCondLst>
                                        </p:cTn>
                                        <p:tgtEl>
                                          <p:spTgt spid="24"/>
                                        </p:tgtEl>
                                        <p:attrNameLst>
                                          <p:attrName>style.visibility</p:attrName>
                                        </p:attrNameLst>
                                      </p:cBhvr>
                                      <p:to>
                                        <p:strVal val="visible"/>
                                      </p:to>
                                    </p:set>
                                    <p:anim calcmode="lin" valueType="num">
                                      <p:cBhvr additive="base">
                                        <p:cTn id="75" dur="500" fill="hold"/>
                                        <p:tgtEl>
                                          <p:spTgt spid="24"/>
                                        </p:tgtEl>
                                        <p:attrNameLst>
                                          <p:attrName>ppt_x</p:attrName>
                                        </p:attrNameLst>
                                      </p:cBhvr>
                                      <p:tavLst>
                                        <p:tav tm="0">
                                          <p:val>
                                            <p:strVal val="1+#ppt_w/2"/>
                                          </p:val>
                                        </p:tav>
                                        <p:tav tm="100000">
                                          <p:val>
                                            <p:strVal val="#ppt_x"/>
                                          </p:val>
                                        </p:tav>
                                      </p:tavLst>
                                    </p:anim>
                                    <p:anim calcmode="lin" valueType="num">
                                      <p:cBhvr additive="base">
                                        <p:cTn id="76" dur="500" fill="hold"/>
                                        <p:tgtEl>
                                          <p:spTgt spid="24"/>
                                        </p:tgtEl>
                                        <p:attrNameLst>
                                          <p:attrName>ppt_y</p:attrName>
                                        </p:attrNameLst>
                                      </p:cBhvr>
                                      <p:tavLst>
                                        <p:tav tm="0">
                                          <p:val>
                                            <p:strVal val="#ppt_y"/>
                                          </p:val>
                                        </p:tav>
                                        <p:tav tm="100000">
                                          <p:val>
                                            <p:strVal val="#ppt_y"/>
                                          </p:val>
                                        </p:tav>
                                      </p:tavLst>
                                    </p:anim>
                                  </p:childTnLst>
                                </p:cTn>
                              </p:par>
                              <p:par>
                                <p:cTn id="77" presetID="2" presetClass="entr" presetSubtype="8" accel="50000" decel="50000" fill="hold" nodeType="withEffect">
                                  <p:stCondLst>
                                    <p:cond delay="0"/>
                                  </p:stCondLst>
                                  <p:childTnLst>
                                    <p:set>
                                      <p:cBhvr>
                                        <p:cTn id="78" dur="1" fill="hold">
                                          <p:stCondLst>
                                            <p:cond delay="0"/>
                                          </p:stCondLst>
                                        </p:cTn>
                                        <p:tgtEl>
                                          <p:spTgt spid="56"/>
                                        </p:tgtEl>
                                        <p:attrNameLst>
                                          <p:attrName>style.visibility</p:attrName>
                                        </p:attrNameLst>
                                      </p:cBhvr>
                                      <p:to>
                                        <p:strVal val="visible"/>
                                      </p:to>
                                    </p:set>
                                    <p:anim calcmode="lin" valueType="num">
                                      <p:cBhvr additive="base">
                                        <p:cTn id="79" dur="500" fill="hold"/>
                                        <p:tgtEl>
                                          <p:spTgt spid="56"/>
                                        </p:tgtEl>
                                        <p:attrNameLst>
                                          <p:attrName>ppt_x</p:attrName>
                                        </p:attrNameLst>
                                      </p:cBhvr>
                                      <p:tavLst>
                                        <p:tav tm="0">
                                          <p:val>
                                            <p:strVal val="0-#ppt_w/2"/>
                                          </p:val>
                                        </p:tav>
                                        <p:tav tm="100000">
                                          <p:val>
                                            <p:strVal val="#ppt_x"/>
                                          </p:val>
                                        </p:tav>
                                      </p:tavLst>
                                    </p:anim>
                                    <p:anim calcmode="lin" valueType="num">
                                      <p:cBhvr additive="base">
                                        <p:cTn id="80" dur="500" fill="hold"/>
                                        <p:tgtEl>
                                          <p:spTgt spid="56"/>
                                        </p:tgtEl>
                                        <p:attrNameLst>
                                          <p:attrName>ppt_y</p:attrName>
                                        </p:attrNameLst>
                                      </p:cBhvr>
                                      <p:tavLst>
                                        <p:tav tm="0">
                                          <p:val>
                                            <p:strVal val="#ppt_y"/>
                                          </p:val>
                                        </p:tav>
                                        <p:tav tm="100000">
                                          <p:val>
                                            <p:strVal val="#ppt_y"/>
                                          </p:val>
                                        </p:tav>
                                      </p:tavLst>
                                    </p:anim>
                                  </p:childTnLst>
                                </p:cTn>
                              </p:par>
                            </p:childTnLst>
                          </p:cTn>
                        </p:par>
                        <p:par>
                          <p:cTn id="81" fill="hold">
                            <p:stCondLst>
                              <p:cond delay="7000"/>
                            </p:stCondLst>
                            <p:childTnLst>
                              <p:par>
                                <p:cTn id="82" presetID="18" presetClass="entr" presetSubtype="3" fill="hold" nodeType="afterEffect">
                                  <p:stCondLst>
                                    <p:cond delay="0"/>
                                  </p:stCondLst>
                                  <p:childTnLst>
                                    <p:set>
                                      <p:cBhvr>
                                        <p:cTn id="83" dur="1" fill="hold">
                                          <p:stCondLst>
                                            <p:cond delay="0"/>
                                          </p:stCondLst>
                                        </p:cTn>
                                        <p:tgtEl>
                                          <p:spTgt spid="135"/>
                                        </p:tgtEl>
                                        <p:attrNameLst>
                                          <p:attrName>style.visibility</p:attrName>
                                        </p:attrNameLst>
                                      </p:cBhvr>
                                      <p:to>
                                        <p:strVal val="visible"/>
                                      </p:to>
                                    </p:set>
                                    <p:animEffect transition="in" filter="strips(upRight)">
                                      <p:cBhvr>
                                        <p:cTn id="84" dur="500"/>
                                        <p:tgtEl>
                                          <p:spTgt spid="135"/>
                                        </p:tgtEl>
                                      </p:cBhvr>
                                    </p:animEffect>
                                  </p:childTnLst>
                                </p:cTn>
                              </p:par>
                            </p:childTnLst>
                          </p:cTn>
                        </p:par>
                        <p:par>
                          <p:cTn id="85" fill="hold">
                            <p:stCondLst>
                              <p:cond delay="7500"/>
                            </p:stCondLst>
                            <p:childTnLst>
                              <p:par>
                                <p:cTn id="86" presetID="10" presetClass="entr" presetSubtype="0" fill="hold" grpId="0" nodeType="afterEffect">
                                  <p:stCondLst>
                                    <p:cond delay="0"/>
                                  </p:stCondLst>
                                  <p:childTnLst>
                                    <p:set>
                                      <p:cBhvr>
                                        <p:cTn id="87" dur="1" fill="hold">
                                          <p:stCondLst>
                                            <p:cond delay="0"/>
                                          </p:stCondLst>
                                        </p:cTn>
                                        <p:tgtEl>
                                          <p:spTgt spid="131"/>
                                        </p:tgtEl>
                                        <p:attrNameLst>
                                          <p:attrName>style.visibility</p:attrName>
                                        </p:attrNameLst>
                                      </p:cBhvr>
                                      <p:to>
                                        <p:strVal val="visible"/>
                                      </p:to>
                                    </p:set>
                                    <p:animEffect transition="in" filter="fade">
                                      <p:cBhvr>
                                        <p:cTn id="88" dur="500"/>
                                        <p:tgtEl>
                                          <p:spTgt spid="1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animBg="1"/>
      <p:bldP spid="79" grpId="0" animBg="1"/>
      <p:bldP spid="95" grpId="0" animBg="1"/>
      <p:bldP spid="99" grpId="0" animBg="1"/>
      <p:bldP spid="70" grpId="0" animBg="1"/>
      <p:bldP spid="131" grpId="0"/>
      <p:bldP spid="75" grpId="0" animBg="1"/>
      <p:bldP spid="9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9"/>
          <p:cNvSpPr/>
          <p:nvPr/>
        </p:nvSpPr>
        <p:spPr bwMode="auto">
          <a:xfrm>
            <a:off x="3893631" y="1562101"/>
            <a:ext cx="2622209" cy="2212975"/>
          </a:xfrm>
          <a:custGeom>
            <a:avLst/>
            <a:gdLst/>
            <a:ahLst/>
            <a:cxnLst>
              <a:cxn ang="0">
                <a:pos x="372" y="215"/>
              </a:cxn>
              <a:cxn ang="0">
                <a:pos x="372" y="215"/>
              </a:cxn>
              <a:cxn ang="0">
                <a:pos x="260" y="262"/>
              </a:cxn>
              <a:cxn ang="0">
                <a:pos x="214" y="373"/>
              </a:cxn>
              <a:cxn ang="0">
                <a:pos x="214" y="375"/>
              </a:cxn>
              <a:cxn ang="0">
                <a:pos x="158" y="375"/>
              </a:cxn>
              <a:cxn ang="0">
                <a:pos x="167" y="368"/>
              </a:cxn>
              <a:cxn ang="0">
                <a:pos x="179" y="340"/>
              </a:cxn>
              <a:cxn ang="0">
                <a:pos x="167" y="311"/>
              </a:cxn>
              <a:cxn ang="0">
                <a:pos x="138" y="299"/>
              </a:cxn>
              <a:cxn ang="0">
                <a:pos x="109" y="311"/>
              </a:cxn>
              <a:cxn ang="0">
                <a:pos x="97" y="340"/>
              </a:cxn>
              <a:cxn ang="0">
                <a:pos x="109" y="368"/>
              </a:cxn>
              <a:cxn ang="0">
                <a:pos x="118" y="375"/>
              </a:cxn>
              <a:cxn ang="0">
                <a:pos x="61" y="375"/>
              </a:cxn>
              <a:cxn ang="0">
                <a:pos x="61" y="373"/>
              </a:cxn>
              <a:cxn ang="0">
                <a:pos x="61" y="367"/>
              </a:cxn>
              <a:cxn ang="0">
                <a:pos x="62" y="342"/>
              </a:cxn>
              <a:cxn ang="0">
                <a:pos x="0" y="307"/>
              </a:cxn>
              <a:cxn ang="0">
                <a:pos x="17" y="243"/>
              </a:cxn>
              <a:cxn ang="0">
                <a:pos x="86" y="247"/>
              </a:cxn>
              <a:cxn ang="0">
                <a:pos x="119" y="191"/>
              </a:cxn>
              <a:cxn ang="0">
                <a:pos x="85" y="127"/>
              </a:cxn>
              <a:cxn ang="0">
                <a:pos x="106" y="105"/>
              </a:cxn>
              <a:cxn ang="0">
                <a:pos x="128" y="84"/>
              </a:cxn>
              <a:cxn ang="0">
                <a:pos x="188" y="120"/>
              </a:cxn>
              <a:cxn ang="0">
                <a:pos x="243" y="88"/>
              </a:cxn>
              <a:cxn ang="0">
                <a:pos x="243" y="16"/>
              </a:cxn>
              <a:cxn ang="0">
                <a:pos x="303" y="0"/>
              </a:cxn>
              <a:cxn ang="0">
                <a:pos x="339" y="62"/>
              </a:cxn>
              <a:cxn ang="0">
                <a:pos x="372" y="60"/>
              </a:cxn>
              <a:cxn ang="0">
                <a:pos x="372" y="121"/>
              </a:cxn>
              <a:cxn ang="0">
                <a:pos x="375" y="117"/>
              </a:cxn>
              <a:cxn ang="0">
                <a:pos x="404" y="105"/>
              </a:cxn>
              <a:cxn ang="0">
                <a:pos x="433" y="117"/>
              </a:cxn>
              <a:cxn ang="0">
                <a:pos x="445" y="145"/>
              </a:cxn>
              <a:cxn ang="0">
                <a:pos x="433" y="174"/>
              </a:cxn>
              <a:cxn ang="0">
                <a:pos x="404" y="186"/>
              </a:cxn>
              <a:cxn ang="0">
                <a:pos x="375" y="174"/>
              </a:cxn>
              <a:cxn ang="0">
                <a:pos x="372" y="170"/>
              </a:cxn>
              <a:cxn ang="0">
                <a:pos x="372" y="215"/>
              </a:cxn>
            </a:cxnLst>
            <a:rect l="0" t="0" r="r" b="b"/>
            <a:pathLst>
              <a:path w="445" h="375">
                <a:moveTo>
                  <a:pt x="372" y="215"/>
                </a:moveTo>
                <a:cubicBezTo>
                  <a:pt x="372" y="215"/>
                  <a:pt x="372" y="215"/>
                  <a:pt x="372" y="215"/>
                </a:cubicBezTo>
                <a:cubicBezTo>
                  <a:pt x="328" y="215"/>
                  <a:pt x="291" y="231"/>
                  <a:pt x="260" y="262"/>
                </a:cubicBezTo>
                <a:cubicBezTo>
                  <a:pt x="229" y="292"/>
                  <a:pt x="214" y="330"/>
                  <a:pt x="214" y="373"/>
                </a:cubicBezTo>
                <a:cubicBezTo>
                  <a:pt x="214" y="374"/>
                  <a:pt x="214" y="375"/>
                  <a:pt x="214" y="375"/>
                </a:cubicBezTo>
                <a:cubicBezTo>
                  <a:pt x="158" y="375"/>
                  <a:pt x="158" y="375"/>
                  <a:pt x="158" y="375"/>
                </a:cubicBezTo>
                <a:cubicBezTo>
                  <a:pt x="161" y="373"/>
                  <a:pt x="164" y="371"/>
                  <a:pt x="167" y="368"/>
                </a:cubicBezTo>
                <a:cubicBezTo>
                  <a:pt x="175" y="360"/>
                  <a:pt x="179" y="351"/>
                  <a:pt x="179" y="340"/>
                </a:cubicBezTo>
                <a:cubicBezTo>
                  <a:pt x="179" y="328"/>
                  <a:pt x="175" y="319"/>
                  <a:pt x="167" y="311"/>
                </a:cubicBezTo>
                <a:cubicBezTo>
                  <a:pt x="159" y="303"/>
                  <a:pt x="149" y="299"/>
                  <a:pt x="138" y="299"/>
                </a:cubicBezTo>
                <a:cubicBezTo>
                  <a:pt x="127" y="299"/>
                  <a:pt x="117" y="303"/>
                  <a:pt x="109" y="311"/>
                </a:cubicBezTo>
                <a:cubicBezTo>
                  <a:pt x="101" y="319"/>
                  <a:pt x="97" y="328"/>
                  <a:pt x="97" y="340"/>
                </a:cubicBezTo>
                <a:cubicBezTo>
                  <a:pt x="97" y="351"/>
                  <a:pt x="101" y="360"/>
                  <a:pt x="109" y="368"/>
                </a:cubicBezTo>
                <a:cubicBezTo>
                  <a:pt x="112" y="371"/>
                  <a:pt x="115" y="373"/>
                  <a:pt x="118" y="375"/>
                </a:cubicBezTo>
                <a:cubicBezTo>
                  <a:pt x="61" y="375"/>
                  <a:pt x="61" y="375"/>
                  <a:pt x="61" y="375"/>
                </a:cubicBezTo>
                <a:cubicBezTo>
                  <a:pt x="61" y="374"/>
                  <a:pt x="61" y="374"/>
                  <a:pt x="61" y="373"/>
                </a:cubicBezTo>
                <a:cubicBezTo>
                  <a:pt x="61" y="371"/>
                  <a:pt x="61" y="369"/>
                  <a:pt x="61" y="367"/>
                </a:cubicBezTo>
                <a:cubicBezTo>
                  <a:pt x="61" y="359"/>
                  <a:pt x="62" y="350"/>
                  <a:pt x="62" y="342"/>
                </a:cubicBezTo>
                <a:cubicBezTo>
                  <a:pt x="0" y="307"/>
                  <a:pt x="0" y="307"/>
                  <a:pt x="0" y="307"/>
                </a:cubicBezTo>
                <a:cubicBezTo>
                  <a:pt x="4" y="285"/>
                  <a:pt x="9" y="263"/>
                  <a:pt x="17" y="243"/>
                </a:cubicBezTo>
                <a:cubicBezTo>
                  <a:pt x="86" y="247"/>
                  <a:pt x="86" y="247"/>
                  <a:pt x="86" y="247"/>
                </a:cubicBezTo>
                <a:cubicBezTo>
                  <a:pt x="95" y="227"/>
                  <a:pt x="106" y="209"/>
                  <a:pt x="119" y="191"/>
                </a:cubicBezTo>
                <a:cubicBezTo>
                  <a:pt x="85" y="127"/>
                  <a:pt x="85" y="127"/>
                  <a:pt x="85" y="127"/>
                </a:cubicBezTo>
                <a:cubicBezTo>
                  <a:pt x="92" y="120"/>
                  <a:pt x="99" y="112"/>
                  <a:pt x="106" y="105"/>
                </a:cubicBezTo>
                <a:cubicBezTo>
                  <a:pt x="113" y="98"/>
                  <a:pt x="120" y="91"/>
                  <a:pt x="128" y="84"/>
                </a:cubicBezTo>
                <a:cubicBezTo>
                  <a:pt x="188" y="120"/>
                  <a:pt x="188" y="120"/>
                  <a:pt x="188" y="120"/>
                </a:cubicBezTo>
                <a:cubicBezTo>
                  <a:pt x="206" y="107"/>
                  <a:pt x="224" y="96"/>
                  <a:pt x="243" y="88"/>
                </a:cubicBezTo>
                <a:cubicBezTo>
                  <a:pt x="243" y="16"/>
                  <a:pt x="243" y="16"/>
                  <a:pt x="243" y="16"/>
                </a:cubicBezTo>
                <a:cubicBezTo>
                  <a:pt x="262" y="9"/>
                  <a:pt x="283" y="4"/>
                  <a:pt x="303" y="0"/>
                </a:cubicBezTo>
                <a:cubicBezTo>
                  <a:pt x="339" y="62"/>
                  <a:pt x="339" y="62"/>
                  <a:pt x="339" y="62"/>
                </a:cubicBezTo>
                <a:cubicBezTo>
                  <a:pt x="350" y="61"/>
                  <a:pt x="361" y="60"/>
                  <a:pt x="372" y="60"/>
                </a:cubicBezTo>
                <a:cubicBezTo>
                  <a:pt x="372" y="121"/>
                  <a:pt x="372" y="121"/>
                  <a:pt x="372" y="121"/>
                </a:cubicBezTo>
                <a:cubicBezTo>
                  <a:pt x="373" y="119"/>
                  <a:pt x="374" y="118"/>
                  <a:pt x="375" y="117"/>
                </a:cubicBezTo>
                <a:cubicBezTo>
                  <a:pt x="383" y="109"/>
                  <a:pt x="393" y="105"/>
                  <a:pt x="404" y="105"/>
                </a:cubicBezTo>
                <a:cubicBezTo>
                  <a:pt x="415" y="105"/>
                  <a:pt x="425" y="109"/>
                  <a:pt x="433" y="117"/>
                </a:cubicBezTo>
                <a:cubicBezTo>
                  <a:pt x="441" y="125"/>
                  <a:pt x="445" y="134"/>
                  <a:pt x="445" y="145"/>
                </a:cubicBezTo>
                <a:cubicBezTo>
                  <a:pt x="445" y="157"/>
                  <a:pt x="441" y="166"/>
                  <a:pt x="433" y="174"/>
                </a:cubicBezTo>
                <a:cubicBezTo>
                  <a:pt x="425" y="182"/>
                  <a:pt x="415" y="186"/>
                  <a:pt x="404" y="186"/>
                </a:cubicBezTo>
                <a:cubicBezTo>
                  <a:pt x="393" y="186"/>
                  <a:pt x="383" y="182"/>
                  <a:pt x="375" y="174"/>
                </a:cubicBezTo>
                <a:cubicBezTo>
                  <a:pt x="374" y="173"/>
                  <a:pt x="373" y="172"/>
                  <a:pt x="372" y="170"/>
                </a:cubicBezTo>
                <a:lnTo>
                  <a:pt x="372" y="215"/>
                </a:lnTo>
                <a:close/>
              </a:path>
            </a:pathLst>
          </a:custGeom>
          <a:solidFill>
            <a:schemeClr val="accent1"/>
          </a:solidFill>
          <a:ln w="19050">
            <a:noFill/>
            <a:round/>
          </a:ln>
        </p:spPr>
        <p:txBody>
          <a:bodyPr lIns="121890" tIns="60945" rIns="121890" bIns="60945"/>
          <a:lstStyle/>
          <a:p>
            <a:pPr>
              <a:defRPr/>
            </a:pPr>
            <a:endParaRPr lang="en-US" sz="2400">
              <a:solidFill>
                <a:schemeClr val="tx1">
                  <a:lumMod val="50000"/>
                  <a:lumOff val="50000"/>
                </a:schemeClr>
              </a:solidFill>
            </a:endParaRPr>
          </a:p>
        </p:txBody>
      </p:sp>
      <p:sp>
        <p:nvSpPr>
          <p:cNvPr id="5" name="Freeform 10"/>
          <p:cNvSpPr/>
          <p:nvPr/>
        </p:nvSpPr>
        <p:spPr bwMode="auto">
          <a:xfrm>
            <a:off x="6085682" y="1555751"/>
            <a:ext cx="2203164" cy="2633663"/>
          </a:xfrm>
          <a:custGeom>
            <a:avLst/>
            <a:gdLst/>
            <a:ahLst/>
            <a:cxnLst>
              <a:cxn ang="0">
                <a:pos x="314" y="376"/>
              </a:cxn>
              <a:cxn ang="0">
                <a:pos x="256" y="376"/>
              </a:cxn>
              <a:cxn ang="0">
                <a:pos x="257" y="377"/>
              </a:cxn>
              <a:cxn ang="0">
                <a:pos x="269" y="406"/>
              </a:cxn>
              <a:cxn ang="0">
                <a:pos x="257" y="434"/>
              </a:cxn>
              <a:cxn ang="0">
                <a:pos x="228" y="446"/>
              </a:cxn>
              <a:cxn ang="0">
                <a:pos x="200" y="434"/>
              </a:cxn>
              <a:cxn ang="0">
                <a:pos x="188" y="406"/>
              </a:cxn>
              <a:cxn ang="0">
                <a:pos x="200" y="377"/>
              </a:cxn>
              <a:cxn ang="0">
                <a:pos x="200" y="376"/>
              </a:cxn>
              <a:cxn ang="0">
                <a:pos x="158" y="376"/>
              </a:cxn>
              <a:cxn ang="0">
                <a:pos x="158" y="374"/>
              </a:cxn>
              <a:cxn ang="0">
                <a:pos x="111" y="263"/>
              </a:cxn>
              <a:cxn ang="0">
                <a:pos x="0" y="216"/>
              </a:cxn>
              <a:cxn ang="0">
                <a:pos x="0" y="171"/>
              </a:cxn>
              <a:cxn ang="0">
                <a:pos x="3" y="175"/>
              </a:cxn>
              <a:cxn ang="0">
                <a:pos x="32" y="187"/>
              </a:cxn>
              <a:cxn ang="0">
                <a:pos x="61" y="175"/>
              </a:cxn>
              <a:cxn ang="0">
                <a:pos x="73" y="146"/>
              </a:cxn>
              <a:cxn ang="0">
                <a:pos x="61" y="118"/>
              </a:cxn>
              <a:cxn ang="0">
                <a:pos x="32" y="106"/>
              </a:cxn>
              <a:cxn ang="0">
                <a:pos x="3" y="118"/>
              </a:cxn>
              <a:cxn ang="0">
                <a:pos x="0" y="122"/>
              </a:cxn>
              <a:cxn ang="0">
                <a:pos x="0" y="61"/>
              </a:cxn>
              <a:cxn ang="0">
                <a:pos x="2" y="61"/>
              </a:cxn>
              <a:cxn ang="0">
                <a:pos x="32" y="62"/>
              </a:cxn>
              <a:cxn ang="0">
                <a:pos x="67" y="0"/>
              </a:cxn>
              <a:cxn ang="0">
                <a:pos x="126" y="15"/>
              </a:cxn>
              <a:cxn ang="0">
                <a:pos x="126" y="86"/>
              </a:cxn>
              <a:cxn ang="0">
                <a:pos x="186" y="120"/>
              </a:cxn>
              <a:cxn ang="0">
                <a:pos x="246" y="84"/>
              </a:cxn>
              <a:cxn ang="0">
                <a:pos x="270" y="106"/>
              </a:cxn>
              <a:cxn ang="0">
                <a:pos x="288" y="126"/>
              </a:cxn>
              <a:cxn ang="0">
                <a:pos x="252" y="186"/>
              </a:cxn>
              <a:cxn ang="0">
                <a:pos x="288" y="244"/>
              </a:cxn>
              <a:cxn ang="0">
                <a:pos x="359" y="244"/>
              </a:cxn>
              <a:cxn ang="0">
                <a:pos x="374" y="301"/>
              </a:cxn>
              <a:cxn ang="0">
                <a:pos x="313" y="341"/>
              </a:cxn>
              <a:cxn ang="0">
                <a:pos x="314" y="374"/>
              </a:cxn>
              <a:cxn ang="0">
                <a:pos x="314" y="376"/>
              </a:cxn>
            </a:cxnLst>
            <a:rect l="0" t="0" r="r" b="b"/>
            <a:pathLst>
              <a:path w="374" h="446">
                <a:moveTo>
                  <a:pt x="314" y="376"/>
                </a:moveTo>
                <a:cubicBezTo>
                  <a:pt x="256" y="376"/>
                  <a:pt x="256" y="376"/>
                  <a:pt x="256" y="376"/>
                </a:cubicBezTo>
                <a:cubicBezTo>
                  <a:pt x="256" y="376"/>
                  <a:pt x="257" y="377"/>
                  <a:pt x="257" y="377"/>
                </a:cubicBezTo>
                <a:cubicBezTo>
                  <a:pt x="265" y="385"/>
                  <a:pt x="269" y="395"/>
                  <a:pt x="269" y="406"/>
                </a:cubicBezTo>
                <a:cubicBezTo>
                  <a:pt x="269" y="417"/>
                  <a:pt x="265" y="427"/>
                  <a:pt x="257" y="434"/>
                </a:cubicBezTo>
                <a:cubicBezTo>
                  <a:pt x="249" y="442"/>
                  <a:pt x="240" y="446"/>
                  <a:pt x="228" y="446"/>
                </a:cubicBezTo>
                <a:cubicBezTo>
                  <a:pt x="217" y="446"/>
                  <a:pt x="208" y="442"/>
                  <a:pt x="200" y="434"/>
                </a:cubicBezTo>
                <a:cubicBezTo>
                  <a:pt x="192" y="427"/>
                  <a:pt x="188" y="417"/>
                  <a:pt x="188" y="406"/>
                </a:cubicBezTo>
                <a:cubicBezTo>
                  <a:pt x="188" y="395"/>
                  <a:pt x="192" y="385"/>
                  <a:pt x="200" y="377"/>
                </a:cubicBezTo>
                <a:cubicBezTo>
                  <a:pt x="200" y="377"/>
                  <a:pt x="200" y="376"/>
                  <a:pt x="200" y="376"/>
                </a:cubicBezTo>
                <a:cubicBezTo>
                  <a:pt x="158" y="376"/>
                  <a:pt x="158" y="376"/>
                  <a:pt x="158" y="376"/>
                </a:cubicBezTo>
                <a:cubicBezTo>
                  <a:pt x="158" y="376"/>
                  <a:pt x="158" y="375"/>
                  <a:pt x="158" y="374"/>
                </a:cubicBezTo>
                <a:cubicBezTo>
                  <a:pt x="158" y="331"/>
                  <a:pt x="142" y="293"/>
                  <a:pt x="111" y="263"/>
                </a:cubicBezTo>
                <a:cubicBezTo>
                  <a:pt x="81" y="232"/>
                  <a:pt x="43" y="216"/>
                  <a:pt x="0" y="216"/>
                </a:cubicBezTo>
                <a:cubicBezTo>
                  <a:pt x="0" y="171"/>
                  <a:pt x="0" y="171"/>
                  <a:pt x="0" y="171"/>
                </a:cubicBezTo>
                <a:cubicBezTo>
                  <a:pt x="1" y="173"/>
                  <a:pt x="2" y="174"/>
                  <a:pt x="3" y="175"/>
                </a:cubicBezTo>
                <a:cubicBezTo>
                  <a:pt x="11" y="183"/>
                  <a:pt x="21" y="187"/>
                  <a:pt x="32" y="187"/>
                </a:cubicBezTo>
                <a:cubicBezTo>
                  <a:pt x="43" y="187"/>
                  <a:pt x="53" y="183"/>
                  <a:pt x="61" y="175"/>
                </a:cubicBezTo>
                <a:cubicBezTo>
                  <a:pt x="69" y="167"/>
                  <a:pt x="73" y="158"/>
                  <a:pt x="73" y="146"/>
                </a:cubicBezTo>
                <a:cubicBezTo>
                  <a:pt x="73" y="135"/>
                  <a:pt x="69" y="126"/>
                  <a:pt x="61" y="118"/>
                </a:cubicBezTo>
                <a:cubicBezTo>
                  <a:pt x="53" y="110"/>
                  <a:pt x="43" y="106"/>
                  <a:pt x="32" y="106"/>
                </a:cubicBezTo>
                <a:cubicBezTo>
                  <a:pt x="21" y="106"/>
                  <a:pt x="11" y="110"/>
                  <a:pt x="3" y="118"/>
                </a:cubicBezTo>
                <a:cubicBezTo>
                  <a:pt x="2" y="119"/>
                  <a:pt x="1" y="120"/>
                  <a:pt x="0" y="122"/>
                </a:cubicBezTo>
                <a:cubicBezTo>
                  <a:pt x="0" y="61"/>
                  <a:pt x="0" y="61"/>
                  <a:pt x="0" y="61"/>
                </a:cubicBezTo>
                <a:cubicBezTo>
                  <a:pt x="1" y="61"/>
                  <a:pt x="1" y="61"/>
                  <a:pt x="2" y="61"/>
                </a:cubicBezTo>
                <a:cubicBezTo>
                  <a:pt x="12" y="61"/>
                  <a:pt x="22" y="61"/>
                  <a:pt x="32" y="62"/>
                </a:cubicBezTo>
                <a:cubicBezTo>
                  <a:pt x="67" y="0"/>
                  <a:pt x="67" y="0"/>
                  <a:pt x="67" y="0"/>
                </a:cubicBezTo>
                <a:cubicBezTo>
                  <a:pt x="87" y="4"/>
                  <a:pt x="107" y="8"/>
                  <a:pt x="126" y="15"/>
                </a:cubicBezTo>
                <a:cubicBezTo>
                  <a:pt x="126" y="86"/>
                  <a:pt x="126" y="86"/>
                  <a:pt x="126" y="86"/>
                </a:cubicBezTo>
                <a:cubicBezTo>
                  <a:pt x="147" y="95"/>
                  <a:pt x="167" y="106"/>
                  <a:pt x="186" y="120"/>
                </a:cubicBezTo>
                <a:cubicBezTo>
                  <a:pt x="246" y="84"/>
                  <a:pt x="246" y="84"/>
                  <a:pt x="246" y="84"/>
                </a:cubicBezTo>
                <a:cubicBezTo>
                  <a:pt x="254" y="91"/>
                  <a:pt x="262" y="98"/>
                  <a:pt x="270" y="106"/>
                </a:cubicBezTo>
                <a:cubicBezTo>
                  <a:pt x="276" y="113"/>
                  <a:pt x="282" y="119"/>
                  <a:pt x="288" y="126"/>
                </a:cubicBezTo>
                <a:cubicBezTo>
                  <a:pt x="252" y="186"/>
                  <a:pt x="252" y="186"/>
                  <a:pt x="252" y="186"/>
                </a:cubicBezTo>
                <a:cubicBezTo>
                  <a:pt x="266" y="204"/>
                  <a:pt x="278" y="224"/>
                  <a:pt x="288" y="244"/>
                </a:cubicBezTo>
                <a:cubicBezTo>
                  <a:pt x="359" y="244"/>
                  <a:pt x="359" y="244"/>
                  <a:pt x="359" y="244"/>
                </a:cubicBezTo>
                <a:cubicBezTo>
                  <a:pt x="365" y="263"/>
                  <a:pt x="370" y="282"/>
                  <a:pt x="374" y="301"/>
                </a:cubicBezTo>
                <a:cubicBezTo>
                  <a:pt x="313" y="341"/>
                  <a:pt x="313" y="341"/>
                  <a:pt x="313" y="341"/>
                </a:cubicBezTo>
                <a:cubicBezTo>
                  <a:pt x="314" y="352"/>
                  <a:pt x="314" y="363"/>
                  <a:pt x="314" y="374"/>
                </a:cubicBezTo>
                <a:cubicBezTo>
                  <a:pt x="314" y="375"/>
                  <a:pt x="314" y="375"/>
                  <a:pt x="314" y="376"/>
                </a:cubicBezTo>
                <a:close/>
              </a:path>
            </a:pathLst>
          </a:custGeom>
          <a:solidFill>
            <a:schemeClr val="accent2"/>
          </a:solidFill>
          <a:ln w="19050">
            <a:noFill/>
            <a:round/>
          </a:ln>
        </p:spPr>
        <p:txBody>
          <a:bodyPr lIns="121890" tIns="60945" rIns="121890" bIns="60945"/>
          <a:lstStyle/>
          <a:p>
            <a:pPr>
              <a:defRPr/>
            </a:pPr>
            <a:endParaRPr lang="en-US" sz="2400">
              <a:solidFill>
                <a:schemeClr val="tx1">
                  <a:lumMod val="50000"/>
                  <a:lumOff val="50000"/>
                </a:schemeClr>
              </a:solidFill>
            </a:endParaRPr>
          </a:p>
        </p:txBody>
      </p:sp>
      <p:sp>
        <p:nvSpPr>
          <p:cNvPr id="6" name="Freeform 11"/>
          <p:cNvSpPr/>
          <p:nvPr/>
        </p:nvSpPr>
        <p:spPr bwMode="auto">
          <a:xfrm>
            <a:off x="5649179" y="3775075"/>
            <a:ext cx="2647606" cy="2192338"/>
          </a:xfrm>
          <a:custGeom>
            <a:avLst/>
            <a:gdLst/>
            <a:ahLst/>
            <a:cxnLst>
              <a:cxn ang="0">
                <a:pos x="74" y="156"/>
              </a:cxn>
              <a:cxn ang="0">
                <a:pos x="185" y="110"/>
              </a:cxn>
              <a:cxn ang="0">
                <a:pos x="232" y="0"/>
              </a:cxn>
              <a:cxn ang="0">
                <a:pos x="274" y="0"/>
              </a:cxn>
              <a:cxn ang="0">
                <a:pos x="274" y="1"/>
              </a:cxn>
              <a:cxn ang="0">
                <a:pos x="262" y="30"/>
              </a:cxn>
              <a:cxn ang="0">
                <a:pos x="274" y="58"/>
              </a:cxn>
              <a:cxn ang="0">
                <a:pos x="302" y="70"/>
              </a:cxn>
              <a:cxn ang="0">
                <a:pos x="331" y="58"/>
              </a:cxn>
              <a:cxn ang="0">
                <a:pos x="343" y="30"/>
              </a:cxn>
              <a:cxn ang="0">
                <a:pos x="331" y="1"/>
              </a:cxn>
              <a:cxn ang="0">
                <a:pos x="330" y="0"/>
              </a:cxn>
              <a:cxn ang="0">
                <a:pos x="388" y="0"/>
              </a:cxn>
              <a:cxn ang="0">
                <a:pos x="387" y="32"/>
              </a:cxn>
              <a:cxn ang="0">
                <a:pos x="449" y="66"/>
              </a:cxn>
              <a:cxn ang="0">
                <a:pos x="435" y="121"/>
              </a:cxn>
              <a:cxn ang="0">
                <a:pos x="362" y="125"/>
              </a:cxn>
              <a:cxn ang="0">
                <a:pos x="328" y="183"/>
              </a:cxn>
              <a:cxn ang="0">
                <a:pos x="365" y="243"/>
              </a:cxn>
              <a:cxn ang="0">
                <a:pos x="344" y="266"/>
              </a:cxn>
              <a:cxn ang="0">
                <a:pos x="321" y="287"/>
              </a:cxn>
              <a:cxn ang="0">
                <a:pos x="260" y="251"/>
              </a:cxn>
              <a:cxn ang="0">
                <a:pos x="202" y="285"/>
              </a:cxn>
              <a:cxn ang="0">
                <a:pos x="202" y="356"/>
              </a:cxn>
              <a:cxn ang="0">
                <a:pos x="144" y="371"/>
              </a:cxn>
              <a:cxn ang="0">
                <a:pos x="108" y="309"/>
              </a:cxn>
              <a:cxn ang="0">
                <a:pos x="76" y="311"/>
              </a:cxn>
              <a:cxn ang="0">
                <a:pos x="74" y="311"/>
              </a:cxn>
              <a:cxn ang="0">
                <a:pos x="74" y="248"/>
              </a:cxn>
              <a:cxn ang="0">
                <a:pos x="69" y="254"/>
              </a:cxn>
              <a:cxn ang="0">
                <a:pos x="40" y="266"/>
              </a:cxn>
              <a:cxn ang="0">
                <a:pos x="11" y="254"/>
              </a:cxn>
              <a:cxn ang="0">
                <a:pos x="0" y="226"/>
              </a:cxn>
              <a:cxn ang="0">
                <a:pos x="11" y="197"/>
              </a:cxn>
              <a:cxn ang="0">
                <a:pos x="40" y="185"/>
              </a:cxn>
              <a:cxn ang="0">
                <a:pos x="69" y="197"/>
              </a:cxn>
              <a:cxn ang="0">
                <a:pos x="74" y="203"/>
              </a:cxn>
              <a:cxn ang="0">
                <a:pos x="74" y="156"/>
              </a:cxn>
            </a:cxnLst>
            <a:rect l="0" t="0" r="r" b="b"/>
            <a:pathLst>
              <a:path w="449" h="371">
                <a:moveTo>
                  <a:pt x="74" y="156"/>
                </a:moveTo>
                <a:cubicBezTo>
                  <a:pt x="117" y="156"/>
                  <a:pt x="155" y="141"/>
                  <a:pt x="185" y="110"/>
                </a:cubicBezTo>
                <a:cubicBezTo>
                  <a:pt x="216" y="80"/>
                  <a:pt x="231" y="43"/>
                  <a:pt x="232" y="0"/>
                </a:cubicBezTo>
                <a:cubicBezTo>
                  <a:pt x="274" y="0"/>
                  <a:pt x="274" y="0"/>
                  <a:pt x="274" y="0"/>
                </a:cubicBezTo>
                <a:cubicBezTo>
                  <a:pt x="274" y="0"/>
                  <a:pt x="274" y="1"/>
                  <a:pt x="274" y="1"/>
                </a:cubicBezTo>
                <a:cubicBezTo>
                  <a:pt x="266" y="9"/>
                  <a:pt x="262" y="19"/>
                  <a:pt x="262" y="30"/>
                </a:cubicBezTo>
                <a:cubicBezTo>
                  <a:pt x="262" y="41"/>
                  <a:pt x="266" y="51"/>
                  <a:pt x="274" y="58"/>
                </a:cubicBezTo>
                <a:cubicBezTo>
                  <a:pt x="282" y="66"/>
                  <a:pt x="291" y="70"/>
                  <a:pt x="302" y="70"/>
                </a:cubicBezTo>
                <a:cubicBezTo>
                  <a:pt x="314" y="70"/>
                  <a:pt x="323" y="66"/>
                  <a:pt x="331" y="58"/>
                </a:cubicBezTo>
                <a:cubicBezTo>
                  <a:pt x="339" y="51"/>
                  <a:pt x="343" y="41"/>
                  <a:pt x="343" y="30"/>
                </a:cubicBezTo>
                <a:cubicBezTo>
                  <a:pt x="343" y="19"/>
                  <a:pt x="339" y="9"/>
                  <a:pt x="331" y="1"/>
                </a:cubicBezTo>
                <a:cubicBezTo>
                  <a:pt x="331" y="1"/>
                  <a:pt x="330" y="0"/>
                  <a:pt x="330" y="0"/>
                </a:cubicBezTo>
                <a:cubicBezTo>
                  <a:pt x="388" y="0"/>
                  <a:pt x="388" y="0"/>
                  <a:pt x="388" y="0"/>
                </a:cubicBezTo>
                <a:cubicBezTo>
                  <a:pt x="388" y="11"/>
                  <a:pt x="388" y="22"/>
                  <a:pt x="387" y="32"/>
                </a:cubicBezTo>
                <a:cubicBezTo>
                  <a:pt x="449" y="66"/>
                  <a:pt x="449" y="66"/>
                  <a:pt x="449" y="66"/>
                </a:cubicBezTo>
                <a:cubicBezTo>
                  <a:pt x="446" y="85"/>
                  <a:pt x="441" y="103"/>
                  <a:pt x="435" y="121"/>
                </a:cubicBezTo>
                <a:cubicBezTo>
                  <a:pt x="362" y="125"/>
                  <a:pt x="362" y="125"/>
                  <a:pt x="362" y="125"/>
                </a:cubicBezTo>
                <a:cubicBezTo>
                  <a:pt x="353" y="145"/>
                  <a:pt x="342" y="164"/>
                  <a:pt x="328" y="183"/>
                </a:cubicBezTo>
                <a:cubicBezTo>
                  <a:pt x="365" y="243"/>
                  <a:pt x="365" y="243"/>
                  <a:pt x="365" y="243"/>
                </a:cubicBezTo>
                <a:cubicBezTo>
                  <a:pt x="358" y="251"/>
                  <a:pt x="351" y="258"/>
                  <a:pt x="344" y="266"/>
                </a:cubicBezTo>
                <a:cubicBezTo>
                  <a:pt x="336" y="273"/>
                  <a:pt x="329" y="280"/>
                  <a:pt x="321" y="287"/>
                </a:cubicBezTo>
                <a:cubicBezTo>
                  <a:pt x="260" y="251"/>
                  <a:pt x="260" y="251"/>
                  <a:pt x="260" y="251"/>
                </a:cubicBezTo>
                <a:cubicBezTo>
                  <a:pt x="241" y="265"/>
                  <a:pt x="222" y="276"/>
                  <a:pt x="202" y="285"/>
                </a:cubicBezTo>
                <a:cubicBezTo>
                  <a:pt x="202" y="356"/>
                  <a:pt x="202" y="356"/>
                  <a:pt x="202" y="356"/>
                </a:cubicBezTo>
                <a:cubicBezTo>
                  <a:pt x="183" y="363"/>
                  <a:pt x="164" y="368"/>
                  <a:pt x="144" y="371"/>
                </a:cubicBezTo>
                <a:cubicBezTo>
                  <a:pt x="108" y="309"/>
                  <a:pt x="108" y="309"/>
                  <a:pt x="108" y="309"/>
                </a:cubicBezTo>
                <a:cubicBezTo>
                  <a:pt x="97" y="310"/>
                  <a:pt x="86" y="311"/>
                  <a:pt x="76" y="311"/>
                </a:cubicBezTo>
                <a:cubicBezTo>
                  <a:pt x="75" y="311"/>
                  <a:pt x="75" y="311"/>
                  <a:pt x="74" y="311"/>
                </a:cubicBezTo>
                <a:cubicBezTo>
                  <a:pt x="74" y="248"/>
                  <a:pt x="74" y="248"/>
                  <a:pt x="74" y="248"/>
                </a:cubicBezTo>
                <a:cubicBezTo>
                  <a:pt x="73" y="250"/>
                  <a:pt x="71" y="252"/>
                  <a:pt x="69" y="254"/>
                </a:cubicBezTo>
                <a:cubicBezTo>
                  <a:pt x="61" y="262"/>
                  <a:pt x="51" y="266"/>
                  <a:pt x="40" y="266"/>
                </a:cubicBezTo>
                <a:cubicBezTo>
                  <a:pt x="29" y="266"/>
                  <a:pt x="19" y="262"/>
                  <a:pt x="11" y="254"/>
                </a:cubicBezTo>
                <a:cubicBezTo>
                  <a:pt x="4" y="247"/>
                  <a:pt x="0" y="237"/>
                  <a:pt x="0" y="226"/>
                </a:cubicBezTo>
                <a:cubicBezTo>
                  <a:pt x="0" y="215"/>
                  <a:pt x="4" y="205"/>
                  <a:pt x="11" y="197"/>
                </a:cubicBezTo>
                <a:cubicBezTo>
                  <a:pt x="19" y="189"/>
                  <a:pt x="29" y="185"/>
                  <a:pt x="40" y="185"/>
                </a:cubicBezTo>
                <a:cubicBezTo>
                  <a:pt x="51" y="185"/>
                  <a:pt x="61" y="189"/>
                  <a:pt x="69" y="197"/>
                </a:cubicBezTo>
                <a:cubicBezTo>
                  <a:pt x="71" y="199"/>
                  <a:pt x="73" y="201"/>
                  <a:pt x="74" y="203"/>
                </a:cubicBezTo>
                <a:lnTo>
                  <a:pt x="74" y="156"/>
                </a:lnTo>
                <a:close/>
              </a:path>
            </a:pathLst>
          </a:custGeom>
          <a:solidFill>
            <a:schemeClr val="accent3"/>
          </a:solidFill>
          <a:ln w="19050">
            <a:noFill/>
            <a:round/>
          </a:ln>
        </p:spPr>
        <p:txBody>
          <a:bodyPr lIns="121890" tIns="60945" rIns="121890" bIns="60945"/>
          <a:lstStyle/>
          <a:p>
            <a:pPr>
              <a:defRPr/>
            </a:pPr>
            <a:endParaRPr lang="en-US" sz="2400">
              <a:solidFill>
                <a:schemeClr val="tx1">
                  <a:lumMod val="50000"/>
                  <a:lumOff val="50000"/>
                </a:schemeClr>
              </a:solidFill>
            </a:endParaRPr>
          </a:p>
        </p:txBody>
      </p:sp>
      <p:sp>
        <p:nvSpPr>
          <p:cNvPr id="7" name="Freeform 12"/>
          <p:cNvSpPr/>
          <p:nvPr/>
        </p:nvSpPr>
        <p:spPr bwMode="auto">
          <a:xfrm>
            <a:off x="3893632" y="3327401"/>
            <a:ext cx="2192052" cy="2633663"/>
          </a:xfrm>
          <a:custGeom>
            <a:avLst/>
            <a:gdLst/>
            <a:ahLst/>
            <a:cxnLst>
              <a:cxn ang="0">
                <a:pos x="372" y="232"/>
              </a:cxn>
              <a:cxn ang="0">
                <a:pos x="372" y="279"/>
              </a:cxn>
              <a:cxn ang="0">
                <a:pos x="367" y="273"/>
              </a:cxn>
              <a:cxn ang="0">
                <a:pos x="338" y="261"/>
              </a:cxn>
              <a:cxn ang="0">
                <a:pos x="309" y="273"/>
              </a:cxn>
              <a:cxn ang="0">
                <a:pos x="298" y="302"/>
              </a:cxn>
              <a:cxn ang="0">
                <a:pos x="309" y="330"/>
              </a:cxn>
              <a:cxn ang="0">
                <a:pos x="338" y="342"/>
              </a:cxn>
              <a:cxn ang="0">
                <a:pos x="367" y="330"/>
              </a:cxn>
              <a:cxn ang="0">
                <a:pos x="372" y="324"/>
              </a:cxn>
              <a:cxn ang="0">
                <a:pos x="372" y="387"/>
              </a:cxn>
              <a:cxn ang="0">
                <a:pos x="340" y="385"/>
              </a:cxn>
              <a:cxn ang="0">
                <a:pos x="302" y="446"/>
              </a:cxn>
              <a:cxn ang="0">
                <a:pos x="242" y="430"/>
              </a:cxn>
              <a:cxn ang="0">
                <a:pos x="247" y="361"/>
              </a:cxn>
              <a:cxn ang="0">
                <a:pos x="184" y="323"/>
              </a:cxn>
              <a:cxn ang="0">
                <a:pos x="129" y="363"/>
              </a:cxn>
              <a:cxn ang="0">
                <a:pos x="106" y="342"/>
              </a:cxn>
              <a:cxn ang="0">
                <a:pos x="82" y="316"/>
              </a:cxn>
              <a:cxn ang="0">
                <a:pos x="118" y="254"/>
              </a:cxn>
              <a:cxn ang="0">
                <a:pos x="86" y="199"/>
              </a:cxn>
              <a:cxn ang="0">
                <a:pos x="15" y="199"/>
              </a:cxn>
              <a:cxn ang="0">
                <a:pos x="0" y="141"/>
              </a:cxn>
              <a:cxn ang="0">
                <a:pos x="62" y="104"/>
              </a:cxn>
              <a:cxn ang="0">
                <a:pos x="61" y="84"/>
              </a:cxn>
              <a:cxn ang="0">
                <a:pos x="61" y="76"/>
              </a:cxn>
              <a:cxn ang="0">
                <a:pos x="118" y="76"/>
              </a:cxn>
              <a:cxn ang="0">
                <a:pos x="109" y="69"/>
              </a:cxn>
              <a:cxn ang="0">
                <a:pos x="97" y="41"/>
              </a:cxn>
              <a:cxn ang="0">
                <a:pos x="109" y="12"/>
              </a:cxn>
              <a:cxn ang="0">
                <a:pos x="138" y="0"/>
              </a:cxn>
              <a:cxn ang="0">
                <a:pos x="167" y="12"/>
              </a:cxn>
              <a:cxn ang="0">
                <a:pos x="179" y="41"/>
              </a:cxn>
              <a:cxn ang="0">
                <a:pos x="167" y="69"/>
              </a:cxn>
              <a:cxn ang="0">
                <a:pos x="158" y="76"/>
              </a:cxn>
              <a:cxn ang="0">
                <a:pos x="214" y="76"/>
              </a:cxn>
              <a:cxn ang="0">
                <a:pos x="260" y="186"/>
              </a:cxn>
              <a:cxn ang="0">
                <a:pos x="372" y="232"/>
              </a:cxn>
              <a:cxn ang="0">
                <a:pos x="372" y="232"/>
              </a:cxn>
            </a:cxnLst>
            <a:rect l="0" t="0" r="r" b="b"/>
            <a:pathLst>
              <a:path w="372" h="446">
                <a:moveTo>
                  <a:pt x="372" y="232"/>
                </a:moveTo>
                <a:cubicBezTo>
                  <a:pt x="372" y="279"/>
                  <a:pt x="372" y="279"/>
                  <a:pt x="372" y="279"/>
                </a:cubicBezTo>
                <a:cubicBezTo>
                  <a:pt x="371" y="277"/>
                  <a:pt x="369" y="275"/>
                  <a:pt x="367" y="273"/>
                </a:cubicBezTo>
                <a:cubicBezTo>
                  <a:pt x="359" y="265"/>
                  <a:pt x="349" y="261"/>
                  <a:pt x="338" y="261"/>
                </a:cubicBezTo>
                <a:cubicBezTo>
                  <a:pt x="327" y="261"/>
                  <a:pt x="317" y="265"/>
                  <a:pt x="309" y="273"/>
                </a:cubicBezTo>
                <a:cubicBezTo>
                  <a:pt x="302" y="281"/>
                  <a:pt x="298" y="291"/>
                  <a:pt x="298" y="302"/>
                </a:cubicBezTo>
                <a:cubicBezTo>
                  <a:pt x="298" y="313"/>
                  <a:pt x="302" y="323"/>
                  <a:pt x="309" y="330"/>
                </a:cubicBezTo>
                <a:cubicBezTo>
                  <a:pt x="317" y="338"/>
                  <a:pt x="327" y="342"/>
                  <a:pt x="338" y="342"/>
                </a:cubicBezTo>
                <a:cubicBezTo>
                  <a:pt x="349" y="342"/>
                  <a:pt x="359" y="338"/>
                  <a:pt x="367" y="330"/>
                </a:cubicBezTo>
                <a:cubicBezTo>
                  <a:pt x="369" y="328"/>
                  <a:pt x="371" y="326"/>
                  <a:pt x="372" y="324"/>
                </a:cubicBezTo>
                <a:cubicBezTo>
                  <a:pt x="372" y="387"/>
                  <a:pt x="372" y="387"/>
                  <a:pt x="372" y="387"/>
                </a:cubicBezTo>
                <a:cubicBezTo>
                  <a:pt x="361" y="387"/>
                  <a:pt x="351" y="386"/>
                  <a:pt x="340" y="385"/>
                </a:cubicBezTo>
                <a:cubicBezTo>
                  <a:pt x="302" y="446"/>
                  <a:pt x="302" y="446"/>
                  <a:pt x="302" y="446"/>
                </a:cubicBezTo>
                <a:cubicBezTo>
                  <a:pt x="281" y="443"/>
                  <a:pt x="261" y="437"/>
                  <a:pt x="242" y="430"/>
                </a:cubicBezTo>
                <a:cubicBezTo>
                  <a:pt x="247" y="361"/>
                  <a:pt x="247" y="361"/>
                  <a:pt x="247" y="361"/>
                </a:cubicBezTo>
                <a:cubicBezTo>
                  <a:pt x="225" y="351"/>
                  <a:pt x="204" y="338"/>
                  <a:pt x="184" y="323"/>
                </a:cubicBezTo>
                <a:cubicBezTo>
                  <a:pt x="129" y="363"/>
                  <a:pt x="129" y="363"/>
                  <a:pt x="129" y="363"/>
                </a:cubicBezTo>
                <a:cubicBezTo>
                  <a:pt x="121" y="356"/>
                  <a:pt x="113" y="349"/>
                  <a:pt x="106" y="342"/>
                </a:cubicBezTo>
                <a:cubicBezTo>
                  <a:pt x="97" y="333"/>
                  <a:pt x="89" y="325"/>
                  <a:pt x="82" y="316"/>
                </a:cubicBezTo>
                <a:cubicBezTo>
                  <a:pt x="118" y="254"/>
                  <a:pt x="118" y="254"/>
                  <a:pt x="118" y="254"/>
                </a:cubicBezTo>
                <a:cubicBezTo>
                  <a:pt x="105" y="237"/>
                  <a:pt x="95" y="219"/>
                  <a:pt x="86" y="199"/>
                </a:cubicBezTo>
                <a:cubicBezTo>
                  <a:pt x="15" y="199"/>
                  <a:pt x="15" y="199"/>
                  <a:pt x="15" y="199"/>
                </a:cubicBezTo>
                <a:cubicBezTo>
                  <a:pt x="8" y="180"/>
                  <a:pt x="4" y="161"/>
                  <a:pt x="0" y="141"/>
                </a:cubicBezTo>
                <a:cubicBezTo>
                  <a:pt x="62" y="104"/>
                  <a:pt x="62" y="104"/>
                  <a:pt x="62" y="104"/>
                </a:cubicBezTo>
                <a:cubicBezTo>
                  <a:pt x="62" y="98"/>
                  <a:pt x="61" y="91"/>
                  <a:pt x="61" y="84"/>
                </a:cubicBezTo>
                <a:cubicBezTo>
                  <a:pt x="61" y="82"/>
                  <a:pt x="61" y="79"/>
                  <a:pt x="61" y="76"/>
                </a:cubicBezTo>
                <a:cubicBezTo>
                  <a:pt x="118" y="76"/>
                  <a:pt x="118" y="76"/>
                  <a:pt x="118" y="76"/>
                </a:cubicBezTo>
                <a:cubicBezTo>
                  <a:pt x="115" y="74"/>
                  <a:pt x="112" y="72"/>
                  <a:pt x="109" y="69"/>
                </a:cubicBezTo>
                <a:cubicBezTo>
                  <a:pt x="101" y="61"/>
                  <a:pt x="97" y="52"/>
                  <a:pt x="97" y="41"/>
                </a:cubicBezTo>
                <a:cubicBezTo>
                  <a:pt x="97" y="29"/>
                  <a:pt x="101" y="20"/>
                  <a:pt x="109" y="12"/>
                </a:cubicBezTo>
                <a:cubicBezTo>
                  <a:pt x="117" y="4"/>
                  <a:pt x="127" y="0"/>
                  <a:pt x="138" y="0"/>
                </a:cubicBezTo>
                <a:cubicBezTo>
                  <a:pt x="149" y="0"/>
                  <a:pt x="159" y="4"/>
                  <a:pt x="167" y="12"/>
                </a:cubicBezTo>
                <a:cubicBezTo>
                  <a:pt x="175" y="20"/>
                  <a:pt x="179" y="29"/>
                  <a:pt x="179" y="41"/>
                </a:cubicBezTo>
                <a:cubicBezTo>
                  <a:pt x="179" y="52"/>
                  <a:pt x="175" y="61"/>
                  <a:pt x="167" y="69"/>
                </a:cubicBezTo>
                <a:cubicBezTo>
                  <a:pt x="164" y="72"/>
                  <a:pt x="161" y="74"/>
                  <a:pt x="158" y="76"/>
                </a:cubicBezTo>
                <a:cubicBezTo>
                  <a:pt x="214" y="76"/>
                  <a:pt x="214" y="76"/>
                  <a:pt x="214" y="76"/>
                </a:cubicBezTo>
                <a:cubicBezTo>
                  <a:pt x="214" y="119"/>
                  <a:pt x="229" y="156"/>
                  <a:pt x="260" y="186"/>
                </a:cubicBezTo>
                <a:cubicBezTo>
                  <a:pt x="291" y="217"/>
                  <a:pt x="328" y="232"/>
                  <a:pt x="372" y="232"/>
                </a:cubicBezTo>
                <a:cubicBezTo>
                  <a:pt x="372" y="232"/>
                  <a:pt x="372" y="232"/>
                  <a:pt x="372" y="232"/>
                </a:cubicBezTo>
                <a:close/>
              </a:path>
            </a:pathLst>
          </a:custGeom>
          <a:solidFill>
            <a:schemeClr val="accent4"/>
          </a:solidFill>
          <a:ln w="19050">
            <a:noFill/>
            <a:round/>
          </a:ln>
        </p:spPr>
        <p:txBody>
          <a:bodyPr lIns="121890" tIns="60945" rIns="121890" bIns="60945"/>
          <a:lstStyle/>
          <a:p>
            <a:pPr>
              <a:defRPr/>
            </a:pPr>
            <a:endParaRPr lang="en-US" sz="2400">
              <a:solidFill>
                <a:schemeClr val="tx1">
                  <a:lumMod val="50000"/>
                  <a:lumOff val="50000"/>
                </a:schemeClr>
              </a:solidFill>
            </a:endParaRPr>
          </a:p>
        </p:txBody>
      </p:sp>
      <p:grpSp>
        <p:nvGrpSpPr>
          <p:cNvPr id="8" name="Group 59"/>
          <p:cNvGrpSpPr/>
          <p:nvPr/>
        </p:nvGrpSpPr>
        <p:grpSpPr bwMode="auto">
          <a:xfrm>
            <a:off x="8360476" y="4292831"/>
            <a:ext cx="3034700" cy="761702"/>
            <a:chOff x="7154105" y="3101526"/>
            <a:chExt cx="2276194" cy="571530"/>
          </a:xfrm>
        </p:grpSpPr>
        <p:sp>
          <p:nvSpPr>
            <p:cNvPr id="110615" name="TextBox 8"/>
            <p:cNvSpPr txBox="1">
              <a:spLocks noChangeArrowheads="1"/>
            </p:cNvSpPr>
            <p:nvPr/>
          </p:nvSpPr>
          <p:spPr bwMode="auto">
            <a:xfrm>
              <a:off x="7154105" y="3396020"/>
              <a:ext cx="2276194" cy="277036"/>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0" tIns="0" rIns="0" bIns="0">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defRPr/>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所有文字都可以随意更改成您的文字内容 鼠标点击修改的地方</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 name="Rectangle 9"/>
            <p:cNvSpPr/>
            <p:nvPr/>
          </p:nvSpPr>
          <p:spPr>
            <a:xfrm>
              <a:off x="7186992" y="3101526"/>
              <a:ext cx="1436212" cy="215473"/>
            </a:xfrm>
            <a:prstGeom prst="rect">
              <a:avLst/>
            </a:prstGeom>
            <a:ln>
              <a:noFill/>
            </a:ln>
          </p:spPr>
          <p:txBody>
            <a:bodyPr wrap="none" lIns="0" tIns="0" rIns="0" bIns="0">
              <a:spAutoFit/>
            </a:bodyPr>
            <a:lstStyle/>
            <a:p>
              <a:pPr defTabSz="608965">
                <a:defRPr/>
              </a:pPr>
              <a:r>
                <a:rPr>
                  <a:solidFill/>
                </a:rPr>
                <a:t>请在这里输入XX内容</a:t>
              </a:r>
              <a:endParaRPr lang="en-AU" altLang="zh-CN" dirty="0">
                <a:solidFill>
                  <a:schemeClr val="tx1">
                    <a:lumMod val="50000"/>
                    <a:lumOff val="50000"/>
                  </a:schemeClr>
                </a:solidFill>
                <a:latin typeface="Roboto Condensed" panose="02000000000000000000" pitchFamily="2" charset="0"/>
                <a:ea typeface="Arial" panose="020B0604020202020204"/>
                <a:cs typeface="Arial" panose="020B0604020202020204"/>
              </a:endParaRPr>
            </a:p>
          </p:txBody>
        </p:sp>
      </p:grpSp>
      <p:grpSp>
        <p:nvGrpSpPr>
          <p:cNvPr id="11" name="Group 58"/>
          <p:cNvGrpSpPr/>
          <p:nvPr/>
        </p:nvGrpSpPr>
        <p:grpSpPr bwMode="auto">
          <a:xfrm>
            <a:off x="8360474" y="1702381"/>
            <a:ext cx="3034701" cy="767704"/>
            <a:chOff x="7174424" y="1243439"/>
            <a:chExt cx="2276195" cy="576033"/>
          </a:xfrm>
        </p:grpSpPr>
        <p:sp>
          <p:nvSpPr>
            <p:cNvPr id="110613" name="TextBox 11"/>
            <p:cNvSpPr txBox="1">
              <a:spLocks noChangeArrowheads="1"/>
            </p:cNvSpPr>
            <p:nvPr/>
          </p:nvSpPr>
          <p:spPr bwMode="auto">
            <a:xfrm>
              <a:off x="7174424" y="1542436"/>
              <a:ext cx="2276195" cy="277036"/>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0" tIns="0" rIns="0" bIns="0">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defRPr/>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所有文字都可以随意更改成您的文字内容 鼠标点击修改的地方</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3" name="Rectangle 12"/>
            <p:cNvSpPr/>
            <p:nvPr/>
          </p:nvSpPr>
          <p:spPr>
            <a:xfrm>
              <a:off x="7203442" y="1243439"/>
              <a:ext cx="1436212" cy="215473"/>
            </a:xfrm>
            <a:prstGeom prst="rect">
              <a:avLst/>
            </a:prstGeom>
            <a:ln>
              <a:noFill/>
            </a:ln>
          </p:spPr>
          <p:txBody>
            <a:bodyPr wrap="none" lIns="0" tIns="0" rIns="0" bIns="0">
              <a:spAutoFit/>
            </a:bodyPr>
            <a:lstStyle/>
            <a:p>
              <a:pPr defTabSz="608965">
                <a:defRPr/>
              </a:pPr>
              <a:r>
                <a:rPr>
                  <a:solidFill/>
                </a:rPr>
                <a:t>请在这里输入XX内容</a:t>
              </a:r>
              <a:endParaRPr lang="en-AU" altLang="zh-CN" dirty="0">
                <a:solidFill>
                  <a:schemeClr val="tx1">
                    <a:lumMod val="50000"/>
                    <a:lumOff val="50000"/>
                  </a:schemeClr>
                </a:solidFill>
                <a:latin typeface="Roboto Condensed" panose="02000000000000000000" pitchFamily="2" charset="0"/>
                <a:ea typeface="Arial" panose="020B0604020202020204"/>
                <a:cs typeface="Arial" panose="020B0604020202020204"/>
              </a:endParaRPr>
            </a:p>
          </p:txBody>
        </p:sp>
      </p:grpSp>
      <p:grpSp>
        <p:nvGrpSpPr>
          <p:cNvPr id="14" name="Group 56"/>
          <p:cNvGrpSpPr/>
          <p:nvPr/>
        </p:nvGrpSpPr>
        <p:grpSpPr bwMode="auto">
          <a:xfrm>
            <a:off x="755553" y="1797324"/>
            <a:ext cx="3034244" cy="809418"/>
            <a:chOff x="-296510" y="1232657"/>
            <a:chExt cx="2276196" cy="607418"/>
          </a:xfrm>
        </p:grpSpPr>
        <p:sp>
          <p:nvSpPr>
            <p:cNvPr id="110611" name="TextBox 14"/>
            <p:cNvSpPr txBox="1">
              <a:spLocks noChangeArrowheads="1"/>
            </p:cNvSpPr>
            <p:nvPr/>
          </p:nvSpPr>
          <p:spPr bwMode="auto">
            <a:xfrm>
              <a:off x="-296510" y="1563000"/>
              <a:ext cx="2276196" cy="277075"/>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0" tIns="0" rIns="0" bIns="0">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r">
                <a:defRPr/>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所有文字都可以随意更改成您的文字内容 鼠标点击修改的地方</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6" name="Rectangle 15"/>
            <p:cNvSpPr/>
            <p:nvPr/>
          </p:nvSpPr>
          <p:spPr>
            <a:xfrm>
              <a:off x="180405" y="1232657"/>
              <a:ext cx="1436429" cy="215503"/>
            </a:xfrm>
            <a:prstGeom prst="rect">
              <a:avLst/>
            </a:prstGeom>
            <a:ln>
              <a:noFill/>
            </a:ln>
          </p:spPr>
          <p:txBody>
            <a:bodyPr wrap="none" lIns="0" tIns="0" rIns="0" bIns="0">
              <a:spAutoFit/>
            </a:bodyPr>
            <a:lstStyle/>
            <a:p>
              <a:pPr defTabSz="608965">
                <a:defRPr/>
              </a:pPr>
              <a:r>
                <a:rPr>
                  <a:solidFill/>
                </a:rPr>
                <a:t>请在这里输入XX内容</a:t>
              </a:r>
              <a:endParaRPr lang="en-AU" altLang="zh-CN" dirty="0">
                <a:solidFill>
                  <a:schemeClr val="tx1">
                    <a:lumMod val="50000"/>
                    <a:lumOff val="50000"/>
                  </a:schemeClr>
                </a:solidFill>
                <a:latin typeface="Roboto Condensed" panose="02000000000000000000" pitchFamily="2" charset="0"/>
                <a:ea typeface="Arial" panose="020B0604020202020204"/>
                <a:cs typeface="Arial" panose="020B0604020202020204"/>
              </a:endParaRPr>
            </a:p>
          </p:txBody>
        </p:sp>
      </p:grpSp>
      <p:grpSp>
        <p:nvGrpSpPr>
          <p:cNvPr id="17" name="Group 56"/>
          <p:cNvGrpSpPr/>
          <p:nvPr/>
        </p:nvGrpSpPr>
        <p:grpSpPr bwMode="auto">
          <a:xfrm>
            <a:off x="755553" y="4293602"/>
            <a:ext cx="3034244" cy="746780"/>
            <a:chOff x="-296510" y="1279668"/>
            <a:chExt cx="2276196" cy="560413"/>
          </a:xfrm>
        </p:grpSpPr>
        <p:sp>
          <p:nvSpPr>
            <p:cNvPr id="110609" name="TextBox 17"/>
            <p:cNvSpPr txBox="1">
              <a:spLocks noChangeArrowheads="1"/>
            </p:cNvSpPr>
            <p:nvPr/>
          </p:nvSpPr>
          <p:spPr bwMode="auto">
            <a:xfrm>
              <a:off x="-296510" y="1563005"/>
              <a:ext cx="2276196" cy="277076"/>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0" tIns="0" rIns="0" bIns="0">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r">
                <a:defRPr/>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所有文字都可以随意更改成您的文字内容 鼠标点击修改的地方</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9" name="Rectangle 18"/>
            <p:cNvSpPr/>
            <p:nvPr/>
          </p:nvSpPr>
          <p:spPr>
            <a:xfrm>
              <a:off x="180405" y="1279668"/>
              <a:ext cx="1436429" cy="215504"/>
            </a:xfrm>
            <a:prstGeom prst="rect">
              <a:avLst/>
            </a:prstGeom>
            <a:ln>
              <a:noFill/>
            </a:ln>
          </p:spPr>
          <p:txBody>
            <a:bodyPr wrap="none" lIns="0" tIns="0" rIns="0" bIns="0">
              <a:spAutoFit/>
            </a:bodyPr>
            <a:lstStyle/>
            <a:p>
              <a:pPr defTabSz="608965">
                <a:defRPr/>
              </a:pPr>
              <a:r>
                <a:rPr>
                  <a:solidFill/>
                </a:rPr>
                <a:t>请在这里输入XX内容</a:t>
              </a:r>
              <a:endParaRPr lang="en-AU" altLang="zh-CN" dirty="0">
                <a:solidFill>
                  <a:schemeClr val="tx1">
                    <a:lumMod val="50000"/>
                    <a:lumOff val="50000"/>
                  </a:schemeClr>
                </a:solidFill>
                <a:latin typeface="Roboto Condensed" panose="02000000000000000000" pitchFamily="2" charset="0"/>
                <a:ea typeface="Arial" panose="020B0604020202020204"/>
                <a:cs typeface="Arial" panose="020B0604020202020204"/>
              </a:endParaRPr>
            </a:p>
          </p:txBody>
        </p:sp>
      </p:grpSp>
      <p:sp>
        <p:nvSpPr>
          <p:cNvPr id="20" name="Freeform 119"/>
          <p:cNvSpPr>
            <a:spLocks noChangeArrowheads="1"/>
          </p:cNvSpPr>
          <p:nvPr/>
        </p:nvSpPr>
        <p:spPr bwMode="auto">
          <a:xfrm>
            <a:off x="5822193" y="3478214"/>
            <a:ext cx="619045" cy="554037"/>
          </a:xfrm>
          <a:custGeom>
            <a:avLst/>
            <a:gdLst>
              <a:gd name="T0" fmla="*/ 551609 w 497"/>
              <a:gd name="T1" fmla="*/ 87205 h 444"/>
              <a:gd name="T2" fmla="*/ 551609 w 497"/>
              <a:gd name="T3" fmla="*/ 87205 h 444"/>
              <a:gd name="T4" fmla="*/ 530441 w 497"/>
              <a:gd name="T5" fmla="*/ 87205 h 444"/>
              <a:gd name="T6" fmla="*/ 530441 w 497"/>
              <a:gd name="T7" fmla="*/ 551883 h 444"/>
              <a:gd name="T8" fmla="*/ 551609 w 497"/>
              <a:gd name="T9" fmla="*/ 551883 h 444"/>
              <a:gd name="T10" fmla="*/ 617603 w 497"/>
              <a:gd name="T11" fmla="*/ 495823 h 444"/>
              <a:gd name="T12" fmla="*/ 617603 w 497"/>
              <a:gd name="T13" fmla="*/ 154477 h 444"/>
              <a:gd name="T14" fmla="*/ 551609 w 497"/>
              <a:gd name="T15" fmla="*/ 87205 h 444"/>
              <a:gd name="T16" fmla="*/ 0 w 497"/>
              <a:gd name="T17" fmla="*/ 154477 h 444"/>
              <a:gd name="T18" fmla="*/ 0 w 497"/>
              <a:gd name="T19" fmla="*/ 154477 h 444"/>
              <a:gd name="T20" fmla="*/ 0 w 497"/>
              <a:gd name="T21" fmla="*/ 495823 h 444"/>
              <a:gd name="T22" fmla="*/ 65994 w 497"/>
              <a:gd name="T23" fmla="*/ 551883 h 444"/>
              <a:gd name="T24" fmla="*/ 88407 w 497"/>
              <a:gd name="T25" fmla="*/ 551883 h 444"/>
              <a:gd name="T26" fmla="*/ 88407 w 497"/>
              <a:gd name="T27" fmla="*/ 87205 h 444"/>
              <a:gd name="T28" fmla="*/ 65994 w 497"/>
              <a:gd name="T29" fmla="*/ 87205 h 444"/>
              <a:gd name="T30" fmla="*/ 0 w 497"/>
              <a:gd name="T31" fmla="*/ 154477 h 444"/>
              <a:gd name="T32" fmla="*/ 419621 w 497"/>
              <a:gd name="T33" fmla="*/ 32390 h 444"/>
              <a:gd name="T34" fmla="*/ 419621 w 497"/>
              <a:gd name="T35" fmla="*/ 32390 h 444"/>
              <a:gd name="T36" fmla="*/ 308801 w 497"/>
              <a:gd name="T37" fmla="*/ 0 h 444"/>
              <a:gd name="T38" fmla="*/ 199227 w 497"/>
              <a:gd name="T39" fmla="*/ 32390 h 444"/>
              <a:gd name="T40" fmla="*/ 199227 w 497"/>
              <a:gd name="T41" fmla="*/ 87205 h 444"/>
              <a:gd name="T42" fmla="*/ 133233 w 497"/>
              <a:gd name="T43" fmla="*/ 87205 h 444"/>
              <a:gd name="T44" fmla="*/ 133233 w 497"/>
              <a:gd name="T45" fmla="*/ 551883 h 444"/>
              <a:gd name="T46" fmla="*/ 485615 w 497"/>
              <a:gd name="T47" fmla="*/ 551883 h 444"/>
              <a:gd name="T48" fmla="*/ 485615 w 497"/>
              <a:gd name="T49" fmla="*/ 87205 h 444"/>
              <a:gd name="T50" fmla="*/ 419621 w 497"/>
              <a:gd name="T51" fmla="*/ 87205 h 444"/>
              <a:gd name="T52" fmla="*/ 419621 w 497"/>
              <a:gd name="T53" fmla="*/ 32390 h 444"/>
              <a:gd name="T54" fmla="*/ 374795 w 497"/>
              <a:gd name="T55" fmla="*/ 87205 h 444"/>
              <a:gd name="T56" fmla="*/ 374795 w 497"/>
              <a:gd name="T57" fmla="*/ 87205 h 444"/>
              <a:gd name="T58" fmla="*/ 242808 w 497"/>
              <a:gd name="T59" fmla="*/ 87205 h 444"/>
              <a:gd name="T60" fmla="*/ 242808 w 497"/>
              <a:gd name="T61" fmla="*/ 54815 h 444"/>
              <a:gd name="T62" fmla="*/ 308801 w 497"/>
              <a:gd name="T63" fmla="*/ 32390 h 444"/>
              <a:gd name="T64" fmla="*/ 374795 w 497"/>
              <a:gd name="T65" fmla="*/ 54815 h 444"/>
              <a:gd name="T66" fmla="*/ 374795 w 497"/>
              <a:gd name="T67" fmla="*/ 87205 h 44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497" h="444">
                <a:moveTo>
                  <a:pt x="443" y="70"/>
                </a:moveTo>
                <a:lnTo>
                  <a:pt x="443" y="70"/>
                </a:lnTo>
                <a:cubicBezTo>
                  <a:pt x="426" y="70"/>
                  <a:pt x="426" y="70"/>
                  <a:pt x="426" y="70"/>
                </a:cubicBezTo>
                <a:cubicBezTo>
                  <a:pt x="426" y="443"/>
                  <a:pt x="426" y="443"/>
                  <a:pt x="426" y="443"/>
                </a:cubicBezTo>
                <a:cubicBezTo>
                  <a:pt x="443" y="443"/>
                  <a:pt x="443" y="443"/>
                  <a:pt x="443" y="443"/>
                </a:cubicBezTo>
                <a:cubicBezTo>
                  <a:pt x="479" y="443"/>
                  <a:pt x="496" y="425"/>
                  <a:pt x="496" y="398"/>
                </a:cubicBezTo>
                <a:cubicBezTo>
                  <a:pt x="496" y="124"/>
                  <a:pt x="496" y="124"/>
                  <a:pt x="496" y="124"/>
                </a:cubicBezTo>
                <a:cubicBezTo>
                  <a:pt x="496" y="97"/>
                  <a:pt x="479" y="70"/>
                  <a:pt x="443" y="70"/>
                </a:cubicBezTo>
                <a:close/>
                <a:moveTo>
                  <a:pt x="0" y="124"/>
                </a:moveTo>
                <a:lnTo>
                  <a:pt x="0" y="124"/>
                </a:lnTo>
                <a:cubicBezTo>
                  <a:pt x="0" y="398"/>
                  <a:pt x="0" y="398"/>
                  <a:pt x="0" y="398"/>
                </a:cubicBezTo>
                <a:cubicBezTo>
                  <a:pt x="0" y="425"/>
                  <a:pt x="26" y="443"/>
                  <a:pt x="53" y="443"/>
                </a:cubicBezTo>
                <a:cubicBezTo>
                  <a:pt x="71" y="443"/>
                  <a:pt x="71" y="443"/>
                  <a:pt x="71" y="443"/>
                </a:cubicBezTo>
                <a:cubicBezTo>
                  <a:pt x="71" y="70"/>
                  <a:pt x="71" y="70"/>
                  <a:pt x="71" y="70"/>
                </a:cubicBezTo>
                <a:cubicBezTo>
                  <a:pt x="53" y="70"/>
                  <a:pt x="53" y="70"/>
                  <a:pt x="53" y="70"/>
                </a:cubicBezTo>
                <a:cubicBezTo>
                  <a:pt x="26" y="70"/>
                  <a:pt x="0" y="97"/>
                  <a:pt x="0" y="124"/>
                </a:cubicBezTo>
                <a:close/>
                <a:moveTo>
                  <a:pt x="337" y="26"/>
                </a:moveTo>
                <a:lnTo>
                  <a:pt x="337" y="26"/>
                </a:lnTo>
                <a:cubicBezTo>
                  <a:pt x="319" y="17"/>
                  <a:pt x="292" y="0"/>
                  <a:pt x="248" y="0"/>
                </a:cubicBezTo>
                <a:cubicBezTo>
                  <a:pt x="204" y="0"/>
                  <a:pt x="177" y="17"/>
                  <a:pt x="160" y="26"/>
                </a:cubicBezTo>
                <a:cubicBezTo>
                  <a:pt x="160" y="70"/>
                  <a:pt x="160" y="70"/>
                  <a:pt x="160" y="70"/>
                </a:cubicBezTo>
                <a:cubicBezTo>
                  <a:pt x="107" y="70"/>
                  <a:pt x="107" y="70"/>
                  <a:pt x="107" y="70"/>
                </a:cubicBezTo>
                <a:cubicBezTo>
                  <a:pt x="107" y="443"/>
                  <a:pt x="107" y="443"/>
                  <a:pt x="107" y="443"/>
                </a:cubicBezTo>
                <a:cubicBezTo>
                  <a:pt x="390" y="443"/>
                  <a:pt x="390" y="443"/>
                  <a:pt x="390" y="443"/>
                </a:cubicBezTo>
                <a:cubicBezTo>
                  <a:pt x="390" y="70"/>
                  <a:pt x="390" y="70"/>
                  <a:pt x="390" y="70"/>
                </a:cubicBezTo>
                <a:cubicBezTo>
                  <a:pt x="337" y="70"/>
                  <a:pt x="337" y="70"/>
                  <a:pt x="337" y="70"/>
                </a:cubicBezTo>
                <a:lnTo>
                  <a:pt x="337" y="26"/>
                </a:lnTo>
                <a:close/>
                <a:moveTo>
                  <a:pt x="301" y="70"/>
                </a:moveTo>
                <a:lnTo>
                  <a:pt x="301" y="70"/>
                </a:lnTo>
                <a:cubicBezTo>
                  <a:pt x="195" y="70"/>
                  <a:pt x="195" y="70"/>
                  <a:pt x="195" y="70"/>
                </a:cubicBezTo>
                <a:cubicBezTo>
                  <a:pt x="195" y="44"/>
                  <a:pt x="195" y="44"/>
                  <a:pt x="195" y="44"/>
                </a:cubicBezTo>
                <a:cubicBezTo>
                  <a:pt x="204" y="35"/>
                  <a:pt x="222" y="26"/>
                  <a:pt x="248" y="26"/>
                </a:cubicBezTo>
                <a:cubicBezTo>
                  <a:pt x="275" y="26"/>
                  <a:pt x="292" y="35"/>
                  <a:pt x="301" y="44"/>
                </a:cubicBezTo>
                <a:lnTo>
                  <a:pt x="301" y="70"/>
                </a:lnTo>
                <a:close/>
              </a:path>
            </a:pathLst>
          </a:custGeom>
          <a:solidFill>
            <a:schemeClr val="accent2"/>
          </a:solidFill>
          <a:ln w="9525" cap="flat">
            <a:noFill/>
            <a:bevel/>
          </a:ln>
          <a:effectLst/>
        </p:spPr>
        <p:txBody>
          <a:bodyPr wrap="none" lIns="91417" tIns="45709" rIns="91417" bIns="45709" anchor="ctr"/>
          <a:lstStyle/>
          <a:p>
            <a:endParaRPr lang="zh-CN" altLang="en-US">
              <a:solidFill>
                <a:schemeClr val="tx1">
                  <a:lumMod val="50000"/>
                  <a:lumOff val="50000"/>
                </a:schemeClr>
              </a:solidFill>
            </a:endParaRPr>
          </a:p>
        </p:txBody>
      </p:sp>
      <p:sp>
        <p:nvSpPr>
          <p:cNvPr id="21" name="Freeform 28"/>
          <p:cNvSpPr>
            <a:spLocks noChangeArrowheads="1"/>
          </p:cNvSpPr>
          <p:nvPr/>
        </p:nvSpPr>
        <p:spPr bwMode="auto">
          <a:xfrm>
            <a:off x="6952346" y="2636838"/>
            <a:ext cx="569839" cy="479425"/>
          </a:xfrm>
          <a:custGeom>
            <a:avLst/>
            <a:gdLst>
              <a:gd name="T0" fmla="*/ 141770 w 498"/>
              <a:gd name="T1" fmla="*/ 92757 h 418"/>
              <a:gd name="T2" fmla="*/ 141770 w 498"/>
              <a:gd name="T3" fmla="*/ 92757 h 418"/>
              <a:gd name="T4" fmla="*/ 41159 w 498"/>
              <a:gd name="T5" fmla="*/ 295448 h 418"/>
              <a:gd name="T6" fmla="*/ 395585 w 498"/>
              <a:gd name="T7" fmla="*/ 132837 h 418"/>
              <a:gd name="T8" fmla="*/ 10290 w 498"/>
              <a:gd name="T9" fmla="*/ 437446 h 418"/>
              <a:gd name="T10" fmla="*/ 50306 w 498"/>
              <a:gd name="T11" fmla="*/ 458058 h 418"/>
              <a:gd name="T12" fmla="*/ 110901 w 498"/>
              <a:gd name="T13" fmla="*/ 356140 h 418"/>
              <a:gd name="T14" fmla="*/ 334990 w 498"/>
              <a:gd name="T15" fmla="*/ 356140 h 418"/>
              <a:gd name="T16" fmla="*/ 536212 w 498"/>
              <a:gd name="T17" fmla="*/ 82451 h 418"/>
              <a:gd name="T18" fmla="*/ 141770 w 498"/>
              <a:gd name="T19" fmla="*/ 92757 h 41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98" h="418">
                <a:moveTo>
                  <a:pt x="124" y="81"/>
                </a:moveTo>
                <a:lnTo>
                  <a:pt x="124" y="81"/>
                </a:lnTo>
                <a:cubicBezTo>
                  <a:pt x="27" y="134"/>
                  <a:pt x="36" y="222"/>
                  <a:pt x="36" y="258"/>
                </a:cubicBezTo>
                <a:cubicBezTo>
                  <a:pt x="159" y="107"/>
                  <a:pt x="346" y="116"/>
                  <a:pt x="346" y="116"/>
                </a:cubicBezTo>
                <a:cubicBezTo>
                  <a:pt x="346" y="116"/>
                  <a:pt x="80" y="204"/>
                  <a:pt x="9" y="382"/>
                </a:cubicBezTo>
                <a:cubicBezTo>
                  <a:pt x="0" y="400"/>
                  <a:pt x="36" y="417"/>
                  <a:pt x="44" y="400"/>
                </a:cubicBezTo>
                <a:cubicBezTo>
                  <a:pt x="62" y="355"/>
                  <a:pt x="97" y="311"/>
                  <a:pt x="97" y="311"/>
                </a:cubicBezTo>
                <a:cubicBezTo>
                  <a:pt x="151" y="329"/>
                  <a:pt x="230" y="355"/>
                  <a:pt x="293" y="311"/>
                </a:cubicBezTo>
                <a:cubicBezTo>
                  <a:pt x="363" y="258"/>
                  <a:pt x="363" y="134"/>
                  <a:pt x="469" y="72"/>
                </a:cubicBezTo>
                <a:cubicBezTo>
                  <a:pt x="497" y="63"/>
                  <a:pt x="249" y="0"/>
                  <a:pt x="124" y="81"/>
                </a:cubicBezTo>
              </a:path>
            </a:pathLst>
          </a:custGeom>
          <a:solidFill>
            <a:srgbClr val="FFFFFF"/>
          </a:solidFill>
          <a:ln w="9525" cap="flat">
            <a:noFill/>
            <a:bevel/>
          </a:ln>
          <a:effectLst/>
        </p:spPr>
        <p:txBody>
          <a:bodyPr wrap="none" lIns="91417" tIns="45709" rIns="91417" bIns="45709" anchor="ctr"/>
          <a:lstStyle/>
          <a:p>
            <a:endParaRPr lang="zh-CN" altLang="en-US">
              <a:solidFill>
                <a:schemeClr val="tx1">
                  <a:lumMod val="50000"/>
                  <a:lumOff val="50000"/>
                </a:schemeClr>
              </a:solidFill>
            </a:endParaRPr>
          </a:p>
        </p:txBody>
      </p:sp>
      <p:sp>
        <p:nvSpPr>
          <p:cNvPr id="22" name="Freeform 100"/>
          <p:cNvSpPr>
            <a:spLocks noChangeArrowheads="1"/>
          </p:cNvSpPr>
          <p:nvPr/>
        </p:nvSpPr>
        <p:spPr bwMode="auto">
          <a:xfrm>
            <a:off x="4925372" y="2549525"/>
            <a:ext cx="560314" cy="361950"/>
          </a:xfrm>
          <a:custGeom>
            <a:avLst/>
            <a:gdLst>
              <a:gd name="T0" fmla="*/ 428574 w 498"/>
              <a:gd name="T1" fmla="*/ 100651 h 320"/>
              <a:gd name="T2" fmla="*/ 428574 w 498"/>
              <a:gd name="T3" fmla="*/ 100651 h 320"/>
              <a:gd name="T4" fmla="*/ 399327 w 498"/>
              <a:gd name="T5" fmla="*/ 100651 h 320"/>
              <a:gd name="T6" fmla="*/ 259844 w 498"/>
              <a:gd name="T7" fmla="*/ 0 h 320"/>
              <a:gd name="T8" fmla="*/ 110237 w 498"/>
              <a:gd name="T9" fmla="*/ 151541 h 320"/>
              <a:gd name="T10" fmla="*/ 110237 w 498"/>
              <a:gd name="T11" fmla="*/ 169636 h 320"/>
              <a:gd name="T12" fmla="*/ 100113 w 498"/>
              <a:gd name="T13" fmla="*/ 169636 h 320"/>
              <a:gd name="T14" fmla="*/ 0 w 498"/>
              <a:gd name="T15" fmla="*/ 271418 h 320"/>
              <a:gd name="T16" fmla="*/ 100113 w 498"/>
              <a:gd name="T17" fmla="*/ 360759 h 320"/>
              <a:gd name="T18" fmla="*/ 428574 w 498"/>
              <a:gd name="T19" fmla="*/ 360759 h 320"/>
              <a:gd name="T20" fmla="*/ 559058 w 498"/>
              <a:gd name="T21" fmla="*/ 230705 h 320"/>
              <a:gd name="T22" fmla="*/ 428574 w 498"/>
              <a:gd name="T23" fmla="*/ 100651 h 320"/>
              <a:gd name="T24" fmla="*/ 319462 w 498"/>
              <a:gd name="T25" fmla="*/ 220527 h 320"/>
              <a:gd name="T26" fmla="*/ 319462 w 498"/>
              <a:gd name="T27" fmla="*/ 220527 h 320"/>
              <a:gd name="T28" fmla="*/ 239596 w 498"/>
              <a:gd name="T29" fmla="*/ 310999 h 320"/>
              <a:gd name="T30" fmla="*/ 219349 w 498"/>
              <a:gd name="T31" fmla="*/ 310999 h 320"/>
              <a:gd name="T32" fmla="*/ 219349 w 498"/>
              <a:gd name="T33" fmla="*/ 300821 h 320"/>
              <a:gd name="T34" fmla="*/ 219349 w 498"/>
              <a:gd name="T35" fmla="*/ 290643 h 320"/>
              <a:gd name="T36" fmla="*/ 249720 w 498"/>
              <a:gd name="T37" fmla="*/ 230705 h 320"/>
              <a:gd name="T38" fmla="*/ 229473 w 498"/>
              <a:gd name="T39" fmla="*/ 220527 h 320"/>
              <a:gd name="T40" fmla="*/ 229473 w 498"/>
              <a:gd name="T41" fmla="*/ 220527 h 320"/>
              <a:gd name="T42" fmla="*/ 209225 w 498"/>
              <a:gd name="T43" fmla="*/ 201301 h 320"/>
              <a:gd name="T44" fmla="*/ 219349 w 498"/>
              <a:gd name="T45" fmla="*/ 180945 h 320"/>
              <a:gd name="T46" fmla="*/ 290215 w 498"/>
              <a:gd name="T47" fmla="*/ 100651 h 320"/>
              <a:gd name="T48" fmla="*/ 309338 w 498"/>
              <a:gd name="T49" fmla="*/ 90473 h 320"/>
              <a:gd name="T50" fmla="*/ 319462 w 498"/>
              <a:gd name="T51" fmla="*/ 100651 h 320"/>
              <a:gd name="T52" fmla="*/ 309338 w 498"/>
              <a:gd name="T53" fmla="*/ 119876 h 320"/>
              <a:gd name="T54" fmla="*/ 280092 w 498"/>
              <a:gd name="T55" fmla="*/ 180945 h 320"/>
              <a:gd name="T56" fmla="*/ 309338 w 498"/>
              <a:gd name="T57" fmla="*/ 191123 h 320"/>
              <a:gd name="T58" fmla="*/ 309338 w 498"/>
              <a:gd name="T59" fmla="*/ 191123 h 320"/>
              <a:gd name="T60" fmla="*/ 329586 w 498"/>
              <a:gd name="T61" fmla="*/ 211479 h 320"/>
              <a:gd name="T62" fmla="*/ 319462 w 498"/>
              <a:gd name="T63" fmla="*/ 220527 h 32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498" h="320">
                <a:moveTo>
                  <a:pt x="381" y="89"/>
                </a:moveTo>
                <a:lnTo>
                  <a:pt x="381" y="89"/>
                </a:lnTo>
                <a:cubicBezTo>
                  <a:pt x="372" y="89"/>
                  <a:pt x="364" y="89"/>
                  <a:pt x="355" y="89"/>
                </a:cubicBezTo>
                <a:cubicBezTo>
                  <a:pt x="337" y="36"/>
                  <a:pt x="293" y="0"/>
                  <a:pt x="231" y="0"/>
                </a:cubicBezTo>
                <a:cubicBezTo>
                  <a:pt x="160" y="0"/>
                  <a:pt x="98" y="62"/>
                  <a:pt x="98" y="134"/>
                </a:cubicBezTo>
                <a:cubicBezTo>
                  <a:pt x="98" y="134"/>
                  <a:pt x="98" y="142"/>
                  <a:pt x="98" y="150"/>
                </a:cubicBezTo>
                <a:cubicBezTo>
                  <a:pt x="98" y="150"/>
                  <a:pt x="98" y="150"/>
                  <a:pt x="89" y="150"/>
                </a:cubicBezTo>
                <a:cubicBezTo>
                  <a:pt x="45" y="150"/>
                  <a:pt x="0" y="187"/>
                  <a:pt x="0" y="240"/>
                </a:cubicBezTo>
                <a:cubicBezTo>
                  <a:pt x="0" y="284"/>
                  <a:pt x="45" y="319"/>
                  <a:pt x="89" y="319"/>
                </a:cubicBezTo>
                <a:cubicBezTo>
                  <a:pt x="381" y="319"/>
                  <a:pt x="381" y="319"/>
                  <a:pt x="381" y="319"/>
                </a:cubicBezTo>
                <a:cubicBezTo>
                  <a:pt x="443" y="319"/>
                  <a:pt x="497" y="275"/>
                  <a:pt x="497" y="204"/>
                </a:cubicBezTo>
                <a:cubicBezTo>
                  <a:pt x="497" y="142"/>
                  <a:pt x="443" y="89"/>
                  <a:pt x="381" y="89"/>
                </a:cubicBezTo>
                <a:close/>
                <a:moveTo>
                  <a:pt x="284" y="195"/>
                </a:moveTo>
                <a:lnTo>
                  <a:pt x="284" y="195"/>
                </a:lnTo>
                <a:cubicBezTo>
                  <a:pt x="266" y="213"/>
                  <a:pt x="222" y="266"/>
                  <a:pt x="213" y="275"/>
                </a:cubicBezTo>
                <a:cubicBezTo>
                  <a:pt x="213" y="275"/>
                  <a:pt x="204" y="284"/>
                  <a:pt x="195" y="275"/>
                </a:cubicBezTo>
                <a:cubicBezTo>
                  <a:pt x="195" y="275"/>
                  <a:pt x="195" y="275"/>
                  <a:pt x="195" y="266"/>
                </a:cubicBezTo>
                <a:lnTo>
                  <a:pt x="195" y="257"/>
                </a:lnTo>
                <a:cubicBezTo>
                  <a:pt x="222" y="204"/>
                  <a:pt x="222" y="204"/>
                  <a:pt x="222" y="204"/>
                </a:cubicBezTo>
                <a:cubicBezTo>
                  <a:pt x="222" y="195"/>
                  <a:pt x="213" y="195"/>
                  <a:pt x="204" y="195"/>
                </a:cubicBezTo>
                <a:cubicBezTo>
                  <a:pt x="195" y="187"/>
                  <a:pt x="186" y="187"/>
                  <a:pt x="186" y="178"/>
                </a:cubicBezTo>
                <a:cubicBezTo>
                  <a:pt x="186" y="169"/>
                  <a:pt x="186" y="169"/>
                  <a:pt x="195" y="160"/>
                </a:cubicBezTo>
                <a:cubicBezTo>
                  <a:pt x="204" y="142"/>
                  <a:pt x="258" y="89"/>
                  <a:pt x="258" y="89"/>
                </a:cubicBezTo>
                <a:cubicBezTo>
                  <a:pt x="266" y="80"/>
                  <a:pt x="266" y="80"/>
                  <a:pt x="275" y="80"/>
                </a:cubicBezTo>
                <a:cubicBezTo>
                  <a:pt x="275" y="89"/>
                  <a:pt x="284" y="89"/>
                  <a:pt x="284" y="89"/>
                </a:cubicBezTo>
                <a:cubicBezTo>
                  <a:pt x="284" y="97"/>
                  <a:pt x="275" y="97"/>
                  <a:pt x="275" y="106"/>
                </a:cubicBezTo>
                <a:cubicBezTo>
                  <a:pt x="249" y="160"/>
                  <a:pt x="249" y="160"/>
                  <a:pt x="249" y="160"/>
                </a:cubicBezTo>
                <a:cubicBezTo>
                  <a:pt x="258" y="160"/>
                  <a:pt x="266" y="169"/>
                  <a:pt x="275" y="169"/>
                </a:cubicBezTo>
                <a:cubicBezTo>
                  <a:pt x="284" y="169"/>
                  <a:pt x="293" y="178"/>
                  <a:pt x="293" y="187"/>
                </a:cubicBezTo>
                <a:lnTo>
                  <a:pt x="284" y="195"/>
                </a:lnTo>
                <a:close/>
              </a:path>
            </a:pathLst>
          </a:custGeom>
          <a:solidFill>
            <a:srgbClr val="FFFFFF"/>
          </a:solidFill>
          <a:ln w="9525" cap="flat">
            <a:noFill/>
            <a:bevel/>
          </a:ln>
          <a:effectLst/>
        </p:spPr>
        <p:txBody>
          <a:bodyPr wrap="none" lIns="91417" tIns="45709" rIns="91417" bIns="45709" anchor="ctr"/>
          <a:lstStyle/>
          <a:p>
            <a:endParaRPr lang="zh-CN" altLang="en-US">
              <a:solidFill>
                <a:schemeClr val="tx1">
                  <a:lumMod val="50000"/>
                  <a:lumOff val="50000"/>
                </a:schemeClr>
              </a:solidFill>
            </a:endParaRPr>
          </a:p>
        </p:txBody>
      </p:sp>
      <p:sp>
        <p:nvSpPr>
          <p:cNvPr id="23" name="Freeform 116"/>
          <p:cNvSpPr>
            <a:spLocks noChangeArrowheads="1"/>
          </p:cNvSpPr>
          <p:nvPr/>
        </p:nvSpPr>
        <p:spPr bwMode="auto">
          <a:xfrm>
            <a:off x="6833298" y="4530726"/>
            <a:ext cx="436506" cy="452438"/>
          </a:xfrm>
          <a:custGeom>
            <a:avLst/>
            <a:gdLst>
              <a:gd name="T0" fmla="*/ 392134 w 445"/>
              <a:gd name="T1" fmla="*/ 156083 h 462"/>
              <a:gd name="T2" fmla="*/ 392134 w 445"/>
              <a:gd name="T3" fmla="*/ 156083 h 462"/>
              <a:gd name="T4" fmla="*/ 260769 w 445"/>
              <a:gd name="T5" fmla="*/ 7853 h 462"/>
              <a:gd name="T6" fmla="*/ 35292 w 445"/>
              <a:gd name="T7" fmla="*/ 243450 h 462"/>
              <a:gd name="T8" fmla="*/ 8823 w 445"/>
              <a:gd name="T9" fmla="*/ 313147 h 462"/>
              <a:gd name="T10" fmla="*/ 79407 w 445"/>
              <a:gd name="T11" fmla="*/ 348486 h 462"/>
              <a:gd name="T12" fmla="*/ 96073 w 445"/>
              <a:gd name="T13" fmla="*/ 339651 h 462"/>
              <a:gd name="T14" fmla="*/ 131365 w 445"/>
              <a:gd name="T15" fmla="*/ 365174 h 462"/>
              <a:gd name="T16" fmla="*/ 156854 w 445"/>
              <a:gd name="T17" fmla="*/ 426037 h 462"/>
              <a:gd name="T18" fmla="*/ 183323 w 445"/>
              <a:gd name="T19" fmla="*/ 443706 h 462"/>
              <a:gd name="T20" fmla="*/ 235280 w 445"/>
              <a:gd name="T21" fmla="*/ 426037 h 462"/>
              <a:gd name="T22" fmla="*/ 244103 w 445"/>
              <a:gd name="T23" fmla="*/ 408367 h 462"/>
              <a:gd name="T24" fmla="*/ 226457 w 445"/>
              <a:gd name="T25" fmla="*/ 382844 h 462"/>
              <a:gd name="T26" fmla="*/ 199988 w 445"/>
              <a:gd name="T27" fmla="*/ 330817 h 462"/>
              <a:gd name="T28" fmla="*/ 226457 w 445"/>
              <a:gd name="T29" fmla="*/ 304312 h 462"/>
              <a:gd name="T30" fmla="*/ 408800 w 445"/>
              <a:gd name="T31" fmla="*/ 348486 h 462"/>
              <a:gd name="T32" fmla="*/ 392134 w 445"/>
              <a:gd name="T33" fmla="*/ 156083 h 462"/>
              <a:gd name="T34" fmla="*/ 382331 w 445"/>
              <a:gd name="T35" fmla="*/ 304312 h 462"/>
              <a:gd name="T36" fmla="*/ 382331 w 445"/>
              <a:gd name="T37" fmla="*/ 304312 h 462"/>
              <a:gd name="T38" fmla="*/ 296061 w 445"/>
              <a:gd name="T39" fmla="*/ 200257 h 462"/>
              <a:gd name="T40" fmla="*/ 278415 w 445"/>
              <a:gd name="T41" fmla="*/ 60862 h 462"/>
              <a:gd name="T42" fmla="*/ 356842 w 445"/>
              <a:gd name="T43" fmla="*/ 173752 h 462"/>
              <a:gd name="T44" fmla="*/ 382331 w 445"/>
              <a:gd name="T45" fmla="*/ 304312 h 46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445" h="462">
                <a:moveTo>
                  <a:pt x="400" y="159"/>
                </a:moveTo>
                <a:lnTo>
                  <a:pt x="400" y="159"/>
                </a:lnTo>
                <a:cubicBezTo>
                  <a:pt x="364" y="71"/>
                  <a:pt x="302" y="0"/>
                  <a:pt x="266" y="8"/>
                </a:cubicBezTo>
                <a:cubicBezTo>
                  <a:pt x="213" y="36"/>
                  <a:pt x="302" y="142"/>
                  <a:pt x="36" y="248"/>
                </a:cubicBezTo>
                <a:cubicBezTo>
                  <a:pt x="9" y="257"/>
                  <a:pt x="0" y="292"/>
                  <a:pt x="9" y="319"/>
                </a:cubicBezTo>
                <a:cubicBezTo>
                  <a:pt x="18" y="337"/>
                  <a:pt x="53" y="363"/>
                  <a:pt x="81" y="355"/>
                </a:cubicBezTo>
                <a:lnTo>
                  <a:pt x="98" y="346"/>
                </a:lnTo>
                <a:cubicBezTo>
                  <a:pt x="116" y="372"/>
                  <a:pt x="134" y="355"/>
                  <a:pt x="134" y="372"/>
                </a:cubicBezTo>
                <a:cubicBezTo>
                  <a:pt x="143" y="390"/>
                  <a:pt x="160" y="425"/>
                  <a:pt x="160" y="434"/>
                </a:cubicBezTo>
                <a:cubicBezTo>
                  <a:pt x="169" y="443"/>
                  <a:pt x="178" y="461"/>
                  <a:pt x="187" y="452"/>
                </a:cubicBezTo>
                <a:cubicBezTo>
                  <a:pt x="196" y="452"/>
                  <a:pt x="231" y="443"/>
                  <a:pt x="240" y="434"/>
                </a:cubicBezTo>
                <a:cubicBezTo>
                  <a:pt x="257" y="434"/>
                  <a:pt x="257" y="425"/>
                  <a:pt x="249" y="416"/>
                </a:cubicBezTo>
                <a:cubicBezTo>
                  <a:pt x="249" y="408"/>
                  <a:pt x="231" y="399"/>
                  <a:pt x="231" y="390"/>
                </a:cubicBezTo>
                <a:cubicBezTo>
                  <a:pt x="222" y="381"/>
                  <a:pt x="213" y="346"/>
                  <a:pt x="204" y="337"/>
                </a:cubicBezTo>
                <a:cubicBezTo>
                  <a:pt x="196" y="328"/>
                  <a:pt x="213" y="310"/>
                  <a:pt x="231" y="310"/>
                </a:cubicBezTo>
                <a:cubicBezTo>
                  <a:pt x="355" y="302"/>
                  <a:pt x="373" y="372"/>
                  <a:pt x="417" y="355"/>
                </a:cubicBezTo>
                <a:cubicBezTo>
                  <a:pt x="444" y="346"/>
                  <a:pt x="444" y="248"/>
                  <a:pt x="400" y="159"/>
                </a:cubicBezTo>
                <a:close/>
                <a:moveTo>
                  <a:pt x="390" y="310"/>
                </a:moveTo>
                <a:lnTo>
                  <a:pt x="390" y="310"/>
                </a:lnTo>
                <a:cubicBezTo>
                  <a:pt x="381" y="310"/>
                  <a:pt x="328" y="275"/>
                  <a:pt x="302" y="204"/>
                </a:cubicBezTo>
                <a:cubicBezTo>
                  <a:pt x="275" y="133"/>
                  <a:pt x="275" y="62"/>
                  <a:pt x="284" y="62"/>
                </a:cubicBezTo>
                <a:cubicBezTo>
                  <a:pt x="293" y="62"/>
                  <a:pt x="337" y="106"/>
                  <a:pt x="364" y="177"/>
                </a:cubicBezTo>
                <a:cubicBezTo>
                  <a:pt x="400" y="248"/>
                  <a:pt x="390" y="302"/>
                  <a:pt x="390" y="310"/>
                </a:cubicBezTo>
                <a:close/>
              </a:path>
            </a:pathLst>
          </a:custGeom>
          <a:solidFill>
            <a:srgbClr val="FFFFFF"/>
          </a:solidFill>
          <a:ln w="9525" cap="flat">
            <a:noFill/>
            <a:bevel/>
          </a:ln>
          <a:effectLst/>
        </p:spPr>
        <p:txBody>
          <a:bodyPr wrap="none" lIns="91417" tIns="45709" rIns="91417" bIns="45709" anchor="ctr"/>
          <a:lstStyle/>
          <a:p>
            <a:endParaRPr lang="zh-CN" altLang="en-US">
              <a:solidFill>
                <a:schemeClr val="tx1">
                  <a:lumMod val="50000"/>
                  <a:lumOff val="50000"/>
                </a:schemeClr>
              </a:solidFill>
            </a:endParaRPr>
          </a:p>
        </p:txBody>
      </p:sp>
      <p:sp>
        <p:nvSpPr>
          <p:cNvPr id="24" name="Freeform 154"/>
          <p:cNvSpPr>
            <a:spLocks noChangeArrowheads="1"/>
          </p:cNvSpPr>
          <p:nvPr/>
        </p:nvSpPr>
        <p:spPr bwMode="auto">
          <a:xfrm>
            <a:off x="4846008" y="4384676"/>
            <a:ext cx="358728" cy="487363"/>
          </a:xfrm>
          <a:custGeom>
            <a:avLst/>
            <a:gdLst>
              <a:gd name="T0" fmla="*/ 349692 w 355"/>
              <a:gd name="T1" fmla="*/ 132065 h 487"/>
              <a:gd name="T2" fmla="*/ 349692 w 355"/>
              <a:gd name="T3" fmla="*/ 132065 h 487"/>
              <a:gd name="T4" fmla="*/ 117238 w 355"/>
              <a:gd name="T5" fmla="*/ 17008 h 487"/>
              <a:gd name="T6" fmla="*/ 9096 w 355"/>
              <a:gd name="T7" fmla="*/ 53026 h 487"/>
              <a:gd name="T8" fmla="*/ 0 w 355"/>
              <a:gd name="T9" fmla="*/ 79039 h 487"/>
              <a:gd name="T10" fmla="*/ 9096 w 355"/>
              <a:gd name="T11" fmla="*/ 345169 h 487"/>
              <a:gd name="T12" fmla="*/ 18192 w 355"/>
              <a:gd name="T13" fmla="*/ 363178 h 487"/>
              <a:gd name="T14" fmla="*/ 224369 w 355"/>
              <a:gd name="T15" fmla="*/ 486239 h 487"/>
              <a:gd name="T16" fmla="*/ 233465 w 355"/>
              <a:gd name="T17" fmla="*/ 486239 h 487"/>
              <a:gd name="T18" fmla="*/ 242561 w 355"/>
              <a:gd name="T19" fmla="*/ 486239 h 487"/>
              <a:gd name="T20" fmla="*/ 250646 w 355"/>
              <a:gd name="T21" fmla="*/ 478235 h 487"/>
              <a:gd name="T22" fmla="*/ 250646 w 355"/>
              <a:gd name="T23" fmla="*/ 203100 h 487"/>
              <a:gd name="T24" fmla="*/ 242561 w 355"/>
              <a:gd name="T25" fmla="*/ 185091 h 487"/>
              <a:gd name="T26" fmla="*/ 44469 w 355"/>
              <a:gd name="T27" fmla="*/ 70034 h 487"/>
              <a:gd name="T28" fmla="*/ 71758 w 355"/>
              <a:gd name="T29" fmla="*/ 53026 h 487"/>
              <a:gd name="T30" fmla="*/ 108142 w 355"/>
              <a:gd name="T31" fmla="*/ 44022 h 487"/>
              <a:gd name="T32" fmla="*/ 304212 w 355"/>
              <a:gd name="T33" fmla="*/ 150074 h 487"/>
              <a:gd name="T34" fmla="*/ 313308 w 355"/>
              <a:gd name="T35" fmla="*/ 159078 h 487"/>
              <a:gd name="T36" fmla="*/ 313308 w 355"/>
              <a:gd name="T37" fmla="*/ 425209 h 487"/>
              <a:gd name="T38" fmla="*/ 331500 w 355"/>
              <a:gd name="T39" fmla="*/ 442217 h 487"/>
              <a:gd name="T40" fmla="*/ 357777 w 355"/>
              <a:gd name="T41" fmla="*/ 425209 h 487"/>
              <a:gd name="T42" fmla="*/ 357777 w 355"/>
              <a:gd name="T43" fmla="*/ 141069 h 487"/>
              <a:gd name="T44" fmla="*/ 349692 w 355"/>
              <a:gd name="T45" fmla="*/ 132065 h 48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355" h="487">
                <a:moveTo>
                  <a:pt x="346" y="132"/>
                </a:moveTo>
                <a:lnTo>
                  <a:pt x="346" y="132"/>
                </a:lnTo>
                <a:cubicBezTo>
                  <a:pt x="116" y="17"/>
                  <a:pt x="116" y="17"/>
                  <a:pt x="116" y="17"/>
                </a:cubicBezTo>
                <a:cubicBezTo>
                  <a:pt x="89" y="0"/>
                  <a:pt x="27" y="25"/>
                  <a:pt x="9" y="53"/>
                </a:cubicBezTo>
                <a:cubicBezTo>
                  <a:pt x="0" y="70"/>
                  <a:pt x="0" y="79"/>
                  <a:pt x="0" y="79"/>
                </a:cubicBezTo>
                <a:cubicBezTo>
                  <a:pt x="9" y="345"/>
                  <a:pt x="9" y="345"/>
                  <a:pt x="9" y="345"/>
                </a:cubicBezTo>
                <a:cubicBezTo>
                  <a:pt x="9" y="345"/>
                  <a:pt x="18" y="354"/>
                  <a:pt x="18" y="363"/>
                </a:cubicBezTo>
                <a:cubicBezTo>
                  <a:pt x="36" y="363"/>
                  <a:pt x="222" y="486"/>
                  <a:pt x="222" y="486"/>
                </a:cubicBezTo>
                <a:cubicBezTo>
                  <a:pt x="231" y="486"/>
                  <a:pt x="231" y="486"/>
                  <a:pt x="231" y="486"/>
                </a:cubicBezTo>
                <a:cubicBezTo>
                  <a:pt x="240" y="486"/>
                  <a:pt x="240" y="486"/>
                  <a:pt x="240" y="486"/>
                </a:cubicBezTo>
                <a:cubicBezTo>
                  <a:pt x="248" y="486"/>
                  <a:pt x="248" y="478"/>
                  <a:pt x="248" y="478"/>
                </a:cubicBezTo>
                <a:cubicBezTo>
                  <a:pt x="248" y="203"/>
                  <a:pt x="248" y="203"/>
                  <a:pt x="248" y="203"/>
                </a:cubicBezTo>
                <a:cubicBezTo>
                  <a:pt x="248" y="194"/>
                  <a:pt x="248" y="194"/>
                  <a:pt x="240" y="185"/>
                </a:cubicBezTo>
                <a:cubicBezTo>
                  <a:pt x="44" y="70"/>
                  <a:pt x="44" y="70"/>
                  <a:pt x="44" y="70"/>
                </a:cubicBezTo>
                <a:cubicBezTo>
                  <a:pt x="44" y="70"/>
                  <a:pt x="53" y="61"/>
                  <a:pt x="71" y="53"/>
                </a:cubicBezTo>
                <a:cubicBezTo>
                  <a:pt x="89" y="44"/>
                  <a:pt x="97" y="44"/>
                  <a:pt x="107" y="44"/>
                </a:cubicBezTo>
                <a:cubicBezTo>
                  <a:pt x="107" y="44"/>
                  <a:pt x="293" y="150"/>
                  <a:pt x="301" y="150"/>
                </a:cubicBezTo>
                <a:cubicBezTo>
                  <a:pt x="310" y="159"/>
                  <a:pt x="310" y="159"/>
                  <a:pt x="310" y="159"/>
                </a:cubicBezTo>
                <a:cubicBezTo>
                  <a:pt x="310" y="168"/>
                  <a:pt x="310" y="425"/>
                  <a:pt x="310" y="425"/>
                </a:cubicBezTo>
                <a:cubicBezTo>
                  <a:pt x="310" y="433"/>
                  <a:pt x="319" y="442"/>
                  <a:pt x="328" y="442"/>
                </a:cubicBezTo>
                <a:cubicBezTo>
                  <a:pt x="337" y="442"/>
                  <a:pt x="354" y="433"/>
                  <a:pt x="354" y="425"/>
                </a:cubicBezTo>
                <a:cubicBezTo>
                  <a:pt x="354" y="141"/>
                  <a:pt x="354" y="141"/>
                  <a:pt x="354" y="141"/>
                </a:cubicBezTo>
                <a:lnTo>
                  <a:pt x="346" y="132"/>
                </a:lnTo>
              </a:path>
            </a:pathLst>
          </a:custGeom>
          <a:solidFill>
            <a:srgbClr val="FFFFFF"/>
          </a:solidFill>
          <a:ln w="9525" cap="flat">
            <a:noFill/>
            <a:bevel/>
          </a:ln>
          <a:effectLst/>
        </p:spPr>
        <p:txBody>
          <a:bodyPr wrap="none" lIns="91417" tIns="45709" rIns="91417" bIns="45709" anchor="ctr"/>
          <a:lstStyle/>
          <a:p>
            <a:endParaRPr lang="zh-CN" altLang="en-US">
              <a:solidFill>
                <a:schemeClr val="tx1">
                  <a:lumMod val="50000"/>
                  <a:lumOff val="50000"/>
                </a:schemeClr>
              </a:solidFill>
            </a:endParaRPr>
          </a:p>
        </p:txBody>
      </p:sp>
      <p:sp>
        <p:nvSpPr>
          <p:cNvPr id="2" name="标题 1"/>
          <p:cNvSpPr>
            <a:spLocks noGrp="1"/>
          </p:cNvSpPr>
          <p:nvPr>
            <p:ph type="title"/>
          </p:nvPr>
        </p:nvSpPr>
        <p:spPr/>
        <p:txBody>
          <a:bodyPr/>
          <a:lstStyle/>
          <a:p>
            <a:r>
              <a:rPr>
                <a:solidFill/>
              </a:rPr>
              <a:t>单击此处添加XX内容</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animEffect transition="in" filter="fade">
                                      <p:cBhvr>
                                        <p:cTn id="15" dur="500"/>
                                        <p:tgtEl>
                                          <p:spTgt spid="7"/>
                                        </p:tgtEl>
                                      </p:cBhvr>
                                    </p:animEffect>
                                  </p:childTnLst>
                                </p:cTn>
                              </p:par>
                            </p:childTnLst>
                          </p:cTn>
                        </p:par>
                        <p:par>
                          <p:cTn id="16" fill="hold">
                            <p:stCondLst>
                              <p:cond delay="1000"/>
                            </p:stCondLst>
                            <p:childTnLst>
                              <p:par>
                                <p:cTn id="17" presetID="2" presetClass="entr" presetSubtype="8" accel="50000" decel="50000"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0-#ppt_w/2"/>
                                          </p:val>
                                        </p:tav>
                                        <p:tav tm="100000">
                                          <p:val>
                                            <p:strVal val="#ppt_x"/>
                                          </p:val>
                                        </p:tav>
                                      </p:tavLst>
                                    </p:anim>
                                    <p:anim calcmode="lin" valueType="num">
                                      <p:cBhvr additive="base">
                                        <p:cTn id="20" dur="500" fill="hold"/>
                                        <p:tgtEl>
                                          <p:spTgt spid="17"/>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53" presetClass="entr" presetSubtype="16" fill="hold" nodeType="after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p:cTn id="24" dur="500" fill="hold"/>
                                        <p:tgtEl>
                                          <p:spTgt spid="4"/>
                                        </p:tgtEl>
                                        <p:attrNameLst>
                                          <p:attrName>ppt_w</p:attrName>
                                        </p:attrNameLst>
                                      </p:cBhvr>
                                      <p:tavLst>
                                        <p:tav tm="0">
                                          <p:val>
                                            <p:fltVal val="0"/>
                                          </p:val>
                                        </p:tav>
                                        <p:tav tm="100000">
                                          <p:val>
                                            <p:strVal val="#ppt_w"/>
                                          </p:val>
                                        </p:tav>
                                      </p:tavLst>
                                    </p:anim>
                                    <p:anim calcmode="lin" valueType="num">
                                      <p:cBhvr>
                                        <p:cTn id="25" dur="500" fill="hold"/>
                                        <p:tgtEl>
                                          <p:spTgt spid="4"/>
                                        </p:tgtEl>
                                        <p:attrNameLst>
                                          <p:attrName>ppt_h</p:attrName>
                                        </p:attrNameLst>
                                      </p:cBhvr>
                                      <p:tavLst>
                                        <p:tav tm="0">
                                          <p:val>
                                            <p:fltVal val="0"/>
                                          </p:val>
                                        </p:tav>
                                        <p:tav tm="100000">
                                          <p:val>
                                            <p:strVal val="#ppt_h"/>
                                          </p:val>
                                        </p:tav>
                                      </p:tavLst>
                                    </p:anim>
                                    <p:animEffect transition="in" filter="fade">
                                      <p:cBhvr>
                                        <p:cTn id="26" dur="500"/>
                                        <p:tgtEl>
                                          <p:spTgt spid="4"/>
                                        </p:tgtEl>
                                      </p:cBhvr>
                                    </p:animEffect>
                                  </p:childTnLst>
                                </p:cTn>
                              </p:par>
                            </p:childTnLst>
                          </p:cTn>
                        </p:par>
                        <p:par>
                          <p:cTn id="27" fill="hold">
                            <p:stCondLst>
                              <p:cond delay="2000"/>
                            </p:stCondLst>
                            <p:childTnLst>
                              <p:par>
                                <p:cTn id="28" presetID="2" presetClass="entr" presetSubtype="8" accel="50000" decel="50000" fill="hold" nodeType="afterEffect">
                                  <p:stCondLst>
                                    <p:cond delay="0"/>
                                  </p:stCondLst>
                                  <p:childTnLst>
                                    <p:set>
                                      <p:cBhvr>
                                        <p:cTn id="29" dur="1" fill="hold">
                                          <p:stCondLst>
                                            <p:cond delay="0"/>
                                          </p:stCondLst>
                                        </p:cTn>
                                        <p:tgtEl>
                                          <p:spTgt spid="14"/>
                                        </p:tgtEl>
                                        <p:attrNameLst>
                                          <p:attrName>style.visibility</p:attrName>
                                        </p:attrNameLst>
                                      </p:cBhvr>
                                      <p:to>
                                        <p:strVal val="visible"/>
                                      </p:to>
                                    </p:set>
                                    <p:anim calcmode="lin" valueType="num">
                                      <p:cBhvr additive="base">
                                        <p:cTn id="30" dur="500" fill="hold"/>
                                        <p:tgtEl>
                                          <p:spTgt spid="14"/>
                                        </p:tgtEl>
                                        <p:attrNameLst>
                                          <p:attrName>ppt_x</p:attrName>
                                        </p:attrNameLst>
                                      </p:cBhvr>
                                      <p:tavLst>
                                        <p:tav tm="0">
                                          <p:val>
                                            <p:strVal val="0-#ppt_w/2"/>
                                          </p:val>
                                        </p:tav>
                                        <p:tav tm="100000">
                                          <p:val>
                                            <p:strVal val="#ppt_x"/>
                                          </p:val>
                                        </p:tav>
                                      </p:tavLst>
                                    </p:anim>
                                    <p:anim calcmode="lin" valueType="num">
                                      <p:cBhvr additive="base">
                                        <p:cTn id="31" dur="500" fill="hold"/>
                                        <p:tgtEl>
                                          <p:spTgt spid="14"/>
                                        </p:tgtEl>
                                        <p:attrNameLst>
                                          <p:attrName>ppt_y</p:attrName>
                                        </p:attrNameLst>
                                      </p:cBhvr>
                                      <p:tavLst>
                                        <p:tav tm="0">
                                          <p:val>
                                            <p:strVal val="#ppt_y"/>
                                          </p:val>
                                        </p:tav>
                                        <p:tav tm="100000">
                                          <p:val>
                                            <p:strVal val="#ppt_y"/>
                                          </p:val>
                                        </p:tav>
                                      </p:tavLst>
                                    </p:anim>
                                  </p:childTnLst>
                                </p:cTn>
                              </p:par>
                            </p:childTnLst>
                          </p:cTn>
                        </p:par>
                        <p:par>
                          <p:cTn id="32" fill="hold">
                            <p:stCondLst>
                              <p:cond delay="2500"/>
                            </p:stCondLst>
                            <p:childTnLst>
                              <p:par>
                                <p:cTn id="33" presetID="53" presetClass="entr" presetSubtype="16" fill="hold" nodeType="afterEffect">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cBhvr>
                                        <p:cTn id="35" dur="500" fill="hold"/>
                                        <p:tgtEl>
                                          <p:spTgt spid="5"/>
                                        </p:tgtEl>
                                        <p:attrNameLst>
                                          <p:attrName>ppt_w</p:attrName>
                                        </p:attrNameLst>
                                      </p:cBhvr>
                                      <p:tavLst>
                                        <p:tav tm="0">
                                          <p:val>
                                            <p:fltVal val="0"/>
                                          </p:val>
                                        </p:tav>
                                        <p:tav tm="100000">
                                          <p:val>
                                            <p:strVal val="#ppt_w"/>
                                          </p:val>
                                        </p:tav>
                                      </p:tavLst>
                                    </p:anim>
                                    <p:anim calcmode="lin" valueType="num">
                                      <p:cBhvr>
                                        <p:cTn id="36" dur="500" fill="hold"/>
                                        <p:tgtEl>
                                          <p:spTgt spid="5"/>
                                        </p:tgtEl>
                                        <p:attrNameLst>
                                          <p:attrName>ppt_h</p:attrName>
                                        </p:attrNameLst>
                                      </p:cBhvr>
                                      <p:tavLst>
                                        <p:tav tm="0">
                                          <p:val>
                                            <p:fltVal val="0"/>
                                          </p:val>
                                        </p:tav>
                                        <p:tav tm="100000">
                                          <p:val>
                                            <p:strVal val="#ppt_h"/>
                                          </p:val>
                                        </p:tav>
                                      </p:tavLst>
                                    </p:anim>
                                    <p:animEffect transition="in" filter="fade">
                                      <p:cBhvr>
                                        <p:cTn id="37" dur="500"/>
                                        <p:tgtEl>
                                          <p:spTgt spid="5"/>
                                        </p:tgtEl>
                                      </p:cBhvr>
                                    </p:animEffect>
                                  </p:childTnLst>
                                </p:cTn>
                              </p:par>
                            </p:childTnLst>
                          </p:cTn>
                        </p:par>
                        <p:par>
                          <p:cTn id="38" fill="hold">
                            <p:stCondLst>
                              <p:cond delay="3000"/>
                            </p:stCondLst>
                            <p:childTnLst>
                              <p:par>
                                <p:cTn id="39" presetID="2" presetClass="entr" presetSubtype="2" accel="50000" decel="50000" fill="hold" nodeType="after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additive="base">
                                        <p:cTn id="41" dur="500" fill="hold"/>
                                        <p:tgtEl>
                                          <p:spTgt spid="11"/>
                                        </p:tgtEl>
                                        <p:attrNameLst>
                                          <p:attrName>ppt_x</p:attrName>
                                        </p:attrNameLst>
                                      </p:cBhvr>
                                      <p:tavLst>
                                        <p:tav tm="0">
                                          <p:val>
                                            <p:strVal val="1+#ppt_w/2"/>
                                          </p:val>
                                        </p:tav>
                                        <p:tav tm="100000">
                                          <p:val>
                                            <p:strVal val="#ppt_x"/>
                                          </p:val>
                                        </p:tav>
                                      </p:tavLst>
                                    </p:anim>
                                    <p:anim calcmode="lin" valueType="num">
                                      <p:cBhvr additive="base">
                                        <p:cTn id="42" dur="500" fill="hold"/>
                                        <p:tgtEl>
                                          <p:spTgt spid="11"/>
                                        </p:tgtEl>
                                        <p:attrNameLst>
                                          <p:attrName>ppt_y</p:attrName>
                                        </p:attrNameLst>
                                      </p:cBhvr>
                                      <p:tavLst>
                                        <p:tav tm="0">
                                          <p:val>
                                            <p:strVal val="#ppt_y"/>
                                          </p:val>
                                        </p:tav>
                                        <p:tav tm="100000">
                                          <p:val>
                                            <p:strVal val="#ppt_y"/>
                                          </p:val>
                                        </p:tav>
                                      </p:tavLst>
                                    </p:anim>
                                  </p:childTnLst>
                                </p:cTn>
                              </p:par>
                            </p:childTnLst>
                          </p:cTn>
                        </p:par>
                        <p:par>
                          <p:cTn id="43" fill="hold">
                            <p:stCondLst>
                              <p:cond delay="3500"/>
                            </p:stCondLst>
                            <p:childTnLst>
                              <p:par>
                                <p:cTn id="44" presetID="53" presetClass="entr" presetSubtype="16" fill="hold" nodeType="afterEffect">
                                  <p:stCondLst>
                                    <p:cond delay="0"/>
                                  </p:stCondLst>
                                  <p:childTnLst>
                                    <p:set>
                                      <p:cBhvr>
                                        <p:cTn id="45" dur="1" fill="hold">
                                          <p:stCondLst>
                                            <p:cond delay="0"/>
                                          </p:stCondLst>
                                        </p:cTn>
                                        <p:tgtEl>
                                          <p:spTgt spid="6"/>
                                        </p:tgtEl>
                                        <p:attrNameLst>
                                          <p:attrName>style.visibility</p:attrName>
                                        </p:attrNameLst>
                                      </p:cBhvr>
                                      <p:to>
                                        <p:strVal val="visible"/>
                                      </p:to>
                                    </p:set>
                                    <p:anim calcmode="lin" valueType="num">
                                      <p:cBhvr>
                                        <p:cTn id="46" dur="500" fill="hold"/>
                                        <p:tgtEl>
                                          <p:spTgt spid="6"/>
                                        </p:tgtEl>
                                        <p:attrNameLst>
                                          <p:attrName>ppt_w</p:attrName>
                                        </p:attrNameLst>
                                      </p:cBhvr>
                                      <p:tavLst>
                                        <p:tav tm="0">
                                          <p:val>
                                            <p:fltVal val="0"/>
                                          </p:val>
                                        </p:tav>
                                        <p:tav tm="100000">
                                          <p:val>
                                            <p:strVal val="#ppt_w"/>
                                          </p:val>
                                        </p:tav>
                                      </p:tavLst>
                                    </p:anim>
                                    <p:anim calcmode="lin" valueType="num">
                                      <p:cBhvr>
                                        <p:cTn id="47" dur="500" fill="hold"/>
                                        <p:tgtEl>
                                          <p:spTgt spid="6"/>
                                        </p:tgtEl>
                                        <p:attrNameLst>
                                          <p:attrName>ppt_h</p:attrName>
                                        </p:attrNameLst>
                                      </p:cBhvr>
                                      <p:tavLst>
                                        <p:tav tm="0">
                                          <p:val>
                                            <p:fltVal val="0"/>
                                          </p:val>
                                        </p:tav>
                                        <p:tav tm="100000">
                                          <p:val>
                                            <p:strVal val="#ppt_h"/>
                                          </p:val>
                                        </p:tav>
                                      </p:tavLst>
                                    </p:anim>
                                    <p:animEffect transition="in" filter="fade">
                                      <p:cBhvr>
                                        <p:cTn id="48" dur="500"/>
                                        <p:tgtEl>
                                          <p:spTgt spid="6"/>
                                        </p:tgtEl>
                                      </p:cBhvr>
                                    </p:animEffect>
                                  </p:childTnLst>
                                </p:cTn>
                              </p:par>
                            </p:childTnLst>
                          </p:cTn>
                        </p:par>
                        <p:par>
                          <p:cTn id="49" fill="hold">
                            <p:stCondLst>
                              <p:cond delay="4000"/>
                            </p:stCondLst>
                            <p:childTnLst>
                              <p:par>
                                <p:cTn id="50" presetID="2" presetClass="entr" presetSubtype="2" accel="50000" decel="50000" fill="hold" nodeType="afterEffect">
                                  <p:stCondLst>
                                    <p:cond delay="0"/>
                                  </p:stCondLst>
                                  <p:childTnLst>
                                    <p:set>
                                      <p:cBhvr>
                                        <p:cTn id="51" dur="1" fill="hold">
                                          <p:stCondLst>
                                            <p:cond delay="0"/>
                                          </p:stCondLst>
                                        </p:cTn>
                                        <p:tgtEl>
                                          <p:spTgt spid="8"/>
                                        </p:tgtEl>
                                        <p:attrNameLst>
                                          <p:attrName>style.visibility</p:attrName>
                                        </p:attrNameLst>
                                      </p:cBhvr>
                                      <p:to>
                                        <p:strVal val="visible"/>
                                      </p:to>
                                    </p:set>
                                    <p:anim calcmode="lin" valueType="num">
                                      <p:cBhvr additive="base">
                                        <p:cTn id="52" dur="500" fill="hold"/>
                                        <p:tgtEl>
                                          <p:spTgt spid="8"/>
                                        </p:tgtEl>
                                        <p:attrNameLst>
                                          <p:attrName>ppt_x</p:attrName>
                                        </p:attrNameLst>
                                      </p:cBhvr>
                                      <p:tavLst>
                                        <p:tav tm="0">
                                          <p:val>
                                            <p:strVal val="1+#ppt_w/2"/>
                                          </p:val>
                                        </p:tav>
                                        <p:tav tm="100000">
                                          <p:val>
                                            <p:strVal val="#ppt_x"/>
                                          </p:val>
                                        </p:tav>
                                      </p:tavLst>
                                    </p:anim>
                                    <p:anim calcmode="lin" valueType="num">
                                      <p:cBhvr additive="base">
                                        <p:cTn id="53" dur="500" fill="hold"/>
                                        <p:tgtEl>
                                          <p:spTgt spid="8"/>
                                        </p:tgtEl>
                                        <p:attrNameLst>
                                          <p:attrName>ppt_y</p:attrName>
                                        </p:attrNameLst>
                                      </p:cBhvr>
                                      <p:tavLst>
                                        <p:tav tm="0">
                                          <p:val>
                                            <p:strVal val="#ppt_y"/>
                                          </p:val>
                                        </p:tav>
                                        <p:tav tm="100000">
                                          <p:val>
                                            <p:strVal val="#ppt_y"/>
                                          </p:val>
                                        </p:tav>
                                      </p:tavLst>
                                    </p:anim>
                                  </p:childTnLst>
                                </p:cTn>
                              </p:par>
                              <p:par>
                                <p:cTn id="54" presetID="26" presetClass="emph" presetSubtype="0" fill="hold" grpId="0" nodeType="withEffect">
                                  <p:stCondLst>
                                    <p:cond delay="200"/>
                                  </p:stCondLst>
                                  <p:childTnLst>
                                    <p:animEffect transition="out" filter="fade">
                                      <p:cBhvr>
                                        <p:cTn id="55" dur="500" tmFilter="0, 0; .2, .5; .8, .5; 1, 0"/>
                                        <p:tgtEl>
                                          <p:spTgt spid="7"/>
                                        </p:tgtEl>
                                      </p:cBhvr>
                                    </p:animEffect>
                                    <p:animScale>
                                      <p:cBhvr>
                                        <p:cTn id="56" dur="250" autoRev="1" fill="hold"/>
                                        <p:tgtEl>
                                          <p:spTgt spid="7"/>
                                        </p:tgtEl>
                                      </p:cBhvr>
                                      <p:by x="105000" y="105000"/>
                                    </p:animScale>
                                  </p:childTnLst>
                                </p:cTn>
                              </p:par>
                              <p:par>
                                <p:cTn id="57" presetID="26" presetClass="emph" presetSubtype="0" fill="hold" grpId="0" nodeType="withEffect">
                                  <p:stCondLst>
                                    <p:cond delay="600"/>
                                  </p:stCondLst>
                                  <p:childTnLst>
                                    <p:animEffect transition="out" filter="fade">
                                      <p:cBhvr>
                                        <p:cTn id="58" dur="500" tmFilter="0, 0; .2, .5; .8, .5; 1, 0"/>
                                        <p:tgtEl>
                                          <p:spTgt spid="4"/>
                                        </p:tgtEl>
                                      </p:cBhvr>
                                    </p:animEffect>
                                    <p:animScale>
                                      <p:cBhvr>
                                        <p:cTn id="59" dur="250" autoRev="1" fill="hold"/>
                                        <p:tgtEl>
                                          <p:spTgt spid="4"/>
                                        </p:tgtEl>
                                      </p:cBhvr>
                                      <p:by x="105000" y="105000"/>
                                    </p:animScale>
                                  </p:childTnLst>
                                </p:cTn>
                              </p:par>
                              <p:par>
                                <p:cTn id="60" presetID="26" presetClass="emph" presetSubtype="0" fill="hold" grpId="0" nodeType="withEffect">
                                  <p:stCondLst>
                                    <p:cond delay="1000"/>
                                  </p:stCondLst>
                                  <p:childTnLst>
                                    <p:animEffect transition="out" filter="fade">
                                      <p:cBhvr>
                                        <p:cTn id="61" dur="500" tmFilter="0, 0; .2, .5; .8, .5; 1, 0"/>
                                        <p:tgtEl>
                                          <p:spTgt spid="5"/>
                                        </p:tgtEl>
                                      </p:cBhvr>
                                    </p:animEffect>
                                    <p:animScale>
                                      <p:cBhvr>
                                        <p:cTn id="62" dur="250" autoRev="1" fill="hold"/>
                                        <p:tgtEl>
                                          <p:spTgt spid="5"/>
                                        </p:tgtEl>
                                      </p:cBhvr>
                                      <p:by x="105000" y="105000"/>
                                    </p:animScale>
                                  </p:childTnLst>
                                </p:cTn>
                              </p:par>
                              <p:par>
                                <p:cTn id="63" presetID="26" presetClass="emph" presetSubtype="0" fill="hold" grpId="0" nodeType="withEffect">
                                  <p:stCondLst>
                                    <p:cond delay="1400"/>
                                  </p:stCondLst>
                                  <p:childTnLst>
                                    <p:animEffect transition="out" filter="fade">
                                      <p:cBhvr>
                                        <p:cTn id="64" dur="500" tmFilter="0, 0; .2, .5; .8, .5; 1, 0"/>
                                        <p:tgtEl>
                                          <p:spTgt spid="6"/>
                                        </p:tgtEl>
                                      </p:cBhvr>
                                    </p:animEffect>
                                    <p:animScale>
                                      <p:cBhvr>
                                        <p:cTn id="65" dur="250" autoRev="1" fill="hold"/>
                                        <p:tgtEl>
                                          <p:spTgt spid="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2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2" name="Group 51"/>
          <p:cNvGrpSpPr/>
          <p:nvPr/>
        </p:nvGrpSpPr>
        <p:grpSpPr>
          <a:xfrm>
            <a:off x="1740381" y="3591625"/>
            <a:ext cx="2333814" cy="877164"/>
            <a:chOff x="1115580" y="2693718"/>
            <a:chExt cx="1750588" cy="657873"/>
          </a:xfrm>
        </p:grpSpPr>
        <p:sp>
          <p:nvSpPr>
            <p:cNvPr id="49" name="Text Placeholder 3"/>
            <p:cNvSpPr txBox="1"/>
            <p:nvPr/>
          </p:nvSpPr>
          <p:spPr>
            <a:xfrm>
              <a:off x="1482255" y="2693718"/>
              <a:ext cx="1017237" cy="27699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2200" dirty="0">
                  <a:solidFill>
                    <a:schemeClr val="tx1">
                      <a:lumMod val="75000"/>
                      <a:lumOff val="25000"/>
                    </a:schemeClr>
                  </a:solidFill>
                  <a:latin typeface="+mn-ea"/>
                </a:rPr>
                <a:t>459,769K</a:t>
              </a:r>
              <a:endParaRPr lang="en-US" sz="2400" dirty="0">
                <a:solidFill>
                  <a:schemeClr val="tx1">
                    <a:lumMod val="75000"/>
                    <a:lumOff val="25000"/>
                  </a:schemeClr>
                </a:solidFill>
                <a:latin typeface="+mn-ea"/>
              </a:endParaRPr>
            </a:p>
          </p:txBody>
        </p:sp>
        <p:sp>
          <p:nvSpPr>
            <p:cNvPr id="51" name="Text Placeholder 3"/>
            <p:cNvSpPr txBox="1"/>
            <p:nvPr/>
          </p:nvSpPr>
          <p:spPr>
            <a:xfrm>
              <a:off x="1115580" y="3051508"/>
              <a:ext cx="1750588" cy="30008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sz="1100">
                  <a:solidFill/>
                  <a:latin typeface="+mn-ea"/>
                </a:rPr>
                <a:t>此处添加详细文本描述，建议与XX内容相关并符合整体语言风格</a:t>
              </a:r>
              <a:endParaRPr lang="en-US" sz="1300" dirty="0">
                <a:solidFill>
                  <a:schemeClr val="tx1">
                    <a:lumMod val="65000"/>
                    <a:lumOff val="35000"/>
                  </a:schemeClr>
                </a:solidFill>
                <a:latin typeface="+mn-ea"/>
              </a:endParaRPr>
            </a:p>
          </p:txBody>
        </p:sp>
      </p:grpSp>
      <p:grpSp>
        <p:nvGrpSpPr>
          <p:cNvPr id="55" name="Group 54"/>
          <p:cNvGrpSpPr/>
          <p:nvPr/>
        </p:nvGrpSpPr>
        <p:grpSpPr>
          <a:xfrm>
            <a:off x="8067760" y="2891336"/>
            <a:ext cx="2333814" cy="877164"/>
            <a:chOff x="1115580" y="2693718"/>
            <a:chExt cx="1750588" cy="657873"/>
          </a:xfrm>
        </p:grpSpPr>
        <p:sp>
          <p:nvSpPr>
            <p:cNvPr id="57" name="Text Placeholder 3"/>
            <p:cNvSpPr txBox="1"/>
            <p:nvPr/>
          </p:nvSpPr>
          <p:spPr>
            <a:xfrm>
              <a:off x="1482255" y="2693718"/>
              <a:ext cx="1017237" cy="27699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2200" dirty="0">
                  <a:solidFill>
                    <a:schemeClr val="tx1">
                      <a:lumMod val="75000"/>
                      <a:lumOff val="25000"/>
                    </a:schemeClr>
                  </a:solidFill>
                  <a:latin typeface="+mn-ea"/>
                </a:rPr>
                <a:t>459,769K</a:t>
              </a:r>
              <a:endParaRPr lang="en-US" sz="2400" dirty="0">
                <a:solidFill>
                  <a:schemeClr val="tx1">
                    <a:lumMod val="75000"/>
                    <a:lumOff val="25000"/>
                  </a:schemeClr>
                </a:solidFill>
                <a:latin typeface="+mn-ea"/>
              </a:endParaRPr>
            </a:p>
          </p:txBody>
        </p:sp>
        <p:sp>
          <p:nvSpPr>
            <p:cNvPr id="58" name="Text Placeholder 3"/>
            <p:cNvSpPr txBox="1"/>
            <p:nvPr/>
          </p:nvSpPr>
          <p:spPr>
            <a:xfrm>
              <a:off x="1115580" y="3051508"/>
              <a:ext cx="1750588" cy="30008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sz="1100">
                  <a:solidFill/>
                  <a:latin typeface="+mn-ea"/>
                </a:rPr>
                <a:t>此处添加详细文本描述，建议与XX内容相关并符合整体语言风格</a:t>
              </a:r>
              <a:endParaRPr lang="en-US" sz="1300" dirty="0">
                <a:solidFill>
                  <a:schemeClr val="tx1">
                    <a:lumMod val="65000"/>
                    <a:lumOff val="35000"/>
                  </a:schemeClr>
                </a:solidFill>
                <a:latin typeface="+mn-ea"/>
              </a:endParaRPr>
            </a:p>
          </p:txBody>
        </p:sp>
      </p:grpSp>
      <p:grpSp>
        <p:nvGrpSpPr>
          <p:cNvPr id="59" name="Group 58"/>
          <p:cNvGrpSpPr/>
          <p:nvPr/>
        </p:nvGrpSpPr>
        <p:grpSpPr>
          <a:xfrm>
            <a:off x="4889154" y="1061548"/>
            <a:ext cx="2333814" cy="877164"/>
            <a:chOff x="1115580" y="2693718"/>
            <a:chExt cx="1750588" cy="657873"/>
          </a:xfrm>
        </p:grpSpPr>
        <p:sp>
          <p:nvSpPr>
            <p:cNvPr id="60" name="Text Placeholder 3"/>
            <p:cNvSpPr txBox="1"/>
            <p:nvPr/>
          </p:nvSpPr>
          <p:spPr>
            <a:xfrm>
              <a:off x="1482255" y="2693718"/>
              <a:ext cx="1017237" cy="27699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2200" dirty="0">
                  <a:solidFill>
                    <a:schemeClr val="tx1">
                      <a:lumMod val="75000"/>
                      <a:lumOff val="25000"/>
                    </a:schemeClr>
                  </a:solidFill>
                  <a:latin typeface="+mn-ea"/>
                </a:rPr>
                <a:t>459,769K</a:t>
              </a:r>
              <a:endParaRPr lang="en-US" sz="2400" dirty="0">
                <a:solidFill>
                  <a:schemeClr val="tx1">
                    <a:lumMod val="75000"/>
                    <a:lumOff val="25000"/>
                  </a:schemeClr>
                </a:solidFill>
                <a:latin typeface="+mn-ea"/>
              </a:endParaRPr>
            </a:p>
          </p:txBody>
        </p:sp>
        <p:sp>
          <p:nvSpPr>
            <p:cNvPr id="61" name="Text Placeholder 3"/>
            <p:cNvSpPr txBox="1"/>
            <p:nvPr/>
          </p:nvSpPr>
          <p:spPr>
            <a:xfrm>
              <a:off x="1115580" y="3051508"/>
              <a:ext cx="1750588" cy="30008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sz="1100">
                  <a:solidFill/>
                  <a:latin typeface="+mn-ea"/>
                </a:rPr>
                <a:t>此处添加详细文本描述，建议与XX内容相关并符合整体语言风格</a:t>
              </a:r>
              <a:endParaRPr lang="en-US" sz="1300" dirty="0">
                <a:solidFill>
                  <a:schemeClr val="tx1">
                    <a:lumMod val="65000"/>
                    <a:lumOff val="35000"/>
                  </a:schemeClr>
                </a:solidFill>
                <a:latin typeface="+mn-ea"/>
              </a:endParaRPr>
            </a:p>
          </p:txBody>
        </p:sp>
      </p:grpSp>
      <p:grpSp>
        <p:nvGrpSpPr>
          <p:cNvPr id="62" name="Group 61"/>
          <p:cNvGrpSpPr/>
          <p:nvPr/>
        </p:nvGrpSpPr>
        <p:grpSpPr>
          <a:xfrm>
            <a:off x="4889154" y="5502853"/>
            <a:ext cx="2333814" cy="877164"/>
            <a:chOff x="1115580" y="2693718"/>
            <a:chExt cx="1750588" cy="657873"/>
          </a:xfrm>
        </p:grpSpPr>
        <p:sp>
          <p:nvSpPr>
            <p:cNvPr id="63" name="Text Placeholder 3"/>
            <p:cNvSpPr txBox="1"/>
            <p:nvPr/>
          </p:nvSpPr>
          <p:spPr>
            <a:xfrm>
              <a:off x="1482255" y="2693718"/>
              <a:ext cx="1017237" cy="27699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2200" dirty="0">
                  <a:solidFill>
                    <a:schemeClr val="tx1">
                      <a:lumMod val="75000"/>
                      <a:lumOff val="25000"/>
                    </a:schemeClr>
                  </a:solidFill>
                  <a:latin typeface="+mn-ea"/>
                </a:rPr>
                <a:t>459,769K</a:t>
              </a:r>
              <a:endParaRPr lang="en-US" sz="2400" dirty="0">
                <a:solidFill>
                  <a:schemeClr val="tx1">
                    <a:lumMod val="75000"/>
                    <a:lumOff val="25000"/>
                  </a:schemeClr>
                </a:solidFill>
                <a:latin typeface="+mn-ea"/>
              </a:endParaRPr>
            </a:p>
          </p:txBody>
        </p:sp>
        <p:sp>
          <p:nvSpPr>
            <p:cNvPr id="64" name="Text Placeholder 3"/>
            <p:cNvSpPr txBox="1"/>
            <p:nvPr/>
          </p:nvSpPr>
          <p:spPr>
            <a:xfrm>
              <a:off x="1115580" y="3051508"/>
              <a:ext cx="1750588" cy="30008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sz="1100">
                  <a:solidFill/>
                  <a:latin typeface="+mn-ea"/>
                </a:rPr>
                <a:t>此处添加详细文本描述，建议与XX内容相关并符合整体语言风格</a:t>
              </a:r>
              <a:endParaRPr lang="en-US" sz="1300" dirty="0">
                <a:solidFill>
                  <a:schemeClr val="tx1">
                    <a:lumMod val="65000"/>
                    <a:lumOff val="35000"/>
                  </a:schemeClr>
                </a:solidFill>
                <a:latin typeface="+mn-ea"/>
              </a:endParaRPr>
            </a:p>
          </p:txBody>
        </p:sp>
      </p:grpSp>
      <p:grpSp>
        <p:nvGrpSpPr>
          <p:cNvPr id="89" name="Group 88"/>
          <p:cNvGrpSpPr/>
          <p:nvPr/>
        </p:nvGrpSpPr>
        <p:grpSpPr>
          <a:xfrm>
            <a:off x="1309419" y="1745345"/>
            <a:ext cx="3296223" cy="3296652"/>
            <a:chOff x="982192" y="1309008"/>
            <a:chExt cx="2472489" cy="2472489"/>
          </a:xfrm>
        </p:grpSpPr>
        <p:sp>
          <p:nvSpPr>
            <p:cNvPr id="36" name="Chord 35"/>
            <p:cNvSpPr/>
            <p:nvPr/>
          </p:nvSpPr>
          <p:spPr>
            <a:xfrm rot="6657680">
              <a:off x="982192" y="1309008"/>
              <a:ext cx="2472489" cy="2472489"/>
            </a:xfrm>
            <a:prstGeom prst="chord">
              <a:avLst>
                <a:gd name="adj1" fmla="val 3852493"/>
                <a:gd name="adj2" fmla="val 15222584"/>
              </a:avLst>
            </a:prstGeom>
            <a:solidFill>
              <a:schemeClr val="tx2">
                <a:lumMod val="75000"/>
              </a:schemeClr>
            </a:solidFill>
            <a:ln>
              <a:noFill/>
            </a:ln>
            <a:effectLst>
              <a:innerShdw blurRad="63500" dist="50800" dir="54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nvGrpSpPr>
            <p:cNvPr id="69" name="Group 68"/>
            <p:cNvGrpSpPr/>
            <p:nvPr/>
          </p:nvGrpSpPr>
          <p:grpSpPr>
            <a:xfrm>
              <a:off x="1953565" y="1617831"/>
              <a:ext cx="673349" cy="819455"/>
              <a:chOff x="1877783" y="1650038"/>
              <a:chExt cx="673349" cy="819455"/>
            </a:xfrm>
          </p:grpSpPr>
          <p:sp>
            <p:nvSpPr>
              <p:cNvPr id="65" name="Rectangle 64"/>
              <p:cNvSpPr/>
              <p:nvPr/>
            </p:nvSpPr>
            <p:spPr>
              <a:xfrm>
                <a:off x="2073370" y="1650038"/>
                <a:ext cx="138566" cy="623248"/>
              </a:xfrm>
              <a:prstGeom prst="rect">
                <a:avLst/>
              </a:prstGeom>
            </p:spPr>
            <p:txBody>
              <a:bodyPr wrap="none">
                <a:spAutoFit/>
              </a:bodyPr>
              <a:lstStyle/>
              <a:p>
                <a:pPr algn="ctr"/>
                <a:endParaRPr lang="en-US" sz="4800" dirty="0">
                  <a:solidFill>
                    <a:schemeClr val="bg1"/>
                  </a:solidFill>
                  <a:latin typeface="+mn-ea"/>
                </a:endParaRPr>
              </a:p>
            </p:txBody>
          </p:sp>
          <p:sp>
            <p:nvSpPr>
              <p:cNvPr id="66" name="Text Placeholder 3"/>
              <p:cNvSpPr txBox="1"/>
              <p:nvPr/>
            </p:nvSpPr>
            <p:spPr>
              <a:xfrm>
                <a:off x="1877783" y="2307910"/>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a:solidFill/>
                    <a:latin typeface="+mn-ea"/>
                  </a:rPr>
                  <a:t>添加副XX内容</a:t>
                </a:r>
                <a:endParaRPr lang="en-US" dirty="0">
                  <a:solidFill>
                    <a:schemeClr val="bg1"/>
                  </a:solidFill>
                  <a:latin typeface="+mn-ea"/>
                </a:endParaRPr>
              </a:p>
            </p:txBody>
          </p:sp>
        </p:grpSp>
      </p:grpSp>
      <p:grpSp>
        <p:nvGrpSpPr>
          <p:cNvPr id="92" name="Group 91"/>
          <p:cNvGrpSpPr/>
          <p:nvPr/>
        </p:nvGrpSpPr>
        <p:grpSpPr>
          <a:xfrm>
            <a:off x="7584773" y="2507290"/>
            <a:ext cx="3296223" cy="3296652"/>
            <a:chOff x="5689320" y="1880467"/>
            <a:chExt cx="2472489" cy="2472489"/>
          </a:xfrm>
        </p:grpSpPr>
        <p:sp>
          <p:nvSpPr>
            <p:cNvPr id="46" name="Chord 45"/>
            <p:cNvSpPr/>
            <p:nvPr/>
          </p:nvSpPr>
          <p:spPr>
            <a:xfrm rot="17457680">
              <a:off x="5689320" y="1880467"/>
              <a:ext cx="2472489" cy="2472489"/>
            </a:xfrm>
            <a:prstGeom prst="chord">
              <a:avLst>
                <a:gd name="adj1" fmla="val 3852493"/>
                <a:gd name="adj2" fmla="val 15222584"/>
              </a:avLst>
            </a:prstGeom>
            <a:solidFill>
              <a:schemeClr val="accent3"/>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nvGrpSpPr>
            <p:cNvPr id="72" name="Group 71"/>
            <p:cNvGrpSpPr/>
            <p:nvPr/>
          </p:nvGrpSpPr>
          <p:grpSpPr>
            <a:xfrm>
              <a:off x="6678609" y="3090213"/>
              <a:ext cx="673349" cy="897382"/>
              <a:chOff x="1877783" y="1572111"/>
              <a:chExt cx="673349" cy="897382"/>
            </a:xfrm>
          </p:grpSpPr>
          <p:sp>
            <p:nvSpPr>
              <p:cNvPr id="80" name="Rectangle 79"/>
              <p:cNvSpPr/>
              <p:nvPr/>
            </p:nvSpPr>
            <p:spPr>
              <a:xfrm>
                <a:off x="2073370" y="1572111"/>
                <a:ext cx="138566" cy="750206"/>
              </a:xfrm>
              <a:prstGeom prst="rect">
                <a:avLst/>
              </a:prstGeom>
            </p:spPr>
            <p:txBody>
              <a:bodyPr wrap="none">
                <a:spAutoFit/>
              </a:bodyPr>
              <a:lstStyle/>
              <a:p>
                <a:pPr algn="ctr"/>
                <a:endParaRPr lang="en-US" sz="5900" dirty="0">
                  <a:solidFill>
                    <a:schemeClr val="bg1"/>
                  </a:solidFill>
                  <a:latin typeface="+mn-ea"/>
                </a:endParaRPr>
              </a:p>
            </p:txBody>
          </p:sp>
          <p:sp>
            <p:nvSpPr>
              <p:cNvPr id="81" name="Text Placeholder 3"/>
              <p:cNvSpPr txBox="1"/>
              <p:nvPr/>
            </p:nvSpPr>
            <p:spPr>
              <a:xfrm>
                <a:off x="1877783" y="2307910"/>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a:solidFill/>
                    <a:latin typeface="+mn-ea"/>
                  </a:rPr>
                  <a:t>添加副XX内容</a:t>
                </a:r>
                <a:endParaRPr lang="en-US" dirty="0">
                  <a:solidFill>
                    <a:schemeClr val="bg1"/>
                  </a:solidFill>
                  <a:latin typeface="+mn-ea"/>
                </a:endParaRPr>
              </a:p>
            </p:txBody>
          </p:sp>
        </p:grpSp>
      </p:grpSp>
      <p:grpSp>
        <p:nvGrpSpPr>
          <p:cNvPr id="90" name="Group 89"/>
          <p:cNvGrpSpPr/>
          <p:nvPr/>
        </p:nvGrpSpPr>
        <p:grpSpPr>
          <a:xfrm>
            <a:off x="4823564" y="2171738"/>
            <a:ext cx="2523939" cy="2524268"/>
            <a:chOff x="3618143" y="1628803"/>
            <a:chExt cx="1893201" cy="1893201"/>
          </a:xfrm>
        </p:grpSpPr>
        <p:sp>
          <p:nvSpPr>
            <p:cNvPr id="37" name="Chord 36"/>
            <p:cNvSpPr/>
            <p:nvPr/>
          </p:nvSpPr>
          <p:spPr>
            <a:xfrm rot="6657680">
              <a:off x="3618143" y="1628803"/>
              <a:ext cx="1893201" cy="1893201"/>
            </a:xfrm>
            <a:prstGeom prst="chord">
              <a:avLst>
                <a:gd name="adj1" fmla="val 3883272"/>
                <a:gd name="adj2" fmla="val 15182619"/>
              </a:avLst>
            </a:prstGeom>
            <a:solidFill>
              <a:schemeClr val="accent4"/>
            </a:solidFill>
            <a:ln>
              <a:noFill/>
            </a:ln>
            <a:effectLst>
              <a:innerShdw blurRad="63500" dist="50800" dir="54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mn-ea"/>
              </a:endParaRPr>
            </a:p>
          </p:txBody>
        </p:sp>
        <p:grpSp>
          <p:nvGrpSpPr>
            <p:cNvPr id="82" name="Group 81"/>
            <p:cNvGrpSpPr/>
            <p:nvPr/>
          </p:nvGrpSpPr>
          <p:grpSpPr>
            <a:xfrm>
              <a:off x="4299872" y="1765252"/>
              <a:ext cx="673349" cy="779567"/>
              <a:chOff x="1877783" y="1689926"/>
              <a:chExt cx="673349" cy="779567"/>
            </a:xfrm>
          </p:grpSpPr>
          <p:sp>
            <p:nvSpPr>
              <p:cNvPr id="83" name="Rectangle 82"/>
              <p:cNvSpPr/>
              <p:nvPr/>
            </p:nvSpPr>
            <p:spPr>
              <a:xfrm>
                <a:off x="2073371" y="1689926"/>
                <a:ext cx="138566" cy="623248"/>
              </a:xfrm>
              <a:prstGeom prst="rect">
                <a:avLst/>
              </a:prstGeom>
            </p:spPr>
            <p:txBody>
              <a:bodyPr wrap="none">
                <a:spAutoFit/>
              </a:bodyPr>
              <a:lstStyle/>
              <a:p>
                <a:pPr algn="ctr"/>
                <a:endParaRPr lang="en-US" sz="4800" dirty="0">
                  <a:solidFill>
                    <a:schemeClr val="bg1"/>
                  </a:solidFill>
                  <a:latin typeface="+mn-ea"/>
                </a:endParaRPr>
              </a:p>
            </p:txBody>
          </p:sp>
          <p:sp>
            <p:nvSpPr>
              <p:cNvPr id="84" name="Text Placeholder 3"/>
              <p:cNvSpPr txBox="1"/>
              <p:nvPr/>
            </p:nvSpPr>
            <p:spPr>
              <a:xfrm>
                <a:off x="1877783" y="2307910"/>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a:solidFill/>
                    <a:latin typeface="+mn-ea"/>
                  </a:rPr>
                  <a:t>添加副XX内容</a:t>
                </a:r>
                <a:endParaRPr lang="en-US" dirty="0">
                  <a:solidFill>
                    <a:schemeClr val="bg1"/>
                  </a:solidFill>
                  <a:latin typeface="+mn-ea"/>
                </a:endParaRPr>
              </a:p>
            </p:txBody>
          </p:sp>
        </p:grpSp>
      </p:grpSp>
      <p:grpSp>
        <p:nvGrpSpPr>
          <p:cNvPr id="91" name="Group 90"/>
          <p:cNvGrpSpPr/>
          <p:nvPr/>
        </p:nvGrpSpPr>
        <p:grpSpPr>
          <a:xfrm>
            <a:off x="4823564" y="2853281"/>
            <a:ext cx="2523939" cy="2524268"/>
            <a:chOff x="3618143" y="2139960"/>
            <a:chExt cx="1893201" cy="1893201"/>
          </a:xfrm>
        </p:grpSpPr>
        <p:sp>
          <p:nvSpPr>
            <p:cNvPr id="47" name="Chord 46"/>
            <p:cNvSpPr/>
            <p:nvPr/>
          </p:nvSpPr>
          <p:spPr>
            <a:xfrm rot="17457680">
              <a:off x="3618143" y="2139960"/>
              <a:ext cx="1893201" cy="1893201"/>
            </a:xfrm>
            <a:prstGeom prst="chord">
              <a:avLst>
                <a:gd name="adj1" fmla="val 3883272"/>
                <a:gd name="adj2" fmla="val 15182389"/>
              </a:avLst>
            </a:prstGeom>
            <a:solidFill>
              <a:schemeClr val="accent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nvGrpSpPr>
            <p:cNvPr id="85" name="Group 84"/>
            <p:cNvGrpSpPr/>
            <p:nvPr/>
          </p:nvGrpSpPr>
          <p:grpSpPr>
            <a:xfrm>
              <a:off x="4299872" y="3029133"/>
              <a:ext cx="673349" cy="779567"/>
              <a:chOff x="1877783" y="1689926"/>
              <a:chExt cx="673349" cy="779567"/>
            </a:xfrm>
          </p:grpSpPr>
          <p:sp>
            <p:nvSpPr>
              <p:cNvPr id="86" name="Rectangle 85"/>
              <p:cNvSpPr/>
              <p:nvPr/>
            </p:nvSpPr>
            <p:spPr>
              <a:xfrm>
                <a:off x="2073371" y="1689926"/>
                <a:ext cx="138566" cy="623248"/>
              </a:xfrm>
              <a:prstGeom prst="rect">
                <a:avLst/>
              </a:prstGeom>
            </p:spPr>
            <p:txBody>
              <a:bodyPr wrap="none">
                <a:spAutoFit/>
              </a:bodyPr>
              <a:lstStyle/>
              <a:p>
                <a:pPr algn="ctr"/>
                <a:endParaRPr lang="en-US" sz="4800" dirty="0">
                  <a:solidFill>
                    <a:schemeClr val="bg1"/>
                  </a:solidFill>
                  <a:latin typeface="+mn-ea"/>
                </a:endParaRPr>
              </a:p>
            </p:txBody>
          </p:sp>
          <p:sp>
            <p:nvSpPr>
              <p:cNvPr id="87" name="Text Placeholder 3"/>
              <p:cNvSpPr txBox="1"/>
              <p:nvPr/>
            </p:nvSpPr>
            <p:spPr>
              <a:xfrm>
                <a:off x="1877783" y="2307910"/>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a:solidFill/>
                    <a:latin typeface="+mn-ea"/>
                  </a:rPr>
                  <a:t>添加副XX内容</a:t>
                </a:r>
                <a:endParaRPr lang="en-US" dirty="0">
                  <a:solidFill>
                    <a:schemeClr val="bg1"/>
                  </a:solidFill>
                  <a:latin typeface="+mn-ea"/>
                </a:endParaRPr>
              </a:p>
            </p:txBody>
          </p:sp>
        </p:grpSp>
      </p:grpSp>
      <p:sp>
        <p:nvSpPr>
          <p:cNvPr id="39" name="Freeform 143"/>
          <p:cNvSpPr>
            <a:spLocks noEditPoints="1"/>
          </p:cNvSpPr>
          <p:nvPr/>
        </p:nvSpPr>
        <p:spPr bwMode="auto">
          <a:xfrm>
            <a:off x="8991615" y="4473087"/>
            <a:ext cx="482537" cy="444500"/>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40" name="Freeform 92"/>
          <p:cNvSpPr>
            <a:spLocks noEditPoints="1"/>
          </p:cNvSpPr>
          <p:nvPr/>
        </p:nvSpPr>
        <p:spPr bwMode="auto">
          <a:xfrm>
            <a:off x="5867694" y="2585201"/>
            <a:ext cx="455025" cy="463551"/>
          </a:xfrm>
          <a:custGeom>
            <a:avLst/>
            <a:gdLst>
              <a:gd name="T0" fmla="*/ 143 w 148"/>
              <a:gd name="T1" fmla="*/ 130 h 151"/>
              <a:gd name="T2" fmla="*/ 100 w 148"/>
              <a:gd name="T3" fmla="*/ 86 h 151"/>
              <a:gd name="T4" fmla="*/ 110 w 148"/>
              <a:gd name="T5" fmla="*/ 55 h 151"/>
              <a:gd name="T6" fmla="*/ 55 w 148"/>
              <a:gd name="T7" fmla="*/ 0 h 151"/>
              <a:gd name="T8" fmla="*/ 0 w 148"/>
              <a:gd name="T9" fmla="*/ 55 h 151"/>
              <a:gd name="T10" fmla="*/ 55 w 148"/>
              <a:gd name="T11" fmla="*/ 109 h 151"/>
              <a:gd name="T12" fmla="*/ 81 w 148"/>
              <a:gd name="T13" fmla="*/ 103 h 151"/>
              <a:gd name="T14" fmla="*/ 126 w 148"/>
              <a:gd name="T15" fmla="*/ 147 h 151"/>
              <a:gd name="T16" fmla="*/ 143 w 148"/>
              <a:gd name="T17" fmla="*/ 147 h 151"/>
              <a:gd name="T18" fmla="*/ 143 w 148"/>
              <a:gd name="T19" fmla="*/ 130 h 151"/>
              <a:gd name="T20" fmla="*/ 19 w 148"/>
              <a:gd name="T21" fmla="*/ 55 h 151"/>
              <a:gd name="T22" fmla="*/ 55 w 148"/>
              <a:gd name="T23" fmla="*/ 18 h 151"/>
              <a:gd name="T24" fmla="*/ 92 w 148"/>
              <a:gd name="T25" fmla="*/ 55 h 151"/>
              <a:gd name="T26" fmla="*/ 55 w 148"/>
              <a:gd name="T27" fmla="*/ 91 h 151"/>
              <a:gd name="T28" fmla="*/ 19 w 148"/>
              <a:gd name="T29" fmla="*/ 5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8" h="151">
                <a:moveTo>
                  <a:pt x="143" y="130"/>
                </a:moveTo>
                <a:cubicBezTo>
                  <a:pt x="100" y="86"/>
                  <a:pt x="100" y="86"/>
                  <a:pt x="100" y="86"/>
                </a:cubicBezTo>
                <a:cubicBezTo>
                  <a:pt x="106" y="77"/>
                  <a:pt x="110" y="67"/>
                  <a:pt x="110" y="55"/>
                </a:cubicBezTo>
                <a:cubicBezTo>
                  <a:pt x="110" y="24"/>
                  <a:pt x="85" y="0"/>
                  <a:pt x="55" y="0"/>
                </a:cubicBezTo>
                <a:cubicBezTo>
                  <a:pt x="25" y="0"/>
                  <a:pt x="0" y="24"/>
                  <a:pt x="0" y="55"/>
                </a:cubicBezTo>
                <a:cubicBezTo>
                  <a:pt x="0" y="85"/>
                  <a:pt x="25" y="109"/>
                  <a:pt x="55" y="109"/>
                </a:cubicBezTo>
                <a:cubicBezTo>
                  <a:pt x="65" y="109"/>
                  <a:pt x="74" y="107"/>
                  <a:pt x="81" y="103"/>
                </a:cubicBezTo>
                <a:cubicBezTo>
                  <a:pt x="126" y="147"/>
                  <a:pt x="126" y="147"/>
                  <a:pt x="126" y="147"/>
                </a:cubicBezTo>
                <a:cubicBezTo>
                  <a:pt x="130" y="151"/>
                  <a:pt x="138" y="151"/>
                  <a:pt x="143" y="147"/>
                </a:cubicBezTo>
                <a:cubicBezTo>
                  <a:pt x="148" y="142"/>
                  <a:pt x="148" y="134"/>
                  <a:pt x="143" y="130"/>
                </a:cubicBezTo>
                <a:close/>
                <a:moveTo>
                  <a:pt x="19" y="55"/>
                </a:moveTo>
                <a:cubicBezTo>
                  <a:pt x="19" y="34"/>
                  <a:pt x="35" y="18"/>
                  <a:pt x="55" y="18"/>
                </a:cubicBezTo>
                <a:cubicBezTo>
                  <a:pt x="75" y="18"/>
                  <a:pt x="92" y="34"/>
                  <a:pt x="92" y="55"/>
                </a:cubicBezTo>
                <a:cubicBezTo>
                  <a:pt x="92" y="75"/>
                  <a:pt x="75" y="91"/>
                  <a:pt x="55" y="91"/>
                </a:cubicBezTo>
                <a:cubicBezTo>
                  <a:pt x="35" y="91"/>
                  <a:pt x="19" y="75"/>
                  <a:pt x="19" y="55"/>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grpSp>
        <p:nvGrpSpPr>
          <p:cNvPr id="41" name="组合 40"/>
          <p:cNvGrpSpPr/>
          <p:nvPr/>
        </p:nvGrpSpPr>
        <p:grpSpPr>
          <a:xfrm>
            <a:off x="5871776" y="4311508"/>
            <a:ext cx="427511" cy="400051"/>
            <a:chOff x="6661150" y="233363"/>
            <a:chExt cx="320675" cy="300038"/>
          </a:xfrm>
          <a:solidFill>
            <a:schemeClr val="bg1"/>
          </a:solidFill>
        </p:grpSpPr>
        <p:sp>
          <p:nvSpPr>
            <p:cNvPr id="42" name="Freeform 153"/>
            <p:cNvSpPr/>
            <p:nvPr/>
          </p:nvSpPr>
          <p:spPr bwMode="auto">
            <a:xfrm>
              <a:off x="6677025" y="315913"/>
              <a:ext cx="79375" cy="187325"/>
            </a:xfrm>
            <a:custGeom>
              <a:avLst/>
              <a:gdLst>
                <a:gd name="T0" fmla="*/ 34 w 34"/>
                <a:gd name="T1" fmla="*/ 81 h 81"/>
                <a:gd name="T2" fmla="*/ 34 w 34"/>
                <a:gd name="T3" fmla="*/ 8 h 81"/>
                <a:gd name="T4" fmla="*/ 26 w 34"/>
                <a:gd name="T5" fmla="*/ 0 h 81"/>
                <a:gd name="T6" fmla="*/ 9 w 34"/>
                <a:gd name="T7" fmla="*/ 0 h 81"/>
                <a:gd name="T8" fmla="*/ 0 w 34"/>
                <a:gd name="T9" fmla="*/ 8 h 81"/>
                <a:gd name="T10" fmla="*/ 0 w 34"/>
                <a:gd name="T11" fmla="*/ 81 h 81"/>
                <a:gd name="T12" fmla="*/ 34 w 34"/>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34" h="81">
                  <a:moveTo>
                    <a:pt x="34" y="81"/>
                  </a:moveTo>
                  <a:cubicBezTo>
                    <a:pt x="34" y="8"/>
                    <a:pt x="34" y="8"/>
                    <a:pt x="34" y="8"/>
                  </a:cubicBezTo>
                  <a:cubicBezTo>
                    <a:pt x="34" y="4"/>
                    <a:pt x="30" y="0"/>
                    <a:pt x="26" y="0"/>
                  </a:cubicBezTo>
                  <a:cubicBezTo>
                    <a:pt x="9" y="0"/>
                    <a:pt x="9" y="0"/>
                    <a:pt x="9" y="0"/>
                  </a:cubicBezTo>
                  <a:cubicBezTo>
                    <a:pt x="4" y="0"/>
                    <a:pt x="0" y="4"/>
                    <a:pt x="0" y="8"/>
                  </a:cubicBezTo>
                  <a:cubicBezTo>
                    <a:pt x="0" y="81"/>
                    <a:pt x="0" y="81"/>
                    <a:pt x="0" y="81"/>
                  </a:cubicBezTo>
                  <a:lnTo>
                    <a:pt x="34" y="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3" name="Freeform 154"/>
            <p:cNvSpPr/>
            <p:nvPr/>
          </p:nvSpPr>
          <p:spPr bwMode="auto">
            <a:xfrm>
              <a:off x="6783388" y="233363"/>
              <a:ext cx="77788" cy="269875"/>
            </a:xfrm>
            <a:custGeom>
              <a:avLst/>
              <a:gdLst>
                <a:gd name="T0" fmla="*/ 34 w 34"/>
                <a:gd name="T1" fmla="*/ 117 h 117"/>
                <a:gd name="T2" fmla="*/ 34 w 34"/>
                <a:gd name="T3" fmla="*/ 8 h 117"/>
                <a:gd name="T4" fmla="*/ 25 w 34"/>
                <a:gd name="T5" fmla="*/ 0 h 117"/>
                <a:gd name="T6" fmla="*/ 8 w 34"/>
                <a:gd name="T7" fmla="*/ 0 h 117"/>
                <a:gd name="T8" fmla="*/ 0 w 34"/>
                <a:gd name="T9" fmla="*/ 8 h 117"/>
                <a:gd name="T10" fmla="*/ 0 w 34"/>
                <a:gd name="T11" fmla="*/ 117 h 117"/>
                <a:gd name="T12" fmla="*/ 34 w 34"/>
                <a:gd name="T13" fmla="*/ 117 h 117"/>
              </a:gdLst>
              <a:ahLst/>
              <a:cxnLst>
                <a:cxn ang="0">
                  <a:pos x="T0" y="T1"/>
                </a:cxn>
                <a:cxn ang="0">
                  <a:pos x="T2" y="T3"/>
                </a:cxn>
                <a:cxn ang="0">
                  <a:pos x="T4" y="T5"/>
                </a:cxn>
                <a:cxn ang="0">
                  <a:pos x="T6" y="T7"/>
                </a:cxn>
                <a:cxn ang="0">
                  <a:pos x="T8" y="T9"/>
                </a:cxn>
                <a:cxn ang="0">
                  <a:pos x="T10" y="T11"/>
                </a:cxn>
                <a:cxn ang="0">
                  <a:pos x="T12" y="T13"/>
                </a:cxn>
              </a:cxnLst>
              <a:rect l="0" t="0" r="r" b="b"/>
              <a:pathLst>
                <a:path w="34" h="117">
                  <a:moveTo>
                    <a:pt x="34" y="117"/>
                  </a:moveTo>
                  <a:cubicBezTo>
                    <a:pt x="34" y="8"/>
                    <a:pt x="34" y="8"/>
                    <a:pt x="34" y="8"/>
                  </a:cubicBezTo>
                  <a:cubicBezTo>
                    <a:pt x="34" y="4"/>
                    <a:pt x="30" y="0"/>
                    <a:pt x="25" y="0"/>
                  </a:cubicBezTo>
                  <a:cubicBezTo>
                    <a:pt x="8" y="0"/>
                    <a:pt x="8" y="0"/>
                    <a:pt x="8" y="0"/>
                  </a:cubicBezTo>
                  <a:cubicBezTo>
                    <a:pt x="3" y="0"/>
                    <a:pt x="0" y="4"/>
                    <a:pt x="0" y="8"/>
                  </a:cubicBezTo>
                  <a:cubicBezTo>
                    <a:pt x="0" y="117"/>
                    <a:pt x="0" y="117"/>
                    <a:pt x="0" y="117"/>
                  </a:cubicBezTo>
                  <a:lnTo>
                    <a:pt x="34"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4" name="Freeform 155"/>
            <p:cNvSpPr/>
            <p:nvPr/>
          </p:nvSpPr>
          <p:spPr bwMode="auto">
            <a:xfrm>
              <a:off x="6886575" y="358776"/>
              <a:ext cx="79375" cy="144463"/>
            </a:xfrm>
            <a:custGeom>
              <a:avLst/>
              <a:gdLst>
                <a:gd name="T0" fmla="*/ 34 w 34"/>
                <a:gd name="T1" fmla="*/ 63 h 63"/>
                <a:gd name="T2" fmla="*/ 34 w 34"/>
                <a:gd name="T3" fmla="*/ 8 h 63"/>
                <a:gd name="T4" fmla="*/ 25 w 34"/>
                <a:gd name="T5" fmla="*/ 0 h 63"/>
                <a:gd name="T6" fmla="*/ 8 w 34"/>
                <a:gd name="T7" fmla="*/ 0 h 63"/>
                <a:gd name="T8" fmla="*/ 0 w 34"/>
                <a:gd name="T9" fmla="*/ 8 h 63"/>
                <a:gd name="T10" fmla="*/ 0 w 34"/>
                <a:gd name="T11" fmla="*/ 63 h 63"/>
                <a:gd name="T12" fmla="*/ 34 w 3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34" h="63">
                  <a:moveTo>
                    <a:pt x="34" y="63"/>
                  </a:moveTo>
                  <a:cubicBezTo>
                    <a:pt x="34" y="8"/>
                    <a:pt x="34" y="8"/>
                    <a:pt x="34" y="8"/>
                  </a:cubicBezTo>
                  <a:cubicBezTo>
                    <a:pt x="34" y="4"/>
                    <a:pt x="30" y="0"/>
                    <a:pt x="25" y="0"/>
                  </a:cubicBezTo>
                  <a:cubicBezTo>
                    <a:pt x="8" y="0"/>
                    <a:pt x="8" y="0"/>
                    <a:pt x="8" y="0"/>
                  </a:cubicBezTo>
                  <a:cubicBezTo>
                    <a:pt x="4" y="0"/>
                    <a:pt x="0" y="4"/>
                    <a:pt x="0" y="8"/>
                  </a:cubicBezTo>
                  <a:cubicBezTo>
                    <a:pt x="0" y="63"/>
                    <a:pt x="0" y="63"/>
                    <a:pt x="0" y="63"/>
                  </a:cubicBezTo>
                  <a:lnTo>
                    <a:pt x="34" y="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5" name="Rectangle 156"/>
            <p:cNvSpPr>
              <a:spLocks noChangeArrowheads="1"/>
            </p:cNvSpPr>
            <p:nvPr/>
          </p:nvSpPr>
          <p:spPr bwMode="auto">
            <a:xfrm>
              <a:off x="6661150" y="512763"/>
              <a:ext cx="320675" cy="20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mn-ea"/>
              </a:endParaRPr>
            </a:p>
          </p:txBody>
        </p:sp>
      </p:grpSp>
      <p:sp>
        <p:nvSpPr>
          <p:cNvPr id="48" name="Freeform 140"/>
          <p:cNvSpPr>
            <a:spLocks noEditPoints="1"/>
          </p:cNvSpPr>
          <p:nvPr/>
        </p:nvSpPr>
        <p:spPr bwMode="auto">
          <a:xfrm>
            <a:off x="2720299" y="2353669"/>
            <a:ext cx="474458" cy="474520"/>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2" name="标题 1"/>
          <p:cNvSpPr>
            <a:spLocks noGrp="1"/>
          </p:cNvSpPr>
          <p:nvPr>
            <p:ph type="title"/>
          </p:nvPr>
        </p:nvSpPr>
        <p:spPr/>
        <p:txBody>
          <a:bodyPr/>
          <a:lstStyle/>
          <a:p>
            <a:r>
              <a:rPr>
                <a:solidFill/>
              </a:rPr>
              <a:t>单击此处添加XX内容</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afterEffect">
                                  <p:stCondLst>
                                    <p:cond delay="0"/>
                                  </p:stCondLst>
                                  <p:childTnLst>
                                    <p:set>
                                      <p:cBhvr>
                                        <p:cTn id="6" dur="1" fill="hold">
                                          <p:stCondLst>
                                            <p:cond delay="0"/>
                                          </p:stCondLst>
                                        </p:cTn>
                                        <p:tgtEl>
                                          <p:spTgt spid="89"/>
                                        </p:tgtEl>
                                        <p:attrNameLst>
                                          <p:attrName>style.visibility</p:attrName>
                                        </p:attrNameLst>
                                      </p:cBhvr>
                                      <p:to>
                                        <p:strVal val="visible"/>
                                      </p:to>
                                    </p:set>
                                    <p:anim calcmode="lin" valueType="num">
                                      <p:cBhvr additive="base">
                                        <p:cTn id="7" dur="500" fill="hold"/>
                                        <p:tgtEl>
                                          <p:spTgt spid="89"/>
                                        </p:tgtEl>
                                        <p:attrNameLst>
                                          <p:attrName>ppt_x</p:attrName>
                                        </p:attrNameLst>
                                      </p:cBhvr>
                                      <p:tavLst>
                                        <p:tav tm="0">
                                          <p:val>
                                            <p:strVal val="#ppt_x"/>
                                          </p:val>
                                        </p:tav>
                                        <p:tav tm="100000">
                                          <p:val>
                                            <p:strVal val="#ppt_x"/>
                                          </p:val>
                                        </p:tav>
                                      </p:tavLst>
                                    </p:anim>
                                    <p:anim calcmode="lin" valueType="num">
                                      <p:cBhvr additive="base">
                                        <p:cTn id="8" dur="500" fill="hold"/>
                                        <p:tgtEl>
                                          <p:spTgt spid="8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2" presetClass="entr" presetSubtype="4" fill="hold" nodeType="afterEffect">
                                  <p:stCondLst>
                                    <p:cond delay="0"/>
                                  </p:stCondLst>
                                  <p:childTnLst>
                                    <p:set>
                                      <p:cBhvr>
                                        <p:cTn id="11" dur="1" fill="hold">
                                          <p:stCondLst>
                                            <p:cond delay="0"/>
                                          </p:stCondLst>
                                        </p:cTn>
                                        <p:tgtEl>
                                          <p:spTgt spid="52"/>
                                        </p:tgtEl>
                                        <p:attrNameLst>
                                          <p:attrName>style.visibility</p:attrName>
                                        </p:attrNameLst>
                                      </p:cBhvr>
                                      <p:to>
                                        <p:strVal val="visible"/>
                                      </p:to>
                                    </p:set>
                                    <p:animEffect transition="in" filter="slide(fromBottom)">
                                      <p:cBhvr>
                                        <p:cTn id="12" dur="500"/>
                                        <p:tgtEl>
                                          <p:spTgt spid="52"/>
                                        </p:tgtEl>
                                      </p:cBhvr>
                                    </p:animEffect>
                                  </p:childTnLst>
                                </p:cTn>
                              </p:par>
                            </p:childTnLst>
                          </p:cTn>
                        </p:par>
                        <p:par>
                          <p:cTn id="13" fill="hold">
                            <p:stCondLst>
                              <p:cond delay="1000"/>
                            </p:stCondLst>
                            <p:childTnLst>
                              <p:par>
                                <p:cTn id="14" presetID="2" presetClass="entr" presetSubtype="1" accel="50000" decel="50000" fill="hold" nodeType="afterEffect">
                                  <p:stCondLst>
                                    <p:cond delay="0"/>
                                  </p:stCondLst>
                                  <p:childTnLst>
                                    <p:set>
                                      <p:cBhvr>
                                        <p:cTn id="15" dur="1" fill="hold">
                                          <p:stCondLst>
                                            <p:cond delay="0"/>
                                          </p:stCondLst>
                                        </p:cTn>
                                        <p:tgtEl>
                                          <p:spTgt spid="90"/>
                                        </p:tgtEl>
                                        <p:attrNameLst>
                                          <p:attrName>style.visibility</p:attrName>
                                        </p:attrNameLst>
                                      </p:cBhvr>
                                      <p:to>
                                        <p:strVal val="visible"/>
                                      </p:to>
                                    </p:set>
                                    <p:anim calcmode="lin" valueType="num">
                                      <p:cBhvr additive="base">
                                        <p:cTn id="16" dur="500" fill="hold"/>
                                        <p:tgtEl>
                                          <p:spTgt spid="90"/>
                                        </p:tgtEl>
                                        <p:attrNameLst>
                                          <p:attrName>ppt_x</p:attrName>
                                        </p:attrNameLst>
                                      </p:cBhvr>
                                      <p:tavLst>
                                        <p:tav tm="0">
                                          <p:val>
                                            <p:strVal val="#ppt_x"/>
                                          </p:val>
                                        </p:tav>
                                        <p:tav tm="100000">
                                          <p:val>
                                            <p:strVal val="#ppt_x"/>
                                          </p:val>
                                        </p:tav>
                                      </p:tavLst>
                                    </p:anim>
                                    <p:anim calcmode="lin" valueType="num">
                                      <p:cBhvr additive="base">
                                        <p:cTn id="17" dur="500" fill="hold"/>
                                        <p:tgtEl>
                                          <p:spTgt spid="90"/>
                                        </p:tgtEl>
                                        <p:attrNameLst>
                                          <p:attrName>ppt_y</p:attrName>
                                        </p:attrNameLst>
                                      </p:cBhvr>
                                      <p:tavLst>
                                        <p:tav tm="0">
                                          <p:val>
                                            <p:strVal val="0-#ppt_h/2"/>
                                          </p:val>
                                        </p:tav>
                                        <p:tav tm="100000">
                                          <p:val>
                                            <p:strVal val="#ppt_y"/>
                                          </p:val>
                                        </p:tav>
                                      </p:tavLst>
                                    </p:anim>
                                  </p:childTnLst>
                                </p:cTn>
                              </p:par>
                            </p:childTnLst>
                          </p:cTn>
                        </p:par>
                        <p:par>
                          <p:cTn id="18" fill="hold">
                            <p:stCondLst>
                              <p:cond delay="1500"/>
                            </p:stCondLst>
                            <p:childTnLst>
                              <p:par>
                                <p:cTn id="19" presetID="12" presetClass="entr" presetSubtype="4" fill="hold" nodeType="afterEffect">
                                  <p:stCondLst>
                                    <p:cond delay="0"/>
                                  </p:stCondLst>
                                  <p:childTnLst>
                                    <p:set>
                                      <p:cBhvr>
                                        <p:cTn id="20" dur="1" fill="hold">
                                          <p:stCondLst>
                                            <p:cond delay="0"/>
                                          </p:stCondLst>
                                        </p:cTn>
                                        <p:tgtEl>
                                          <p:spTgt spid="59"/>
                                        </p:tgtEl>
                                        <p:attrNameLst>
                                          <p:attrName>style.visibility</p:attrName>
                                        </p:attrNameLst>
                                      </p:cBhvr>
                                      <p:to>
                                        <p:strVal val="visible"/>
                                      </p:to>
                                    </p:set>
                                    <p:animEffect transition="in" filter="slide(fromBottom)">
                                      <p:cBhvr>
                                        <p:cTn id="21" dur="500"/>
                                        <p:tgtEl>
                                          <p:spTgt spid="59"/>
                                        </p:tgtEl>
                                      </p:cBhvr>
                                    </p:animEffect>
                                  </p:childTnLst>
                                </p:cTn>
                              </p:par>
                            </p:childTnLst>
                          </p:cTn>
                        </p:par>
                        <p:par>
                          <p:cTn id="22" fill="hold">
                            <p:stCondLst>
                              <p:cond delay="2000"/>
                            </p:stCondLst>
                            <p:childTnLst>
                              <p:par>
                                <p:cTn id="23" presetID="2" presetClass="entr" presetSubtype="4" accel="50000" decel="50000" fill="hold" nodeType="afterEffect">
                                  <p:stCondLst>
                                    <p:cond delay="0"/>
                                  </p:stCondLst>
                                  <p:childTnLst>
                                    <p:set>
                                      <p:cBhvr>
                                        <p:cTn id="24" dur="1" fill="hold">
                                          <p:stCondLst>
                                            <p:cond delay="0"/>
                                          </p:stCondLst>
                                        </p:cTn>
                                        <p:tgtEl>
                                          <p:spTgt spid="91"/>
                                        </p:tgtEl>
                                        <p:attrNameLst>
                                          <p:attrName>style.visibility</p:attrName>
                                        </p:attrNameLst>
                                      </p:cBhvr>
                                      <p:to>
                                        <p:strVal val="visible"/>
                                      </p:to>
                                    </p:set>
                                    <p:anim calcmode="lin" valueType="num">
                                      <p:cBhvr additive="base">
                                        <p:cTn id="25" dur="500" fill="hold"/>
                                        <p:tgtEl>
                                          <p:spTgt spid="91"/>
                                        </p:tgtEl>
                                        <p:attrNameLst>
                                          <p:attrName>ppt_x</p:attrName>
                                        </p:attrNameLst>
                                      </p:cBhvr>
                                      <p:tavLst>
                                        <p:tav tm="0">
                                          <p:val>
                                            <p:strVal val="#ppt_x"/>
                                          </p:val>
                                        </p:tav>
                                        <p:tav tm="100000">
                                          <p:val>
                                            <p:strVal val="#ppt_x"/>
                                          </p:val>
                                        </p:tav>
                                      </p:tavLst>
                                    </p:anim>
                                    <p:anim calcmode="lin" valueType="num">
                                      <p:cBhvr additive="base">
                                        <p:cTn id="26" dur="500" fill="hold"/>
                                        <p:tgtEl>
                                          <p:spTgt spid="91"/>
                                        </p:tgtEl>
                                        <p:attrNameLst>
                                          <p:attrName>ppt_y</p:attrName>
                                        </p:attrNameLst>
                                      </p:cBhvr>
                                      <p:tavLst>
                                        <p:tav tm="0">
                                          <p:val>
                                            <p:strVal val="1+#ppt_h/2"/>
                                          </p:val>
                                        </p:tav>
                                        <p:tav tm="100000">
                                          <p:val>
                                            <p:strVal val="#ppt_y"/>
                                          </p:val>
                                        </p:tav>
                                      </p:tavLst>
                                    </p:anim>
                                  </p:childTnLst>
                                </p:cTn>
                              </p:par>
                            </p:childTnLst>
                          </p:cTn>
                        </p:par>
                        <p:par>
                          <p:cTn id="27" fill="hold">
                            <p:stCondLst>
                              <p:cond delay="2500"/>
                            </p:stCondLst>
                            <p:childTnLst>
                              <p:par>
                                <p:cTn id="28" presetID="12" presetClass="entr" presetSubtype="4" fill="hold" nodeType="afterEffect">
                                  <p:stCondLst>
                                    <p:cond delay="0"/>
                                  </p:stCondLst>
                                  <p:childTnLst>
                                    <p:set>
                                      <p:cBhvr>
                                        <p:cTn id="29" dur="1" fill="hold">
                                          <p:stCondLst>
                                            <p:cond delay="0"/>
                                          </p:stCondLst>
                                        </p:cTn>
                                        <p:tgtEl>
                                          <p:spTgt spid="62"/>
                                        </p:tgtEl>
                                        <p:attrNameLst>
                                          <p:attrName>style.visibility</p:attrName>
                                        </p:attrNameLst>
                                      </p:cBhvr>
                                      <p:to>
                                        <p:strVal val="visible"/>
                                      </p:to>
                                    </p:set>
                                    <p:animEffect transition="in" filter="slide(fromBottom)">
                                      <p:cBhvr>
                                        <p:cTn id="30" dur="500"/>
                                        <p:tgtEl>
                                          <p:spTgt spid="62"/>
                                        </p:tgtEl>
                                      </p:cBhvr>
                                    </p:animEffect>
                                  </p:childTnLst>
                                </p:cTn>
                              </p:par>
                            </p:childTnLst>
                          </p:cTn>
                        </p:par>
                        <p:par>
                          <p:cTn id="31" fill="hold">
                            <p:stCondLst>
                              <p:cond delay="3000"/>
                            </p:stCondLst>
                            <p:childTnLst>
                              <p:par>
                                <p:cTn id="32" presetID="2" presetClass="entr" presetSubtype="4" accel="50000" decel="50000" fill="hold" nodeType="afterEffect">
                                  <p:stCondLst>
                                    <p:cond delay="0"/>
                                  </p:stCondLst>
                                  <p:childTnLst>
                                    <p:set>
                                      <p:cBhvr>
                                        <p:cTn id="33" dur="1" fill="hold">
                                          <p:stCondLst>
                                            <p:cond delay="0"/>
                                          </p:stCondLst>
                                        </p:cTn>
                                        <p:tgtEl>
                                          <p:spTgt spid="92"/>
                                        </p:tgtEl>
                                        <p:attrNameLst>
                                          <p:attrName>style.visibility</p:attrName>
                                        </p:attrNameLst>
                                      </p:cBhvr>
                                      <p:to>
                                        <p:strVal val="visible"/>
                                      </p:to>
                                    </p:set>
                                    <p:anim calcmode="lin" valueType="num">
                                      <p:cBhvr additive="base">
                                        <p:cTn id="34" dur="500" fill="hold"/>
                                        <p:tgtEl>
                                          <p:spTgt spid="92"/>
                                        </p:tgtEl>
                                        <p:attrNameLst>
                                          <p:attrName>ppt_x</p:attrName>
                                        </p:attrNameLst>
                                      </p:cBhvr>
                                      <p:tavLst>
                                        <p:tav tm="0">
                                          <p:val>
                                            <p:strVal val="#ppt_x"/>
                                          </p:val>
                                        </p:tav>
                                        <p:tav tm="100000">
                                          <p:val>
                                            <p:strVal val="#ppt_x"/>
                                          </p:val>
                                        </p:tav>
                                      </p:tavLst>
                                    </p:anim>
                                    <p:anim calcmode="lin" valueType="num">
                                      <p:cBhvr additive="base">
                                        <p:cTn id="35" dur="500" fill="hold"/>
                                        <p:tgtEl>
                                          <p:spTgt spid="92"/>
                                        </p:tgtEl>
                                        <p:attrNameLst>
                                          <p:attrName>ppt_y</p:attrName>
                                        </p:attrNameLst>
                                      </p:cBhvr>
                                      <p:tavLst>
                                        <p:tav tm="0">
                                          <p:val>
                                            <p:strVal val="1+#ppt_h/2"/>
                                          </p:val>
                                        </p:tav>
                                        <p:tav tm="100000">
                                          <p:val>
                                            <p:strVal val="#ppt_y"/>
                                          </p:val>
                                        </p:tav>
                                      </p:tavLst>
                                    </p:anim>
                                  </p:childTnLst>
                                </p:cTn>
                              </p:par>
                            </p:childTnLst>
                          </p:cTn>
                        </p:par>
                        <p:par>
                          <p:cTn id="36" fill="hold">
                            <p:stCondLst>
                              <p:cond delay="3500"/>
                            </p:stCondLst>
                            <p:childTnLst>
                              <p:par>
                                <p:cTn id="37" presetID="12" presetClass="entr" presetSubtype="4" fill="hold" nodeType="afterEffect">
                                  <p:stCondLst>
                                    <p:cond delay="0"/>
                                  </p:stCondLst>
                                  <p:childTnLst>
                                    <p:set>
                                      <p:cBhvr>
                                        <p:cTn id="38" dur="1" fill="hold">
                                          <p:stCondLst>
                                            <p:cond delay="0"/>
                                          </p:stCondLst>
                                        </p:cTn>
                                        <p:tgtEl>
                                          <p:spTgt spid="55"/>
                                        </p:tgtEl>
                                        <p:attrNameLst>
                                          <p:attrName>style.visibility</p:attrName>
                                        </p:attrNameLst>
                                      </p:cBhvr>
                                      <p:to>
                                        <p:strVal val="visible"/>
                                      </p:to>
                                    </p:set>
                                    <p:animEffect transition="in" filter="slide(fromBottom)">
                                      <p:cBhvr>
                                        <p:cTn id="39"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5" name="Group 114"/>
          <p:cNvGrpSpPr/>
          <p:nvPr/>
        </p:nvGrpSpPr>
        <p:grpSpPr>
          <a:xfrm>
            <a:off x="1026451" y="1719210"/>
            <a:ext cx="3946970" cy="1618764"/>
            <a:chOff x="769938" y="1289407"/>
            <a:chExt cx="2960613" cy="1214073"/>
          </a:xfrm>
        </p:grpSpPr>
        <p:sp>
          <p:nvSpPr>
            <p:cNvPr id="68" name="Freeform 67"/>
            <p:cNvSpPr/>
            <p:nvPr/>
          </p:nvSpPr>
          <p:spPr>
            <a:xfrm>
              <a:off x="769938" y="1289407"/>
              <a:ext cx="849852" cy="1214073"/>
            </a:xfrm>
            <a:custGeom>
              <a:avLst/>
              <a:gdLst>
                <a:gd name="connsiteX0" fmla="*/ 0 w 1214072"/>
                <a:gd name="connsiteY0" fmla="*/ 0 h 849850"/>
                <a:gd name="connsiteX1" fmla="*/ 789147 w 1214072"/>
                <a:gd name="connsiteY1" fmla="*/ 0 h 849850"/>
                <a:gd name="connsiteX2" fmla="*/ 1214072 w 1214072"/>
                <a:gd name="connsiteY2" fmla="*/ 424925 h 849850"/>
                <a:gd name="connsiteX3" fmla="*/ 789147 w 1214072"/>
                <a:gd name="connsiteY3" fmla="*/ 849850 h 849850"/>
                <a:gd name="connsiteX4" fmla="*/ 0 w 1214072"/>
                <a:gd name="connsiteY4" fmla="*/ 849850 h 849850"/>
                <a:gd name="connsiteX5" fmla="*/ 424925 w 1214072"/>
                <a:gd name="connsiteY5" fmla="*/ 424925 h 849850"/>
                <a:gd name="connsiteX6" fmla="*/ 0 w 1214072"/>
                <a:gd name="connsiteY6" fmla="*/ 0 h 849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4072" h="849850">
                  <a:moveTo>
                    <a:pt x="1214071" y="0"/>
                  </a:moveTo>
                  <a:lnTo>
                    <a:pt x="1214071" y="552403"/>
                  </a:lnTo>
                  <a:lnTo>
                    <a:pt x="607036" y="849850"/>
                  </a:lnTo>
                  <a:lnTo>
                    <a:pt x="1" y="552403"/>
                  </a:lnTo>
                  <a:lnTo>
                    <a:pt x="1" y="0"/>
                  </a:lnTo>
                  <a:lnTo>
                    <a:pt x="607036" y="297447"/>
                  </a:lnTo>
                  <a:lnTo>
                    <a:pt x="1214071" y="0"/>
                  </a:lnTo>
                  <a:close/>
                </a:path>
              </a:pathLst>
            </a:custGeom>
            <a:solidFill>
              <a:schemeClr val="tx2"/>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606" tIns="439531" rIns="14606" bIns="439530" numCol="1" spcCol="1270" anchor="ctr" anchorCtr="0">
              <a:noAutofit/>
            </a:bodyPr>
            <a:lstStyle/>
            <a:p>
              <a:pPr algn="ctr" defTabSz="1362710">
                <a:lnSpc>
                  <a:spcPct val="90000"/>
                </a:lnSpc>
                <a:spcBef>
                  <a:spcPct val="0"/>
                </a:spcBef>
                <a:spcAft>
                  <a:spcPct val="35000"/>
                </a:spcAft>
              </a:pPr>
              <a:r>
                <a:rPr lang="en-US" sz="2900" dirty="0">
                  <a:solidFill/>
                  <a:latin typeface="+mn-ea"/>
                </a:rPr>
                <a:t>01</a:t>
              </a:r>
              <a:endParaRPr lang="en-US" sz="3100" dirty="0">
                <a:latin typeface="+mn-ea"/>
              </a:endParaRPr>
            </a:p>
          </p:txBody>
        </p:sp>
        <p:sp>
          <p:nvSpPr>
            <p:cNvPr id="69" name="Freeform 68"/>
            <p:cNvSpPr/>
            <p:nvPr/>
          </p:nvSpPr>
          <p:spPr>
            <a:xfrm>
              <a:off x="1619787" y="1289409"/>
              <a:ext cx="2110764" cy="789147"/>
            </a:xfrm>
            <a:custGeom>
              <a:avLst/>
              <a:gdLst>
                <a:gd name="connsiteX0" fmla="*/ 131527 w 789146"/>
                <a:gd name="connsiteY0" fmla="*/ 0 h 2110763"/>
                <a:gd name="connsiteX1" fmla="*/ 657619 w 789146"/>
                <a:gd name="connsiteY1" fmla="*/ 0 h 2110763"/>
                <a:gd name="connsiteX2" fmla="*/ 750623 w 789146"/>
                <a:gd name="connsiteY2" fmla="*/ 38524 h 2110763"/>
                <a:gd name="connsiteX3" fmla="*/ 789146 w 789146"/>
                <a:gd name="connsiteY3" fmla="*/ 131528 h 2110763"/>
                <a:gd name="connsiteX4" fmla="*/ 789146 w 789146"/>
                <a:gd name="connsiteY4" fmla="*/ 2110763 h 2110763"/>
                <a:gd name="connsiteX5" fmla="*/ 789146 w 789146"/>
                <a:gd name="connsiteY5" fmla="*/ 2110763 h 2110763"/>
                <a:gd name="connsiteX6" fmla="*/ 789146 w 789146"/>
                <a:gd name="connsiteY6" fmla="*/ 2110763 h 2110763"/>
                <a:gd name="connsiteX7" fmla="*/ 0 w 789146"/>
                <a:gd name="connsiteY7" fmla="*/ 2110763 h 2110763"/>
                <a:gd name="connsiteX8" fmla="*/ 0 w 789146"/>
                <a:gd name="connsiteY8" fmla="*/ 2110763 h 2110763"/>
                <a:gd name="connsiteX9" fmla="*/ 0 w 789146"/>
                <a:gd name="connsiteY9" fmla="*/ 2110763 h 2110763"/>
                <a:gd name="connsiteX10" fmla="*/ 0 w 789146"/>
                <a:gd name="connsiteY10" fmla="*/ 131527 h 2110763"/>
                <a:gd name="connsiteX11" fmla="*/ 38524 w 789146"/>
                <a:gd name="connsiteY11" fmla="*/ 38523 h 2110763"/>
                <a:gd name="connsiteX12" fmla="*/ 131528 w 789146"/>
                <a:gd name="connsiteY12" fmla="*/ 0 h 2110763"/>
                <a:gd name="connsiteX13" fmla="*/ 131527 w 789146"/>
                <a:gd name="connsiteY13" fmla="*/ 0 h 2110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89146" h="2110763">
                  <a:moveTo>
                    <a:pt x="789146" y="351802"/>
                  </a:moveTo>
                  <a:lnTo>
                    <a:pt x="789146" y="1758961"/>
                  </a:lnTo>
                  <a:cubicBezTo>
                    <a:pt x="789146" y="1852264"/>
                    <a:pt x="783965" y="1941748"/>
                    <a:pt x="774743" y="2007723"/>
                  </a:cubicBezTo>
                  <a:cubicBezTo>
                    <a:pt x="765521" y="2073698"/>
                    <a:pt x="753013" y="2110762"/>
                    <a:pt x="739972" y="2110762"/>
                  </a:cubicBezTo>
                  <a:lnTo>
                    <a:pt x="0" y="2110762"/>
                  </a:lnTo>
                  <a:lnTo>
                    <a:pt x="0" y="2110762"/>
                  </a:lnTo>
                  <a:lnTo>
                    <a:pt x="0" y="2110762"/>
                  </a:lnTo>
                  <a:lnTo>
                    <a:pt x="0" y="1"/>
                  </a:lnTo>
                  <a:lnTo>
                    <a:pt x="0" y="1"/>
                  </a:lnTo>
                  <a:lnTo>
                    <a:pt x="0" y="1"/>
                  </a:lnTo>
                  <a:lnTo>
                    <a:pt x="739972" y="1"/>
                  </a:lnTo>
                  <a:cubicBezTo>
                    <a:pt x="753014" y="1"/>
                    <a:pt x="765522" y="37065"/>
                    <a:pt x="774743" y="103043"/>
                  </a:cubicBezTo>
                  <a:cubicBezTo>
                    <a:pt x="783965" y="169018"/>
                    <a:pt x="789146" y="258502"/>
                    <a:pt x="789146" y="351805"/>
                  </a:cubicBezTo>
                  <a:lnTo>
                    <a:pt x="789146" y="351802"/>
                  </a:lnTo>
                  <a:close/>
                </a:path>
              </a:pathLst>
            </a:custGeom>
            <a:solidFill>
              <a:schemeClr val="bg1">
                <a:lumMod val="85000"/>
                <a:alpha val="90000"/>
              </a:schemeClr>
            </a:solid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56465" tIns="52493" rIns="52493" bIns="52494" numCol="1" spcCol="1270" anchor="ctr" anchorCtr="0">
              <a:noAutofit/>
            </a:bodyPr>
            <a:lstStyle/>
            <a:p>
              <a:pPr marL="304800" lvl="1" indent="-304800" defTabSz="1303655">
                <a:lnSpc>
                  <a:spcPct val="90000"/>
                </a:lnSpc>
                <a:spcBef>
                  <a:spcPct val="0"/>
                </a:spcBef>
                <a:spcAft>
                  <a:spcPct val="15000"/>
                </a:spcAft>
                <a:buChar char="•"/>
              </a:pPr>
              <a:endParaRPr lang="en-US" sz="2900" dirty="0">
                <a:latin typeface="+mn-ea"/>
              </a:endParaRPr>
            </a:p>
            <a:p>
              <a:pPr marL="304800" lvl="1" indent="-304800" defTabSz="1303655">
                <a:lnSpc>
                  <a:spcPct val="90000"/>
                </a:lnSpc>
                <a:spcBef>
                  <a:spcPct val="0"/>
                </a:spcBef>
                <a:spcAft>
                  <a:spcPct val="15000"/>
                </a:spcAft>
                <a:buChar char="•"/>
              </a:pPr>
              <a:endParaRPr lang="en-US" sz="2900" dirty="0">
                <a:latin typeface="+mn-ea"/>
              </a:endParaRPr>
            </a:p>
          </p:txBody>
        </p:sp>
        <p:grpSp>
          <p:nvGrpSpPr>
            <p:cNvPr id="81" name="Group 80"/>
            <p:cNvGrpSpPr/>
            <p:nvPr/>
          </p:nvGrpSpPr>
          <p:grpSpPr>
            <a:xfrm>
              <a:off x="1691650" y="1441601"/>
              <a:ext cx="1981294" cy="463299"/>
              <a:chOff x="4033795" y="2061675"/>
              <a:chExt cx="1981294" cy="463299"/>
            </a:xfrm>
          </p:grpSpPr>
          <p:sp>
            <p:nvSpPr>
              <p:cNvPr id="82" name="Text Placeholder 3"/>
              <p:cNvSpPr txBox="1"/>
              <p:nvPr/>
            </p:nvSpPr>
            <p:spPr>
              <a:xfrm>
                <a:off x="4399178" y="2074851"/>
                <a:ext cx="1615911" cy="45012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sz="1100">
                    <a:solidFill/>
                    <a:latin typeface="+mn-ea"/>
                  </a:rPr>
                  <a:t>此处添加详细文本描述，建议与XX内容相关并符合整体语言风格，语言描述尽量简洁生动。</a:t>
                </a:r>
                <a:endParaRPr lang="en-US" sz="1300" dirty="0">
                  <a:solidFill>
                    <a:schemeClr val="tx1">
                      <a:lumMod val="65000"/>
                      <a:lumOff val="35000"/>
                    </a:schemeClr>
                  </a:solidFill>
                  <a:latin typeface="+mn-ea"/>
                </a:endParaRPr>
              </a:p>
            </p:txBody>
          </p:sp>
          <p:sp>
            <p:nvSpPr>
              <p:cNvPr id="83" name="Rectangle 82"/>
              <p:cNvSpPr/>
              <p:nvPr/>
            </p:nvSpPr>
            <p:spPr>
              <a:xfrm>
                <a:off x="4033795" y="2061675"/>
                <a:ext cx="49" cy="427040"/>
              </a:xfrm>
              <a:prstGeom prst="rect">
                <a:avLst/>
              </a:prstGeom>
            </p:spPr>
            <p:txBody>
              <a:bodyPr wrap="none" lIns="0" tIns="0" rIns="0" bIns="0">
                <a:spAutoFit/>
              </a:bodyPr>
              <a:lstStyle/>
              <a:p>
                <a:endParaRPr lang="en-US" sz="3700" dirty="0">
                  <a:solidFill>
                    <a:schemeClr val="tx1">
                      <a:lumMod val="65000"/>
                      <a:lumOff val="35000"/>
                    </a:schemeClr>
                  </a:solidFill>
                  <a:latin typeface="+mn-ea"/>
                </a:endParaRPr>
              </a:p>
            </p:txBody>
          </p:sp>
        </p:grpSp>
      </p:grpSp>
      <p:grpSp>
        <p:nvGrpSpPr>
          <p:cNvPr id="116" name="Group 115"/>
          <p:cNvGrpSpPr/>
          <p:nvPr/>
        </p:nvGrpSpPr>
        <p:grpSpPr>
          <a:xfrm>
            <a:off x="1026451" y="3070483"/>
            <a:ext cx="3946970" cy="1618763"/>
            <a:chOff x="769938" y="2302862"/>
            <a:chExt cx="2960613" cy="1214072"/>
          </a:xfrm>
        </p:grpSpPr>
        <p:sp>
          <p:nvSpPr>
            <p:cNvPr id="70" name="Freeform 69"/>
            <p:cNvSpPr/>
            <p:nvPr/>
          </p:nvSpPr>
          <p:spPr>
            <a:xfrm>
              <a:off x="769938" y="2302862"/>
              <a:ext cx="849852" cy="1214072"/>
            </a:xfrm>
            <a:custGeom>
              <a:avLst/>
              <a:gdLst>
                <a:gd name="connsiteX0" fmla="*/ 0 w 1214072"/>
                <a:gd name="connsiteY0" fmla="*/ 0 h 849850"/>
                <a:gd name="connsiteX1" fmla="*/ 789147 w 1214072"/>
                <a:gd name="connsiteY1" fmla="*/ 0 h 849850"/>
                <a:gd name="connsiteX2" fmla="*/ 1214072 w 1214072"/>
                <a:gd name="connsiteY2" fmla="*/ 424925 h 849850"/>
                <a:gd name="connsiteX3" fmla="*/ 789147 w 1214072"/>
                <a:gd name="connsiteY3" fmla="*/ 849850 h 849850"/>
                <a:gd name="connsiteX4" fmla="*/ 0 w 1214072"/>
                <a:gd name="connsiteY4" fmla="*/ 849850 h 849850"/>
                <a:gd name="connsiteX5" fmla="*/ 424925 w 1214072"/>
                <a:gd name="connsiteY5" fmla="*/ 424925 h 849850"/>
                <a:gd name="connsiteX6" fmla="*/ 0 w 1214072"/>
                <a:gd name="connsiteY6" fmla="*/ 0 h 849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4072" h="849850">
                  <a:moveTo>
                    <a:pt x="1214071" y="0"/>
                  </a:moveTo>
                  <a:lnTo>
                    <a:pt x="1214071" y="552403"/>
                  </a:lnTo>
                  <a:lnTo>
                    <a:pt x="607036" y="849850"/>
                  </a:lnTo>
                  <a:lnTo>
                    <a:pt x="1" y="552403"/>
                  </a:lnTo>
                  <a:lnTo>
                    <a:pt x="1" y="0"/>
                  </a:lnTo>
                  <a:lnTo>
                    <a:pt x="607036" y="297447"/>
                  </a:lnTo>
                  <a:lnTo>
                    <a:pt x="1214071" y="0"/>
                  </a:lnTo>
                  <a:close/>
                </a:path>
              </a:pathLst>
            </a:custGeom>
            <a:solidFill>
              <a:schemeClr val="bg2"/>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606" tIns="439530" rIns="14606" bIns="439530" numCol="1" spcCol="1270" anchor="ctr" anchorCtr="0">
              <a:noAutofit/>
            </a:bodyPr>
            <a:lstStyle/>
            <a:p>
              <a:pPr algn="ctr" defTabSz="1362710">
                <a:lnSpc>
                  <a:spcPct val="90000"/>
                </a:lnSpc>
                <a:spcBef>
                  <a:spcPct val="0"/>
                </a:spcBef>
                <a:spcAft>
                  <a:spcPct val="35000"/>
                </a:spcAft>
              </a:pPr>
              <a:r>
                <a:rPr lang="en-US" sz="2900" dirty="0">
                  <a:solidFill/>
                  <a:latin typeface="+mn-ea"/>
                </a:rPr>
                <a:t>02</a:t>
              </a:r>
              <a:endParaRPr lang="en-US" sz="3100" dirty="0">
                <a:latin typeface="+mn-ea"/>
              </a:endParaRPr>
            </a:p>
          </p:txBody>
        </p:sp>
        <p:sp>
          <p:nvSpPr>
            <p:cNvPr id="71" name="Freeform 70"/>
            <p:cNvSpPr/>
            <p:nvPr/>
          </p:nvSpPr>
          <p:spPr>
            <a:xfrm>
              <a:off x="1619787" y="2302862"/>
              <a:ext cx="2110764" cy="789147"/>
            </a:xfrm>
            <a:custGeom>
              <a:avLst/>
              <a:gdLst>
                <a:gd name="connsiteX0" fmla="*/ 131527 w 789146"/>
                <a:gd name="connsiteY0" fmla="*/ 0 h 2110763"/>
                <a:gd name="connsiteX1" fmla="*/ 657619 w 789146"/>
                <a:gd name="connsiteY1" fmla="*/ 0 h 2110763"/>
                <a:gd name="connsiteX2" fmla="*/ 750623 w 789146"/>
                <a:gd name="connsiteY2" fmla="*/ 38524 h 2110763"/>
                <a:gd name="connsiteX3" fmla="*/ 789146 w 789146"/>
                <a:gd name="connsiteY3" fmla="*/ 131528 h 2110763"/>
                <a:gd name="connsiteX4" fmla="*/ 789146 w 789146"/>
                <a:gd name="connsiteY4" fmla="*/ 2110763 h 2110763"/>
                <a:gd name="connsiteX5" fmla="*/ 789146 w 789146"/>
                <a:gd name="connsiteY5" fmla="*/ 2110763 h 2110763"/>
                <a:gd name="connsiteX6" fmla="*/ 789146 w 789146"/>
                <a:gd name="connsiteY6" fmla="*/ 2110763 h 2110763"/>
                <a:gd name="connsiteX7" fmla="*/ 0 w 789146"/>
                <a:gd name="connsiteY7" fmla="*/ 2110763 h 2110763"/>
                <a:gd name="connsiteX8" fmla="*/ 0 w 789146"/>
                <a:gd name="connsiteY8" fmla="*/ 2110763 h 2110763"/>
                <a:gd name="connsiteX9" fmla="*/ 0 w 789146"/>
                <a:gd name="connsiteY9" fmla="*/ 2110763 h 2110763"/>
                <a:gd name="connsiteX10" fmla="*/ 0 w 789146"/>
                <a:gd name="connsiteY10" fmla="*/ 131527 h 2110763"/>
                <a:gd name="connsiteX11" fmla="*/ 38524 w 789146"/>
                <a:gd name="connsiteY11" fmla="*/ 38523 h 2110763"/>
                <a:gd name="connsiteX12" fmla="*/ 131528 w 789146"/>
                <a:gd name="connsiteY12" fmla="*/ 0 h 2110763"/>
                <a:gd name="connsiteX13" fmla="*/ 131527 w 789146"/>
                <a:gd name="connsiteY13" fmla="*/ 0 h 2110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89146" h="2110763">
                  <a:moveTo>
                    <a:pt x="789146" y="351802"/>
                  </a:moveTo>
                  <a:lnTo>
                    <a:pt x="789146" y="1758961"/>
                  </a:lnTo>
                  <a:cubicBezTo>
                    <a:pt x="789146" y="1852264"/>
                    <a:pt x="783965" y="1941748"/>
                    <a:pt x="774743" y="2007723"/>
                  </a:cubicBezTo>
                  <a:cubicBezTo>
                    <a:pt x="765521" y="2073698"/>
                    <a:pt x="753013" y="2110762"/>
                    <a:pt x="739972" y="2110762"/>
                  </a:cubicBezTo>
                  <a:lnTo>
                    <a:pt x="0" y="2110762"/>
                  </a:lnTo>
                  <a:lnTo>
                    <a:pt x="0" y="2110762"/>
                  </a:lnTo>
                  <a:lnTo>
                    <a:pt x="0" y="2110762"/>
                  </a:lnTo>
                  <a:lnTo>
                    <a:pt x="0" y="1"/>
                  </a:lnTo>
                  <a:lnTo>
                    <a:pt x="0" y="1"/>
                  </a:lnTo>
                  <a:lnTo>
                    <a:pt x="0" y="1"/>
                  </a:lnTo>
                  <a:lnTo>
                    <a:pt x="739972" y="1"/>
                  </a:lnTo>
                  <a:cubicBezTo>
                    <a:pt x="753014" y="1"/>
                    <a:pt x="765522" y="37065"/>
                    <a:pt x="774743" y="103043"/>
                  </a:cubicBezTo>
                  <a:cubicBezTo>
                    <a:pt x="783965" y="169018"/>
                    <a:pt x="789146" y="258502"/>
                    <a:pt x="789146" y="351805"/>
                  </a:cubicBezTo>
                  <a:lnTo>
                    <a:pt x="789146" y="351802"/>
                  </a:lnTo>
                  <a:close/>
                </a:path>
              </a:pathLst>
            </a:custGeom>
            <a:solidFill>
              <a:schemeClr val="bg1">
                <a:lumMod val="85000"/>
                <a:alpha val="90000"/>
              </a:schemeClr>
            </a:solid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56465" tIns="52494" rIns="52493" bIns="52493" numCol="1" spcCol="1270" anchor="ctr" anchorCtr="0">
              <a:noAutofit/>
            </a:bodyPr>
            <a:lstStyle/>
            <a:p>
              <a:pPr marL="304800" lvl="1" indent="-304800" defTabSz="1303655">
                <a:lnSpc>
                  <a:spcPct val="90000"/>
                </a:lnSpc>
                <a:spcBef>
                  <a:spcPct val="0"/>
                </a:spcBef>
                <a:spcAft>
                  <a:spcPct val="15000"/>
                </a:spcAft>
                <a:buChar char="•"/>
              </a:pPr>
              <a:endParaRPr lang="en-US" sz="2900">
                <a:latin typeface="+mn-ea"/>
              </a:endParaRPr>
            </a:p>
            <a:p>
              <a:pPr marL="304800" lvl="1" indent="-304800" defTabSz="1303655">
                <a:lnSpc>
                  <a:spcPct val="90000"/>
                </a:lnSpc>
                <a:spcBef>
                  <a:spcPct val="0"/>
                </a:spcBef>
                <a:spcAft>
                  <a:spcPct val="15000"/>
                </a:spcAft>
                <a:buChar char="•"/>
              </a:pPr>
              <a:endParaRPr lang="en-US" sz="2900">
                <a:latin typeface="+mn-ea"/>
              </a:endParaRPr>
            </a:p>
          </p:txBody>
        </p:sp>
        <p:grpSp>
          <p:nvGrpSpPr>
            <p:cNvPr id="84" name="Group 83"/>
            <p:cNvGrpSpPr/>
            <p:nvPr/>
          </p:nvGrpSpPr>
          <p:grpSpPr>
            <a:xfrm>
              <a:off x="1691650" y="2473000"/>
              <a:ext cx="1981294" cy="463299"/>
              <a:chOff x="4033795" y="2061675"/>
              <a:chExt cx="1981294" cy="463299"/>
            </a:xfrm>
          </p:grpSpPr>
          <p:sp>
            <p:nvSpPr>
              <p:cNvPr id="85" name="Text Placeholder 3"/>
              <p:cNvSpPr txBox="1"/>
              <p:nvPr/>
            </p:nvSpPr>
            <p:spPr>
              <a:xfrm>
                <a:off x="4399178" y="2074851"/>
                <a:ext cx="1615911" cy="45012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sz="1100">
                    <a:solidFill/>
                    <a:latin typeface="+mn-ea"/>
                  </a:rPr>
                  <a:t>此处添加详细文本描述，建议与XX内容相关并符合整体语言风格，语言描述尽量简洁生动。</a:t>
                </a:r>
                <a:endParaRPr lang="en-US" altLang="zh-CN" sz="1300" dirty="0">
                  <a:solidFill>
                    <a:schemeClr val="tx1">
                      <a:lumMod val="65000"/>
                      <a:lumOff val="35000"/>
                    </a:schemeClr>
                  </a:solidFill>
                  <a:latin typeface="+mn-ea"/>
                </a:endParaRPr>
              </a:p>
            </p:txBody>
          </p:sp>
          <p:sp>
            <p:nvSpPr>
              <p:cNvPr id="86" name="Rectangle 85"/>
              <p:cNvSpPr/>
              <p:nvPr/>
            </p:nvSpPr>
            <p:spPr>
              <a:xfrm>
                <a:off x="4033795" y="2061675"/>
                <a:ext cx="49" cy="427040"/>
              </a:xfrm>
              <a:prstGeom prst="rect">
                <a:avLst/>
              </a:prstGeom>
            </p:spPr>
            <p:txBody>
              <a:bodyPr wrap="none" lIns="0" tIns="0" rIns="0" bIns="0">
                <a:spAutoFit/>
              </a:bodyPr>
              <a:lstStyle/>
              <a:p>
                <a:endParaRPr lang="en-US" sz="3700" dirty="0">
                  <a:solidFill>
                    <a:schemeClr val="tx1">
                      <a:lumMod val="65000"/>
                      <a:lumOff val="35000"/>
                    </a:schemeClr>
                  </a:solidFill>
                  <a:latin typeface="+mn-ea"/>
                </a:endParaRPr>
              </a:p>
            </p:txBody>
          </p:sp>
        </p:grpSp>
      </p:grpSp>
      <p:grpSp>
        <p:nvGrpSpPr>
          <p:cNvPr id="117" name="Group 116"/>
          <p:cNvGrpSpPr/>
          <p:nvPr/>
        </p:nvGrpSpPr>
        <p:grpSpPr>
          <a:xfrm>
            <a:off x="1026451" y="4421754"/>
            <a:ext cx="3946970" cy="1618764"/>
            <a:chOff x="769938" y="3316315"/>
            <a:chExt cx="2960613" cy="1214073"/>
          </a:xfrm>
        </p:grpSpPr>
        <p:sp>
          <p:nvSpPr>
            <p:cNvPr id="72" name="Freeform 71"/>
            <p:cNvSpPr/>
            <p:nvPr/>
          </p:nvSpPr>
          <p:spPr>
            <a:xfrm>
              <a:off x="769938" y="3316316"/>
              <a:ext cx="849852" cy="1214072"/>
            </a:xfrm>
            <a:custGeom>
              <a:avLst/>
              <a:gdLst>
                <a:gd name="connsiteX0" fmla="*/ 0 w 1214072"/>
                <a:gd name="connsiteY0" fmla="*/ 0 h 849850"/>
                <a:gd name="connsiteX1" fmla="*/ 789147 w 1214072"/>
                <a:gd name="connsiteY1" fmla="*/ 0 h 849850"/>
                <a:gd name="connsiteX2" fmla="*/ 1214072 w 1214072"/>
                <a:gd name="connsiteY2" fmla="*/ 424925 h 849850"/>
                <a:gd name="connsiteX3" fmla="*/ 789147 w 1214072"/>
                <a:gd name="connsiteY3" fmla="*/ 849850 h 849850"/>
                <a:gd name="connsiteX4" fmla="*/ 0 w 1214072"/>
                <a:gd name="connsiteY4" fmla="*/ 849850 h 849850"/>
                <a:gd name="connsiteX5" fmla="*/ 424925 w 1214072"/>
                <a:gd name="connsiteY5" fmla="*/ 424925 h 849850"/>
                <a:gd name="connsiteX6" fmla="*/ 0 w 1214072"/>
                <a:gd name="connsiteY6" fmla="*/ 0 h 849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4072" h="849850">
                  <a:moveTo>
                    <a:pt x="1214071" y="0"/>
                  </a:moveTo>
                  <a:lnTo>
                    <a:pt x="1214071" y="552403"/>
                  </a:lnTo>
                  <a:lnTo>
                    <a:pt x="607036" y="849850"/>
                  </a:lnTo>
                  <a:lnTo>
                    <a:pt x="1" y="552403"/>
                  </a:lnTo>
                  <a:lnTo>
                    <a:pt x="1" y="0"/>
                  </a:lnTo>
                  <a:lnTo>
                    <a:pt x="607036" y="297447"/>
                  </a:lnTo>
                  <a:lnTo>
                    <a:pt x="1214071" y="0"/>
                  </a:lnTo>
                  <a:close/>
                </a:path>
              </a:pathLst>
            </a:custGeom>
            <a:solidFill>
              <a:schemeClr val="accent1"/>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606" tIns="439530" rIns="14606" bIns="439530" numCol="1" spcCol="1270" anchor="ctr" anchorCtr="0">
              <a:noAutofit/>
            </a:bodyPr>
            <a:lstStyle/>
            <a:p>
              <a:pPr algn="ctr" defTabSz="1362710">
                <a:lnSpc>
                  <a:spcPct val="90000"/>
                </a:lnSpc>
                <a:spcBef>
                  <a:spcPct val="0"/>
                </a:spcBef>
                <a:spcAft>
                  <a:spcPct val="35000"/>
                </a:spcAft>
              </a:pPr>
              <a:r>
                <a:rPr lang="en-US" sz="2900" dirty="0">
                  <a:solidFill/>
                  <a:latin typeface="+mn-ea"/>
                </a:rPr>
                <a:t>03</a:t>
              </a:r>
              <a:endParaRPr lang="en-US" sz="3100" dirty="0">
                <a:latin typeface="+mn-ea"/>
              </a:endParaRPr>
            </a:p>
          </p:txBody>
        </p:sp>
        <p:sp>
          <p:nvSpPr>
            <p:cNvPr id="73" name="Freeform 72"/>
            <p:cNvSpPr/>
            <p:nvPr/>
          </p:nvSpPr>
          <p:spPr>
            <a:xfrm>
              <a:off x="1619787" y="3316315"/>
              <a:ext cx="2110764" cy="789147"/>
            </a:xfrm>
            <a:custGeom>
              <a:avLst/>
              <a:gdLst>
                <a:gd name="connsiteX0" fmla="*/ 131527 w 789146"/>
                <a:gd name="connsiteY0" fmla="*/ 0 h 2110763"/>
                <a:gd name="connsiteX1" fmla="*/ 657619 w 789146"/>
                <a:gd name="connsiteY1" fmla="*/ 0 h 2110763"/>
                <a:gd name="connsiteX2" fmla="*/ 750623 w 789146"/>
                <a:gd name="connsiteY2" fmla="*/ 38524 h 2110763"/>
                <a:gd name="connsiteX3" fmla="*/ 789146 w 789146"/>
                <a:gd name="connsiteY3" fmla="*/ 131528 h 2110763"/>
                <a:gd name="connsiteX4" fmla="*/ 789146 w 789146"/>
                <a:gd name="connsiteY4" fmla="*/ 2110763 h 2110763"/>
                <a:gd name="connsiteX5" fmla="*/ 789146 w 789146"/>
                <a:gd name="connsiteY5" fmla="*/ 2110763 h 2110763"/>
                <a:gd name="connsiteX6" fmla="*/ 789146 w 789146"/>
                <a:gd name="connsiteY6" fmla="*/ 2110763 h 2110763"/>
                <a:gd name="connsiteX7" fmla="*/ 0 w 789146"/>
                <a:gd name="connsiteY7" fmla="*/ 2110763 h 2110763"/>
                <a:gd name="connsiteX8" fmla="*/ 0 w 789146"/>
                <a:gd name="connsiteY8" fmla="*/ 2110763 h 2110763"/>
                <a:gd name="connsiteX9" fmla="*/ 0 w 789146"/>
                <a:gd name="connsiteY9" fmla="*/ 2110763 h 2110763"/>
                <a:gd name="connsiteX10" fmla="*/ 0 w 789146"/>
                <a:gd name="connsiteY10" fmla="*/ 131527 h 2110763"/>
                <a:gd name="connsiteX11" fmla="*/ 38524 w 789146"/>
                <a:gd name="connsiteY11" fmla="*/ 38523 h 2110763"/>
                <a:gd name="connsiteX12" fmla="*/ 131528 w 789146"/>
                <a:gd name="connsiteY12" fmla="*/ 0 h 2110763"/>
                <a:gd name="connsiteX13" fmla="*/ 131527 w 789146"/>
                <a:gd name="connsiteY13" fmla="*/ 0 h 2110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89146" h="2110763">
                  <a:moveTo>
                    <a:pt x="789146" y="351802"/>
                  </a:moveTo>
                  <a:lnTo>
                    <a:pt x="789146" y="1758961"/>
                  </a:lnTo>
                  <a:cubicBezTo>
                    <a:pt x="789146" y="1852264"/>
                    <a:pt x="783965" y="1941748"/>
                    <a:pt x="774743" y="2007723"/>
                  </a:cubicBezTo>
                  <a:cubicBezTo>
                    <a:pt x="765521" y="2073698"/>
                    <a:pt x="753013" y="2110762"/>
                    <a:pt x="739972" y="2110762"/>
                  </a:cubicBezTo>
                  <a:lnTo>
                    <a:pt x="0" y="2110762"/>
                  </a:lnTo>
                  <a:lnTo>
                    <a:pt x="0" y="2110762"/>
                  </a:lnTo>
                  <a:lnTo>
                    <a:pt x="0" y="2110762"/>
                  </a:lnTo>
                  <a:lnTo>
                    <a:pt x="0" y="1"/>
                  </a:lnTo>
                  <a:lnTo>
                    <a:pt x="0" y="1"/>
                  </a:lnTo>
                  <a:lnTo>
                    <a:pt x="0" y="1"/>
                  </a:lnTo>
                  <a:lnTo>
                    <a:pt x="739972" y="1"/>
                  </a:lnTo>
                  <a:cubicBezTo>
                    <a:pt x="753014" y="1"/>
                    <a:pt x="765522" y="37065"/>
                    <a:pt x="774743" y="103043"/>
                  </a:cubicBezTo>
                  <a:cubicBezTo>
                    <a:pt x="783965" y="169018"/>
                    <a:pt x="789146" y="258502"/>
                    <a:pt x="789146" y="351805"/>
                  </a:cubicBezTo>
                  <a:lnTo>
                    <a:pt x="789146" y="351802"/>
                  </a:lnTo>
                  <a:close/>
                </a:path>
              </a:pathLst>
            </a:custGeom>
            <a:solidFill>
              <a:schemeClr val="bg1">
                <a:lumMod val="85000"/>
                <a:alpha val="90000"/>
              </a:schemeClr>
            </a:solid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56465" tIns="52494" rIns="52493" bIns="52493" numCol="1" spcCol="1270" anchor="ctr" anchorCtr="0">
              <a:noAutofit/>
            </a:bodyPr>
            <a:lstStyle/>
            <a:p>
              <a:pPr marL="304800" lvl="1" indent="-304800" defTabSz="1303655">
                <a:lnSpc>
                  <a:spcPct val="90000"/>
                </a:lnSpc>
                <a:spcBef>
                  <a:spcPct val="0"/>
                </a:spcBef>
                <a:spcAft>
                  <a:spcPct val="15000"/>
                </a:spcAft>
                <a:buChar char="•"/>
              </a:pPr>
              <a:endParaRPr lang="en-US" sz="2900">
                <a:latin typeface="+mn-ea"/>
              </a:endParaRPr>
            </a:p>
            <a:p>
              <a:pPr marL="304800" lvl="1" indent="-304800" defTabSz="1303655">
                <a:lnSpc>
                  <a:spcPct val="90000"/>
                </a:lnSpc>
                <a:spcBef>
                  <a:spcPct val="0"/>
                </a:spcBef>
                <a:spcAft>
                  <a:spcPct val="15000"/>
                </a:spcAft>
                <a:buChar char="•"/>
              </a:pPr>
              <a:endParaRPr lang="en-US" sz="2900">
                <a:latin typeface="+mn-ea"/>
              </a:endParaRPr>
            </a:p>
          </p:txBody>
        </p:sp>
        <p:grpSp>
          <p:nvGrpSpPr>
            <p:cNvPr id="87" name="Group 86"/>
            <p:cNvGrpSpPr/>
            <p:nvPr/>
          </p:nvGrpSpPr>
          <p:grpSpPr>
            <a:xfrm>
              <a:off x="1691650" y="3476294"/>
              <a:ext cx="1981294" cy="463299"/>
              <a:chOff x="4033795" y="2061675"/>
              <a:chExt cx="1981294" cy="463299"/>
            </a:xfrm>
          </p:grpSpPr>
          <p:sp>
            <p:nvSpPr>
              <p:cNvPr id="88" name="Text Placeholder 3"/>
              <p:cNvSpPr txBox="1"/>
              <p:nvPr/>
            </p:nvSpPr>
            <p:spPr>
              <a:xfrm>
                <a:off x="4399178" y="2074851"/>
                <a:ext cx="1615911" cy="45012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sz="1100">
                    <a:solidFill/>
                    <a:latin typeface="+mn-ea"/>
                  </a:rPr>
                  <a:t>此处添加详细文本描述，建议与XX内容相关并符合整体语言风格，语言描述尽量简洁生动。</a:t>
                </a:r>
                <a:endParaRPr lang="en-US" altLang="zh-CN" sz="1300" dirty="0">
                  <a:solidFill>
                    <a:schemeClr val="tx1">
                      <a:lumMod val="65000"/>
                      <a:lumOff val="35000"/>
                    </a:schemeClr>
                  </a:solidFill>
                  <a:latin typeface="+mn-ea"/>
                </a:endParaRPr>
              </a:p>
            </p:txBody>
          </p:sp>
          <p:sp>
            <p:nvSpPr>
              <p:cNvPr id="89" name="Rectangle 88"/>
              <p:cNvSpPr/>
              <p:nvPr/>
            </p:nvSpPr>
            <p:spPr>
              <a:xfrm>
                <a:off x="4033795" y="2061675"/>
                <a:ext cx="49" cy="427040"/>
              </a:xfrm>
              <a:prstGeom prst="rect">
                <a:avLst/>
              </a:prstGeom>
            </p:spPr>
            <p:txBody>
              <a:bodyPr wrap="none" lIns="0" tIns="0" rIns="0" bIns="0">
                <a:spAutoFit/>
              </a:bodyPr>
              <a:lstStyle/>
              <a:p>
                <a:endParaRPr lang="en-US" sz="3700" dirty="0">
                  <a:solidFill>
                    <a:schemeClr val="tx1">
                      <a:lumMod val="65000"/>
                      <a:lumOff val="35000"/>
                    </a:schemeClr>
                  </a:solidFill>
                  <a:latin typeface="+mn-ea"/>
                </a:endParaRPr>
              </a:p>
            </p:txBody>
          </p:sp>
        </p:grpSp>
      </p:grpSp>
      <p:grpSp>
        <p:nvGrpSpPr>
          <p:cNvPr id="119" name="Group 118"/>
          <p:cNvGrpSpPr/>
          <p:nvPr/>
        </p:nvGrpSpPr>
        <p:grpSpPr>
          <a:xfrm>
            <a:off x="7216993" y="1719210"/>
            <a:ext cx="3946970" cy="1618764"/>
            <a:chOff x="5413449" y="1289407"/>
            <a:chExt cx="2960613" cy="1214073"/>
          </a:xfrm>
        </p:grpSpPr>
        <p:sp>
          <p:nvSpPr>
            <p:cNvPr id="45" name="Freeform 44"/>
            <p:cNvSpPr/>
            <p:nvPr/>
          </p:nvSpPr>
          <p:spPr>
            <a:xfrm flipH="1">
              <a:off x="7524210" y="1289407"/>
              <a:ext cx="849852" cy="1214073"/>
            </a:xfrm>
            <a:custGeom>
              <a:avLst/>
              <a:gdLst>
                <a:gd name="connsiteX0" fmla="*/ 0 w 1214072"/>
                <a:gd name="connsiteY0" fmla="*/ 0 h 849850"/>
                <a:gd name="connsiteX1" fmla="*/ 789147 w 1214072"/>
                <a:gd name="connsiteY1" fmla="*/ 0 h 849850"/>
                <a:gd name="connsiteX2" fmla="*/ 1214072 w 1214072"/>
                <a:gd name="connsiteY2" fmla="*/ 424925 h 849850"/>
                <a:gd name="connsiteX3" fmla="*/ 789147 w 1214072"/>
                <a:gd name="connsiteY3" fmla="*/ 849850 h 849850"/>
                <a:gd name="connsiteX4" fmla="*/ 0 w 1214072"/>
                <a:gd name="connsiteY4" fmla="*/ 849850 h 849850"/>
                <a:gd name="connsiteX5" fmla="*/ 424925 w 1214072"/>
                <a:gd name="connsiteY5" fmla="*/ 424925 h 849850"/>
                <a:gd name="connsiteX6" fmla="*/ 0 w 1214072"/>
                <a:gd name="connsiteY6" fmla="*/ 0 h 849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4072" h="849850">
                  <a:moveTo>
                    <a:pt x="1214071" y="0"/>
                  </a:moveTo>
                  <a:lnTo>
                    <a:pt x="1214071" y="552403"/>
                  </a:lnTo>
                  <a:lnTo>
                    <a:pt x="607036" y="849850"/>
                  </a:lnTo>
                  <a:lnTo>
                    <a:pt x="1" y="552403"/>
                  </a:lnTo>
                  <a:lnTo>
                    <a:pt x="1" y="0"/>
                  </a:lnTo>
                  <a:lnTo>
                    <a:pt x="607036" y="297447"/>
                  </a:lnTo>
                  <a:lnTo>
                    <a:pt x="1214071" y="0"/>
                  </a:lnTo>
                  <a:close/>
                </a:path>
              </a:pathLst>
            </a:custGeom>
            <a:solidFill>
              <a:schemeClr val="accent2"/>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606" tIns="439531" rIns="14606" bIns="439530" numCol="1" spcCol="1270" anchor="ctr" anchorCtr="0">
              <a:noAutofit/>
            </a:bodyPr>
            <a:lstStyle/>
            <a:p>
              <a:pPr algn="ctr" defTabSz="1362710">
                <a:lnSpc>
                  <a:spcPct val="90000"/>
                </a:lnSpc>
                <a:spcBef>
                  <a:spcPct val="0"/>
                </a:spcBef>
                <a:spcAft>
                  <a:spcPct val="35000"/>
                </a:spcAft>
              </a:pPr>
              <a:r>
                <a:rPr lang="en-US" sz="2900" dirty="0">
                  <a:solidFill/>
                  <a:latin typeface="+mn-ea"/>
                </a:rPr>
                <a:t>04</a:t>
              </a:r>
              <a:endParaRPr lang="en-US" sz="3100" dirty="0">
                <a:latin typeface="+mn-ea"/>
              </a:endParaRPr>
            </a:p>
          </p:txBody>
        </p:sp>
        <p:sp>
          <p:nvSpPr>
            <p:cNvPr id="46" name="Freeform 45"/>
            <p:cNvSpPr/>
            <p:nvPr/>
          </p:nvSpPr>
          <p:spPr>
            <a:xfrm flipH="1">
              <a:off x="5413449" y="1289409"/>
              <a:ext cx="2110764" cy="789147"/>
            </a:xfrm>
            <a:custGeom>
              <a:avLst/>
              <a:gdLst>
                <a:gd name="connsiteX0" fmla="*/ 131527 w 789146"/>
                <a:gd name="connsiteY0" fmla="*/ 0 h 2110763"/>
                <a:gd name="connsiteX1" fmla="*/ 657619 w 789146"/>
                <a:gd name="connsiteY1" fmla="*/ 0 h 2110763"/>
                <a:gd name="connsiteX2" fmla="*/ 750623 w 789146"/>
                <a:gd name="connsiteY2" fmla="*/ 38524 h 2110763"/>
                <a:gd name="connsiteX3" fmla="*/ 789146 w 789146"/>
                <a:gd name="connsiteY3" fmla="*/ 131528 h 2110763"/>
                <a:gd name="connsiteX4" fmla="*/ 789146 w 789146"/>
                <a:gd name="connsiteY4" fmla="*/ 2110763 h 2110763"/>
                <a:gd name="connsiteX5" fmla="*/ 789146 w 789146"/>
                <a:gd name="connsiteY5" fmla="*/ 2110763 h 2110763"/>
                <a:gd name="connsiteX6" fmla="*/ 789146 w 789146"/>
                <a:gd name="connsiteY6" fmla="*/ 2110763 h 2110763"/>
                <a:gd name="connsiteX7" fmla="*/ 0 w 789146"/>
                <a:gd name="connsiteY7" fmla="*/ 2110763 h 2110763"/>
                <a:gd name="connsiteX8" fmla="*/ 0 w 789146"/>
                <a:gd name="connsiteY8" fmla="*/ 2110763 h 2110763"/>
                <a:gd name="connsiteX9" fmla="*/ 0 w 789146"/>
                <a:gd name="connsiteY9" fmla="*/ 2110763 h 2110763"/>
                <a:gd name="connsiteX10" fmla="*/ 0 w 789146"/>
                <a:gd name="connsiteY10" fmla="*/ 131527 h 2110763"/>
                <a:gd name="connsiteX11" fmla="*/ 38524 w 789146"/>
                <a:gd name="connsiteY11" fmla="*/ 38523 h 2110763"/>
                <a:gd name="connsiteX12" fmla="*/ 131528 w 789146"/>
                <a:gd name="connsiteY12" fmla="*/ 0 h 2110763"/>
                <a:gd name="connsiteX13" fmla="*/ 131527 w 789146"/>
                <a:gd name="connsiteY13" fmla="*/ 0 h 2110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89146" h="2110763">
                  <a:moveTo>
                    <a:pt x="789146" y="351802"/>
                  </a:moveTo>
                  <a:lnTo>
                    <a:pt x="789146" y="1758961"/>
                  </a:lnTo>
                  <a:cubicBezTo>
                    <a:pt x="789146" y="1852264"/>
                    <a:pt x="783965" y="1941748"/>
                    <a:pt x="774743" y="2007723"/>
                  </a:cubicBezTo>
                  <a:cubicBezTo>
                    <a:pt x="765521" y="2073698"/>
                    <a:pt x="753013" y="2110762"/>
                    <a:pt x="739972" y="2110762"/>
                  </a:cubicBezTo>
                  <a:lnTo>
                    <a:pt x="0" y="2110762"/>
                  </a:lnTo>
                  <a:lnTo>
                    <a:pt x="0" y="2110762"/>
                  </a:lnTo>
                  <a:lnTo>
                    <a:pt x="0" y="2110762"/>
                  </a:lnTo>
                  <a:lnTo>
                    <a:pt x="0" y="1"/>
                  </a:lnTo>
                  <a:lnTo>
                    <a:pt x="0" y="1"/>
                  </a:lnTo>
                  <a:lnTo>
                    <a:pt x="0" y="1"/>
                  </a:lnTo>
                  <a:lnTo>
                    <a:pt x="739972" y="1"/>
                  </a:lnTo>
                  <a:cubicBezTo>
                    <a:pt x="753014" y="1"/>
                    <a:pt x="765522" y="37065"/>
                    <a:pt x="774743" y="103043"/>
                  </a:cubicBezTo>
                  <a:cubicBezTo>
                    <a:pt x="783965" y="169018"/>
                    <a:pt x="789146" y="258502"/>
                    <a:pt x="789146" y="351805"/>
                  </a:cubicBezTo>
                  <a:lnTo>
                    <a:pt x="789146" y="351802"/>
                  </a:lnTo>
                  <a:close/>
                </a:path>
              </a:pathLst>
            </a:custGeom>
            <a:solidFill>
              <a:schemeClr val="bg1">
                <a:lumMod val="85000"/>
                <a:alpha val="90000"/>
              </a:schemeClr>
            </a:solid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56465" tIns="52493" rIns="52493" bIns="52494" numCol="1" spcCol="1270" anchor="ctr" anchorCtr="0">
              <a:noAutofit/>
            </a:bodyPr>
            <a:lstStyle/>
            <a:p>
              <a:pPr marL="304800" lvl="1" indent="-304800" defTabSz="1303655">
                <a:lnSpc>
                  <a:spcPct val="90000"/>
                </a:lnSpc>
                <a:spcBef>
                  <a:spcPct val="0"/>
                </a:spcBef>
                <a:spcAft>
                  <a:spcPct val="15000"/>
                </a:spcAft>
                <a:buChar char="•"/>
              </a:pPr>
              <a:endParaRPr lang="en-US" sz="2900">
                <a:latin typeface="+mn-ea"/>
              </a:endParaRPr>
            </a:p>
            <a:p>
              <a:pPr marL="304800" lvl="1" indent="-304800" defTabSz="1303655">
                <a:lnSpc>
                  <a:spcPct val="90000"/>
                </a:lnSpc>
                <a:spcBef>
                  <a:spcPct val="0"/>
                </a:spcBef>
                <a:spcAft>
                  <a:spcPct val="15000"/>
                </a:spcAft>
                <a:buChar char="•"/>
              </a:pPr>
              <a:endParaRPr lang="en-US" sz="2900">
                <a:latin typeface="+mn-ea"/>
              </a:endParaRPr>
            </a:p>
          </p:txBody>
        </p:sp>
        <p:grpSp>
          <p:nvGrpSpPr>
            <p:cNvPr id="94" name="Group 93"/>
            <p:cNvGrpSpPr/>
            <p:nvPr/>
          </p:nvGrpSpPr>
          <p:grpSpPr>
            <a:xfrm>
              <a:off x="5473970" y="1441601"/>
              <a:ext cx="1978380" cy="463299"/>
              <a:chOff x="3998844" y="2061675"/>
              <a:chExt cx="1978380" cy="463299"/>
            </a:xfrm>
          </p:grpSpPr>
          <p:sp>
            <p:nvSpPr>
              <p:cNvPr id="95" name="Text Placeholder 3"/>
              <p:cNvSpPr txBox="1"/>
              <p:nvPr/>
            </p:nvSpPr>
            <p:spPr>
              <a:xfrm>
                <a:off x="3998844" y="2074851"/>
                <a:ext cx="1615911" cy="45012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sz="1100">
                    <a:solidFill/>
                    <a:latin typeface="+mn-ea"/>
                  </a:rPr>
                  <a:t>此处添加详细文本描述，建议与XX内容相关并符合整体语言风格，语言描述尽量简洁生动。</a:t>
                </a:r>
                <a:endParaRPr lang="zh-CN" altLang="en-US" sz="1300" dirty="0">
                  <a:solidFill>
                    <a:schemeClr val="tx1">
                      <a:lumMod val="65000"/>
                      <a:lumOff val="35000"/>
                    </a:schemeClr>
                  </a:solidFill>
                  <a:latin typeface="+mn-ea"/>
                </a:endParaRPr>
              </a:p>
            </p:txBody>
          </p:sp>
          <p:sp>
            <p:nvSpPr>
              <p:cNvPr id="96" name="Rectangle 95"/>
              <p:cNvSpPr/>
              <p:nvPr/>
            </p:nvSpPr>
            <p:spPr>
              <a:xfrm>
                <a:off x="5977175" y="2061675"/>
                <a:ext cx="49" cy="427040"/>
              </a:xfrm>
              <a:prstGeom prst="rect">
                <a:avLst/>
              </a:prstGeom>
            </p:spPr>
            <p:txBody>
              <a:bodyPr wrap="none" lIns="0" tIns="0" rIns="0" bIns="0">
                <a:spAutoFit/>
              </a:bodyPr>
              <a:lstStyle/>
              <a:p>
                <a:pPr algn="r"/>
                <a:endParaRPr lang="en-US" sz="3700" dirty="0">
                  <a:solidFill>
                    <a:schemeClr val="tx1">
                      <a:lumMod val="65000"/>
                      <a:lumOff val="35000"/>
                    </a:schemeClr>
                  </a:solidFill>
                  <a:latin typeface="+mn-ea"/>
                </a:endParaRPr>
              </a:p>
            </p:txBody>
          </p:sp>
        </p:grpSp>
      </p:grpSp>
      <p:grpSp>
        <p:nvGrpSpPr>
          <p:cNvPr id="120" name="Group 119"/>
          <p:cNvGrpSpPr/>
          <p:nvPr/>
        </p:nvGrpSpPr>
        <p:grpSpPr>
          <a:xfrm>
            <a:off x="7216993" y="3070483"/>
            <a:ext cx="3946970" cy="1618763"/>
            <a:chOff x="5413449" y="2302862"/>
            <a:chExt cx="2960613" cy="1214072"/>
          </a:xfrm>
        </p:grpSpPr>
        <p:sp>
          <p:nvSpPr>
            <p:cNvPr id="48" name="Freeform 47"/>
            <p:cNvSpPr/>
            <p:nvPr/>
          </p:nvSpPr>
          <p:spPr>
            <a:xfrm flipH="1">
              <a:off x="7524210" y="2302862"/>
              <a:ext cx="849852" cy="1214072"/>
            </a:xfrm>
            <a:custGeom>
              <a:avLst/>
              <a:gdLst>
                <a:gd name="connsiteX0" fmla="*/ 0 w 1214072"/>
                <a:gd name="connsiteY0" fmla="*/ 0 h 849850"/>
                <a:gd name="connsiteX1" fmla="*/ 789147 w 1214072"/>
                <a:gd name="connsiteY1" fmla="*/ 0 h 849850"/>
                <a:gd name="connsiteX2" fmla="*/ 1214072 w 1214072"/>
                <a:gd name="connsiteY2" fmla="*/ 424925 h 849850"/>
                <a:gd name="connsiteX3" fmla="*/ 789147 w 1214072"/>
                <a:gd name="connsiteY3" fmla="*/ 849850 h 849850"/>
                <a:gd name="connsiteX4" fmla="*/ 0 w 1214072"/>
                <a:gd name="connsiteY4" fmla="*/ 849850 h 849850"/>
                <a:gd name="connsiteX5" fmla="*/ 424925 w 1214072"/>
                <a:gd name="connsiteY5" fmla="*/ 424925 h 849850"/>
                <a:gd name="connsiteX6" fmla="*/ 0 w 1214072"/>
                <a:gd name="connsiteY6" fmla="*/ 0 h 849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4072" h="849850">
                  <a:moveTo>
                    <a:pt x="1214071" y="0"/>
                  </a:moveTo>
                  <a:lnTo>
                    <a:pt x="1214071" y="552403"/>
                  </a:lnTo>
                  <a:lnTo>
                    <a:pt x="607036" y="849850"/>
                  </a:lnTo>
                  <a:lnTo>
                    <a:pt x="1" y="552403"/>
                  </a:lnTo>
                  <a:lnTo>
                    <a:pt x="1" y="0"/>
                  </a:lnTo>
                  <a:lnTo>
                    <a:pt x="607036" y="297447"/>
                  </a:lnTo>
                  <a:lnTo>
                    <a:pt x="1214071" y="0"/>
                  </a:lnTo>
                  <a:close/>
                </a:path>
              </a:pathLst>
            </a:custGeom>
            <a:solidFill>
              <a:schemeClr val="accent3"/>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606" tIns="439530" rIns="14606" bIns="439530" numCol="1" spcCol="1270" anchor="ctr" anchorCtr="0">
              <a:noAutofit/>
            </a:bodyPr>
            <a:lstStyle/>
            <a:p>
              <a:pPr algn="ctr" defTabSz="1362710">
                <a:lnSpc>
                  <a:spcPct val="90000"/>
                </a:lnSpc>
                <a:spcBef>
                  <a:spcPct val="0"/>
                </a:spcBef>
                <a:spcAft>
                  <a:spcPct val="35000"/>
                </a:spcAft>
              </a:pPr>
              <a:r>
                <a:rPr lang="en-US" sz="2900" dirty="0">
                  <a:solidFill/>
                  <a:latin typeface="+mn-ea"/>
                </a:rPr>
                <a:t>05</a:t>
              </a:r>
              <a:endParaRPr lang="en-US" sz="3100" dirty="0">
                <a:latin typeface="+mn-ea"/>
              </a:endParaRPr>
            </a:p>
          </p:txBody>
        </p:sp>
        <p:sp>
          <p:nvSpPr>
            <p:cNvPr id="63" name="Freeform 62"/>
            <p:cNvSpPr/>
            <p:nvPr/>
          </p:nvSpPr>
          <p:spPr>
            <a:xfrm flipH="1">
              <a:off x="5413449" y="2302862"/>
              <a:ext cx="2110764" cy="789147"/>
            </a:xfrm>
            <a:custGeom>
              <a:avLst/>
              <a:gdLst>
                <a:gd name="connsiteX0" fmla="*/ 131527 w 789146"/>
                <a:gd name="connsiteY0" fmla="*/ 0 h 2110763"/>
                <a:gd name="connsiteX1" fmla="*/ 657619 w 789146"/>
                <a:gd name="connsiteY1" fmla="*/ 0 h 2110763"/>
                <a:gd name="connsiteX2" fmla="*/ 750623 w 789146"/>
                <a:gd name="connsiteY2" fmla="*/ 38524 h 2110763"/>
                <a:gd name="connsiteX3" fmla="*/ 789146 w 789146"/>
                <a:gd name="connsiteY3" fmla="*/ 131528 h 2110763"/>
                <a:gd name="connsiteX4" fmla="*/ 789146 w 789146"/>
                <a:gd name="connsiteY4" fmla="*/ 2110763 h 2110763"/>
                <a:gd name="connsiteX5" fmla="*/ 789146 w 789146"/>
                <a:gd name="connsiteY5" fmla="*/ 2110763 h 2110763"/>
                <a:gd name="connsiteX6" fmla="*/ 789146 w 789146"/>
                <a:gd name="connsiteY6" fmla="*/ 2110763 h 2110763"/>
                <a:gd name="connsiteX7" fmla="*/ 0 w 789146"/>
                <a:gd name="connsiteY7" fmla="*/ 2110763 h 2110763"/>
                <a:gd name="connsiteX8" fmla="*/ 0 w 789146"/>
                <a:gd name="connsiteY8" fmla="*/ 2110763 h 2110763"/>
                <a:gd name="connsiteX9" fmla="*/ 0 w 789146"/>
                <a:gd name="connsiteY9" fmla="*/ 2110763 h 2110763"/>
                <a:gd name="connsiteX10" fmla="*/ 0 w 789146"/>
                <a:gd name="connsiteY10" fmla="*/ 131527 h 2110763"/>
                <a:gd name="connsiteX11" fmla="*/ 38524 w 789146"/>
                <a:gd name="connsiteY11" fmla="*/ 38523 h 2110763"/>
                <a:gd name="connsiteX12" fmla="*/ 131528 w 789146"/>
                <a:gd name="connsiteY12" fmla="*/ 0 h 2110763"/>
                <a:gd name="connsiteX13" fmla="*/ 131527 w 789146"/>
                <a:gd name="connsiteY13" fmla="*/ 0 h 2110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89146" h="2110763">
                  <a:moveTo>
                    <a:pt x="789146" y="351802"/>
                  </a:moveTo>
                  <a:lnTo>
                    <a:pt x="789146" y="1758961"/>
                  </a:lnTo>
                  <a:cubicBezTo>
                    <a:pt x="789146" y="1852264"/>
                    <a:pt x="783965" y="1941748"/>
                    <a:pt x="774743" y="2007723"/>
                  </a:cubicBezTo>
                  <a:cubicBezTo>
                    <a:pt x="765521" y="2073698"/>
                    <a:pt x="753013" y="2110762"/>
                    <a:pt x="739972" y="2110762"/>
                  </a:cubicBezTo>
                  <a:lnTo>
                    <a:pt x="0" y="2110762"/>
                  </a:lnTo>
                  <a:lnTo>
                    <a:pt x="0" y="2110762"/>
                  </a:lnTo>
                  <a:lnTo>
                    <a:pt x="0" y="2110762"/>
                  </a:lnTo>
                  <a:lnTo>
                    <a:pt x="0" y="1"/>
                  </a:lnTo>
                  <a:lnTo>
                    <a:pt x="0" y="1"/>
                  </a:lnTo>
                  <a:lnTo>
                    <a:pt x="0" y="1"/>
                  </a:lnTo>
                  <a:lnTo>
                    <a:pt x="739972" y="1"/>
                  </a:lnTo>
                  <a:cubicBezTo>
                    <a:pt x="753014" y="1"/>
                    <a:pt x="765522" y="37065"/>
                    <a:pt x="774743" y="103043"/>
                  </a:cubicBezTo>
                  <a:cubicBezTo>
                    <a:pt x="783965" y="169018"/>
                    <a:pt x="789146" y="258502"/>
                    <a:pt x="789146" y="351805"/>
                  </a:cubicBezTo>
                  <a:lnTo>
                    <a:pt x="789146" y="351802"/>
                  </a:lnTo>
                  <a:close/>
                </a:path>
              </a:pathLst>
            </a:custGeom>
            <a:solidFill>
              <a:schemeClr val="bg1">
                <a:lumMod val="85000"/>
                <a:alpha val="90000"/>
              </a:schemeClr>
            </a:solid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56465" tIns="52494" rIns="52493" bIns="52493" numCol="1" spcCol="1270" anchor="ctr" anchorCtr="0">
              <a:noAutofit/>
            </a:bodyPr>
            <a:lstStyle/>
            <a:p>
              <a:pPr marL="304800" lvl="1" indent="-304800" defTabSz="1303655">
                <a:lnSpc>
                  <a:spcPct val="90000"/>
                </a:lnSpc>
                <a:spcBef>
                  <a:spcPct val="0"/>
                </a:spcBef>
                <a:spcAft>
                  <a:spcPct val="15000"/>
                </a:spcAft>
                <a:buChar char="•"/>
              </a:pPr>
              <a:endParaRPr lang="en-US" sz="2900">
                <a:latin typeface="+mn-ea"/>
              </a:endParaRPr>
            </a:p>
            <a:p>
              <a:pPr marL="304800" lvl="1" indent="-304800" defTabSz="1303655">
                <a:lnSpc>
                  <a:spcPct val="90000"/>
                </a:lnSpc>
                <a:spcBef>
                  <a:spcPct val="0"/>
                </a:spcBef>
                <a:spcAft>
                  <a:spcPct val="15000"/>
                </a:spcAft>
                <a:buChar char="•"/>
              </a:pPr>
              <a:endParaRPr lang="en-US" sz="2900">
                <a:latin typeface="+mn-ea"/>
              </a:endParaRPr>
            </a:p>
          </p:txBody>
        </p:sp>
        <p:grpSp>
          <p:nvGrpSpPr>
            <p:cNvPr id="97" name="Group 96"/>
            <p:cNvGrpSpPr/>
            <p:nvPr/>
          </p:nvGrpSpPr>
          <p:grpSpPr>
            <a:xfrm>
              <a:off x="5473970" y="2465297"/>
              <a:ext cx="1978380" cy="463299"/>
              <a:chOff x="3998844" y="2061675"/>
              <a:chExt cx="1978380" cy="463299"/>
            </a:xfrm>
          </p:grpSpPr>
          <p:sp>
            <p:nvSpPr>
              <p:cNvPr id="98" name="Text Placeholder 3"/>
              <p:cNvSpPr txBox="1"/>
              <p:nvPr/>
            </p:nvSpPr>
            <p:spPr>
              <a:xfrm>
                <a:off x="3998844" y="2074851"/>
                <a:ext cx="1615911" cy="45012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sz="1100">
                    <a:solidFill/>
                    <a:latin typeface="+mn-ea"/>
                  </a:rPr>
                  <a:t>此处添加详细文本描述，建议与XX内容相关并符合整体语言风格，语言描述尽量简洁生动。</a:t>
                </a:r>
                <a:endParaRPr lang="zh-CN" altLang="en-US" sz="1300" dirty="0">
                  <a:solidFill>
                    <a:schemeClr val="tx1">
                      <a:lumMod val="65000"/>
                      <a:lumOff val="35000"/>
                    </a:schemeClr>
                  </a:solidFill>
                  <a:latin typeface="+mn-ea"/>
                </a:endParaRPr>
              </a:p>
            </p:txBody>
          </p:sp>
          <p:sp>
            <p:nvSpPr>
              <p:cNvPr id="99" name="Rectangle 98"/>
              <p:cNvSpPr/>
              <p:nvPr/>
            </p:nvSpPr>
            <p:spPr>
              <a:xfrm>
                <a:off x="5977175" y="2061675"/>
                <a:ext cx="49" cy="427040"/>
              </a:xfrm>
              <a:prstGeom prst="rect">
                <a:avLst/>
              </a:prstGeom>
            </p:spPr>
            <p:txBody>
              <a:bodyPr wrap="none" lIns="0" tIns="0" rIns="0" bIns="0">
                <a:spAutoFit/>
              </a:bodyPr>
              <a:lstStyle/>
              <a:p>
                <a:pPr algn="r"/>
                <a:endParaRPr lang="en-US" sz="3700" dirty="0">
                  <a:solidFill>
                    <a:schemeClr val="tx1">
                      <a:lumMod val="65000"/>
                      <a:lumOff val="35000"/>
                    </a:schemeClr>
                  </a:solidFill>
                  <a:latin typeface="+mn-ea"/>
                </a:endParaRPr>
              </a:p>
            </p:txBody>
          </p:sp>
        </p:grpSp>
      </p:grpSp>
      <p:grpSp>
        <p:nvGrpSpPr>
          <p:cNvPr id="121" name="Group 120"/>
          <p:cNvGrpSpPr/>
          <p:nvPr/>
        </p:nvGrpSpPr>
        <p:grpSpPr>
          <a:xfrm>
            <a:off x="7216993" y="4421754"/>
            <a:ext cx="3946970" cy="1618764"/>
            <a:chOff x="5413449" y="3316315"/>
            <a:chExt cx="2960613" cy="1214073"/>
          </a:xfrm>
        </p:grpSpPr>
        <p:sp>
          <p:nvSpPr>
            <p:cNvPr id="64" name="Freeform 63"/>
            <p:cNvSpPr/>
            <p:nvPr/>
          </p:nvSpPr>
          <p:spPr>
            <a:xfrm flipH="1">
              <a:off x="7524210" y="3316316"/>
              <a:ext cx="849852" cy="1214072"/>
            </a:xfrm>
            <a:custGeom>
              <a:avLst/>
              <a:gdLst>
                <a:gd name="connsiteX0" fmla="*/ 0 w 1214072"/>
                <a:gd name="connsiteY0" fmla="*/ 0 h 849850"/>
                <a:gd name="connsiteX1" fmla="*/ 789147 w 1214072"/>
                <a:gd name="connsiteY1" fmla="*/ 0 h 849850"/>
                <a:gd name="connsiteX2" fmla="*/ 1214072 w 1214072"/>
                <a:gd name="connsiteY2" fmla="*/ 424925 h 849850"/>
                <a:gd name="connsiteX3" fmla="*/ 789147 w 1214072"/>
                <a:gd name="connsiteY3" fmla="*/ 849850 h 849850"/>
                <a:gd name="connsiteX4" fmla="*/ 0 w 1214072"/>
                <a:gd name="connsiteY4" fmla="*/ 849850 h 849850"/>
                <a:gd name="connsiteX5" fmla="*/ 424925 w 1214072"/>
                <a:gd name="connsiteY5" fmla="*/ 424925 h 849850"/>
                <a:gd name="connsiteX6" fmla="*/ 0 w 1214072"/>
                <a:gd name="connsiteY6" fmla="*/ 0 h 849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4072" h="849850">
                  <a:moveTo>
                    <a:pt x="1214071" y="0"/>
                  </a:moveTo>
                  <a:lnTo>
                    <a:pt x="1214071" y="552403"/>
                  </a:lnTo>
                  <a:lnTo>
                    <a:pt x="607036" y="849850"/>
                  </a:lnTo>
                  <a:lnTo>
                    <a:pt x="1" y="552403"/>
                  </a:lnTo>
                  <a:lnTo>
                    <a:pt x="1" y="0"/>
                  </a:lnTo>
                  <a:lnTo>
                    <a:pt x="607036" y="297447"/>
                  </a:lnTo>
                  <a:lnTo>
                    <a:pt x="1214071" y="0"/>
                  </a:lnTo>
                  <a:close/>
                </a:path>
              </a:pathLst>
            </a:custGeom>
            <a:solidFill>
              <a:schemeClr val="accent4"/>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606" tIns="439530" rIns="14606" bIns="439530" numCol="1" spcCol="1270" anchor="ctr" anchorCtr="0">
              <a:noAutofit/>
            </a:bodyPr>
            <a:lstStyle/>
            <a:p>
              <a:pPr algn="ctr" defTabSz="1362710">
                <a:lnSpc>
                  <a:spcPct val="90000"/>
                </a:lnSpc>
                <a:spcBef>
                  <a:spcPct val="0"/>
                </a:spcBef>
                <a:spcAft>
                  <a:spcPct val="35000"/>
                </a:spcAft>
              </a:pPr>
              <a:r>
                <a:rPr lang="en-US" sz="2900" dirty="0">
                  <a:solidFill/>
                  <a:latin typeface="+mn-ea"/>
                </a:rPr>
                <a:t>06</a:t>
              </a:r>
              <a:endParaRPr lang="en-US" sz="3100" dirty="0">
                <a:latin typeface="+mn-ea"/>
              </a:endParaRPr>
            </a:p>
          </p:txBody>
        </p:sp>
        <p:sp>
          <p:nvSpPr>
            <p:cNvPr id="65" name="Freeform 64"/>
            <p:cNvSpPr/>
            <p:nvPr/>
          </p:nvSpPr>
          <p:spPr>
            <a:xfrm flipH="1">
              <a:off x="5413449" y="3316315"/>
              <a:ext cx="2110764" cy="789147"/>
            </a:xfrm>
            <a:custGeom>
              <a:avLst/>
              <a:gdLst>
                <a:gd name="connsiteX0" fmla="*/ 131527 w 789146"/>
                <a:gd name="connsiteY0" fmla="*/ 0 h 2110763"/>
                <a:gd name="connsiteX1" fmla="*/ 657619 w 789146"/>
                <a:gd name="connsiteY1" fmla="*/ 0 h 2110763"/>
                <a:gd name="connsiteX2" fmla="*/ 750623 w 789146"/>
                <a:gd name="connsiteY2" fmla="*/ 38524 h 2110763"/>
                <a:gd name="connsiteX3" fmla="*/ 789146 w 789146"/>
                <a:gd name="connsiteY3" fmla="*/ 131528 h 2110763"/>
                <a:gd name="connsiteX4" fmla="*/ 789146 w 789146"/>
                <a:gd name="connsiteY4" fmla="*/ 2110763 h 2110763"/>
                <a:gd name="connsiteX5" fmla="*/ 789146 w 789146"/>
                <a:gd name="connsiteY5" fmla="*/ 2110763 h 2110763"/>
                <a:gd name="connsiteX6" fmla="*/ 789146 w 789146"/>
                <a:gd name="connsiteY6" fmla="*/ 2110763 h 2110763"/>
                <a:gd name="connsiteX7" fmla="*/ 0 w 789146"/>
                <a:gd name="connsiteY7" fmla="*/ 2110763 h 2110763"/>
                <a:gd name="connsiteX8" fmla="*/ 0 w 789146"/>
                <a:gd name="connsiteY8" fmla="*/ 2110763 h 2110763"/>
                <a:gd name="connsiteX9" fmla="*/ 0 w 789146"/>
                <a:gd name="connsiteY9" fmla="*/ 2110763 h 2110763"/>
                <a:gd name="connsiteX10" fmla="*/ 0 w 789146"/>
                <a:gd name="connsiteY10" fmla="*/ 131527 h 2110763"/>
                <a:gd name="connsiteX11" fmla="*/ 38524 w 789146"/>
                <a:gd name="connsiteY11" fmla="*/ 38523 h 2110763"/>
                <a:gd name="connsiteX12" fmla="*/ 131528 w 789146"/>
                <a:gd name="connsiteY12" fmla="*/ 0 h 2110763"/>
                <a:gd name="connsiteX13" fmla="*/ 131527 w 789146"/>
                <a:gd name="connsiteY13" fmla="*/ 0 h 2110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89146" h="2110763">
                  <a:moveTo>
                    <a:pt x="789146" y="351802"/>
                  </a:moveTo>
                  <a:lnTo>
                    <a:pt x="789146" y="1758961"/>
                  </a:lnTo>
                  <a:cubicBezTo>
                    <a:pt x="789146" y="1852264"/>
                    <a:pt x="783965" y="1941748"/>
                    <a:pt x="774743" y="2007723"/>
                  </a:cubicBezTo>
                  <a:cubicBezTo>
                    <a:pt x="765521" y="2073698"/>
                    <a:pt x="753013" y="2110762"/>
                    <a:pt x="739972" y="2110762"/>
                  </a:cubicBezTo>
                  <a:lnTo>
                    <a:pt x="0" y="2110762"/>
                  </a:lnTo>
                  <a:lnTo>
                    <a:pt x="0" y="2110762"/>
                  </a:lnTo>
                  <a:lnTo>
                    <a:pt x="0" y="2110762"/>
                  </a:lnTo>
                  <a:lnTo>
                    <a:pt x="0" y="1"/>
                  </a:lnTo>
                  <a:lnTo>
                    <a:pt x="0" y="1"/>
                  </a:lnTo>
                  <a:lnTo>
                    <a:pt x="0" y="1"/>
                  </a:lnTo>
                  <a:lnTo>
                    <a:pt x="739972" y="1"/>
                  </a:lnTo>
                  <a:cubicBezTo>
                    <a:pt x="753014" y="1"/>
                    <a:pt x="765522" y="37065"/>
                    <a:pt x="774743" y="103043"/>
                  </a:cubicBezTo>
                  <a:cubicBezTo>
                    <a:pt x="783965" y="169018"/>
                    <a:pt x="789146" y="258502"/>
                    <a:pt x="789146" y="351805"/>
                  </a:cubicBezTo>
                  <a:lnTo>
                    <a:pt x="789146" y="351802"/>
                  </a:lnTo>
                  <a:close/>
                </a:path>
              </a:pathLst>
            </a:custGeom>
            <a:solidFill>
              <a:schemeClr val="bg1">
                <a:lumMod val="85000"/>
                <a:alpha val="90000"/>
              </a:schemeClr>
            </a:solid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56465" tIns="52494" rIns="52493" bIns="52493" numCol="1" spcCol="1270" anchor="ctr" anchorCtr="0">
              <a:noAutofit/>
            </a:bodyPr>
            <a:lstStyle/>
            <a:p>
              <a:pPr marL="304800" lvl="1" indent="-304800" defTabSz="1303655">
                <a:lnSpc>
                  <a:spcPct val="90000"/>
                </a:lnSpc>
                <a:spcBef>
                  <a:spcPct val="0"/>
                </a:spcBef>
                <a:spcAft>
                  <a:spcPct val="15000"/>
                </a:spcAft>
                <a:buChar char="•"/>
              </a:pPr>
              <a:endParaRPr lang="en-US" sz="2900">
                <a:latin typeface="+mn-ea"/>
              </a:endParaRPr>
            </a:p>
            <a:p>
              <a:pPr marL="304800" lvl="1" indent="-304800" defTabSz="1303655">
                <a:lnSpc>
                  <a:spcPct val="90000"/>
                </a:lnSpc>
                <a:spcBef>
                  <a:spcPct val="0"/>
                </a:spcBef>
                <a:spcAft>
                  <a:spcPct val="15000"/>
                </a:spcAft>
                <a:buChar char="•"/>
              </a:pPr>
              <a:endParaRPr lang="en-US" sz="2900">
                <a:latin typeface="+mn-ea"/>
              </a:endParaRPr>
            </a:p>
          </p:txBody>
        </p:sp>
        <p:grpSp>
          <p:nvGrpSpPr>
            <p:cNvPr id="102" name="Group 101"/>
            <p:cNvGrpSpPr/>
            <p:nvPr/>
          </p:nvGrpSpPr>
          <p:grpSpPr>
            <a:xfrm>
              <a:off x="5473970" y="3463379"/>
              <a:ext cx="1978380" cy="463299"/>
              <a:chOff x="3998844" y="2061675"/>
              <a:chExt cx="1978380" cy="463299"/>
            </a:xfrm>
          </p:grpSpPr>
          <p:sp>
            <p:nvSpPr>
              <p:cNvPr id="105" name="Text Placeholder 3"/>
              <p:cNvSpPr txBox="1"/>
              <p:nvPr/>
            </p:nvSpPr>
            <p:spPr>
              <a:xfrm>
                <a:off x="3998844" y="2074851"/>
                <a:ext cx="1615911" cy="45012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sz="1100">
                    <a:solidFill/>
                    <a:latin typeface="+mn-ea"/>
                  </a:rPr>
                  <a:t>此处添加详细文本描述，建议与XX内容相关并符合整体语言风格，语言描述尽量简洁生动。</a:t>
                </a:r>
                <a:endParaRPr lang="zh-CN" altLang="en-US" sz="1300" dirty="0">
                  <a:solidFill>
                    <a:schemeClr val="tx1">
                      <a:lumMod val="65000"/>
                      <a:lumOff val="35000"/>
                    </a:schemeClr>
                  </a:solidFill>
                  <a:latin typeface="+mn-ea"/>
                </a:endParaRPr>
              </a:p>
            </p:txBody>
          </p:sp>
          <p:sp>
            <p:nvSpPr>
              <p:cNvPr id="108" name="Rectangle 107"/>
              <p:cNvSpPr/>
              <p:nvPr/>
            </p:nvSpPr>
            <p:spPr>
              <a:xfrm>
                <a:off x="5977175" y="2061675"/>
                <a:ext cx="49" cy="427040"/>
              </a:xfrm>
              <a:prstGeom prst="rect">
                <a:avLst/>
              </a:prstGeom>
            </p:spPr>
            <p:txBody>
              <a:bodyPr wrap="none" lIns="0" tIns="0" rIns="0" bIns="0">
                <a:spAutoFit/>
              </a:bodyPr>
              <a:lstStyle/>
              <a:p>
                <a:pPr algn="r"/>
                <a:endParaRPr lang="en-US" sz="3700" dirty="0">
                  <a:solidFill>
                    <a:schemeClr val="tx1">
                      <a:lumMod val="65000"/>
                      <a:lumOff val="35000"/>
                    </a:schemeClr>
                  </a:solidFill>
                  <a:latin typeface="+mn-ea"/>
                </a:endParaRPr>
              </a:p>
            </p:txBody>
          </p:sp>
        </p:grpSp>
      </p:grpSp>
      <p:sp>
        <p:nvSpPr>
          <p:cNvPr id="112" name="Freeform 111"/>
          <p:cNvSpPr/>
          <p:nvPr/>
        </p:nvSpPr>
        <p:spPr>
          <a:xfrm>
            <a:off x="5546870" y="1662386"/>
            <a:ext cx="1096675" cy="1096817"/>
          </a:xfrm>
          <a:custGeom>
            <a:avLst/>
            <a:gdLst>
              <a:gd name="connsiteX0" fmla="*/ 0 w 661361"/>
              <a:gd name="connsiteY0" fmla="*/ 330681 h 661361"/>
              <a:gd name="connsiteX1" fmla="*/ 96855 w 661361"/>
              <a:gd name="connsiteY1" fmla="*/ 96854 h 661361"/>
              <a:gd name="connsiteX2" fmla="*/ 330682 w 661361"/>
              <a:gd name="connsiteY2" fmla="*/ 0 h 661361"/>
              <a:gd name="connsiteX3" fmla="*/ 564509 w 661361"/>
              <a:gd name="connsiteY3" fmla="*/ 96855 h 661361"/>
              <a:gd name="connsiteX4" fmla="*/ 661363 w 661361"/>
              <a:gd name="connsiteY4" fmla="*/ 330682 h 661361"/>
              <a:gd name="connsiteX5" fmla="*/ 564509 w 661361"/>
              <a:gd name="connsiteY5" fmla="*/ 564509 h 661361"/>
              <a:gd name="connsiteX6" fmla="*/ 330682 w 661361"/>
              <a:gd name="connsiteY6" fmla="*/ 661363 h 661361"/>
              <a:gd name="connsiteX7" fmla="*/ 96855 w 661361"/>
              <a:gd name="connsiteY7" fmla="*/ 564509 h 661361"/>
              <a:gd name="connsiteX8" fmla="*/ 1 w 661361"/>
              <a:gd name="connsiteY8" fmla="*/ 330682 h 661361"/>
              <a:gd name="connsiteX9" fmla="*/ 0 w 661361"/>
              <a:gd name="connsiteY9" fmla="*/ 330681 h 66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chemeClr val="tx2">
              <a:lumMod val="75000"/>
            </a:schemeClr>
          </a:solidFill>
          <a:ln w="12700"/>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1824" tIns="141824" rIns="141824" bIns="141824" numCol="1" spcCol="1693" anchor="ctr" anchorCtr="0">
            <a:noAutofit/>
          </a:bodyPr>
          <a:lstStyle/>
          <a:p>
            <a:pPr algn="ctr" defTabSz="888365">
              <a:lnSpc>
                <a:spcPct val="90000"/>
              </a:lnSpc>
              <a:spcBef>
                <a:spcPct val="0"/>
              </a:spcBef>
              <a:spcAft>
                <a:spcPct val="35000"/>
              </a:spcAft>
            </a:pPr>
            <a:endParaRPr lang="en-US" sz="3200" dirty="0">
              <a:latin typeface="+mn-ea"/>
            </a:endParaRPr>
          </a:p>
        </p:txBody>
      </p:sp>
      <p:sp>
        <p:nvSpPr>
          <p:cNvPr id="113" name="Freeform 112"/>
          <p:cNvSpPr/>
          <p:nvPr/>
        </p:nvSpPr>
        <p:spPr>
          <a:xfrm>
            <a:off x="5546870" y="3057961"/>
            <a:ext cx="1096675" cy="1096817"/>
          </a:xfrm>
          <a:custGeom>
            <a:avLst/>
            <a:gdLst>
              <a:gd name="connsiteX0" fmla="*/ 0 w 661361"/>
              <a:gd name="connsiteY0" fmla="*/ 330681 h 661361"/>
              <a:gd name="connsiteX1" fmla="*/ 96855 w 661361"/>
              <a:gd name="connsiteY1" fmla="*/ 96854 h 661361"/>
              <a:gd name="connsiteX2" fmla="*/ 330682 w 661361"/>
              <a:gd name="connsiteY2" fmla="*/ 0 h 661361"/>
              <a:gd name="connsiteX3" fmla="*/ 564509 w 661361"/>
              <a:gd name="connsiteY3" fmla="*/ 96855 h 661361"/>
              <a:gd name="connsiteX4" fmla="*/ 661363 w 661361"/>
              <a:gd name="connsiteY4" fmla="*/ 330682 h 661361"/>
              <a:gd name="connsiteX5" fmla="*/ 564509 w 661361"/>
              <a:gd name="connsiteY5" fmla="*/ 564509 h 661361"/>
              <a:gd name="connsiteX6" fmla="*/ 330682 w 661361"/>
              <a:gd name="connsiteY6" fmla="*/ 661363 h 661361"/>
              <a:gd name="connsiteX7" fmla="*/ 96855 w 661361"/>
              <a:gd name="connsiteY7" fmla="*/ 564509 h 661361"/>
              <a:gd name="connsiteX8" fmla="*/ 1 w 661361"/>
              <a:gd name="connsiteY8" fmla="*/ 330682 h 661361"/>
              <a:gd name="connsiteX9" fmla="*/ 0 w 661361"/>
              <a:gd name="connsiteY9" fmla="*/ 330681 h 66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chemeClr val="accent1"/>
          </a:solidFill>
          <a:ln w="12700"/>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1824" tIns="141824" rIns="141824" bIns="141824" numCol="1" spcCol="1693" anchor="ctr" anchorCtr="0">
            <a:noAutofit/>
          </a:bodyPr>
          <a:lstStyle/>
          <a:p>
            <a:pPr algn="ctr" defTabSz="888365">
              <a:lnSpc>
                <a:spcPct val="90000"/>
              </a:lnSpc>
              <a:spcBef>
                <a:spcPct val="0"/>
              </a:spcBef>
              <a:spcAft>
                <a:spcPct val="35000"/>
              </a:spcAft>
            </a:pPr>
            <a:endParaRPr lang="en-US" sz="5300" dirty="0">
              <a:latin typeface="+mn-ea"/>
            </a:endParaRPr>
          </a:p>
        </p:txBody>
      </p:sp>
      <p:sp>
        <p:nvSpPr>
          <p:cNvPr id="114" name="Freeform 113"/>
          <p:cNvSpPr/>
          <p:nvPr/>
        </p:nvSpPr>
        <p:spPr>
          <a:xfrm>
            <a:off x="5546870" y="4453536"/>
            <a:ext cx="1096675" cy="1096817"/>
          </a:xfrm>
          <a:custGeom>
            <a:avLst/>
            <a:gdLst>
              <a:gd name="connsiteX0" fmla="*/ 0 w 661361"/>
              <a:gd name="connsiteY0" fmla="*/ 330681 h 661361"/>
              <a:gd name="connsiteX1" fmla="*/ 96855 w 661361"/>
              <a:gd name="connsiteY1" fmla="*/ 96854 h 661361"/>
              <a:gd name="connsiteX2" fmla="*/ 330682 w 661361"/>
              <a:gd name="connsiteY2" fmla="*/ 0 h 661361"/>
              <a:gd name="connsiteX3" fmla="*/ 564509 w 661361"/>
              <a:gd name="connsiteY3" fmla="*/ 96855 h 661361"/>
              <a:gd name="connsiteX4" fmla="*/ 661363 w 661361"/>
              <a:gd name="connsiteY4" fmla="*/ 330682 h 661361"/>
              <a:gd name="connsiteX5" fmla="*/ 564509 w 661361"/>
              <a:gd name="connsiteY5" fmla="*/ 564509 h 661361"/>
              <a:gd name="connsiteX6" fmla="*/ 330682 w 661361"/>
              <a:gd name="connsiteY6" fmla="*/ 661363 h 661361"/>
              <a:gd name="connsiteX7" fmla="*/ 96855 w 661361"/>
              <a:gd name="connsiteY7" fmla="*/ 564509 h 661361"/>
              <a:gd name="connsiteX8" fmla="*/ 1 w 661361"/>
              <a:gd name="connsiteY8" fmla="*/ 330682 h 661361"/>
              <a:gd name="connsiteX9" fmla="*/ 0 w 661361"/>
              <a:gd name="connsiteY9" fmla="*/ 330681 h 66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chemeClr val="accent3"/>
          </a:solidFill>
          <a:ln w="12700"/>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1824" tIns="141824" rIns="141824" bIns="141824" numCol="1" spcCol="1693" anchor="ctr" anchorCtr="0">
            <a:noAutofit/>
          </a:bodyPr>
          <a:lstStyle/>
          <a:p>
            <a:pPr algn="ctr" defTabSz="888365">
              <a:lnSpc>
                <a:spcPct val="90000"/>
              </a:lnSpc>
              <a:spcBef>
                <a:spcPct val="0"/>
              </a:spcBef>
              <a:spcAft>
                <a:spcPct val="35000"/>
              </a:spcAft>
            </a:pPr>
            <a:endParaRPr lang="en-US" kern="1200" dirty="0">
              <a:solidFill>
                <a:schemeClr val="bg1"/>
              </a:solidFill>
              <a:latin typeface="+mn-ea"/>
            </a:endParaRPr>
          </a:p>
        </p:txBody>
      </p:sp>
      <p:sp>
        <p:nvSpPr>
          <p:cNvPr id="47" name="Freeform 143"/>
          <p:cNvSpPr>
            <a:spLocks noEditPoints="1"/>
          </p:cNvSpPr>
          <p:nvPr/>
        </p:nvSpPr>
        <p:spPr bwMode="auto">
          <a:xfrm>
            <a:off x="5840181" y="4786637"/>
            <a:ext cx="482537" cy="444500"/>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49" name="Freeform 92"/>
          <p:cNvSpPr>
            <a:spLocks noEditPoints="1"/>
          </p:cNvSpPr>
          <p:nvPr/>
        </p:nvSpPr>
        <p:spPr bwMode="auto">
          <a:xfrm>
            <a:off x="5867694" y="3377694"/>
            <a:ext cx="455025" cy="463551"/>
          </a:xfrm>
          <a:custGeom>
            <a:avLst/>
            <a:gdLst>
              <a:gd name="T0" fmla="*/ 143 w 148"/>
              <a:gd name="T1" fmla="*/ 130 h 151"/>
              <a:gd name="T2" fmla="*/ 100 w 148"/>
              <a:gd name="T3" fmla="*/ 86 h 151"/>
              <a:gd name="T4" fmla="*/ 110 w 148"/>
              <a:gd name="T5" fmla="*/ 55 h 151"/>
              <a:gd name="T6" fmla="*/ 55 w 148"/>
              <a:gd name="T7" fmla="*/ 0 h 151"/>
              <a:gd name="T8" fmla="*/ 0 w 148"/>
              <a:gd name="T9" fmla="*/ 55 h 151"/>
              <a:gd name="T10" fmla="*/ 55 w 148"/>
              <a:gd name="T11" fmla="*/ 109 h 151"/>
              <a:gd name="T12" fmla="*/ 81 w 148"/>
              <a:gd name="T13" fmla="*/ 103 h 151"/>
              <a:gd name="T14" fmla="*/ 126 w 148"/>
              <a:gd name="T15" fmla="*/ 147 h 151"/>
              <a:gd name="T16" fmla="*/ 143 w 148"/>
              <a:gd name="T17" fmla="*/ 147 h 151"/>
              <a:gd name="T18" fmla="*/ 143 w 148"/>
              <a:gd name="T19" fmla="*/ 130 h 151"/>
              <a:gd name="T20" fmla="*/ 19 w 148"/>
              <a:gd name="T21" fmla="*/ 55 h 151"/>
              <a:gd name="T22" fmla="*/ 55 w 148"/>
              <a:gd name="T23" fmla="*/ 18 h 151"/>
              <a:gd name="T24" fmla="*/ 92 w 148"/>
              <a:gd name="T25" fmla="*/ 55 h 151"/>
              <a:gd name="T26" fmla="*/ 55 w 148"/>
              <a:gd name="T27" fmla="*/ 91 h 151"/>
              <a:gd name="T28" fmla="*/ 19 w 148"/>
              <a:gd name="T29" fmla="*/ 5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8" h="151">
                <a:moveTo>
                  <a:pt x="143" y="130"/>
                </a:moveTo>
                <a:cubicBezTo>
                  <a:pt x="100" y="86"/>
                  <a:pt x="100" y="86"/>
                  <a:pt x="100" y="86"/>
                </a:cubicBezTo>
                <a:cubicBezTo>
                  <a:pt x="106" y="77"/>
                  <a:pt x="110" y="67"/>
                  <a:pt x="110" y="55"/>
                </a:cubicBezTo>
                <a:cubicBezTo>
                  <a:pt x="110" y="24"/>
                  <a:pt x="85" y="0"/>
                  <a:pt x="55" y="0"/>
                </a:cubicBezTo>
                <a:cubicBezTo>
                  <a:pt x="25" y="0"/>
                  <a:pt x="0" y="24"/>
                  <a:pt x="0" y="55"/>
                </a:cubicBezTo>
                <a:cubicBezTo>
                  <a:pt x="0" y="85"/>
                  <a:pt x="25" y="109"/>
                  <a:pt x="55" y="109"/>
                </a:cubicBezTo>
                <a:cubicBezTo>
                  <a:pt x="65" y="109"/>
                  <a:pt x="74" y="107"/>
                  <a:pt x="81" y="103"/>
                </a:cubicBezTo>
                <a:cubicBezTo>
                  <a:pt x="126" y="147"/>
                  <a:pt x="126" y="147"/>
                  <a:pt x="126" y="147"/>
                </a:cubicBezTo>
                <a:cubicBezTo>
                  <a:pt x="130" y="151"/>
                  <a:pt x="138" y="151"/>
                  <a:pt x="143" y="147"/>
                </a:cubicBezTo>
                <a:cubicBezTo>
                  <a:pt x="148" y="142"/>
                  <a:pt x="148" y="134"/>
                  <a:pt x="143" y="130"/>
                </a:cubicBezTo>
                <a:close/>
                <a:moveTo>
                  <a:pt x="19" y="55"/>
                </a:moveTo>
                <a:cubicBezTo>
                  <a:pt x="19" y="34"/>
                  <a:pt x="35" y="18"/>
                  <a:pt x="55" y="18"/>
                </a:cubicBezTo>
                <a:cubicBezTo>
                  <a:pt x="75" y="18"/>
                  <a:pt x="92" y="34"/>
                  <a:pt x="92" y="55"/>
                </a:cubicBezTo>
                <a:cubicBezTo>
                  <a:pt x="92" y="75"/>
                  <a:pt x="75" y="91"/>
                  <a:pt x="55" y="91"/>
                </a:cubicBezTo>
                <a:cubicBezTo>
                  <a:pt x="35" y="91"/>
                  <a:pt x="19" y="75"/>
                  <a:pt x="19" y="55"/>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grpSp>
        <p:nvGrpSpPr>
          <p:cNvPr id="50" name="组合 49"/>
          <p:cNvGrpSpPr/>
          <p:nvPr/>
        </p:nvGrpSpPr>
        <p:grpSpPr>
          <a:xfrm>
            <a:off x="5883503" y="2009367"/>
            <a:ext cx="427511" cy="400051"/>
            <a:chOff x="6661150" y="233363"/>
            <a:chExt cx="320675" cy="300038"/>
          </a:xfrm>
          <a:solidFill>
            <a:schemeClr val="bg1"/>
          </a:solidFill>
        </p:grpSpPr>
        <p:sp>
          <p:nvSpPr>
            <p:cNvPr id="51" name="Freeform 153"/>
            <p:cNvSpPr/>
            <p:nvPr/>
          </p:nvSpPr>
          <p:spPr bwMode="auto">
            <a:xfrm>
              <a:off x="6677025" y="315913"/>
              <a:ext cx="79375" cy="187325"/>
            </a:xfrm>
            <a:custGeom>
              <a:avLst/>
              <a:gdLst>
                <a:gd name="T0" fmla="*/ 34 w 34"/>
                <a:gd name="T1" fmla="*/ 81 h 81"/>
                <a:gd name="T2" fmla="*/ 34 w 34"/>
                <a:gd name="T3" fmla="*/ 8 h 81"/>
                <a:gd name="T4" fmla="*/ 26 w 34"/>
                <a:gd name="T5" fmla="*/ 0 h 81"/>
                <a:gd name="T6" fmla="*/ 9 w 34"/>
                <a:gd name="T7" fmla="*/ 0 h 81"/>
                <a:gd name="T8" fmla="*/ 0 w 34"/>
                <a:gd name="T9" fmla="*/ 8 h 81"/>
                <a:gd name="T10" fmla="*/ 0 w 34"/>
                <a:gd name="T11" fmla="*/ 81 h 81"/>
                <a:gd name="T12" fmla="*/ 34 w 34"/>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34" h="81">
                  <a:moveTo>
                    <a:pt x="34" y="81"/>
                  </a:moveTo>
                  <a:cubicBezTo>
                    <a:pt x="34" y="8"/>
                    <a:pt x="34" y="8"/>
                    <a:pt x="34" y="8"/>
                  </a:cubicBezTo>
                  <a:cubicBezTo>
                    <a:pt x="34" y="4"/>
                    <a:pt x="30" y="0"/>
                    <a:pt x="26" y="0"/>
                  </a:cubicBezTo>
                  <a:cubicBezTo>
                    <a:pt x="9" y="0"/>
                    <a:pt x="9" y="0"/>
                    <a:pt x="9" y="0"/>
                  </a:cubicBezTo>
                  <a:cubicBezTo>
                    <a:pt x="4" y="0"/>
                    <a:pt x="0" y="4"/>
                    <a:pt x="0" y="8"/>
                  </a:cubicBezTo>
                  <a:cubicBezTo>
                    <a:pt x="0" y="81"/>
                    <a:pt x="0" y="81"/>
                    <a:pt x="0" y="81"/>
                  </a:cubicBezTo>
                  <a:lnTo>
                    <a:pt x="34" y="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52" name="Freeform 154"/>
            <p:cNvSpPr/>
            <p:nvPr/>
          </p:nvSpPr>
          <p:spPr bwMode="auto">
            <a:xfrm>
              <a:off x="6783388" y="233363"/>
              <a:ext cx="77788" cy="269875"/>
            </a:xfrm>
            <a:custGeom>
              <a:avLst/>
              <a:gdLst>
                <a:gd name="T0" fmla="*/ 34 w 34"/>
                <a:gd name="T1" fmla="*/ 117 h 117"/>
                <a:gd name="T2" fmla="*/ 34 w 34"/>
                <a:gd name="T3" fmla="*/ 8 h 117"/>
                <a:gd name="T4" fmla="*/ 25 w 34"/>
                <a:gd name="T5" fmla="*/ 0 h 117"/>
                <a:gd name="T6" fmla="*/ 8 w 34"/>
                <a:gd name="T7" fmla="*/ 0 h 117"/>
                <a:gd name="T8" fmla="*/ 0 w 34"/>
                <a:gd name="T9" fmla="*/ 8 h 117"/>
                <a:gd name="T10" fmla="*/ 0 w 34"/>
                <a:gd name="T11" fmla="*/ 117 h 117"/>
                <a:gd name="T12" fmla="*/ 34 w 34"/>
                <a:gd name="T13" fmla="*/ 117 h 117"/>
              </a:gdLst>
              <a:ahLst/>
              <a:cxnLst>
                <a:cxn ang="0">
                  <a:pos x="T0" y="T1"/>
                </a:cxn>
                <a:cxn ang="0">
                  <a:pos x="T2" y="T3"/>
                </a:cxn>
                <a:cxn ang="0">
                  <a:pos x="T4" y="T5"/>
                </a:cxn>
                <a:cxn ang="0">
                  <a:pos x="T6" y="T7"/>
                </a:cxn>
                <a:cxn ang="0">
                  <a:pos x="T8" y="T9"/>
                </a:cxn>
                <a:cxn ang="0">
                  <a:pos x="T10" y="T11"/>
                </a:cxn>
                <a:cxn ang="0">
                  <a:pos x="T12" y="T13"/>
                </a:cxn>
              </a:cxnLst>
              <a:rect l="0" t="0" r="r" b="b"/>
              <a:pathLst>
                <a:path w="34" h="117">
                  <a:moveTo>
                    <a:pt x="34" y="117"/>
                  </a:moveTo>
                  <a:cubicBezTo>
                    <a:pt x="34" y="8"/>
                    <a:pt x="34" y="8"/>
                    <a:pt x="34" y="8"/>
                  </a:cubicBezTo>
                  <a:cubicBezTo>
                    <a:pt x="34" y="4"/>
                    <a:pt x="30" y="0"/>
                    <a:pt x="25" y="0"/>
                  </a:cubicBezTo>
                  <a:cubicBezTo>
                    <a:pt x="8" y="0"/>
                    <a:pt x="8" y="0"/>
                    <a:pt x="8" y="0"/>
                  </a:cubicBezTo>
                  <a:cubicBezTo>
                    <a:pt x="3" y="0"/>
                    <a:pt x="0" y="4"/>
                    <a:pt x="0" y="8"/>
                  </a:cubicBezTo>
                  <a:cubicBezTo>
                    <a:pt x="0" y="117"/>
                    <a:pt x="0" y="117"/>
                    <a:pt x="0" y="117"/>
                  </a:cubicBezTo>
                  <a:lnTo>
                    <a:pt x="34"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53" name="Freeform 155"/>
            <p:cNvSpPr/>
            <p:nvPr/>
          </p:nvSpPr>
          <p:spPr bwMode="auto">
            <a:xfrm>
              <a:off x="6886575" y="358776"/>
              <a:ext cx="79375" cy="144463"/>
            </a:xfrm>
            <a:custGeom>
              <a:avLst/>
              <a:gdLst>
                <a:gd name="T0" fmla="*/ 34 w 34"/>
                <a:gd name="T1" fmla="*/ 63 h 63"/>
                <a:gd name="T2" fmla="*/ 34 w 34"/>
                <a:gd name="T3" fmla="*/ 8 h 63"/>
                <a:gd name="T4" fmla="*/ 25 w 34"/>
                <a:gd name="T5" fmla="*/ 0 h 63"/>
                <a:gd name="T6" fmla="*/ 8 w 34"/>
                <a:gd name="T7" fmla="*/ 0 h 63"/>
                <a:gd name="T8" fmla="*/ 0 w 34"/>
                <a:gd name="T9" fmla="*/ 8 h 63"/>
                <a:gd name="T10" fmla="*/ 0 w 34"/>
                <a:gd name="T11" fmla="*/ 63 h 63"/>
                <a:gd name="T12" fmla="*/ 34 w 3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34" h="63">
                  <a:moveTo>
                    <a:pt x="34" y="63"/>
                  </a:moveTo>
                  <a:cubicBezTo>
                    <a:pt x="34" y="8"/>
                    <a:pt x="34" y="8"/>
                    <a:pt x="34" y="8"/>
                  </a:cubicBezTo>
                  <a:cubicBezTo>
                    <a:pt x="34" y="4"/>
                    <a:pt x="30" y="0"/>
                    <a:pt x="25" y="0"/>
                  </a:cubicBezTo>
                  <a:cubicBezTo>
                    <a:pt x="8" y="0"/>
                    <a:pt x="8" y="0"/>
                    <a:pt x="8" y="0"/>
                  </a:cubicBezTo>
                  <a:cubicBezTo>
                    <a:pt x="4" y="0"/>
                    <a:pt x="0" y="4"/>
                    <a:pt x="0" y="8"/>
                  </a:cubicBezTo>
                  <a:cubicBezTo>
                    <a:pt x="0" y="63"/>
                    <a:pt x="0" y="63"/>
                    <a:pt x="0" y="63"/>
                  </a:cubicBezTo>
                  <a:lnTo>
                    <a:pt x="34" y="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54" name="Rectangle 156"/>
            <p:cNvSpPr>
              <a:spLocks noChangeArrowheads="1"/>
            </p:cNvSpPr>
            <p:nvPr/>
          </p:nvSpPr>
          <p:spPr bwMode="auto">
            <a:xfrm>
              <a:off x="6661150" y="512763"/>
              <a:ext cx="320675" cy="20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mn-ea"/>
              </a:endParaRPr>
            </a:p>
          </p:txBody>
        </p:sp>
      </p:grpSp>
      <p:sp>
        <p:nvSpPr>
          <p:cNvPr id="2" name="标题 1"/>
          <p:cNvSpPr>
            <a:spLocks noGrp="1"/>
          </p:cNvSpPr>
          <p:nvPr>
            <p:ph type="title"/>
          </p:nvPr>
        </p:nvSpPr>
        <p:spPr/>
        <p:txBody>
          <a:bodyPr/>
          <a:lstStyle/>
          <a:p>
            <a:r>
              <a:rPr>
                <a:solidFill/>
              </a:rPr>
              <a:t>单击此处添加XX内容</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112"/>
                                        </p:tgtEl>
                                        <p:attrNameLst>
                                          <p:attrName>style.visibility</p:attrName>
                                        </p:attrNameLst>
                                      </p:cBhvr>
                                      <p:to>
                                        <p:strVal val="visible"/>
                                      </p:to>
                                    </p:set>
                                    <p:anim calcmode="lin" valueType="num">
                                      <p:cBhvr>
                                        <p:cTn id="7" dur="500" fill="hold"/>
                                        <p:tgtEl>
                                          <p:spTgt spid="112"/>
                                        </p:tgtEl>
                                        <p:attrNameLst>
                                          <p:attrName>ppt_w</p:attrName>
                                        </p:attrNameLst>
                                      </p:cBhvr>
                                      <p:tavLst>
                                        <p:tav tm="0">
                                          <p:val>
                                            <p:fltVal val="0"/>
                                          </p:val>
                                        </p:tav>
                                        <p:tav tm="100000">
                                          <p:val>
                                            <p:strVal val="#ppt_w"/>
                                          </p:val>
                                        </p:tav>
                                      </p:tavLst>
                                    </p:anim>
                                    <p:anim calcmode="lin" valueType="num">
                                      <p:cBhvr>
                                        <p:cTn id="8" dur="500" fill="hold"/>
                                        <p:tgtEl>
                                          <p:spTgt spid="112"/>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113"/>
                                        </p:tgtEl>
                                        <p:attrNameLst>
                                          <p:attrName>style.visibility</p:attrName>
                                        </p:attrNameLst>
                                      </p:cBhvr>
                                      <p:to>
                                        <p:strVal val="visible"/>
                                      </p:to>
                                    </p:set>
                                    <p:anim calcmode="lin" valueType="num">
                                      <p:cBhvr>
                                        <p:cTn id="12" dur="500" fill="hold"/>
                                        <p:tgtEl>
                                          <p:spTgt spid="113"/>
                                        </p:tgtEl>
                                        <p:attrNameLst>
                                          <p:attrName>ppt_w</p:attrName>
                                        </p:attrNameLst>
                                      </p:cBhvr>
                                      <p:tavLst>
                                        <p:tav tm="0">
                                          <p:val>
                                            <p:fltVal val="0"/>
                                          </p:val>
                                        </p:tav>
                                        <p:tav tm="100000">
                                          <p:val>
                                            <p:strVal val="#ppt_w"/>
                                          </p:val>
                                        </p:tav>
                                      </p:tavLst>
                                    </p:anim>
                                    <p:anim calcmode="lin" valueType="num">
                                      <p:cBhvr>
                                        <p:cTn id="13" dur="500" fill="hold"/>
                                        <p:tgtEl>
                                          <p:spTgt spid="113"/>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3" presetClass="entr" presetSubtype="16" fill="hold" grpId="0" nodeType="afterEffect">
                                  <p:stCondLst>
                                    <p:cond delay="0"/>
                                  </p:stCondLst>
                                  <p:childTnLst>
                                    <p:set>
                                      <p:cBhvr>
                                        <p:cTn id="16" dur="1" fill="hold">
                                          <p:stCondLst>
                                            <p:cond delay="0"/>
                                          </p:stCondLst>
                                        </p:cTn>
                                        <p:tgtEl>
                                          <p:spTgt spid="114"/>
                                        </p:tgtEl>
                                        <p:attrNameLst>
                                          <p:attrName>style.visibility</p:attrName>
                                        </p:attrNameLst>
                                      </p:cBhvr>
                                      <p:to>
                                        <p:strVal val="visible"/>
                                      </p:to>
                                    </p:set>
                                    <p:anim calcmode="lin" valueType="num">
                                      <p:cBhvr>
                                        <p:cTn id="17" dur="500" fill="hold"/>
                                        <p:tgtEl>
                                          <p:spTgt spid="114"/>
                                        </p:tgtEl>
                                        <p:attrNameLst>
                                          <p:attrName>ppt_w</p:attrName>
                                        </p:attrNameLst>
                                      </p:cBhvr>
                                      <p:tavLst>
                                        <p:tav tm="0">
                                          <p:val>
                                            <p:fltVal val="0"/>
                                          </p:val>
                                        </p:tav>
                                        <p:tav tm="100000">
                                          <p:val>
                                            <p:strVal val="#ppt_w"/>
                                          </p:val>
                                        </p:tav>
                                      </p:tavLst>
                                    </p:anim>
                                    <p:anim calcmode="lin" valueType="num">
                                      <p:cBhvr>
                                        <p:cTn id="18" dur="500" fill="hold"/>
                                        <p:tgtEl>
                                          <p:spTgt spid="114"/>
                                        </p:tgtEl>
                                        <p:attrNameLst>
                                          <p:attrName>ppt_h</p:attrName>
                                        </p:attrNameLst>
                                      </p:cBhvr>
                                      <p:tavLst>
                                        <p:tav tm="0">
                                          <p:val>
                                            <p:fltVal val="0"/>
                                          </p:val>
                                        </p:tav>
                                        <p:tav tm="100000">
                                          <p:val>
                                            <p:strVal val="#ppt_h"/>
                                          </p:val>
                                        </p:tav>
                                      </p:tavLst>
                                    </p:anim>
                                  </p:childTnLst>
                                </p:cTn>
                              </p:par>
                            </p:childTnLst>
                          </p:cTn>
                        </p:par>
                        <p:par>
                          <p:cTn id="19" fill="hold">
                            <p:stCondLst>
                              <p:cond delay="1500"/>
                            </p:stCondLst>
                            <p:childTnLst>
                              <p:par>
                                <p:cTn id="20" presetID="2" presetClass="entr" presetSubtype="1" accel="50000" decel="50000" fill="hold" nodeType="afterEffect">
                                  <p:stCondLst>
                                    <p:cond delay="0"/>
                                  </p:stCondLst>
                                  <p:childTnLst>
                                    <p:set>
                                      <p:cBhvr>
                                        <p:cTn id="21" dur="1" fill="hold">
                                          <p:stCondLst>
                                            <p:cond delay="0"/>
                                          </p:stCondLst>
                                        </p:cTn>
                                        <p:tgtEl>
                                          <p:spTgt spid="115"/>
                                        </p:tgtEl>
                                        <p:attrNameLst>
                                          <p:attrName>style.visibility</p:attrName>
                                        </p:attrNameLst>
                                      </p:cBhvr>
                                      <p:to>
                                        <p:strVal val="visible"/>
                                      </p:to>
                                    </p:set>
                                    <p:anim calcmode="lin" valueType="num">
                                      <p:cBhvr additive="base">
                                        <p:cTn id="22" dur="500" fill="hold"/>
                                        <p:tgtEl>
                                          <p:spTgt spid="115"/>
                                        </p:tgtEl>
                                        <p:attrNameLst>
                                          <p:attrName>ppt_x</p:attrName>
                                        </p:attrNameLst>
                                      </p:cBhvr>
                                      <p:tavLst>
                                        <p:tav tm="0">
                                          <p:val>
                                            <p:strVal val="#ppt_x"/>
                                          </p:val>
                                        </p:tav>
                                        <p:tav tm="100000">
                                          <p:val>
                                            <p:strVal val="#ppt_x"/>
                                          </p:val>
                                        </p:tav>
                                      </p:tavLst>
                                    </p:anim>
                                    <p:anim calcmode="lin" valueType="num">
                                      <p:cBhvr additive="base">
                                        <p:cTn id="23" dur="500" fill="hold"/>
                                        <p:tgtEl>
                                          <p:spTgt spid="115"/>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 presetClass="entr" presetSubtype="1" accel="50000" decel="50000" fill="hold" nodeType="afterEffect">
                                  <p:stCondLst>
                                    <p:cond delay="0"/>
                                  </p:stCondLst>
                                  <p:childTnLst>
                                    <p:set>
                                      <p:cBhvr>
                                        <p:cTn id="26" dur="1" fill="hold">
                                          <p:stCondLst>
                                            <p:cond delay="0"/>
                                          </p:stCondLst>
                                        </p:cTn>
                                        <p:tgtEl>
                                          <p:spTgt spid="116"/>
                                        </p:tgtEl>
                                        <p:attrNameLst>
                                          <p:attrName>style.visibility</p:attrName>
                                        </p:attrNameLst>
                                      </p:cBhvr>
                                      <p:to>
                                        <p:strVal val="visible"/>
                                      </p:to>
                                    </p:set>
                                    <p:anim calcmode="lin" valueType="num">
                                      <p:cBhvr additive="base">
                                        <p:cTn id="27" dur="500" fill="hold"/>
                                        <p:tgtEl>
                                          <p:spTgt spid="116"/>
                                        </p:tgtEl>
                                        <p:attrNameLst>
                                          <p:attrName>ppt_x</p:attrName>
                                        </p:attrNameLst>
                                      </p:cBhvr>
                                      <p:tavLst>
                                        <p:tav tm="0">
                                          <p:val>
                                            <p:strVal val="#ppt_x"/>
                                          </p:val>
                                        </p:tav>
                                        <p:tav tm="100000">
                                          <p:val>
                                            <p:strVal val="#ppt_x"/>
                                          </p:val>
                                        </p:tav>
                                      </p:tavLst>
                                    </p:anim>
                                    <p:anim calcmode="lin" valueType="num">
                                      <p:cBhvr additive="base">
                                        <p:cTn id="28" dur="500" fill="hold"/>
                                        <p:tgtEl>
                                          <p:spTgt spid="116"/>
                                        </p:tgtEl>
                                        <p:attrNameLst>
                                          <p:attrName>ppt_y</p:attrName>
                                        </p:attrNameLst>
                                      </p:cBhvr>
                                      <p:tavLst>
                                        <p:tav tm="0">
                                          <p:val>
                                            <p:strVal val="0-#ppt_h/2"/>
                                          </p:val>
                                        </p:tav>
                                        <p:tav tm="100000">
                                          <p:val>
                                            <p:strVal val="#ppt_y"/>
                                          </p:val>
                                        </p:tav>
                                      </p:tavLst>
                                    </p:anim>
                                  </p:childTnLst>
                                </p:cTn>
                              </p:par>
                            </p:childTnLst>
                          </p:cTn>
                        </p:par>
                        <p:par>
                          <p:cTn id="29" fill="hold">
                            <p:stCondLst>
                              <p:cond delay="2500"/>
                            </p:stCondLst>
                            <p:childTnLst>
                              <p:par>
                                <p:cTn id="30" presetID="2" presetClass="entr" presetSubtype="1" accel="50000" decel="50000" fill="hold" nodeType="afterEffect">
                                  <p:stCondLst>
                                    <p:cond delay="0"/>
                                  </p:stCondLst>
                                  <p:childTnLst>
                                    <p:set>
                                      <p:cBhvr>
                                        <p:cTn id="31" dur="1" fill="hold">
                                          <p:stCondLst>
                                            <p:cond delay="0"/>
                                          </p:stCondLst>
                                        </p:cTn>
                                        <p:tgtEl>
                                          <p:spTgt spid="117"/>
                                        </p:tgtEl>
                                        <p:attrNameLst>
                                          <p:attrName>style.visibility</p:attrName>
                                        </p:attrNameLst>
                                      </p:cBhvr>
                                      <p:to>
                                        <p:strVal val="visible"/>
                                      </p:to>
                                    </p:set>
                                    <p:anim calcmode="lin" valueType="num">
                                      <p:cBhvr additive="base">
                                        <p:cTn id="32" dur="500" fill="hold"/>
                                        <p:tgtEl>
                                          <p:spTgt spid="117"/>
                                        </p:tgtEl>
                                        <p:attrNameLst>
                                          <p:attrName>ppt_x</p:attrName>
                                        </p:attrNameLst>
                                      </p:cBhvr>
                                      <p:tavLst>
                                        <p:tav tm="0">
                                          <p:val>
                                            <p:strVal val="#ppt_x"/>
                                          </p:val>
                                        </p:tav>
                                        <p:tav tm="100000">
                                          <p:val>
                                            <p:strVal val="#ppt_x"/>
                                          </p:val>
                                        </p:tav>
                                      </p:tavLst>
                                    </p:anim>
                                    <p:anim calcmode="lin" valueType="num">
                                      <p:cBhvr additive="base">
                                        <p:cTn id="33" dur="500" fill="hold"/>
                                        <p:tgtEl>
                                          <p:spTgt spid="117"/>
                                        </p:tgtEl>
                                        <p:attrNameLst>
                                          <p:attrName>ppt_y</p:attrName>
                                        </p:attrNameLst>
                                      </p:cBhvr>
                                      <p:tavLst>
                                        <p:tav tm="0">
                                          <p:val>
                                            <p:strVal val="0-#ppt_h/2"/>
                                          </p:val>
                                        </p:tav>
                                        <p:tav tm="100000">
                                          <p:val>
                                            <p:strVal val="#ppt_y"/>
                                          </p:val>
                                        </p:tav>
                                      </p:tavLst>
                                    </p:anim>
                                  </p:childTnLst>
                                </p:cTn>
                              </p:par>
                            </p:childTnLst>
                          </p:cTn>
                        </p:par>
                        <p:par>
                          <p:cTn id="34" fill="hold">
                            <p:stCondLst>
                              <p:cond delay="3000"/>
                            </p:stCondLst>
                            <p:childTnLst>
                              <p:par>
                                <p:cTn id="35" presetID="2" presetClass="entr" presetSubtype="1" accel="50000" decel="50000" fill="hold" nodeType="afterEffect">
                                  <p:stCondLst>
                                    <p:cond delay="0"/>
                                  </p:stCondLst>
                                  <p:childTnLst>
                                    <p:set>
                                      <p:cBhvr>
                                        <p:cTn id="36" dur="1" fill="hold">
                                          <p:stCondLst>
                                            <p:cond delay="0"/>
                                          </p:stCondLst>
                                        </p:cTn>
                                        <p:tgtEl>
                                          <p:spTgt spid="119"/>
                                        </p:tgtEl>
                                        <p:attrNameLst>
                                          <p:attrName>style.visibility</p:attrName>
                                        </p:attrNameLst>
                                      </p:cBhvr>
                                      <p:to>
                                        <p:strVal val="visible"/>
                                      </p:to>
                                    </p:set>
                                    <p:anim calcmode="lin" valueType="num">
                                      <p:cBhvr additive="base">
                                        <p:cTn id="37" dur="500" fill="hold"/>
                                        <p:tgtEl>
                                          <p:spTgt spid="119"/>
                                        </p:tgtEl>
                                        <p:attrNameLst>
                                          <p:attrName>ppt_x</p:attrName>
                                        </p:attrNameLst>
                                      </p:cBhvr>
                                      <p:tavLst>
                                        <p:tav tm="0">
                                          <p:val>
                                            <p:strVal val="#ppt_x"/>
                                          </p:val>
                                        </p:tav>
                                        <p:tav tm="100000">
                                          <p:val>
                                            <p:strVal val="#ppt_x"/>
                                          </p:val>
                                        </p:tav>
                                      </p:tavLst>
                                    </p:anim>
                                    <p:anim calcmode="lin" valueType="num">
                                      <p:cBhvr additive="base">
                                        <p:cTn id="38" dur="500" fill="hold"/>
                                        <p:tgtEl>
                                          <p:spTgt spid="119"/>
                                        </p:tgtEl>
                                        <p:attrNameLst>
                                          <p:attrName>ppt_y</p:attrName>
                                        </p:attrNameLst>
                                      </p:cBhvr>
                                      <p:tavLst>
                                        <p:tav tm="0">
                                          <p:val>
                                            <p:strVal val="0-#ppt_h/2"/>
                                          </p:val>
                                        </p:tav>
                                        <p:tav tm="100000">
                                          <p:val>
                                            <p:strVal val="#ppt_y"/>
                                          </p:val>
                                        </p:tav>
                                      </p:tavLst>
                                    </p:anim>
                                  </p:childTnLst>
                                </p:cTn>
                              </p:par>
                            </p:childTnLst>
                          </p:cTn>
                        </p:par>
                        <p:par>
                          <p:cTn id="39" fill="hold">
                            <p:stCondLst>
                              <p:cond delay="3500"/>
                            </p:stCondLst>
                            <p:childTnLst>
                              <p:par>
                                <p:cTn id="40" presetID="2" presetClass="entr" presetSubtype="1" accel="50000" decel="50000" fill="hold" nodeType="afterEffect">
                                  <p:stCondLst>
                                    <p:cond delay="0"/>
                                  </p:stCondLst>
                                  <p:childTnLst>
                                    <p:set>
                                      <p:cBhvr>
                                        <p:cTn id="41" dur="1" fill="hold">
                                          <p:stCondLst>
                                            <p:cond delay="0"/>
                                          </p:stCondLst>
                                        </p:cTn>
                                        <p:tgtEl>
                                          <p:spTgt spid="120"/>
                                        </p:tgtEl>
                                        <p:attrNameLst>
                                          <p:attrName>style.visibility</p:attrName>
                                        </p:attrNameLst>
                                      </p:cBhvr>
                                      <p:to>
                                        <p:strVal val="visible"/>
                                      </p:to>
                                    </p:set>
                                    <p:anim calcmode="lin" valueType="num">
                                      <p:cBhvr additive="base">
                                        <p:cTn id="42" dur="500" fill="hold"/>
                                        <p:tgtEl>
                                          <p:spTgt spid="120"/>
                                        </p:tgtEl>
                                        <p:attrNameLst>
                                          <p:attrName>ppt_x</p:attrName>
                                        </p:attrNameLst>
                                      </p:cBhvr>
                                      <p:tavLst>
                                        <p:tav tm="0">
                                          <p:val>
                                            <p:strVal val="#ppt_x"/>
                                          </p:val>
                                        </p:tav>
                                        <p:tav tm="100000">
                                          <p:val>
                                            <p:strVal val="#ppt_x"/>
                                          </p:val>
                                        </p:tav>
                                      </p:tavLst>
                                    </p:anim>
                                    <p:anim calcmode="lin" valueType="num">
                                      <p:cBhvr additive="base">
                                        <p:cTn id="43" dur="500" fill="hold"/>
                                        <p:tgtEl>
                                          <p:spTgt spid="120"/>
                                        </p:tgtEl>
                                        <p:attrNameLst>
                                          <p:attrName>ppt_y</p:attrName>
                                        </p:attrNameLst>
                                      </p:cBhvr>
                                      <p:tavLst>
                                        <p:tav tm="0">
                                          <p:val>
                                            <p:strVal val="0-#ppt_h/2"/>
                                          </p:val>
                                        </p:tav>
                                        <p:tav tm="100000">
                                          <p:val>
                                            <p:strVal val="#ppt_y"/>
                                          </p:val>
                                        </p:tav>
                                      </p:tavLst>
                                    </p:anim>
                                  </p:childTnLst>
                                </p:cTn>
                              </p:par>
                            </p:childTnLst>
                          </p:cTn>
                        </p:par>
                        <p:par>
                          <p:cTn id="44" fill="hold">
                            <p:stCondLst>
                              <p:cond delay="4000"/>
                            </p:stCondLst>
                            <p:childTnLst>
                              <p:par>
                                <p:cTn id="45" presetID="2" presetClass="entr" presetSubtype="1" accel="50000" decel="50000" fill="hold" nodeType="afterEffect">
                                  <p:stCondLst>
                                    <p:cond delay="0"/>
                                  </p:stCondLst>
                                  <p:childTnLst>
                                    <p:set>
                                      <p:cBhvr>
                                        <p:cTn id="46" dur="1" fill="hold">
                                          <p:stCondLst>
                                            <p:cond delay="0"/>
                                          </p:stCondLst>
                                        </p:cTn>
                                        <p:tgtEl>
                                          <p:spTgt spid="121"/>
                                        </p:tgtEl>
                                        <p:attrNameLst>
                                          <p:attrName>style.visibility</p:attrName>
                                        </p:attrNameLst>
                                      </p:cBhvr>
                                      <p:to>
                                        <p:strVal val="visible"/>
                                      </p:to>
                                    </p:set>
                                    <p:anim calcmode="lin" valueType="num">
                                      <p:cBhvr additive="base">
                                        <p:cTn id="47" dur="500" fill="hold"/>
                                        <p:tgtEl>
                                          <p:spTgt spid="121"/>
                                        </p:tgtEl>
                                        <p:attrNameLst>
                                          <p:attrName>ppt_x</p:attrName>
                                        </p:attrNameLst>
                                      </p:cBhvr>
                                      <p:tavLst>
                                        <p:tav tm="0">
                                          <p:val>
                                            <p:strVal val="#ppt_x"/>
                                          </p:val>
                                        </p:tav>
                                        <p:tav tm="100000">
                                          <p:val>
                                            <p:strVal val="#ppt_x"/>
                                          </p:val>
                                        </p:tav>
                                      </p:tavLst>
                                    </p:anim>
                                    <p:anim calcmode="lin" valueType="num">
                                      <p:cBhvr additive="base">
                                        <p:cTn id="48" dur="500" fill="hold"/>
                                        <p:tgtEl>
                                          <p:spTgt spid="12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 grpId="0" animBg="1"/>
      <p:bldP spid="113" grpId="0" animBg="1"/>
      <p:bldP spid="11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五边形 10"/>
          <p:cNvSpPr/>
          <p:nvPr/>
        </p:nvSpPr>
        <p:spPr>
          <a:xfrm>
            <a:off x="-97482" y="2204864"/>
            <a:ext cx="7776864" cy="2160240"/>
          </a:xfrm>
          <a:prstGeom prst="homePlate">
            <a:avLst/>
          </a:prstGeom>
          <a:solidFill>
            <a:schemeClr val="accent1">
              <a:alpha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2" name="矩形 11"/>
          <p:cNvSpPr/>
          <p:nvPr/>
        </p:nvSpPr>
        <p:spPr>
          <a:xfrm>
            <a:off x="262559" y="2492896"/>
            <a:ext cx="1584176" cy="1600434"/>
          </a:xfrm>
          <a:prstGeom prst="rect">
            <a:avLst/>
          </a:prstGeom>
        </p:spPr>
        <p:txBody>
          <a:bodyPr wrap="square" lIns="121917" tIns="60958" rIns="121917" bIns="60958">
            <a:spAutoFit/>
          </a:bodyPr>
          <a:lstStyle/>
          <a:p>
            <a:r>
              <a:rPr lang="en-US" altLang="zh-CN" sz="9400" dirty="0" smtClean="0">
                <a:solidFill>
                  <a:schemeClr val="bg1"/>
                </a:solidFill>
                <a:latin typeface="Impact" panose="020B0806030902050204" pitchFamily="34" charset="0"/>
              </a:rPr>
              <a:t>02</a:t>
            </a:r>
            <a:endParaRPr lang="en-US" altLang="zh-CN" sz="9600" dirty="0">
              <a:solidFill>
                <a:schemeClr val="bg1"/>
              </a:solidFill>
              <a:latin typeface="Impact" panose="020B0806030902050204" pitchFamily="34" charset="0"/>
            </a:endParaRPr>
          </a:p>
        </p:txBody>
      </p:sp>
      <p:sp>
        <p:nvSpPr>
          <p:cNvPr id="13" name="TextBox 12"/>
          <p:cNvSpPr txBox="1"/>
          <p:nvPr/>
        </p:nvSpPr>
        <p:spPr>
          <a:xfrm>
            <a:off x="1846734" y="2591126"/>
            <a:ext cx="3939534" cy="861770"/>
          </a:xfrm>
          <a:prstGeom prst="rect">
            <a:avLst/>
          </a:prstGeom>
          <a:noFill/>
        </p:spPr>
        <p:txBody>
          <a:bodyPr wrap="none" lIns="121917" tIns="60958" rIns="121917" bIns="60958" rtlCol="0">
            <a:spAutoFit/>
          </a:bodyPr>
          <a:lstStyle/>
          <a:p>
            <a:r>
              <a:rPr lang="zh-CN" altLang="en-US" sz="4600" b="1" dirty="0" smtClean="0">
                <a:solidFill>
                  <a:schemeClr val="bg1"/>
                </a:solidFill>
                <a:latin typeface="微软雅黑" panose="020B0503020204020204" pitchFamily="34" charset="-122"/>
                <a:ea typeface="微软雅黑" panose="020B0503020204020204" pitchFamily="34" charset="-122"/>
              </a:rPr>
              <a:t>添加主题文字</a:t>
            </a:r>
            <a:endParaRPr lang="zh-CN" altLang="en-US" sz="4800" b="1" dirty="0">
              <a:solidFill>
                <a:schemeClr val="bg1"/>
              </a:solidFill>
              <a:latin typeface="微软雅黑" panose="020B0503020204020204" pitchFamily="34" charset="-122"/>
              <a:ea typeface="微软雅黑" panose="020B0503020204020204" pitchFamily="34" charset="-122"/>
            </a:endParaRPr>
          </a:p>
        </p:txBody>
      </p:sp>
      <p:sp>
        <p:nvSpPr>
          <p:cNvPr id="14" name="TextBox 13"/>
          <p:cNvSpPr txBox="1"/>
          <p:nvPr/>
        </p:nvSpPr>
        <p:spPr>
          <a:xfrm>
            <a:off x="1846734" y="3344213"/>
            <a:ext cx="5472608" cy="553998"/>
          </a:xfrm>
          <a:prstGeom prst="rect">
            <a:avLst/>
          </a:prstGeom>
          <a:noFill/>
          <a:effectLst/>
        </p:spPr>
        <p:txBody>
          <a:bodyPr wrap="square" rtlCol="0">
            <a:spAutoFit/>
          </a:bodyPr>
          <a:lstStyle/>
          <a:p>
            <a:r>
              <a:rPr sz="800">
                <a:latin typeface="微软雅黑"/>
              </a:rPr>
              <a:t>您要在此处播放的内容，或通过您的副本粘贴在此框中，然后仅选择</a:t>
            </a:r>
            <a:endParaRPr lang="en-US" altLang="zh-CN" sz="1000" dirty="0" smtClean="0">
              <a:solidFill>
                <a:schemeClr val="bg1"/>
              </a:solidFill>
              <a:latin typeface="微软雅黑" panose="020B0503020204020204" pitchFamily="34" charset="-122"/>
              <a:ea typeface="微软雅黑" panose="020B0503020204020204" pitchFamily="34" charset="-122"/>
            </a:endParaRPr>
          </a:p>
          <a:p>
            <a:r>
              <a:rPr sz="800">
                <a:latin typeface="微软雅黑"/>
              </a:rPr>
              <a:t>文字。 您要在此处播放的内容，或通过您的副本粘贴</a:t>
            </a:r>
            <a:endParaRPr lang="en-US" altLang="zh-CN" sz="1000" dirty="0" smtClean="0">
              <a:solidFill>
                <a:schemeClr val="bg1"/>
              </a:solidFill>
              <a:latin typeface="微软雅黑" panose="020B0503020204020204" pitchFamily="34" charset="-122"/>
              <a:ea typeface="微软雅黑" panose="020B0503020204020204" pitchFamily="34" charset="-122"/>
            </a:endParaRPr>
          </a:p>
          <a:p>
            <a:r>
              <a:rPr sz="800">
                <a:latin typeface="微软雅黑"/>
              </a:rPr>
              <a:t>此框，仅选择文本。</a:t>
            </a:r>
            <a:endParaRPr lang="en-US" altLang="zh-CN" sz="10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par>
                          <p:cTn id="13" fill="hold">
                            <p:stCondLst>
                              <p:cond delay="1000"/>
                            </p:stCondLst>
                            <p:childTnLst>
                              <p:par>
                                <p:cTn id="14" presetID="53" presetClass="entr" presetSubtype="528" fill="hold" grpId="0" nodeType="afterEffect">
                                  <p:stCondLst>
                                    <p:cond delay="0"/>
                                  </p:stCondLst>
                                  <p:iterate type="lt">
                                    <p:tmPct val="10000"/>
                                  </p:iterate>
                                  <p:childTnLst>
                                    <p:set>
                                      <p:cBhvr>
                                        <p:cTn id="15" dur="1" fill="hold">
                                          <p:stCondLst>
                                            <p:cond delay="0"/>
                                          </p:stCondLst>
                                        </p:cTn>
                                        <p:tgtEl>
                                          <p:spTgt spid="13"/>
                                        </p:tgtEl>
                                        <p:attrNameLst>
                                          <p:attrName>style.visibility</p:attrName>
                                        </p:attrNameLst>
                                      </p:cBhvr>
                                      <p:to>
                                        <p:strVal val="visible"/>
                                      </p:to>
                                    </p:set>
                                    <p:anim calcmode="lin" valueType="num">
                                      <p:cBhvr>
                                        <p:cTn id="16" dur="1000" fill="hold"/>
                                        <p:tgtEl>
                                          <p:spTgt spid="13"/>
                                        </p:tgtEl>
                                        <p:attrNameLst>
                                          <p:attrName>ppt_w</p:attrName>
                                        </p:attrNameLst>
                                      </p:cBhvr>
                                      <p:tavLst>
                                        <p:tav tm="0">
                                          <p:val>
                                            <p:fltVal val="0"/>
                                          </p:val>
                                        </p:tav>
                                        <p:tav tm="100000">
                                          <p:val>
                                            <p:strVal val="#ppt_w"/>
                                          </p:val>
                                        </p:tav>
                                      </p:tavLst>
                                    </p:anim>
                                    <p:anim calcmode="lin" valueType="num">
                                      <p:cBhvr>
                                        <p:cTn id="17" dur="1000" fill="hold"/>
                                        <p:tgtEl>
                                          <p:spTgt spid="13"/>
                                        </p:tgtEl>
                                        <p:attrNameLst>
                                          <p:attrName>ppt_h</p:attrName>
                                        </p:attrNameLst>
                                      </p:cBhvr>
                                      <p:tavLst>
                                        <p:tav tm="0">
                                          <p:val>
                                            <p:fltVal val="0"/>
                                          </p:val>
                                        </p:tav>
                                        <p:tav tm="100000">
                                          <p:val>
                                            <p:strVal val="#ppt_h"/>
                                          </p:val>
                                        </p:tav>
                                      </p:tavLst>
                                    </p:anim>
                                    <p:animEffect transition="in" filter="fade">
                                      <p:cBhvr>
                                        <p:cTn id="18" dur="1000"/>
                                        <p:tgtEl>
                                          <p:spTgt spid="13"/>
                                        </p:tgtEl>
                                      </p:cBhvr>
                                    </p:animEffect>
                                    <p:anim calcmode="lin" valueType="num">
                                      <p:cBhvr>
                                        <p:cTn id="19" dur="1000" fill="hold"/>
                                        <p:tgtEl>
                                          <p:spTgt spid="13"/>
                                        </p:tgtEl>
                                        <p:attrNameLst>
                                          <p:attrName>ppt_x</p:attrName>
                                        </p:attrNameLst>
                                      </p:cBhvr>
                                      <p:tavLst>
                                        <p:tav tm="0">
                                          <p:val>
                                            <p:fltVal val="0.5"/>
                                          </p:val>
                                        </p:tav>
                                        <p:tav tm="100000">
                                          <p:val>
                                            <p:strVal val="#ppt_x"/>
                                          </p:val>
                                        </p:tav>
                                      </p:tavLst>
                                    </p:anim>
                                    <p:anim calcmode="lin" valueType="num">
                                      <p:cBhvr>
                                        <p:cTn id="20" dur="1000" fill="hold"/>
                                        <p:tgtEl>
                                          <p:spTgt spid="13"/>
                                        </p:tgtEl>
                                        <p:attrNameLst>
                                          <p:attrName>ppt_y</p:attrName>
                                        </p:attrNameLst>
                                      </p:cBhvr>
                                      <p:tavLst>
                                        <p:tav tm="0">
                                          <p:val>
                                            <p:fltVal val="0.5"/>
                                          </p:val>
                                        </p:tav>
                                        <p:tav tm="100000">
                                          <p:val>
                                            <p:strVal val="#ppt_y"/>
                                          </p:val>
                                        </p:tav>
                                      </p:tavLst>
                                    </p:anim>
                                  </p:childTnLst>
                                </p:cTn>
                              </p:par>
                            </p:childTnLst>
                          </p:cTn>
                        </p:par>
                        <p:par>
                          <p:cTn id="21" fill="hold">
                            <p:stCondLst>
                              <p:cond delay="2000"/>
                            </p:stCondLst>
                            <p:childTnLst>
                              <p:par>
                                <p:cTn id="22" presetID="22" presetClass="entr" presetSubtype="8" fill="hold" grpId="0" nodeType="after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wipe(left)">
                                      <p:cBhvr>
                                        <p:cTn id="24"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P spid="13" grpId="0"/>
      <p:bldP spid="1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5" name="AutoShape 5"/>
          <p:cNvSpPr/>
          <p:nvPr/>
        </p:nvSpPr>
        <p:spPr bwMode="auto">
          <a:xfrm>
            <a:off x="1354756" y="1955007"/>
            <a:ext cx="9406301" cy="475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ctr"/>
            <a:r>
              <a:rPr sz="1000">
                <a:solidFill/>
                <a:latin typeface="+mn-ea"/>
              </a:rPr>
              <a:t>此处添加详细文本描述，建议与XX内容相关并符合整体语言风格，语言描述尽量简洁生动。尽量将每页幻灯片的字数控制在200字以内，据统计每页幻灯片的最好控制在5分钟之内。此处添加详细文本描述，建议与XX内容相关并符合整体语言风格，语言描述尽量简洁生动。尽量将每页幻灯片的字数控制在200字以内，据统计每页幻灯片的最好控制在5分钟之内。</a:t>
            </a:r>
            <a:endParaRPr lang="zh-CN" altLang="en-US" sz="1200" dirty="0">
              <a:solidFill>
                <a:schemeClr val="tx1">
                  <a:lumMod val="50000"/>
                  <a:lumOff val="50000"/>
                </a:schemeClr>
              </a:solidFill>
              <a:latin typeface="+mn-ea"/>
            </a:endParaRPr>
          </a:p>
        </p:txBody>
      </p:sp>
      <p:grpSp>
        <p:nvGrpSpPr>
          <p:cNvPr id="2" name="组合 1"/>
          <p:cNvGrpSpPr/>
          <p:nvPr/>
        </p:nvGrpSpPr>
        <p:grpSpPr>
          <a:xfrm>
            <a:off x="1319835" y="2919414"/>
            <a:ext cx="2707129" cy="2707481"/>
            <a:chOff x="990005" y="2190236"/>
            <a:chExt cx="2030611" cy="2031238"/>
          </a:xfrm>
          <a:solidFill>
            <a:schemeClr val="accent1"/>
          </a:solidFill>
        </p:grpSpPr>
        <p:sp>
          <p:nvSpPr>
            <p:cNvPr id="35848" name="AutoShape 8"/>
            <p:cNvSpPr/>
            <p:nvPr/>
          </p:nvSpPr>
          <p:spPr bwMode="auto">
            <a:xfrm>
              <a:off x="990005" y="2190236"/>
              <a:ext cx="2030611" cy="2031238"/>
            </a:xfrm>
            <a:custGeom>
              <a:avLst/>
              <a:gdLst>
                <a:gd name="T0" fmla="*/ 2707343 w 19679"/>
                <a:gd name="T1" fmla="*/ 2971777 h 19679"/>
                <a:gd name="T2" fmla="*/ 2707343 w 19679"/>
                <a:gd name="T3" fmla="*/ 2971777 h 19679"/>
                <a:gd name="T4" fmla="*/ 2707343 w 19679"/>
                <a:gd name="T5" fmla="*/ 2971777 h 19679"/>
                <a:gd name="T6" fmla="*/ 2707343 w 19679"/>
                <a:gd name="T7" fmla="*/ 2971777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zh-CN" altLang="en-US">
                <a:solidFill>
                  <a:schemeClr val="bg1"/>
                </a:solidFill>
              </a:endParaRPr>
            </a:p>
          </p:txBody>
        </p:sp>
        <p:sp>
          <p:nvSpPr>
            <p:cNvPr id="35849" name="AutoShape 9"/>
            <p:cNvSpPr/>
            <p:nvPr/>
          </p:nvSpPr>
          <p:spPr bwMode="auto">
            <a:xfrm>
              <a:off x="1759149" y="2573735"/>
              <a:ext cx="510183" cy="510341"/>
            </a:xfrm>
            <a:custGeom>
              <a:avLst/>
              <a:gdLst>
                <a:gd name="T0" fmla="*/ 680244 w 21600"/>
                <a:gd name="T1" fmla="*/ 680244 h 21600"/>
                <a:gd name="T2" fmla="*/ 680244 w 21600"/>
                <a:gd name="T3" fmla="*/ 680244 h 21600"/>
                <a:gd name="T4" fmla="*/ 680244 w 21600"/>
                <a:gd name="T5" fmla="*/ 680244 h 21600"/>
                <a:gd name="T6" fmla="*/ 680244 w 21600"/>
                <a:gd name="T7" fmla="*/ 68024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357" y="18801"/>
                  </a:moveTo>
                  <a:cubicBezTo>
                    <a:pt x="21518" y="18965"/>
                    <a:pt x="21599" y="19177"/>
                    <a:pt x="21599" y="19436"/>
                  </a:cubicBezTo>
                  <a:cubicBezTo>
                    <a:pt x="21599" y="19580"/>
                    <a:pt x="21518" y="19775"/>
                    <a:pt x="21357" y="20018"/>
                  </a:cubicBezTo>
                  <a:cubicBezTo>
                    <a:pt x="21193" y="20261"/>
                    <a:pt x="20989" y="20504"/>
                    <a:pt x="20746" y="20741"/>
                  </a:cubicBezTo>
                  <a:cubicBezTo>
                    <a:pt x="20503" y="20978"/>
                    <a:pt x="20260" y="21184"/>
                    <a:pt x="20023" y="21348"/>
                  </a:cubicBezTo>
                  <a:cubicBezTo>
                    <a:pt x="19783" y="21518"/>
                    <a:pt x="19593" y="21600"/>
                    <a:pt x="19447" y="21600"/>
                  </a:cubicBezTo>
                  <a:cubicBezTo>
                    <a:pt x="19189" y="21600"/>
                    <a:pt x="18975" y="21515"/>
                    <a:pt x="18811" y="21343"/>
                  </a:cubicBezTo>
                  <a:lnTo>
                    <a:pt x="13957" y="16502"/>
                  </a:lnTo>
                  <a:cubicBezTo>
                    <a:pt x="13217" y="16980"/>
                    <a:pt x="12428" y="17350"/>
                    <a:pt x="11589" y="17604"/>
                  </a:cubicBezTo>
                  <a:cubicBezTo>
                    <a:pt x="10750" y="17864"/>
                    <a:pt x="9891" y="17991"/>
                    <a:pt x="9007" y="17991"/>
                  </a:cubicBezTo>
                  <a:cubicBezTo>
                    <a:pt x="7769" y="17991"/>
                    <a:pt x="6608" y="17759"/>
                    <a:pt x="5517" y="17290"/>
                  </a:cubicBezTo>
                  <a:cubicBezTo>
                    <a:pt x="4427" y="16822"/>
                    <a:pt x="3469" y="16175"/>
                    <a:pt x="2644" y="15353"/>
                  </a:cubicBezTo>
                  <a:cubicBezTo>
                    <a:pt x="1816" y="14534"/>
                    <a:pt x="1172" y="13580"/>
                    <a:pt x="700" y="12487"/>
                  </a:cubicBezTo>
                  <a:cubicBezTo>
                    <a:pt x="231" y="11400"/>
                    <a:pt x="0" y="10236"/>
                    <a:pt x="0" y="8999"/>
                  </a:cubicBezTo>
                  <a:cubicBezTo>
                    <a:pt x="0" y="7768"/>
                    <a:pt x="231" y="6602"/>
                    <a:pt x="700" y="5515"/>
                  </a:cubicBezTo>
                  <a:cubicBezTo>
                    <a:pt x="1169" y="4422"/>
                    <a:pt x="1816" y="3467"/>
                    <a:pt x="2644" y="2645"/>
                  </a:cubicBezTo>
                  <a:cubicBezTo>
                    <a:pt x="3469" y="1827"/>
                    <a:pt x="4424" y="1180"/>
                    <a:pt x="5512" y="708"/>
                  </a:cubicBezTo>
                  <a:cubicBezTo>
                    <a:pt x="6600" y="237"/>
                    <a:pt x="7764" y="0"/>
                    <a:pt x="9007" y="0"/>
                  </a:cubicBezTo>
                  <a:cubicBezTo>
                    <a:pt x="10244" y="0"/>
                    <a:pt x="11403" y="237"/>
                    <a:pt x="12488" y="708"/>
                  </a:cubicBezTo>
                  <a:cubicBezTo>
                    <a:pt x="13573" y="1180"/>
                    <a:pt x="14530" y="1827"/>
                    <a:pt x="15358" y="2645"/>
                  </a:cubicBezTo>
                  <a:cubicBezTo>
                    <a:pt x="16183" y="3467"/>
                    <a:pt x="16830" y="4422"/>
                    <a:pt x="17299" y="5515"/>
                  </a:cubicBezTo>
                  <a:cubicBezTo>
                    <a:pt x="17768" y="6602"/>
                    <a:pt x="18003" y="7768"/>
                    <a:pt x="18003" y="8999"/>
                  </a:cubicBezTo>
                  <a:cubicBezTo>
                    <a:pt x="18003" y="9886"/>
                    <a:pt x="17873" y="10747"/>
                    <a:pt x="17616" y="11589"/>
                  </a:cubicBezTo>
                  <a:cubicBezTo>
                    <a:pt x="17359" y="12433"/>
                    <a:pt x="16991" y="13218"/>
                    <a:pt x="16514" y="13947"/>
                  </a:cubicBezTo>
                  <a:lnTo>
                    <a:pt x="21357" y="18801"/>
                  </a:lnTo>
                  <a:close/>
                  <a:moveTo>
                    <a:pt x="3596" y="8999"/>
                  </a:moveTo>
                  <a:cubicBezTo>
                    <a:pt x="3596" y="9759"/>
                    <a:pt x="3740" y="10465"/>
                    <a:pt x="4028" y="11117"/>
                  </a:cubicBezTo>
                  <a:cubicBezTo>
                    <a:pt x="4317" y="11770"/>
                    <a:pt x="4707" y="12337"/>
                    <a:pt x="5193" y="12820"/>
                  </a:cubicBezTo>
                  <a:cubicBezTo>
                    <a:pt x="5679" y="13300"/>
                    <a:pt x="6252" y="13684"/>
                    <a:pt x="6908" y="13969"/>
                  </a:cubicBezTo>
                  <a:cubicBezTo>
                    <a:pt x="7566" y="14252"/>
                    <a:pt x="8264" y="14393"/>
                    <a:pt x="9004" y="14393"/>
                  </a:cubicBezTo>
                  <a:cubicBezTo>
                    <a:pt x="9744" y="14393"/>
                    <a:pt x="10439" y="14252"/>
                    <a:pt x="11092" y="13969"/>
                  </a:cubicBezTo>
                  <a:cubicBezTo>
                    <a:pt x="11745" y="13684"/>
                    <a:pt x="12318" y="13300"/>
                    <a:pt x="12801" y="12820"/>
                  </a:cubicBezTo>
                  <a:cubicBezTo>
                    <a:pt x="13290" y="12337"/>
                    <a:pt x="13677" y="11770"/>
                    <a:pt x="13965" y="11117"/>
                  </a:cubicBezTo>
                  <a:cubicBezTo>
                    <a:pt x="14254" y="10465"/>
                    <a:pt x="14398" y="9759"/>
                    <a:pt x="14398" y="8999"/>
                  </a:cubicBezTo>
                  <a:cubicBezTo>
                    <a:pt x="14398" y="8259"/>
                    <a:pt x="14254" y="7565"/>
                    <a:pt x="13965" y="6912"/>
                  </a:cubicBezTo>
                  <a:cubicBezTo>
                    <a:pt x="13674" y="6257"/>
                    <a:pt x="13290" y="5684"/>
                    <a:pt x="12801" y="5192"/>
                  </a:cubicBezTo>
                  <a:cubicBezTo>
                    <a:pt x="12315" y="4704"/>
                    <a:pt x="11745" y="4317"/>
                    <a:pt x="11092" y="4032"/>
                  </a:cubicBezTo>
                  <a:cubicBezTo>
                    <a:pt x="10439" y="3749"/>
                    <a:pt x="9741" y="3605"/>
                    <a:pt x="9004" y="3605"/>
                  </a:cubicBezTo>
                  <a:cubicBezTo>
                    <a:pt x="8267" y="3605"/>
                    <a:pt x="7566" y="3749"/>
                    <a:pt x="6908" y="4032"/>
                  </a:cubicBezTo>
                  <a:cubicBezTo>
                    <a:pt x="6252" y="4317"/>
                    <a:pt x="5676" y="4704"/>
                    <a:pt x="5193" y="5192"/>
                  </a:cubicBezTo>
                  <a:cubicBezTo>
                    <a:pt x="4707" y="5684"/>
                    <a:pt x="4317" y="6257"/>
                    <a:pt x="4028" y="6912"/>
                  </a:cubicBezTo>
                  <a:cubicBezTo>
                    <a:pt x="3740" y="7565"/>
                    <a:pt x="3596" y="8256"/>
                    <a:pt x="3596" y="8999"/>
                  </a:cubicBezTo>
                  <a:moveTo>
                    <a:pt x="9007" y="5591"/>
                  </a:moveTo>
                  <a:cubicBezTo>
                    <a:pt x="9185" y="5591"/>
                    <a:pt x="9343" y="5656"/>
                    <a:pt x="9473" y="5785"/>
                  </a:cubicBezTo>
                  <a:cubicBezTo>
                    <a:pt x="9603" y="5918"/>
                    <a:pt x="9668" y="6082"/>
                    <a:pt x="9668" y="6279"/>
                  </a:cubicBezTo>
                  <a:cubicBezTo>
                    <a:pt x="9668" y="6460"/>
                    <a:pt x="9603" y="6616"/>
                    <a:pt x="9473" y="6745"/>
                  </a:cubicBezTo>
                  <a:cubicBezTo>
                    <a:pt x="9343" y="6878"/>
                    <a:pt x="9185" y="6943"/>
                    <a:pt x="9007" y="6943"/>
                  </a:cubicBezTo>
                  <a:cubicBezTo>
                    <a:pt x="8439" y="6943"/>
                    <a:pt x="7953" y="7144"/>
                    <a:pt x="7552" y="7536"/>
                  </a:cubicBezTo>
                  <a:cubicBezTo>
                    <a:pt x="7151" y="7934"/>
                    <a:pt x="6950" y="8423"/>
                    <a:pt x="6950" y="8996"/>
                  </a:cubicBezTo>
                  <a:cubicBezTo>
                    <a:pt x="6950" y="9180"/>
                    <a:pt x="6885" y="9332"/>
                    <a:pt x="6755" y="9465"/>
                  </a:cubicBezTo>
                  <a:cubicBezTo>
                    <a:pt x="6622" y="9595"/>
                    <a:pt x="6467" y="9657"/>
                    <a:pt x="6289" y="9657"/>
                  </a:cubicBezTo>
                  <a:cubicBezTo>
                    <a:pt x="6080" y="9657"/>
                    <a:pt x="5913" y="9595"/>
                    <a:pt x="5786" y="9465"/>
                  </a:cubicBezTo>
                  <a:cubicBezTo>
                    <a:pt x="5659" y="9332"/>
                    <a:pt x="5599" y="9180"/>
                    <a:pt x="5599" y="8996"/>
                  </a:cubicBezTo>
                  <a:cubicBezTo>
                    <a:pt x="5599" y="8539"/>
                    <a:pt x="5684" y="8104"/>
                    <a:pt x="5862" y="7686"/>
                  </a:cubicBezTo>
                  <a:cubicBezTo>
                    <a:pt x="6037" y="7271"/>
                    <a:pt x="6280" y="6907"/>
                    <a:pt x="6597" y="6590"/>
                  </a:cubicBezTo>
                  <a:cubicBezTo>
                    <a:pt x="6905" y="6277"/>
                    <a:pt x="7264" y="6028"/>
                    <a:pt x="7676" y="5856"/>
                  </a:cubicBezTo>
                  <a:cubicBezTo>
                    <a:pt x="8086" y="5681"/>
                    <a:pt x="8529" y="5591"/>
                    <a:pt x="9007" y="5591"/>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4288" tIns="14288" rIns="14288" bIns="14288" anchor="ctr"/>
            <a:lstStyle/>
            <a:p>
              <a:endParaRPr lang="zh-CN" altLang="en-US">
                <a:solidFill>
                  <a:schemeClr val="bg1"/>
                </a:solidFill>
              </a:endParaRPr>
            </a:p>
          </p:txBody>
        </p:sp>
        <p:sp>
          <p:nvSpPr>
            <p:cNvPr id="35854" name="AutoShape 14"/>
            <p:cNvSpPr/>
            <p:nvPr/>
          </p:nvSpPr>
          <p:spPr bwMode="auto">
            <a:xfrm>
              <a:off x="1353741" y="3136377"/>
              <a:ext cx="1304925" cy="64492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30000"/>
                </a:lnSpc>
                <a:spcAft>
                  <a:spcPts val="800"/>
                </a:spcAft>
              </a:pPr>
              <a:r>
                <a:rPr sz="800">
                  <a:solidFill/>
                </a:rPr>
                <a:t>在此输入您的好看图表说明文字，在此输入您的好看图表说明文字，在此输入您的好看图表说明文字</a:t>
              </a:r>
              <a:endParaRPr lang="zh-CN" altLang="en-US" sz="900" dirty="0">
                <a:solidFill>
                  <a:schemeClr val="bg1"/>
                </a:solidFill>
              </a:endParaRPr>
            </a:p>
          </p:txBody>
        </p:sp>
        <p:sp>
          <p:nvSpPr>
            <p:cNvPr id="35858" name="AutoShape 18"/>
            <p:cNvSpPr/>
            <p:nvPr/>
          </p:nvSpPr>
          <p:spPr bwMode="auto">
            <a:xfrm>
              <a:off x="1175743" y="2877336"/>
              <a:ext cx="1651397" cy="22867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defTabSz="456565"/>
              <a:r>
                <a:rPr sz="1400">
                  <a:solidFill/>
                </a:rPr>
                <a:t>输入XX内容</a:t>
              </a:r>
              <a:endParaRPr lang="es-ES" altLang="zh-CN" sz="1600" dirty="0">
                <a:solidFill>
                  <a:schemeClr val="bg1"/>
                </a:solidFill>
                <a:ea typeface="微软雅黑" panose="020B0503020204020204" pitchFamily="34" charset="-122"/>
              </a:endParaRPr>
            </a:p>
          </p:txBody>
        </p:sp>
      </p:grpSp>
      <p:grpSp>
        <p:nvGrpSpPr>
          <p:cNvPr id="5" name="组合 4"/>
          <p:cNvGrpSpPr/>
          <p:nvPr/>
        </p:nvGrpSpPr>
        <p:grpSpPr>
          <a:xfrm>
            <a:off x="3512680" y="2919414"/>
            <a:ext cx="2706336" cy="2707481"/>
            <a:chOff x="2634853" y="2190236"/>
            <a:chExt cx="2030016" cy="2031238"/>
          </a:xfrm>
          <a:solidFill>
            <a:schemeClr val="accent2"/>
          </a:solidFill>
        </p:grpSpPr>
        <p:sp>
          <p:nvSpPr>
            <p:cNvPr id="35852" name="AutoShape 12"/>
            <p:cNvSpPr/>
            <p:nvPr/>
          </p:nvSpPr>
          <p:spPr bwMode="auto">
            <a:xfrm>
              <a:off x="2634853" y="2190236"/>
              <a:ext cx="2030016" cy="2031238"/>
            </a:xfrm>
            <a:custGeom>
              <a:avLst/>
              <a:gdLst>
                <a:gd name="T0" fmla="*/ 2706550 w 19679"/>
                <a:gd name="T1" fmla="*/ 2971777 h 19679"/>
                <a:gd name="T2" fmla="*/ 2706550 w 19679"/>
                <a:gd name="T3" fmla="*/ 2971777 h 19679"/>
                <a:gd name="T4" fmla="*/ 2706550 w 19679"/>
                <a:gd name="T5" fmla="*/ 2971777 h 19679"/>
                <a:gd name="T6" fmla="*/ 2706550 w 19679"/>
                <a:gd name="T7" fmla="*/ 2971777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zh-CN" altLang="en-US">
                <a:solidFill>
                  <a:schemeClr val="bg1"/>
                </a:solidFill>
              </a:endParaRPr>
            </a:p>
          </p:txBody>
        </p:sp>
        <p:sp>
          <p:nvSpPr>
            <p:cNvPr id="35853" name="AutoShape 13"/>
            <p:cNvSpPr/>
            <p:nvPr/>
          </p:nvSpPr>
          <p:spPr bwMode="auto">
            <a:xfrm>
              <a:off x="3400425" y="2532050"/>
              <a:ext cx="507206" cy="507959"/>
            </a:xfrm>
            <a:custGeom>
              <a:avLst/>
              <a:gdLst>
                <a:gd name="T0" fmla="*/ 676275 w 21600"/>
                <a:gd name="T1" fmla="*/ 677069 h 21600"/>
                <a:gd name="T2" fmla="*/ 676275 w 21600"/>
                <a:gd name="T3" fmla="*/ 677069 h 21600"/>
                <a:gd name="T4" fmla="*/ 676275 w 21600"/>
                <a:gd name="T5" fmla="*/ 677069 h 21600"/>
                <a:gd name="T6" fmla="*/ 676275 w 21600"/>
                <a:gd name="T7" fmla="*/ 677069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9987" y="2580"/>
                  </a:moveTo>
                  <a:cubicBezTo>
                    <a:pt x="20419" y="2580"/>
                    <a:pt x="20793" y="2735"/>
                    <a:pt x="21116" y="3052"/>
                  </a:cubicBezTo>
                  <a:cubicBezTo>
                    <a:pt x="21438" y="3372"/>
                    <a:pt x="21600" y="3743"/>
                    <a:pt x="21600" y="4175"/>
                  </a:cubicBezTo>
                  <a:lnTo>
                    <a:pt x="21600" y="19987"/>
                  </a:lnTo>
                  <a:cubicBezTo>
                    <a:pt x="21600" y="20419"/>
                    <a:pt x="21438" y="20796"/>
                    <a:pt x="21116" y="21116"/>
                  </a:cubicBezTo>
                  <a:cubicBezTo>
                    <a:pt x="20793" y="21438"/>
                    <a:pt x="20419" y="21599"/>
                    <a:pt x="19987" y="21599"/>
                  </a:cubicBezTo>
                  <a:lnTo>
                    <a:pt x="1612" y="21599"/>
                  </a:lnTo>
                  <a:cubicBezTo>
                    <a:pt x="1180" y="21599"/>
                    <a:pt x="806" y="21438"/>
                    <a:pt x="483" y="21116"/>
                  </a:cubicBezTo>
                  <a:cubicBezTo>
                    <a:pt x="161" y="20796"/>
                    <a:pt x="0" y="20419"/>
                    <a:pt x="0" y="19987"/>
                  </a:cubicBezTo>
                  <a:lnTo>
                    <a:pt x="0" y="4175"/>
                  </a:lnTo>
                  <a:cubicBezTo>
                    <a:pt x="0" y="3743"/>
                    <a:pt x="161" y="3372"/>
                    <a:pt x="483" y="3052"/>
                  </a:cubicBezTo>
                  <a:cubicBezTo>
                    <a:pt x="806" y="2735"/>
                    <a:pt x="1180" y="2580"/>
                    <a:pt x="1612" y="2580"/>
                  </a:cubicBezTo>
                  <a:lnTo>
                    <a:pt x="2150" y="2580"/>
                  </a:lnTo>
                  <a:lnTo>
                    <a:pt x="2150" y="2401"/>
                  </a:lnTo>
                  <a:cubicBezTo>
                    <a:pt x="2150" y="2116"/>
                    <a:pt x="2196" y="1828"/>
                    <a:pt x="2288" y="1540"/>
                  </a:cubicBezTo>
                  <a:cubicBezTo>
                    <a:pt x="2381" y="1249"/>
                    <a:pt x="2530" y="990"/>
                    <a:pt x="2738" y="766"/>
                  </a:cubicBezTo>
                  <a:cubicBezTo>
                    <a:pt x="2942" y="541"/>
                    <a:pt x="3216" y="360"/>
                    <a:pt x="3555" y="213"/>
                  </a:cubicBezTo>
                  <a:cubicBezTo>
                    <a:pt x="3895" y="75"/>
                    <a:pt x="4310" y="0"/>
                    <a:pt x="4796" y="0"/>
                  </a:cubicBezTo>
                  <a:cubicBezTo>
                    <a:pt x="5283" y="0"/>
                    <a:pt x="5698" y="75"/>
                    <a:pt x="6037" y="213"/>
                  </a:cubicBezTo>
                  <a:cubicBezTo>
                    <a:pt x="6377" y="360"/>
                    <a:pt x="6651" y="541"/>
                    <a:pt x="6858" y="766"/>
                  </a:cubicBezTo>
                  <a:cubicBezTo>
                    <a:pt x="7062" y="990"/>
                    <a:pt x="7215" y="1255"/>
                    <a:pt x="7313" y="1546"/>
                  </a:cubicBezTo>
                  <a:cubicBezTo>
                    <a:pt x="7411" y="1840"/>
                    <a:pt x="7457" y="2125"/>
                    <a:pt x="7457" y="2401"/>
                  </a:cubicBezTo>
                  <a:lnTo>
                    <a:pt x="7457" y="2580"/>
                  </a:lnTo>
                  <a:lnTo>
                    <a:pt x="8133" y="2580"/>
                  </a:lnTo>
                  <a:lnTo>
                    <a:pt x="8133" y="2401"/>
                  </a:lnTo>
                  <a:cubicBezTo>
                    <a:pt x="8133" y="2116"/>
                    <a:pt x="8179" y="1828"/>
                    <a:pt x="8269" y="1540"/>
                  </a:cubicBezTo>
                  <a:cubicBezTo>
                    <a:pt x="8364" y="1249"/>
                    <a:pt x="8511" y="990"/>
                    <a:pt x="8718" y="766"/>
                  </a:cubicBezTo>
                  <a:cubicBezTo>
                    <a:pt x="8925" y="541"/>
                    <a:pt x="9199" y="360"/>
                    <a:pt x="9538" y="213"/>
                  </a:cubicBezTo>
                  <a:cubicBezTo>
                    <a:pt x="9878" y="74"/>
                    <a:pt x="10293" y="0"/>
                    <a:pt x="10779" y="0"/>
                  </a:cubicBezTo>
                  <a:cubicBezTo>
                    <a:pt x="11266" y="0"/>
                    <a:pt x="11678" y="74"/>
                    <a:pt x="12020" y="213"/>
                  </a:cubicBezTo>
                  <a:cubicBezTo>
                    <a:pt x="12360" y="360"/>
                    <a:pt x="12636" y="541"/>
                    <a:pt x="12852" y="766"/>
                  </a:cubicBezTo>
                  <a:cubicBezTo>
                    <a:pt x="13068" y="990"/>
                    <a:pt x="13227" y="1255"/>
                    <a:pt x="13322" y="1546"/>
                  </a:cubicBezTo>
                  <a:cubicBezTo>
                    <a:pt x="13417" y="1840"/>
                    <a:pt x="13469" y="2125"/>
                    <a:pt x="13469" y="2401"/>
                  </a:cubicBezTo>
                  <a:lnTo>
                    <a:pt x="13469" y="2580"/>
                  </a:lnTo>
                  <a:lnTo>
                    <a:pt x="14142" y="2580"/>
                  </a:lnTo>
                  <a:lnTo>
                    <a:pt x="14142" y="2401"/>
                  </a:lnTo>
                  <a:cubicBezTo>
                    <a:pt x="14142" y="2116"/>
                    <a:pt x="14191" y="1828"/>
                    <a:pt x="14286" y="1540"/>
                  </a:cubicBezTo>
                  <a:cubicBezTo>
                    <a:pt x="14384" y="1249"/>
                    <a:pt x="14534" y="990"/>
                    <a:pt x="14741" y="765"/>
                  </a:cubicBezTo>
                  <a:cubicBezTo>
                    <a:pt x="14948" y="541"/>
                    <a:pt x="15219" y="359"/>
                    <a:pt x="15556" y="213"/>
                  </a:cubicBezTo>
                  <a:cubicBezTo>
                    <a:pt x="15890" y="74"/>
                    <a:pt x="16305" y="0"/>
                    <a:pt x="16803" y="0"/>
                  </a:cubicBezTo>
                  <a:cubicBezTo>
                    <a:pt x="17289" y="0"/>
                    <a:pt x="17704" y="74"/>
                    <a:pt x="18044" y="213"/>
                  </a:cubicBezTo>
                  <a:cubicBezTo>
                    <a:pt x="18383" y="359"/>
                    <a:pt x="18657" y="541"/>
                    <a:pt x="18864" y="765"/>
                  </a:cubicBezTo>
                  <a:cubicBezTo>
                    <a:pt x="19069" y="990"/>
                    <a:pt x="19218" y="1255"/>
                    <a:pt x="19311" y="1546"/>
                  </a:cubicBezTo>
                  <a:cubicBezTo>
                    <a:pt x="19403" y="1839"/>
                    <a:pt x="19449" y="2125"/>
                    <a:pt x="19449" y="2401"/>
                  </a:cubicBezTo>
                  <a:lnTo>
                    <a:pt x="19449" y="2580"/>
                  </a:lnTo>
                  <a:lnTo>
                    <a:pt x="19987" y="2580"/>
                  </a:lnTo>
                  <a:close/>
                  <a:moveTo>
                    <a:pt x="6066" y="7968"/>
                  </a:moveTo>
                  <a:lnTo>
                    <a:pt x="2179" y="7968"/>
                  </a:lnTo>
                  <a:lnTo>
                    <a:pt x="2179" y="11443"/>
                  </a:lnTo>
                  <a:lnTo>
                    <a:pt x="6066" y="11443"/>
                  </a:lnTo>
                  <a:lnTo>
                    <a:pt x="6066" y="7968"/>
                  </a:lnTo>
                  <a:close/>
                  <a:moveTo>
                    <a:pt x="6066" y="11976"/>
                  </a:moveTo>
                  <a:lnTo>
                    <a:pt x="2179" y="11976"/>
                  </a:lnTo>
                  <a:lnTo>
                    <a:pt x="2179" y="15452"/>
                  </a:lnTo>
                  <a:lnTo>
                    <a:pt x="6066" y="15452"/>
                  </a:lnTo>
                  <a:lnTo>
                    <a:pt x="6066" y="11976"/>
                  </a:lnTo>
                  <a:close/>
                  <a:moveTo>
                    <a:pt x="6066" y="15976"/>
                  </a:moveTo>
                  <a:lnTo>
                    <a:pt x="2179" y="15976"/>
                  </a:lnTo>
                  <a:lnTo>
                    <a:pt x="2179" y="19422"/>
                  </a:lnTo>
                  <a:lnTo>
                    <a:pt x="6066" y="19422"/>
                  </a:lnTo>
                  <a:lnTo>
                    <a:pt x="6066" y="15976"/>
                  </a:lnTo>
                  <a:close/>
                  <a:moveTo>
                    <a:pt x="3754" y="5543"/>
                  </a:moveTo>
                  <a:cubicBezTo>
                    <a:pt x="3754" y="6067"/>
                    <a:pt x="4102" y="6323"/>
                    <a:pt x="4799" y="6323"/>
                  </a:cubicBezTo>
                  <a:cubicBezTo>
                    <a:pt x="5499" y="6323"/>
                    <a:pt x="5847" y="6067"/>
                    <a:pt x="5847" y="5543"/>
                  </a:cubicBezTo>
                  <a:lnTo>
                    <a:pt x="5847" y="2398"/>
                  </a:lnTo>
                  <a:cubicBezTo>
                    <a:pt x="5847" y="1877"/>
                    <a:pt x="5499" y="1612"/>
                    <a:pt x="4799" y="1612"/>
                  </a:cubicBezTo>
                  <a:cubicBezTo>
                    <a:pt x="4102" y="1612"/>
                    <a:pt x="3754" y="1877"/>
                    <a:pt x="3754" y="2398"/>
                  </a:cubicBezTo>
                  <a:lnTo>
                    <a:pt x="3754" y="5543"/>
                  </a:lnTo>
                  <a:close/>
                  <a:moveTo>
                    <a:pt x="10535" y="7968"/>
                  </a:moveTo>
                  <a:lnTo>
                    <a:pt x="6607" y="7968"/>
                  </a:lnTo>
                  <a:lnTo>
                    <a:pt x="6607" y="11443"/>
                  </a:lnTo>
                  <a:lnTo>
                    <a:pt x="10535" y="11443"/>
                  </a:lnTo>
                  <a:lnTo>
                    <a:pt x="10535" y="7968"/>
                  </a:lnTo>
                  <a:close/>
                  <a:moveTo>
                    <a:pt x="10535" y="11976"/>
                  </a:moveTo>
                  <a:lnTo>
                    <a:pt x="6607" y="11976"/>
                  </a:lnTo>
                  <a:lnTo>
                    <a:pt x="6607" y="15452"/>
                  </a:lnTo>
                  <a:lnTo>
                    <a:pt x="10535" y="15452"/>
                  </a:lnTo>
                  <a:lnTo>
                    <a:pt x="10535" y="11976"/>
                  </a:lnTo>
                  <a:close/>
                  <a:moveTo>
                    <a:pt x="10535" y="15976"/>
                  </a:moveTo>
                  <a:lnTo>
                    <a:pt x="6607" y="15976"/>
                  </a:lnTo>
                  <a:lnTo>
                    <a:pt x="6607" y="19422"/>
                  </a:lnTo>
                  <a:lnTo>
                    <a:pt x="10535" y="19422"/>
                  </a:lnTo>
                  <a:lnTo>
                    <a:pt x="10535" y="15976"/>
                  </a:lnTo>
                  <a:close/>
                  <a:moveTo>
                    <a:pt x="9774" y="5543"/>
                  </a:moveTo>
                  <a:cubicBezTo>
                    <a:pt x="9774" y="5825"/>
                    <a:pt x="9849" y="6027"/>
                    <a:pt x="9996" y="6145"/>
                  </a:cubicBezTo>
                  <a:cubicBezTo>
                    <a:pt x="10143" y="6269"/>
                    <a:pt x="10405" y="6323"/>
                    <a:pt x="10782" y="6323"/>
                  </a:cubicBezTo>
                  <a:cubicBezTo>
                    <a:pt x="11159" y="6323"/>
                    <a:pt x="11427" y="6263"/>
                    <a:pt x="11588" y="6139"/>
                  </a:cubicBezTo>
                  <a:cubicBezTo>
                    <a:pt x="11750" y="6015"/>
                    <a:pt x="11830" y="5819"/>
                    <a:pt x="11830" y="5543"/>
                  </a:cubicBezTo>
                  <a:lnTo>
                    <a:pt x="11830" y="2398"/>
                  </a:lnTo>
                  <a:cubicBezTo>
                    <a:pt x="11830" y="2128"/>
                    <a:pt x="11750" y="1932"/>
                    <a:pt x="11588" y="1802"/>
                  </a:cubicBezTo>
                  <a:cubicBezTo>
                    <a:pt x="11427" y="1673"/>
                    <a:pt x="11159" y="1612"/>
                    <a:pt x="10782" y="1612"/>
                  </a:cubicBezTo>
                  <a:cubicBezTo>
                    <a:pt x="10405" y="1612"/>
                    <a:pt x="10143" y="1679"/>
                    <a:pt x="9996" y="1814"/>
                  </a:cubicBezTo>
                  <a:cubicBezTo>
                    <a:pt x="9849" y="1944"/>
                    <a:pt x="9774" y="2139"/>
                    <a:pt x="9774" y="2398"/>
                  </a:cubicBezTo>
                  <a:lnTo>
                    <a:pt x="9774" y="5543"/>
                  </a:lnTo>
                  <a:close/>
                  <a:moveTo>
                    <a:pt x="14986" y="7968"/>
                  </a:moveTo>
                  <a:lnTo>
                    <a:pt x="11073" y="7968"/>
                  </a:lnTo>
                  <a:lnTo>
                    <a:pt x="11073" y="11443"/>
                  </a:lnTo>
                  <a:lnTo>
                    <a:pt x="14986" y="11443"/>
                  </a:lnTo>
                  <a:lnTo>
                    <a:pt x="14986" y="7968"/>
                  </a:lnTo>
                  <a:close/>
                  <a:moveTo>
                    <a:pt x="14986" y="11976"/>
                  </a:moveTo>
                  <a:lnTo>
                    <a:pt x="11073" y="11976"/>
                  </a:lnTo>
                  <a:lnTo>
                    <a:pt x="11073" y="15452"/>
                  </a:lnTo>
                  <a:lnTo>
                    <a:pt x="14986" y="15452"/>
                  </a:lnTo>
                  <a:lnTo>
                    <a:pt x="14986" y="11976"/>
                  </a:lnTo>
                  <a:close/>
                  <a:moveTo>
                    <a:pt x="14986" y="15976"/>
                  </a:moveTo>
                  <a:lnTo>
                    <a:pt x="11073" y="15976"/>
                  </a:lnTo>
                  <a:lnTo>
                    <a:pt x="11073" y="19422"/>
                  </a:lnTo>
                  <a:lnTo>
                    <a:pt x="14986" y="19422"/>
                  </a:lnTo>
                  <a:lnTo>
                    <a:pt x="14986" y="15976"/>
                  </a:lnTo>
                  <a:close/>
                  <a:moveTo>
                    <a:pt x="19423" y="7968"/>
                  </a:moveTo>
                  <a:lnTo>
                    <a:pt x="15521" y="7968"/>
                  </a:lnTo>
                  <a:lnTo>
                    <a:pt x="15521" y="11443"/>
                  </a:lnTo>
                  <a:lnTo>
                    <a:pt x="19423" y="11443"/>
                  </a:lnTo>
                  <a:lnTo>
                    <a:pt x="19423" y="7968"/>
                  </a:lnTo>
                  <a:close/>
                  <a:moveTo>
                    <a:pt x="19423" y="11976"/>
                  </a:moveTo>
                  <a:lnTo>
                    <a:pt x="15521" y="11976"/>
                  </a:lnTo>
                  <a:lnTo>
                    <a:pt x="15521" y="15452"/>
                  </a:lnTo>
                  <a:lnTo>
                    <a:pt x="19423" y="15452"/>
                  </a:lnTo>
                  <a:lnTo>
                    <a:pt x="19423" y="11976"/>
                  </a:lnTo>
                  <a:close/>
                  <a:moveTo>
                    <a:pt x="19423" y="15976"/>
                  </a:moveTo>
                  <a:lnTo>
                    <a:pt x="15521" y="15976"/>
                  </a:lnTo>
                  <a:lnTo>
                    <a:pt x="15521" y="19422"/>
                  </a:lnTo>
                  <a:lnTo>
                    <a:pt x="19423" y="19422"/>
                  </a:lnTo>
                  <a:lnTo>
                    <a:pt x="19423" y="15976"/>
                  </a:lnTo>
                  <a:close/>
                  <a:moveTo>
                    <a:pt x="15758" y="5543"/>
                  </a:moveTo>
                  <a:cubicBezTo>
                    <a:pt x="15758" y="6067"/>
                    <a:pt x="16106" y="6323"/>
                    <a:pt x="16806" y="6323"/>
                  </a:cubicBezTo>
                  <a:cubicBezTo>
                    <a:pt x="17502" y="6323"/>
                    <a:pt x="17848" y="6067"/>
                    <a:pt x="17839" y="5543"/>
                  </a:cubicBezTo>
                  <a:lnTo>
                    <a:pt x="17839" y="2398"/>
                  </a:lnTo>
                  <a:cubicBezTo>
                    <a:pt x="17839" y="1877"/>
                    <a:pt x="17494" y="1612"/>
                    <a:pt x="16806" y="1612"/>
                  </a:cubicBezTo>
                  <a:cubicBezTo>
                    <a:pt x="16106" y="1612"/>
                    <a:pt x="15758" y="1877"/>
                    <a:pt x="15758" y="2398"/>
                  </a:cubicBezTo>
                  <a:lnTo>
                    <a:pt x="15758" y="5543"/>
                  </a:ln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4288" tIns="14288" rIns="14288" bIns="14288" anchor="ctr"/>
            <a:lstStyle/>
            <a:p>
              <a:endParaRPr lang="zh-CN" altLang="en-US">
                <a:solidFill>
                  <a:schemeClr val="bg1"/>
                </a:solidFill>
              </a:endParaRPr>
            </a:p>
          </p:txBody>
        </p:sp>
        <p:sp>
          <p:nvSpPr>
            <p:cNvPr id="35855" name="AutoShape 15"/>
            <p:cNvSpPr/>
            <p:nvPr/>
          </p:nvSpPr>
          <p:spPr bwMode="auto">
            <a:xfrm>
              <a:off x="2980730" y="3136377"/>
              <a:ext cx="1304925" cy="64492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30000"/>
                </a:lnSpc>
                <a:spcAft>
                  <a:spcPts val="800"/>
                </a:spcAft>
              </a:pPr>
              <a:r>
                <a:rPr sz="800">
                  <a:solidFill/>
                </a:rPr>
                <a:t>在此输入您的好看图表说明文字，在此输入您的好看图表说明文字，在此输入您的好看图表说明文字</a:t>
              </a:r>
              <a:endParaRPr lang="zh-CN" altLang="en-US" sz="900" dirty="0">
                <a:solidFill>
                  <a:schemeClr val="bg1"/>
                </a:solidFill>
              </a:endParaRPr>
            </a:p>
          </p:txBody>
        </p:sp>
        <p:sp>
          <p:nvSpPr>
            <p:cNvPr id="35859" name="AutoShape 19"/>
            <p:cNvSpPr/>
            <p:nvPr/>
          </p:nvSpPr>
          <p:spPr bwMode="auto">
            <a:xfrm>
              <a:off x="2836069" y="2877336"/>
              <a:ext cx="1651397" cy="22867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defTabSz="456565"/>
              <a:r>
                <a:rPr sz="1400">
                  <a:solidFill/>
                </a:rPr>
                <a:t>输入XX内容</a:t>
              </a:r>
              <a:endParaRPr lang="es-ES" altLang="zh-CN" sz="1600" dirty="0">
                <a:solidFill>
                  <a:schemeClr val="bg1"/>
                </a:solidFill>
                <a:ea typeface="微软雅黑" panose="020B0503020204020204" pitchFamily="34" charset="-122"/>
              </a:endParaRPr>
            </a:p>
          </p:txBody>
        </p:sp>
      </p:grpSp>
      <p:grpSp>
        <p:nvGrpSpPr>
          <p:cNvPr id="4" name="组合 3"/>
          <p:cNvGrpSpPr/>
          <p:nvPr/>
        </p:nvGrpSpPr>
        <p:grpSpPr>
          <a:xfrm>
            <a:off x="5806319" y="2919414"/>
            <a:ext cx="2706336" cy="2707481"/>
            <a:chOff x="4355306" y="2190236"/>
            <a:chExt cx="2030016" cy="2031238"/>
          </a:xfrm>
          <a:solidFill>
            <a:schemeClr val="accent3"/>
          </a:solidFill>
        </p:grpSpPr>
        <p:sp>
          <p:nvSpPr>
            <p:cNvPr id="35846" name="AutoShape 6"/>
            <p:cNvSpPr/>
            <p:nvPr/>
          </p:nvSpPr>
          <p:spPr bwMode="auto">
            <a:xfrm>
              <a:off x="4355306" y="2190236"/>
              <a:ext cx="2030016" cy="2031238"/>
            </a:xfrm>
            <a:custGeom>
              <a:avLst/>
              <a:gdLst>
                <a:gd name="T0" fmla="*/ 2706550 w 19679"/>
                <a:gd name="T1" fmla="*/ 2971777 h 19679"/>
                <a:gd name="T2" fmla="*/ 2706550 w 19679"/>
                <a:gd name="T3" fmla="*/ 2971777 h 19679"/>
                <a:gd name="T4" fmla="*/ 2706550 w 19679"/>
                <a:gd name="T5" fmla="*/ 2971777 h 19679"/>
                <a:gd name="T6" fmla="*/ 2706550 w 19679"/>
                <a:gd name="T7" fmla="*/ 2971777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zh-CN" altLang="en-US">
                <a:solidFill>
                  <a:schemeClr val="bg1"/>
                </a:solidFill>
              </a:endParaRPr>
            </a:p>
          </p:txBody>
        </p:sp>
        <p:sp>
          <p:nvSpPr>
            <p:cNvPr id="35847" name="AutoShape 7"/>
            <p:cNvSpPr/>
            <p:nvPr/>
          </p:nvSpPr>
          <p:spPr bwMode="auto">
            <a:xfrm>
              <a:off x="5104209" y="2572544"/>
              <a:ext cx="509588" cy="425184"/>
            </a:xfrm>
            <a:custGeom>
              <a:avLst/>
              <a:gdLst>
                <a:gd name="T0" fmla="*/ 679450 w 21600"/>
                <a:gd name="T1" fmla="*/ 566738 h 21600"/>
                <a:gd name="T2" fmla="*/ 679450 w 21600"/>
                <a:gd name="T3" fmla="*/ 566738 h 21600"/>
                <a:gd name="T4" fmla="*/ 679450 w 21600"/>
                <a:gd name="T5" fmla="*/ 566738 h 21600"/>
                <a:gd name="T6" fmla="*/ 679450 w 21600"/>
                <a:gd name="T7" fmla="*/ 56673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708" y="14020"/>
                  </a:moveTo>
                  <a:cubicBezTo>
                    <a:pt x="20951" y="14020"/>
                    <a:pt x="21161" y="14125"/>
                    <a:pt x="21335" y="14334"/>
                  </a:cubicBezTo>
                  <a:cubicBezTo>
                    <a:pt x="21511" y="14548"/>
                    <a:pt x="21600" y="14810"/>
                    <a:pt x="21600" y="15115"/>
                  </a:cubicBezTo>
                  <a:lnTo>
                    <a:pt x="21600" y="20504"/>
                  </a:lnTo>
                  <a:cubicBezTo>
                    <a:pt x="21600" y="20815"/>
                    <a:pt x="21511" y="21071"/>
                    <a:pt x="21335" y="21285"/>
                  </a:cubicBezTo>
                  <a:cubicBezTo>
                    <a:pt x="21161" y="21494"/>
                    <a:pt x="20951" y="21599"/>
                    <a:pt x="20708" y="21599"/>
                  </a:cubicBezTo>
                  <a:lnTo>
                    <a:pt x="16197" y="21599"/>
                  </a:lnTo>
                  <a:cubicBezTo>
                    <a:pt x="15940" y="21599"/>
                    <a:pt x="15729" y="21494"/>
                    <a:pt x="15563" y="21285"/>
                  </a:cubicBezTo>
                  <a:cubicBezTo>
                    <a:pt x="15399" y="21071"/>
                    <a:pt x="15316" y="20815"/>
                    <a:pt x="15316" y="20504"/>
                  </a:cubicBezTo>
                  <a:lnTo>
                    <a:pt x="15316" y="15115"/>
                  </a:lnTo>
                  <a:cubicBezTo>
                    <a:pt x="15316" y="14810"/>
                    <a:pt x="15399" y="14548"/>
                    <a:pt x="15570" y="14334"/>
                  </a:cubicBezTo>
                  <a:cubicBezTo>
                    <a:pt x="15737" y="14125"/>
                    <a:pt x="15945" y="14020"/>
                    <a:pt x="16197" y="14020"/>
                  </a:cubicBezTo>
                  <a:lnTo>
                    <a:pt x="17788" y="14020"/>
                  </a:lnTo>
                  <a:lnTo>
                    <a:pt x="17788" y="11869"/>
                  </a:lnTo>
                  <a:cubicBezTo>
                    <a:pt x="17788" y="11699"/>
                    <a:pt x="17707" y="11610"/>
                    <a:pt x="17543" y="11602"/>
                  </a:cubicBezTo>
                  <a:lnTo>
                    <a:pt x="11473" y="11602"/>
                  </a:lnTo>
                  <a:lnTo>
                    <a:pt x="11473" y="14019"/>
                  </a:lnTo>
                  <a:lnTo>
                    <a:pt x="13054" y="14019"/>
                  </a:lnTo>
                  <a:cubicBezTo>
                    <a:pt x="13296" y="14019"/>
                    <a:pt x="13507" y="14125"/>
                    <a:pt x="13681" y="14334"/>
                  </a:cubicBezTo>
                  <a:cubicBezTo>
                    <a:pt x="13857" y="14548"/>
                    <a:pt x="13945" y="14810"/>
                    <a:pt x="13945" y="15115"/>
                  </a:cubicBezTo>
                  <a:lnTo>
                    <a:pt x="13945" y="20504"/>
                  </a:lnTo>
                  <a:cubicBezTo>
                    <a:pt x="13945" y="20815"/>
                    <a:pt x="13857" y="21071"/>
                    <a:pt x="13681" y="21285"/>
                  </a:cubicBezTo>
                  <a:cubicBezTo>
                    <a:pt x="13507" y="21494"/>
                    <a:pt x="13296" y="21599"/>
                    <a:pt x="13054" y="21599"/>
                  </a:cubicBezTo>
                  <a:lnTo>
                    <a:pt x="8543" y="21599"/>
                  </a:lnTo>
                  <a:cubicBezTo>
                    <a:pt x="8298" y="21599"/>
                    <a:pt x="8090" y="21494"/>
                    <a:pt x="7913" y="21285"/>
                  </a:cubicBezTo>
                  <a:cubicBezTo>
                    <a:pt x="7740" y="21071"/>
                    <a:pt x="7652" y="20815"/>
                    <a:pt x="7652" y="20504"/>
                  </a:cubicBezTo>
                  <a:lnTo>
                    <a:pt x="7652" y="15115"/>
                  </a:lnTo>
                  <a:cubicBezTo>
                    <a:pt x="7652" y="14810"/>
                    <a:pt x="7740" y="14548"/>
                    <a:pt x="7913" y="14334"/>
                  </a:cubicBezTo>
                  <a:cubicBezTo>
                    <a:pt x="8090" y="14125"/>
                    <a:pt x="8298" y="14019"/>
                    <a:pt x="8543" y="14019"/>
                  </a:cubicBezTo>
                  <a:lnTo>
                    <a:pt x="10124" y="14019"/>
                  </a:lnTo>
                  <a:lnTo>
                    <a:pt x="10124" y="11602"/>
                  </a:lnTo>
                  <a:lnTo>
                    <a:pt x="4056" y="11602"/>
                  </a:lnTo>
                  <a:cubicBezTo>
                    <a:pt x="3901" y="11602"/>
                    <a:pt x="3821" y="11690"/>
                    <a:pt x="3821" y="11869"/>
                  </a:cubicBezTo>
                  <a:lnTo>
                    <a:pt x="3821" y="14020"/>
                  </a:lnTo>
                  <a:lnTo>
                    <a:pt x="5402" y="14020"/>
                  </a:lnTo>
                  <a:cubicBezTo>
                    <a:pt x="5661" y="14020"/>
                    <a:pt x="5874" y="14125"/>
                    <a:pt x="6053" y="14334"/>
                  </a:cubicBezTo>
                  <a:cubicBezTo>
                    <a:pt x="6229" y="14548"/>
                    <a:pt x="6315" y="14810"/>
                    <a:pt x="6315" y="15115"/>
                  </a:cubicBezTo>
                  <a:lnTo>
                    <a:pt x="6315" y="20504"/>
                  </a:lnTo>
                  <a:cubicBezTo>
                    <a:pt x="6315" y="20815"/>
                    <a:pt x="6229" y="21071"/>
                    <a:pt x="6053" y="21285"/>
                  </a:cubicBezTo>
                  <a:cubicBezTo>
                    <a:pt x="5877" y="21494"/>
                    <a:pt x="5664" y="21599"/>
                    <a:pt x="5402" y="21599"/>
                  </a:cubicBezTo>
                  <a:lnTo>
                    <a:pt x="913" y="21599"/>
                  </a:lnTo>
                  <a:cubicBezTo>
                    <a:pt x="658" y="21599"/>
                    <a:pt x="440" y="21494"/>
                    <a:pt x="261" y="21285"/>
                  </a:cubicBezTo>
                  <a:cubicBezTo>
                    <a:pt x="88" y="21071"/>
                    <a:pt x="0" y="20815"/>
                    <a:pt x="0" y="20504"/>
                  </a:cubicBezTo>
                  <a:lnTo>
                    <a:pt x="0" y="15115"/>
                  </a:lnTo>
                  <a:cubicBezTo>
                    <a:pt x="0" y="14810"/>
                    <a:pt x="88" y="14548"/>
                    <a:pt x="261" y="14334"/>
                  </a:cubicBezTo>
                  <a:cubicBezTo>
                    <a:pt x="438" y="14125"/>
                    <a:pt x="656" y="14020"/>
                    <a:pt x="913" y="14020"/>
                  </a:cubicBezTo>
                  <a:lnTo>
                    <a:pt x="2472" y="14020"/>
                  </a:lnTo>
                  <a:lnTo>
                    <a:pt x="2472" y="11869"/>
                  </a:lnTo>
                  <a:cubicBezTo>
                    <a:pt x="2472" y="11352"/>
                    <a:pt x="2629" y="10911"/>
                    <a:pt x="2942" y="10544"/>
                  </a:cubicBezTo>
                  <a:cubicBezTo>
                    <a:pt x="3253" y="10180"/>
                    <a:pt x="3622" y="9997"/>
                    <a:pt x="4053" y="9997"/>
                  </a:cubicBezTo>
                  <a:lnTo>
                    <a:pt x="10121" y="9997"/>
                  </a:lnTo>
                  <a:lnTo>
                    <a:pt x="10121" y="7550"/>
                  </a:lnTo>
                  <a:lnTo>
                    <a:pt x="8540" y="7550"/>
                  </a:lnTo>
                  <a:cubicBezTo>
                    <a:pt x="8295" y="7550"/>
                    <a:pt x="8087" y="7450"/>
                    <a:pt x="7911" y="7247"/>
                  </a:cubicBezTo>
                  <a:cubicBezTo>
                    <a:pt x="7737" y="7045"/>
                    <a:pt x="7649" y="6789"/>
                    <a:pt x="7649" y="6484"/>
                  </a:cubicBezTo>
                  <a:lnTo>
                    <a:pt x="7649" y="1066"/>
                  </a:lnTo>
                  <a:cubicBezTo>
                    <a:pt x="7649" y="775"/>
                    <a:pt x="7737" y="522"/>
                    <a:pt x="7911" y="314"/>
                  </a:cubicBezTo>
                  <a:cubicBezTo>
                    <a:pt x="8087" y="102"/>
                    <a:pt x="8295" y="0"/>
                    <a:pt x="8540" y="0"/>
                  </a:cubicBezTo>
                  <a:lnTo>
                    <a:pt x="13052" y="0"/>
                  </a:lnTo>
                  <a:cubicBezTo>
                    <a:pt x="13294" y="0"/>
                    <a:pt x="13504" y="102"/>
                    <a:pt x="13678" y="314"/>
                  </a:cubicBezTo>
                  <a:cubicBezTo>
                    <a:pt x="13854" y="522"/>
                    <a:pt x="13943" y="775"/>
                    <a:pt x="13943" y="1066"/>
                  </a:cubicBezTo>
                  <a:lnTo>
                    <a:pt x="13943" y="6484"/>
                  </a:lnTo>
                  <a:cubicBezTo>
                    <a:pt x="13943" y="6789"/>
                    <a:pt x="13854" y="7045"/>
                    <a:pt x="13678" y="7247"/>
                  </a:cubicBezTo>
                  <a:cubicBezTo>
                    <a:pt x="13504" y="7450"/>
                    <a:pt x="13294" y="7550"/>
                    <a:pt x="13052" y="7550"/>
                  </a:cubicBezTo>
                  <a:lnTo>
                    <a:pt x="11470" y="7550"/>
                  </a:lnTo>
                  <a:lnTo>
                    <a:pt x="11470" y="9997"/>
                  </a:lnTo>
                  <a:lnTo>
                    <a:pt x="17541" y="9997"/>
                  </a:lnTo>
                  <a:cubicBezTo>
                    <a:pt x="17969" y="9997"/>
                    <a:pt x="18339" y="10177"/>
                    <a:pt x="18652" y="10538"/>
                  </a:cubicBezTo>
                  <a:cubicBezTo>
                    <a:pt x="18966" y="10899"/>
                    <a:pt x="19122" y="11343"/>
                    <a:pt x="19122" y="11869"/>
                  </a:cubicBezTo>
                  <a:lnTo>
                    <a:pt x="19122" y="14020"/>
                  </a:lnTo>
                  <a:lnTo>
                    <a:pt x="20708" y="14020"/>
                  </a:ln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4288" tIns="14288" rIns="14288" bIns="14288" anchor="ctr"/>
            <a:lstStyle/>
            <a:p>
              <a:endParaRPr lang="zh-CN" altLang="en-US">
                <a:solidFill>
                  <a:schemeClr val="bg1"/>
                </a:solidFill>
              </a:endParaRPr>
            </a:p>
          </p:txBody>
        </p:sp>
        <p:sp>
          <p:nvSpPr>
            <p:cNvPr id="35856" name="AutoShape 16"/>
            <p:cNvSpPr/>
            <p:nvPr/>
          </p:nvSpPr>
          <p:spPr bwMode="auto">
            <a:xfrm>
              <a:off x="4698206" y="3136377"/>
              <a:ext cx="1304925" cy="64492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30000"/>
                </a:lnSpc>
                <a:spcAft>
                  <a:spcPts val="800"/>
                </a:spcAft>
              </a:pPr>
              <a:r>
                <a:rPr sz="800">
                  <a:solidFill/>
                </a:rPr>
                <a:t>在此输入您的好看图表说明文字，在此输入您的好看图表说明文字，在此输入您的好看图表说明文字</a:t>
              </a:r>
              <a:endParaRPr lang="zh-CN" altLang="en-US" sz="900" dirty="0">
                <a:solidFill>
                  <a:schemeClr val="bg1"/>
                </a:solidFill>
              </a:endParaRPr>
            </a:p>
          </p:txBody>
        </p:sp>
        <p:sp>
          <p:nvSpPr>
            <p:cNvPr id="35860" name="AutoShape 20"/>
            <p:cNvSpPr/>
            <p:nvPr/>
          </p:nvSpPr>
          <p:spPr bwMode="auto">
            <a:xfrm>
              <a:off x="4499968" y="2877336"/>
              <a:ext cx="1651397" cy="22867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defTabSz="456565"/>
              <a:r>
                <a:rPr sz="1400">
                  <a:solidFill/>
                </a:rPr>
                <a:t>输入XX内容</a:t>
              </a:r>
              <a:endParaRPr lang="es-ES" altLang="zh-CN" sz="1600" dirty="0">
                <a:solidFill>
                  <a:schemeClr val="bg1"/>
                </a:solidFill>
                <a:ea typeface="微软雅黑" panose="020B0503020204020204" pitchFamily="34" charset="-122"/>
              </a:endParaRPr>
            </a:p>
          </p:txBody>
        </p:sp>
      </p:grpSp>
      <p:grpSp>
        <p:nvGrpSpPr>
          <p:cNvPr id="3" name="组合 2"/>
          <p:cNvGrpSpPr/>
          <p:nvPr/>
        </p:nvGrpSpPr>
        <p:grpSpPr>
          <a:xfrm>
            <a:off x="8092816" y="2919414"/>
            <a:ext cx="2707129" cy="2707481"/>
            <a:chOff x="6070402" y="2190236"/>
            <a:chExt cx="2030611" cy="2031238"/>
          </a:xfrm>
          <a:solidFill>
            <a:schemeClr val="accent4"/>
          </a:solidFill>
        </p:grpSpPr>
        <p:sp>
          <p:nvSpPr>
            <p:cNvPr id="35850" name="AutoShape 10"/>
            <p:cNvSpPr/>
            <p:nvPr/>
          </p:nvSpPr>
          <p:spPr bwMode="auto">
            <a:xfrm>
              <a:off x="6070402" y="2190236"/>
              <a:ext cx="2030611" cy="2031238"/>
            </a:xfrm>
            <a:custGeom>
              <a:avLst/>
              <a:gdLst>
                <a:gd name="T0" fmla="*/ 2707343 w 19679"/>
                <a:gd name="T1" fmla="*/ 2971777 h 19679"/>
                <a:gd name="T2" fmla="*/ 2707343 w 19679"/>
                <a:gd name="T3" fmla="*/ 2971777 h 19679"/>
                <a:gd name="T4" fmla="*/ 2707343 w 19679"/>
                <a:gd name="T5" fmla="*/ 2971777 h 19679"/>
                <a:gd name="T6" fmla="*/ 2707343 w 19679"/>
                <a:gd name="T7" fmla="*/ 2971777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zh-CN" altLang="en-US">
                <a:solidFill>
                  <a:schemeClr val="bg1"/>
                </a:solidFill>
              </a:endParaRPr>
            </a:p>
          </p:txBody>
        </p:sp>
        <p:sp>
          <p:nvSpPr>
            <p:cNvPr id="35851" name="AutoShape 11"/>
            <p:cNvSpPr/>
            <p:nvPr/>
          </p:nvSpPr>
          <p:spPr bwMode="auto">
            <a:xfrm>
              <a:off x="6834783" y="2573140"/>
              <a:ext cx="510183" cy="424589"/>
            </a:xfrm>
            <a:custGeom>
              <a:avLst/>
              <a:gdLst>
                <a:gd name="T0" fmla="*/ 680244 w 21600"/>
                <a:gd name="T1" fmla="*/ 565917 h 21579"/>
                <a:gd name="T2" fmla="*/ 680244 w 21600"/>
                <a:gd name="T3" fmla="*/ 565917 h 21579"/>
                <a:gd name="T4" fmla="*/ 680244 w 21600"/>
                <a:gd name="T5" fmla="*/ 565917 h 21579"/>
                <a:gd name="T6" fmla="*/ 680244 w 21600"/>
                <a:gd name="T7" fmla="*/ 565917 h 215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579">
                  <a:moveTo>
                    <a:pt x="21599" y="9391"/>
                  </a:moveTo>
                  <a:cubicBezTo>
                    <a:pt x="21599" y="9887"/>
                    <a:pt x="21472" y="10321"/>
                    <a:pt x="21218" y="10697"/>
                  </a:cubicBezTo>
                  <a:cubicBezTo>
                    <a:pt x="20963" y="11072"/>
                    <a:pt x="20647" y="11313"/>
                    <a:pt x="20263" y="11427"/>
                  </a:cubicBezTo>
                  <a:lnTo>
                    <a:pt x="20263" y="16610"/>
                  </a:lnTo>
                  <a:cubicBezTo>
                    <a:pt x="20263" y="17200"/>
                    <a:pt x="20087" y="17708"/>
                    <a:pt x="19729" y="18128"/>
                  </a:cubicBezTo>
                  <a:cubicBezTo>
                    <a:pt x="19374" y="18550"/>
                    <a:pt x="18951" y="18758"/>
                    <a:pt x="18459" y="18758"/>
                  </a:cubicBezTo>
                  <a:cubicBezTo>
                    <a:pt x="17927" y="18122"/>
                    <a:pt x="17286" y="17505"/>
                    <a:pt x="16537" y="16904"/>
                  </a:cubicBezTo>
                  <a:cubicBezTo>
                    <a:pt x="15785" y="16305"/>
                    <a:pt x="14980" y="15756"/>
                    <a:pt x="14116" y="15254"/>
                  </a:cubicBezTo>
                  <a:cubicBezTo>
                    <a:pt x="13254" y="14755"/>
                    <a:pt x="12363" y="14324"/>
                    <a:pt x="11449" y="13969"/>
                  </a:cubicBezTo>
                  <a:cubicBezTo>
                    <a:pt x="10536" y="13614"/>
                    <a:pt x="9648" y="13379"/>
                    <a:pt x="8788" y="13268"/>
                  </a:cubicBezTo>
                  <a:cubicBezTo>
                    <a:pt x="8453" y="13379"/>
                    <a:pt x="8179" y="13564"/>
                    <a:pt x="7968" y="13828"/>
                  </a:cubicBezTo>
                  <a:cubicBezTo>
                    <a:pt x="7758" y="14092"/>
                    <a:pt x="7613" y="14386"/>
                    <a:pt x="7535" y="14706"/>
                  </a:cubicBezTo>
                  <a:cubicBezTo>
                    <a:pt x="7457" y="15028"/>
                    <a:pt x="7449" y="15360"/>
                    <a:pt x="7510" y="15698"/>
                  </a:cubicBezTo>
                  <a:cubicBezTo>
                    <a:pt x="7574" y="16035"/>
                    <a:pt x="7719" y="16340"/>
                    <a:pt x="7946" y="16610"/>
                  </a:cubicBezTo>
                  <a:cubicBezTo>
                    <a:pt x="7750" y="16992"/>
                    <a:pt x="7660" y="17347"/>
                    <a:pt x="7677" y="17673"/>
                  </a:cubicBezTo>
                  <a:cubicBezTo>
                    <a:pt x="7692" y="17993"/>
                    <a:pt x="7772" y="18307"/>
                    <a:pt x="7917" y="18606"/>
                  </a:cubicBezTo>
                  <a:cubicBezTo>
                    <a:pt x="8059" y="18908"/>
                    <a:pt x="8255" y="19193"/>
                    <a:pt x="8497" y="19469"/>
                  </a:cubicBezTo>
                  <a:cubicBezTo>
                    <a:pt x="8737" y="19745"/>
                    <a:pt x="8996" y="20021"/>
                    <a:pt x="9271" y="20291"/>
                  </a:cubicBezTo>
                  <a:cubicBezTo>
                    <a:pt x="9114" y="20696"/>
                    <a:pt x="8842" y="21001"/>
                    <a:pt x="8455" y="21212"/>
                  </a:cubicBezTo>
                  <a:cubicBezTo>
                    <a:pt x="8069" y="21423"/>
                    <a:pt x="7655" y="21541"/>
                    <a:pt x="7212" y="21570"/>
                  </a:cubicBezTo>
                  <a:cubicBezTo>
                    <a:pt x="6771" y="21599"/>
                    <a:pt x="6340" y="21550"/>
                    <a:pt x="5917" y="21423"/>
                  </a:cubicBezTo>
                  <a:cubicBezTo>
                    <a:pt x="5496" y="21294"/>
                    <a:pt x="5163" y="21092"/>
                    <a:pt x="4923" y="20810"/>
                  </a:cubicBezTo>
                  <a:cubicBezTo>
                    <a:pt x="4781" y="20241"/>
                    <a:pt x="4624" y="19657"/>
                    <a:pt x="4453" y="19055"/>
                  </a:cubicBezTo>
                  <a:cubicBezTo>
                    <a:pt x="4281" y="18453"/>
                    <a:pt x="4139" y="17843"/>
                    <a:pt x="4032" y="17224"/>
                  </a:cubicBezTo>
                  <a:cubicBezTo>
                    <a:pt x="3921" y="16599"/>
                    <a:pt x="3868" y="15953"/>
                    <a:pt x="3868" y="15281"/>
                  </a:cubicBezTo>
                  <a:cubicBezTo>
                    <a:pt x="3868" y="14615"/>
                    <a:pt x="3961" y="13905"/>
                    <a:pt x="4149" y="13153"/>
                  </a:cubicBezTo>
                  <a:lnTo>
                    <a:pt x="1804" y="13153"/>
                  </a:lnTo>
                  <a:cubicBezTo>
                    <a:pt x="1312" y="13153"/>
                    <a:pt x="888" y="12945"/>
                    <a:pt x="533" y="12522"/>
                  </a:cubicBezTo>
                  <a:cubicBezTo>
                    <a:pt x="176" y="12100"/>
                    <a:pt x="0" y="11592"/>
                    <a:pt x="0" y="10990"/>
                  </a:cubicBezTo>
                  <a:lnTo>
                    <a:pt x="0" y="7774"/>
                  </a:lnTo>
                  <a:cubicBezTo>
                    <a:pt x="0" y="7184"/>
                    <a:pt x="176" y="6676"/>
                    <a:pt x="526" y="6245"/>
                  </a:cubicBezTo>
                  <a:cubicBezTo>
                    <a:pt x="878" y="5819"/>
                    <a:pt x="1304" y="5605"/>
                    <a:pt x="1804" y="5605"/>
                  </a:cubicBezTo>
                  <a:lnTo>
                    <a:pt x="7652" y="5605"/>
                  </a:lnTo>
                  <a:cubicBezTo>
                    <a:pt x="8551" y="5605"/>
                    <a:pt x="9508" y="5449"/>
                    <a:pt x="10524" y="5135"/>
                  </a:cubicBezTo>
                  <a:cubicBezTo>
                    <a:pt x="11540" y="4821"/>
                    <a:pt x="12536" y="4399"/>
                    <a:pt x="13511" y="3873"/>
                  </a:cubicBezTo>
                  <a:cubicBezTo>
                    <a:pt x="14488" y="3342"/>
                    <a:pt x="15408" y="2744"/>
                    <a:pt x="16272" y="2071"/>
                  </a:cubicBezTo>
                  <a:cubicBezTo>
                    <a:pt x="17134" y="1405"/>
                    <a:pt x="17864" y="713"/>
                    <a:pt x="18459" y="0"/>
                  </a:cubicBezTo>
                  <a:cubicBezTo>
                    <a:pt x="18951" y="0"/>
                    <a:pt x="19374" y="214"/>
                    <a:pt x="19729" y="633"/>
                  </a:cubicBezTo>
                  <a:cubicBezTo>
                    <a:pt x="20087" y="1056"/>
                    <a:pt x="20263" y="1567"/>
                    <a:pt x="20263" y="2165"/>
                  </a:cubicBezTo>
                  <a:lnTo>
                    <a:pt x="20263" y="7334"/>
                  </a:lnTo>
                  <a:cubicBezTo>
                    <a:pt x="20647" y="7445"/>
                    <a:pt x="20963" y="7692"/>
                    <a:pt x="21218" y="8070"/>
                  </a:cubicBezTo>
                  <a:cubicBezTo>
                    <a:pt x="21472" y="8454"/>
                    <a:pt x="21599" y="8895"/>
                    <a:pt x="21599" y="9391"/>
                  </a:cubicBezTo>
                  <a:moveTo>
                    <a:pt x="18459" y="2855"/>
                  </a:moveTo>
                  <a:cubicBezTo>
                    <a:pt x="17864" y="3407"/>
                    <a:pt x="17215" y="3941"/>
                    <a:pt x="16512" y="4451"/>
                  </a:cubicBezTo>
                  <a:cubicBezTo>
                    <a:pt x="15810" y="4962"/>
                    <a:pt x="15065" y="5423"/>
                    <a:pt x="14280" y="5834"/>
                  </a:cubicBezTo>
                  <a:cubicBezTo>
                    <a:pt x="13494" y="6245"/>
                    <a:pt x="12693" y="6609"/>
                    <a:pt x="11878" y="6923"/>
                  </a:cubicBezTo>
                  <a:cubicBezTo>
                    <a:pt x="11060" y="7237"/>
                    <a:pt x="10255" y="7462"/>
                    <a:pt x="9457" y="7603"/>
                  </a:cubicBezTo>
                  <a:lnTo>
                    <a:pt x="9457" y="11172"/>
                  </a:lnTo>
                  <a:cubicBezTo>
                    <a:pt x="10255" y="11325"/>
                    <a:pt x="11060" y="11554"/>
                    <a:pt x="11878" y="11862"/>
                  </a:cubicBezTo>
                  <a:cubicBezTo>
                    <a:pt x="12693" y="12170"/>
                    <a:pt x="13494" y="12537"/>
                    <a:pt x="14280" y="12956"/>
                  </a:cubicBezTo>
                  <a:cubicBezTo>
                    <a:pt x="15065" y="13379"/>
                    <a:pt x="15812" y="13843"/>
                    <a:pt x="16525" y="14347"/>
                  </a:cubicBezTo>
                  <a:cubicBezTo>
                    <a:pt x="17234" y="14855"/>
                    <a:pt x="17881" y="15380"/>
                    <a:pt x="18459" y="15921"/>
                  </a:cubicBezTo>
                  <a:lnTo>
                    <a:pt x="18459" y="2855"/>
                  </a:ln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4288" tIns="14288" rIns="14288" bIns="14288" anchor="ctr"/>
            <a:lstStyle/>
            <a:p>
              <a:endParaRPr lang="zh-CN" altLang="en-US">
                <a:solidFill>
                  <a:schemeClr val="bg1"/>
                </a:solidFill>
              </a:endParaRPr>
            </a:p>
          </p:txBody>
        </p:sp>
        <p:sp>
          <p:nvSpPr>
            <p:cNvPr id="35857" name="AutoShape 17"/>
            <p:cNvSpPr/>
            <p:nvPr/>
          </p:nvSpPr>
          <p:spPr bwMode="auto">
            <a:xfrm>
              <a:off x="6403777" y="3134591"/>
              <a:ext cx="1304925" cy="64492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30000"/>
                </a:lnSpc>
                <a:spcAft>
                  <a:spcPts val="800"/>
                </a:spcAft>
              </a:pPr>
              <a:r>
                <a:rPr sz="800">
                  <a:solidFill/>
                </a:rPr>
                <a:t>在此输入您的好看图表说明文字，在此输入您的好看图表说明文字，在此输入您的好看图表说明文字</a:t>
              </a:r>
              <a:endParaRPr lang="zh-CN" altLang="en-US" sz="900" dirty="0">
                <a:solidFill>
                  <a:schemeClr val="bg1"/>
                </a:solidFill>
              </a:endParaRPr>
            </a:p>
          </p:txBody>
        </p:sp>
        <p:sp>
          <p:nvSpPr>
            <p:cNvPr id="35861" name="AutoShape 21"/>
            <p:cNvSpPr/>
            <p:nvPr/>
          </p:nvSpPr>
          <p:spPr bwMode="auto">
            <a:xfrm>
              <a:off x="6207919" y="2877336"/>
              <a:ext cx="1651397" cy="22867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defTabSz="456565"/>
              <a:r>
                <a:rPr sz="1400">
                  <a:solidFill/>
                </a:rPr>
                <a:t>输入XX内容</a:t>
              </a:r>
              <a:endParaRPr lang="es-ES" altLang="zh-CN" sz="1600" dirty="0">
                <a:solidFill>
                  <a:schemeClr val="bg1"/>
                </a:solidFill>
                <a:ea typeface="微软雅黑" panose="020B0503020204020204" pitchFamily="34" charset="-122"/>
              </a:endParaRPr>
            </a:p>
          </p:txBody>
        </p:sp>
      </p:grpSp>
      <p:sp>
        <p:nvSpPr>
          <p:cNvPr id="6" name="标题 5"/>
          <p:cNvSpPr>
            <a:spLocks noGrp="1"/>
          </p:cNvSpPr>
          <p:nvPr>
            <p:ph type="title"/>
          </p:nvPr>
        </p:nvSpPr>
        <p:spPr/>
        <p:txBody>
          <a:bodyPr/>
          <a:lstStyle/>
          <a:p>
            <a:r>
              <a:rPr>
                <a:solidFill/>
              </a:rPr>
              <a:t>单击此处添加XX内容</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5845"/>
                                        </p:tgtEl>
                                        <p:attrNameLst>
                                          <p:attrName>style.visibility</p:attrName>
                                        </p:attrNameLst>
                                      </p:cBhvr>
                                      <p:to>
                                        <p:strVal val="visible"/>
                                      </p:to>
                                    </p:set>
                                    <p:animEffect transition="in" filter="wipe(left)">
                                      <p:cBhvr>
                                        <p:cTn id="7" dur="500"/>
                                        <p:tgtEl>
                                          <p:spTgt spid="35845"/>
                                        </p:tgtEl>
                                      </p:cBhvr>
                                    </p:animEffect>
                                  </p:childTnLst>
                                </p:cTn>
                              </p:par>
                              <p:par>
                                <p:cTn id="8" presetID="12" presetClass="entr" presetSubtype="8"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 calcmode="lin" valueType="num">
                                      <p:cBhvr additive="base">
                                        <p:cTn id="10" dur="500"/>
                                        <p:tgtEl>
                                          <p:spTgt spid="3"/>
                                        </p:tgtEl>
                                        <p:attrNameLst>
                                          <p:attrName>ppt_x</p:attrName>
                                        </p:attrNameLst>
                                      </p:cBhvr>
                                      <p:tavLst>
                                        <p:tav tm="0">
                                          <p:val>
                                            <p:strVal val="#ppt_x-#ppt_w*1.125000"/>
                                          </p:val>
                                        </p:tav>
                                        <p:tav tm="100000">
                                          <p:val>
                                            <p:strVal val="#ppt_x"/>
                                          </p:val>
                                        </p:tav>
                                      </p:tavLst>
                                    </p:anim>
                                    <p:animEffect transition="in" filter="wipe(right)">
                                      <p:cBhvr>
                                        <p:cTn id="11" dur="500"/>
                                        <p:tgtEl>
                                          <p:spTgt spid="3"/>
                                        </p:tgtEl>
                                      </p:cBhvr>
                                    </p:animEffect>
                                  </p:childTnLst>
                                </p:cTn>
                              </p:par>
                              <p:par>
                                <p:cTn id="12" presetID="12" presetClass="entr" presetSubtype="8" fill="hold" nodeType="withEffect">
                                  <p:stCondLst>
                                    <p:cond delay="40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p:tgtEl>
                                          <p:spTgt spid="4"/>
                                        </p:tgtEl>
                                        <p:attrNameLst>
                                          <p:attrName>ppt_x</p:attrName>
                                        </p:attrNameLst>
                                      </p:cBhvr>
                                      <p:tavLst>
                                        <p:tav tm="0">
                                          <p:val>
                                            <p:strVal val="#ppt_x-#ppt_w*1.125000"/>
                                          </p:val>
                                        </p:tav>
                                        <p:tav tm="100000">
                                          <p:val>
                                            <p:strVal val="#ppt_x"/>
                                          </p:val>
                                        </p:tav>
                                      </p:tavLst>
                                    </p:anim>
                                    <p:animEffect transition="in" filter="wipe(right)">
                                      <p:cBhvr>
                                        <p:cTn id="15" dur="500"/>
                                        <p:tgtEl>
                                          <p:spTgt spid="4"/>
                                        </p:tgtEl>
                                      </p:cBhvr>
                                    </p:animEffect>
                                  </p:childTnLst>
                                </p:cTn>
                              </p:par>
                              <p:par>
                                <p:cTn id="16" presetID="12" presetClass="entr" presetSubtype="8" fill="hold" nodeType="withEffect">
                                  <p:stCondLst>
                                    <p:cond delay="80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p:tgtEl>
                                          <p:spTgt spid="5"/>
                                        </p:tgtEl>
                                        <p:attrNameLst>
                                          <p:attrName>ppt_x</p:attrName>
                                        </p:attrNameLst>
                                      </p:cBhvr>
                                      <p:tavLst>
                                        <p:tav tm="0">
                                          <p:val>
                                            <p:strVal val="#ppt_x-#ppt_w*1.125000"/>
                                          </p:val>
                                        </p:tav>
                                        <p:tav tm="100000">
                                          <p:val>
                                            <p:strVal val="#ppt_x"/>
                                          </p:val>
                                        </p:tav>
                                      </p:tavLst>
                                    </p:anim>
                                    <p:animEffect transition="in" filter="wipe(right)">
                                      <p:cBhvr>
                                        <p:cTn id="19" dur="500"/>
                                        <p:tgtEl>
                                          <p:spTgt spid="5"/>
                                        </p:tgtEl>
                                      </p:cBhvr>
                                    </p:animEffect>
                                  </p:childTnLst>
                                </p:cTn>
                              </p:par>
                              <p:par>
                                <p:cTn id="20" presetID="12" presetClass="entr" presetSubtype="8" fill="hold" nodeType="withEffect">
                                  <p:stCondLst>
                                    <p:cond delay="1200"/>
                                  </p:stCondLst>
                                  <p:childTnLst>
                                    <p:set>
                                      <p:cBhvr>
                                        <p:cTn id="21" dur="1" fill="hold">
                                          <p:stCondLst>
                                            <p:cond delay="0"/>
                                          </p:stCondLst>
                                        </p:cTn>
                                        <p:tgtEl>
                                          <p:spTgt spid="2"/>
                                        </p:tgtEl>
                                        <p:attrNameLst>
                                          <p:attrName>style.visibility</p:attrName>
                                        </p:attrNameLst>
                                      </p:cBhvr>
                                      <p:to>
                                        <p:strVal val="visible"/>
                                      </p:to>
                                    </p:set>
                                    <p:anim calcmode="lin" valueType="num">
                                      <p:cBhvr additive="base">
                                        <p:cTn id="22" dur="500"/>
                                        <p:tgtEl>
                                          <p:spTgt spid="2"/>
                                        </p:tgtEl>
                                        <p:attrNameLst>
                                          <p:attrName>ppt_x</p:attrName>
                                        </p:attrNameLst>
                                      </p:cBhvr>
                                      <p:tavLst>
                                        <p:tav tm="0">
                                          <p:val>
                                            <p:strVal val="#ppt_x-#ppt_w*1.125000"/>
                                          </p:val>
                                        </p:tav>
                                        <p:tav tm="100000">
                                          <p:val>
                                            <p:strVal val="#ppt_x"/>
                                          </p:val>
                                        </p:tav>
                                      </p:tavLst>
                                    </p:anim>
                                    <p:animEffect transition="in" filter="wipe(right)">
                                      <p:cBhvr>
                                        <p:cTn id="2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Group 26"/>
          <p:cNvGrpSpPr/>
          <p:nvPr/>
        </p:nvGrpSpPr>
        <p:grpSpPr>
          <a:xfrm>
            <a:off x="1323851" y="1278339"/>
            <a:ext cx="2544174" cy="2388075"/>
            <a:chOff x="993017" y="1073968"/>
            <a:chExt cx="1908379" cy="1791056"/>
          </a:xfrm>
        </p:grpSpPr>
        <p:sp>
          <p:nvSpPr>
            <p:cNvPr id="25" name="Round Same Side Corner Rectangle 24"/>
            <p:cNvSpPr/>
            <p:nvPr/>
          </p:nvSpPr>
          <p:spPr>
            <a:xfrm rot="10800000">
              <a:off x="1206993" y="2514143"/>
              <a:ext cx="1480428" cy="350881"/>
            </a:xfrm>
            <a:prstGeom prst="round2SameRect">
              <a:avLst>
                <a:gd name="adj1" fmla="val 27402"/>
                <a:gd name="adj2" fmla="val 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24" name="Round Same Side Corner Rectangle 23"/>
            <p:cNvSpPr/>
            <p:nvPr/>
          </p:nvSpPr>
          <p:spPr>
            <a:xfrm>
              <a:off x="1206993" y="1073968"/>
              <a:ext cx="1480428" cy="979319"/>
            </a:xfrm>
            <a:prstGeom prst="round2SameRect">
              <a:avLst>
                <a:gd name="adj1" fmla="val 8400"/>
                <a:gd name="adj2" fmla="val 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00" dirty="0">
                <a:latin typeface="+mn-ea"/>
              </a:endParaRPr>
            </a:p>
          </p:txBody>
        </p:sp>
        <p:sp>
          <p:nvSpPr>
            <p:cNvPr id="45" name="Flowchart: Data 44"/>
            <p:cNvSpPr/>
            <p:nvPr/>
          </p:nvSpPr>
          <p:spPr>
            <a:xfrm rot="16200000" flipH="1" flipV="1">
              <a:off x="2474369" y="2135586"/>
              <a:ext cx="640080" cy="213975"/>
            </a:xfrm>
            <a:prstGeom prst="flowChartInputOutpu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mn-ea"/>
              </a:endParaRPr>
            </a:p>
          </p:txBody>
        </p:sp>
        <p:sp>
          <p:nvSpPr>
            <p:cNvPr id="51" name="Flowchart: Data 50"/>
            <p:cNvSpPr/>
            <p:nvPr/>
          </p:nvSpPr>
          <p:spPr>
            <a:xfrm rot="5400000" flipV="1">
              <a:off x="779965" y="2135585"/>
              <a:ext cx="640080" cy="213975"/>
            </a:xfrm>
            <a:prstGeom prst="flowChartInputOutpu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mn-ea"/>
              </a:endParaRPr>
            </a:p>
          </p:txBody>
        </p:sp>
        <p:sp>
          <p:nvSpPr>
            <p:cNvPr id="36" name="Rectangle 35"/>
            <p:cNvSpPr/>
            <p:nvPr/>
          </p:nvSpPr>
          <p:spPr>
            <a:xfrm>
              <a:off x="993018" y="2053288"/>
              <a:ext cx="1907435" cy="513224"/>
            </a:xfrm>
            <a:prstGeom prst="rect">
              <a:avLst/>
            </a:prstGeom>
            <a:solidFill>
              <a:schemeClr val="tx2">
                <a:lumMod val="7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1700" b="1">
                  <a:solidFill/>
                  <a:latin typeface="+mn-ea"/>
                </a:rPr>
                <a:t>添加副XX内容</a:t>
              </a:r>
              <a:endParaRPr lang="en-US" sz="1900" b="1" dirty="0">
                <a:solidFill>
                  <a:schemeClr val="bg1"/>
                </a:solidFill>
                <a:latin typeface="+mn-ea"/>
              </a:endParaRPr>
            </a:p>
          </p:txBody>
        </p:sp>
      </p:grpSp>
      <p:sp>
        <p:nvSpPr>
          <p:cNvPr id="26" name="TextBox 25"/>
          <p:cNvSpPr txBox="1"/>
          <p:nvPr/>
        </p:nvSpPr>
        <p:spPr>
          <a:xfrm>
            <a:off x="4021625" y="1464495"/>
            <a:ext cx="7295937" cy="1815870"/>
          </a:xfrm>
          <a:prstGeom prst="rect">
            <a:avLst/>
          </a:prstGeom>
          <a:noFill/>
        </p:spPr>
        <p:txBody>
          <a:bodyPr wrap="square" lIns="121908" tIns="60954" rIns="121908" bIns="60954" rtlCol="0">
            <a:spAutoFit/>
          </a:bodyPr>
          <a:lstStyle/>
          <a:p>
            <a:r>
              <a:rPr sz="2200">
                <a:solidFill/>
                <a:latin typeface="+mn-ea"/>
              </a:rPr>
              <a:t>添加XX内容</a:t>
            </a:r>
            <a:endParaRPr lang="en-US" altLang="zh-CN" sz="2400" dirty="0" smtClean="0">
              <a:solidFill>
                <a:schemeClr val="tx1">
                  <a:lumMod val="65000"/>
                  <a:lumOff val="35000"/>
                </a:schemeClr>
              </a:solidFill>
              <a:latin typeface="+mn-ea"/>
            </a:endParaRPr>
          </a:p>
          <a:p>
            <a:endParaRPr lang="en-US" sz="2100" dirty="0">
              <a:solidFill>
                <a:schemeClr val="tx2">
                  <a:lumMod val="75000"/>
                </a:schemeClr>
              </a:solidFill>
              <a:latin typeface="+mn-ea"/>
            </a:endParaRPr>
          </a:p>
          <a:p>
            <a:r>
              <a:rPr sz="1100">
                <a:solidFill/>
                <a:latin typeface="+mn-ea"/>
              </a:rPr>
              <a:t>此处添加详细文本描述，建议与XX内容相关并符合整体语言风格，语言描述尽量简洁生动。尽量将每页幻灯片的字数控制在200字以内，据统计每页幻灯片的最好控制在5分钟之内。</a:t>
            </a:r>
            <a:endParaRPr lang="en-US" altLang="zh-CN" sz="1300" dirty="0">
              <a:solidFill>
                <a:schemeClr val="tx1">
                  <a:lumMod val="65000"/>
                  <a:lumOff val="35000"/>
                </a:schemeClr>
              </a:solidFill>
              <a:latin typeface="+mn-ea"/>
            </a:endParaRPr>
          </a:p>
          <a:p>
            <a:endParaRPr lang="en-US" altLang="zh-CN" sz="1300" dirty="0">
              <a:solidFill>
                <a:schemeClr val="tx1">
                  <a:lumMod val="65000"/>
                  <a:lumOff val="35000"/>
                </a:schemeClr>
              </a:solidFill>
              <a:latin typeface="+mn-ea"/>
            </a:endParaRPr>
          </a:p>
          <a:p>
            <a:r>
              <a:rPr sz="1100">
                <a:solidFill/>
                <a:latin typeface="+mn-ea"/>
              </a:rPr>
              <a:t>此处添加详细文本描述，建议与XX内容相关并符合整体语言风格，语言描述尽量简洁生动。尽量将每页幻灯片的字数控制在200字以内，据统计每页幻灯片的最好控制在5分钟之内。</a:t>
            </a:r>
            <a:endParaRPr lang="zh-CN" altLang="en-US" sz="1300" dirty="0">
              <a:solidFill>
                <a:schemeClr val="tx1">
                  <a:lumMod val="65000"/>
                  <a:lumOff val="35000"/>
                </a:schemeClr>
              </a:solidFill>
              <a:latin typeface="+mn-ea"/>
            </a:endParaRPr>
          </a:p>
        </p:txBody>
      </p:sp>
      <p:grpSp>
        <p:nvGrpSpPr>
          <p:cNvPr id="28" name="Group 27"/>
          <p:cNvGrpSpPr/>
          <p:nvPr/>
        </p:nvGrpSpPr>
        <p:grpSpPr>
          <a:xfrm>
            <a:off x="8543872" y="3781588"/>
            <a:ext cx="2544174" cy="2388075"/>
            <a:chOff x="993017" y="1073968"/>
            <a:chExt cx="1908379" cy="1791056"/>
          </a:xfrm>
        </p:grpSpPr>
        <p:sp>
          <p:nvSpPr>
            <p:cNvPr id="29" name="Round Same Side Corner Rectangle 28"/>
            <p:cNvSpPr/>
            <p:nvPr/>
          </p:nvSpPr>
          <p:spPr>
            <a:xfrm rot="10800000">
              <a:off x="1206993" y="2514143"/>
              <a:ext cx="1480428" cy="350881"/>
            </a:xfrm>
            <a:prstGeom prst="round2SameRect">
              <a:avLst>
                <a:gd name="adj1" fmla="val 27402"/>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30" name="Round Same Side Corner Rectangle 29"/>
            <p:cNvSpPr/>
            <p:nvPr/>
          </p:nvSpPr>
          <p:spPr>
            <a:xfrm>
              <a:off x="1206993" y="1073968"/>
              <a:ext cx="1480428" cy="979319"/>
            </a:xfrm>
            <a:prstGeom prst="round2SameRect">
              <a:avLst>
                <a:gd name="adj1" fmla="val 8400"/>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dirty="0">
                <a:solidFill>
                  <a:schemeClr val="bg1"/>
                </a:solidFill>
                <a:latin typeface="+mn-ea"/>
              </a:endParaRPr>
            </a:p>
          </p:txBody>
        </p:sp>
        <p:sp>
          <p:nvSpPr>
            <p:cNvPr id="31" name="Flowchart: Data 30"/>
            <p:cNvSpPr/>
            <p:nvPr/>
          </p:nvSpPr>
          <p:spPr>
            <a:xfrm rot="16200000" flipH="1" flipV="1">
              <a:off x="2474369" y="2135586"/>
              <a:ext cx="640080" cy="213975"/>
            </a:xfrm>
            <a:prstGeom prst="flowChartInputOutpu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mn-ea"/>
              </a:endParaRPr>
            </a:p>
          </p:txBody>
        </p:sp>
        <p:sp>
          <p:nvSpPr>
            <p:cNvPr id="32" name="Flowchart: Data 31"/>
            <p:cNvSpPr/>
            <p:nvPr/>
          </p:nvSpPr>
          <p:spPr>
            <a:xfrm rot="5400000" flipV="1">
              <a:off x="779965" y="2135585"/>
              <a:ext cx="640080" cy="213975"/>
            </a:xfrm>
            <a:prstGeom prst="flowChartInputOutpu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mn-ea"/>
              </a:endParaRPr>
            </a:p>
          </p:txBody>
        </p:sp>
        <p:sp>
          <p:nvSpPr>
            <p:cNvPr id="33" name="Rectangle 32"/>
            <p:cNvSpPr/>
            <p:nvPr/>
          </p:nvSpPr>
          <p:spPr>
            <a:xfrm>
              <a:off x="993018" y="2053288"/>
              <a:ext cx="1907435" cy="513224"/>
            </a:xfrm>
            <a:prstGeom prst="rect">
              <a:avLst/>
            </a:prstGeom>
            <a:solidFill>
              <a:schemeClr val="accent4">
                <a:lumMod val="7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1700" b="1">
                  <a:solidFill/>
                  <a:latin typeface="+mn-ea"/>
                </a:rPr>
                <a:t>添加副XX内容</a:t>
              </a:r>
              <a:endParaRPr lang="en-US" sz="1900" b="1" dirty="0">
                <a:solidFill>
                  <a:schemeClr val="bg1"/>
                </a:solidFill>
                <a:latin typeface="+mn-ea"/>
              </a:endParaRPr>
            </a:p>
          </p:txBody>
        </p:sp>
      </p:grpSp>
      <p:sp>
        <p:nvSpPr>
          <p:cNvPr id="34" name="TextBox 33"/>
          <p:cNvSpPr txBox="1"/>
          <p:nvPr/>
        </p:nvSpPr>
        <p:spPr>
          <a:xfrm>
            <a:off x="1026451" y="4076013"/>
            <a:ext cx="7295937" cy="1805623"/>
          </a:xfrm>
          <a:prstGeom prst="rect">
            <a:avLst/>
          </a:prstGeom>
          <a:noFill/>
        </p:spPr>
        <p:txBody>
          <a:bodyPr wrap="square" lIns="121908" tIns="60954" rIns="121908" bIns="60954" rtlCol="0">
            <a:spAutoFit/>
          </a:bodyPr>
          <a:lstStyle/>
          <a:p>
            <a:pPr algn="r"/>
            <a:r>
              <a:rPr sz="2200">
                <a:solidFill/>
                <a:latin typeface="+mn-ea"/>
              </a:rPr>
              <a:t>添加XX内容</a:t>
            </a:r>
            <a:endParaRPr lang="en-US" altLang="zh-CN" sz="2400" dirty="0">
              <a:solidFill>
                <a:schemeClr val="tx1">
                  <a:lumMod val="65000"/>
                  <a:lumOff val="35000"/>
                </a:schemeClr>
              </a:solidFill>
              <a:latin typeface="+mn-ea"/>
            </a:endParaRPr>
          </a:p>
          <a:p>
            <a:pPr algn="r"/>
            <a:endParaRPr lang="en-US" sz="2100" dirty="0">
              <a:solidFill>
                <a:schemeClr val="accent3">
                  <a:lumMod val="50000"/>
                </a:schemeClr>
              </a:solidFill>
              <a:latin typeface="+mn-ea"/>
            </a:endParaRPr>
          </a:p>
          <a:p>
            <a:pPr algn="r"/>
            <a:r>
              <a:rPr sz="1100">
                <a:solidFill/>
                <a:latin typeface="+mn-ea"/>
              </a:rPr>
              <a:t>此处添加详细文本描述，建议与XX内容相关并符合整体语言风格，语言描述尽量简洁生动。尽量将每页幻灯片的字数控制在200字以内，据统计每页幻灯片的最好控制在5分钟之内。</a:t>
            </a:r>
            <a:endParaRPr lang="zh-CN" altLang="en-US" sz="1300" dirty="0">
              <a:solidFill>
                <a:schemeClr val="tx1">
                  <a:lumMod val="65000"/>
                  <a:lumOff val="35000"/>
                </a:schemeClr>
              </a:solidFill>
              <a:latin typeface="+mn-ea"/>
            </a:endParaRPr>
          </a:p>
          <a:p>
            <a:pPr algn="r"/>
            <a:endParaRPr lang="zh-CN" altLang="en-US" sz="1300" dirty="0">
              <a:solidFill>
                <a:schemeClr val="tx1">
                  <a:lumMod val="65000"/>
                  <a:lumOff val="35000"/>
                </a:schemeClr>
              </a:solidFill>
              <a:latin typeface="+mn-ea"/>
            </a:endParaRPr>
          </a:p>
          <a:p>
            <a:pPr algn="r"/>
            <a:r>
              <a:rPr sz="1100">
                <a:solidFill/>
                <a:latin typeface="+mn-ea"/>
              </a:rPr>
              <a:t>此处添加详细文本描述，建议与XX内容相关并符合整体语言风格，语言描述尽量简洁生动。尽量将每页幻灯片的字数控制在200字以内，据统计每页幻灯片的最好控制在5分钟之内。</a:t>
            </a:r>
            <a:endParaRPr lang="zh-CN" altLang="en-US" sz="1300" dirty="0">
              <a:solidFill>
                <a:schemeClr val="tx1">
                  <a:lumMod val="65000"/>
                  <a:lumOff val="35000"/>
                </a:schemeClr>
              </a:solidFill>
              <a:latin typeface="+mn-ea"/>
            </a:endParaRPr>
          </a:p>
        </p:txBody>
      </p:sp>
      <p:sp>
        <p:nvSpPr>
          <p:cNvPr id="19" name="Freeform 143"/>
          <p:cNvSpPr>
            <a:spLocks noEditPoints="1"/>
          </p:cNvSpPr>
          <p:nvPr/>
        </p:nvSpPr>
        <p:spPr bwMode="auto">
          <a:xfrm>
            <a:off x="2262551" y="1665188"/>
            <a:ext cx="665515" cy="613053"/>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20" name="Freeform 92"/>
          <p:cNvSpPr>
            <a:spLocks noEditPoints="1"/>
          </p:cNvSpPr>
          <p:nvPr/>
        </p:nvSpPr>
        <p:spPr bwMode="auto">
          <a:xfrm>
            <a:off x="9501545" y="4114802"/>
            <a:ext cx="627570" cy="639329"/>
          </a:xfrm>
          <a:custGeom>
            <a:avLst/>
            <a:gdLst>
              <a:gd name="T0" fmla="*/ 143 w 148"/>
              <a:gd name="T1" fmla="*/ 130 h 151"/>
              <a:gd name="T2" fmla="*/ 100 w 148"/>
              <a:gd name="T3" fmla="*/ 86 h 151"/>
              <a:gd name="T4" fmla="*/ 110 w 148"/>
              <a:gd name="T5" fmla="*/ 55 h 151"/>
              <a:gd name="T6" fmla="*/ 55 w 148"/>
              <a:gd name="T7" fmla="*/ 0 h 151"/>
              <a:gd name="T8" fmla="*/ 0 w 148"/>
              <a:gd name="T9" fmla="*/ 55 h 151"/>
              <a:gd name="T10" fmla="*/ 55 w 148"/>
              <a:gd name="T11" fmla="*/ 109 h 151"/>
              <a:gd name="T12" fmla="*/ 81 w 148"/>
              <a:gd name="T13" fmla="*/ 103 h 151"/>
              <a:gd name="T14" fmla="*/ 126 w 148"/>
              <a:gd name="T15" fmla="*/ 147 h 151"/>
              <a:gd name="T16" fmla="*/ 143 w 148"/>
              <a:gd name="T17" fmla="*/ 147 h 151"/>
              <a:gd name="T18" fmla="*/ 143 w 148"/>
              <a:gd name="T19" fmla="*/ 130 h 151"/>
              <a:gd name="T20" fmla="*/ 19 w 148"/>
              <a:gd name="T21" fmla="*/ 55 h 151"/>
              <a:gd name="T22" fmla="*/ 55 w 148"/>
              <a:gd name="T23" fmla="*/ 18 h 151"/>
              <a:gd name="T24" fmla="*/ 92 w 148"/>
              <a:gd name="T25" fmla="*/ 55 h 151"/>
              <a:gd name="T26" fmla="*/ 55 w 148"/>
              <a:gd name="T27" fmla="*/ 91 h 151"/>
              <a:gd name="T28" fmla="*/ 19 w 148"/>
              <a:gd name="T29" fmla="*/ 5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8" h="151">
                <a:moveTo>
                  <a:pt x="143" y="130"/>
                </a:moveTo>
                <a:cubicBezTo>
                  <a:pt x="100" y="86"/>
                  <a:pt x="100" y="86"/>
                  <a:pt x="100" y="86"/>
                </a:cubicBezTo>
                <a:cubicBezTo>
                  <a:pt x="106" y="77"/>
                  <a:pt x="110" y="67"/>
                  <a:pt x="110" y="55"/>
                </a:cubicBezTo>
                <a:cubicBezTo>
                  <a:pt x="110" y="24"/>
                  <a:pt x="85" y="0"/>
                  <a:pt x="55" y="0"/>
                </a:cubicBezTo>
                <a:cubicBezTo>
                  <a:pt x="25" y="0"/>
                  <a:pt x="0" y="24"/>
                  <a:pt x="0" y="55"/>
                </a:cubicBezTo>
                <a:cubicBezTo>
                  <a:pt x="0" y="85"/>
                  <a:pt x="25" y="109"/>
                  <a:pt x="55" y="109"/>
                </a:cubicBezTo>
                <a:cubicBezTo>
                  <a:pt x="65" y="109"/>
                  <a:pt x="74" y="107"/>
                  <a:pt x="81" y="103"/>
                </a:cubicBezTo>
                <a:cubicBezTo>
                  <a:pt x="126" y="147"/>
                  <a:pt x="126" y="147"/>
                  <a:pt x="126" y="147"/>
                </a:cubicBezTo>
                <a:cubicBezTo>
                  <a:pt x="130" y="151"/>
                  <a:pt x="138" y="151"/>
                  <a:pt x="143" y="147"/>
                </a:cubicBezTo>
                <a:cubicBezTo>
                  <a:pt x="148" y="142"/>
                  <a:pt x="148" y="134"/>
                  <a:pt x="143" y="130"/>
                </a:cubicBezTo>
                <a:close/>
                <a:moveTo>
                  <a:pt x="19" y="55"/>
                </a:moveTo>
                <a:cubicBezTo>
                  <a:pt x="19" y="34"/>
                  <a:pt x="35" y="18"/>
                  <a:pt x="55" y="18"/>
                </a:cubicBezTo>
                <a:cubicBezTo>
                  <a:pt x="75" y="18"/>
                  <a:pt x="92" y="34"/>
                  <a:pt x="92" y="55"/>
                </a:cubicBezTo>
                <a:cubicBezTo>
                  <a:pt x="92" y="75"/>
                  <a:pt x="75" y="91"/>
                  <a:pt x="55" y="91"/>
                </a:cubicBezTo>
                <a:cubicBezTo>
                  <a:pt x="35" y="91"/>
                  <a:pt x="19" y="75"/>
                  <a:pt x="19" y="55"/>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2" name="标题 1"/>
          <p:cNvSpPr>
            <a:spLocks noGrp="1"/>
          </p:cNvSpPr>
          <p:nvPr>
            <p:ph type="title"/>
          </p:nvPr>
        </p:nvSpPr>
        <p:spPr/>
        <p:txBody>
          <a:bodyPr/>
          <a:lstStyle/>
          <a:p>
            <a:r>
              <a:rPr>
                <a:solidFill/>
              </a:rPr>
              <a:t>单击此处添加XX内容</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ppt_x"/>
                                          </p:val>
                                        </p:tav>
                                        <p:tav tm="100000">
                                          <p:val>
                                            <p:strVal val="#ppt_x"/>
                                          </p:val>
                                        </p:tav>
                                      </p:tavLst>
                                    </p:anim>
                                    <p:anim calcmode="lin" valueType="num">
                                      <p:cBhvr additive="base">
                                        <p:cTn id="8"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500"/>
                                        <p:tgtEl>
                                          <p:spTgt spid="19"/>
                                        </p:tgtEl>
                                      </p:cBhvr>
                                    </p:animEffect>
                                  </p:childTnLst>
                                </p:cTn>
                              </p:par>
                            </p:childTnLst>
                          </p:cTn>
                        </p:par>
                        <p:par>
                          <p:cTn id="14" fill="hold">
                            <p:stCondLst>
                              <p:cond delay="500"/>
                            </p:stCondLst>
                            <p:childTnLst>
                              <p:par>
                                <p:cTn id="15" presetID="10" presetClass="entr" presetSubtype="0" fill="hold" grpId="0" nodeType="after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fade">
                                      <p:cBhvr>
                                        <p:cTn id="17" dur="1000"/>
                                        <p:tgtEl>
                                          <p:spTgt spid="26"/>
                                        </p:tgtEl>
                                      </p:cBhvr>
                                    </p:animEffect>
                                  </p:childTnLst>
                                </p:cTn>
                              </p:par>
                            </p:childTnLst>
                          </p:cTn>
                        </p:par>
                        <p:par>
                          <p:cTn id="18" fill="hold">
                            <p:stCondLst>
                              <p:cond delay="1500"/>
                            </p:stCondLst>
                            <p:childTnLst>
                              <p:par>
                                <p:cTn id="19" presetID="2" presetClass="entr" presetSubtype="4" accel="50000" decel="50000" fill="hold" nodeType="afterEffect">
                                  <p:stCondLst>
                                    <p:cond delay="0"/>
                                  </p:stCondLst>
                                  <p:childTnLst>
                                    <p:set>
                                      <p:cBhvr>
                                        <p:cTn id="20" dur="1" fill="hold">
                                          <p:stCondLst>
                                            <p:cond delay="0"/>
                                          </p:stCondLst>
                                        </p:cTn>
                                        <p:tgtEl>
                                          <p:spTgt spid="28"/>
                                        </p:tgtEl>
                                        <p:attrNameLst>
                                          <p:attrName>style.visibility</p:attrName>
                                        </p:attrNameLst>
                                      </p:cBhvr>
                                      <p:to>
                                        <p:strVal val="visible"/>
                                      </p:to>
                                    </p:set>
                                    <p:anim calcmode="lin" valueType="num">
                                      <p:cBhvr additive="base">
                                        <p:cTn id="21" dur="500" fill="hold"/>
                                        <p:tgtEl>
                                          <p:spTgt spid="28"/>
                                        </p:tgtEl>
                                        <p:attrNameLst>
                                          <p:attrName>ppt_x</p:attrName>
                                        </p:attrNameLst>
                                      </p:cBhvr>
                                      <p:tavLst>
                                        <p:tav tm="0">
                                          <p:val>
                                            <p:strVal val="#ppt_x"/>
                                          </p:val>
                                        </p:tav>
                                        <p:tav tm="100000">
                                          <p:val>
                                            <p:strVal val="#ppt_x"/>
                                          </p:val>
                                        </p:tav>
                                      </p:tavLst>
                                    </p:anim>
                                    <p:anim calcmode="lin" valueType="num">
                                      <p:cBhvr additive="base">
                                        <p:cTn id="22" dur="500" fill="hold"/>
                                        <p:tgtEl>
                                          <p:spTgt spid="28"/>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500"/>
                                        <p:tgtEl>
                                          <p:spTgt spid="20"/>
                                        </p:tgtEl>
                                      </p:cBhvr>
                                    </p:animEffect>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34"/>
                                        </p:tgtEl>
                                        <p:attrNameLst>
                                          <p:attrName>style.visibility</p:attrName>
                                        </p:attrNameLst>
                                      </p:cBhvr>
                                      <p:to>
                                        <p:strVal val="visible"/>
                                      </p:to>
                                    </p:set>
                                    <p:animEffect transition="in" filter="fade">
                                      <p:cBhvr>
                                        <p:cTn id="30" dur="10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34" grpId="0"/>
      <p:bldP spid="19" grpId="0" animBg="1"/>
      <p:bldP spid="2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TextBox 53"/>
          <p:cNvSpPr txBox="1"/>
          <p:nvPr/>
        </p:nvSpPr>
        <p:spPr>
          <a:xfrm>
            <a:off x="1034646" y="5655393"/>
            <a:ext cx="10121124" cy="615553"/>
          </a:xfrm>
          <a:prstGeom prst="rect">
            <a:avLst/>
          </a:prstGeom>
          <a:noFill/>
        </p:spPr>
        <p:txBody>
          <a:bodyPr wrap="square" lIns="0" tIns="0" rIns="0" bIns="0" rtlCol="0">
            <a:spAutoFit/>
          </a:bodyPr>
          <a:lstStyle/>
          <a:p>
            <a:pPr algn="ctr"/>
            <a:r>
              <a:rPr sz="1100">
                <a:solidFill/>
                <a:latin typeface="+mn-ea"/>
              </a:rPr>
              <a:t>此处添加详细文本描述，建议与XX内容相关并符合整体语言风格，语言描述尽量简洁生动。尽量将每页幻灯片的字数控制在200字以内，据统计每页幻灯片的最好控制在5分钟之内。此处添加详细文本描述，建议与XX内容相关并符合整体语言风格，语言描述尽量简洁生动。尽量将每页幻灯片的字数控制在200字以内，据统计每页幻灯片的最好控制在5分钟之内。</a:t>
            </a:r>
            <a:endParaRPr lang="zh-CN" altLang="en-US" sz="1300" dirty="0">
              <a:solidFill>
                <a:schemeClr val="tx1">
                  <a:lumMod val="50000"/>
                  <a:lumOff val="50000"/>
                </a:schemeClr>
              </a:solidFill>
              <a:latin typeface="+mn-ea"/>
            </a:endParaRPr>
          </a:p>
        </p:txBody>
      </p:sp>
      <p:cxnSp>
        <p:nvCxnSpPr>
          <p:cNvPr id="55" name="Straight Connector 54"/>
          <p:cNvCxnSpPr/>
          <p:nvPr/>
        </p:nvCxnSpPr>
        <p:spPr>
          <a:xfrm>
            <a:off x="1042839" y="5477608"/>
            <a:ext cx="10104735"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grpSp>
        <p:nvGrpSpPr>
          <p:cNvPr id="40" name="Group 39"/>
          <p:cNvGrpSpPr/>
          <p:nvPr/>
        </p:nvGrpSpPr>
        <p:grpSpPr>
          <a:xfrm>
            <a:off x="7876988" y="1662388"/>
            <a:ext cx="4332505" cy="3225989"/>
            <a:chOff x="5908510" y="1246791"/>
            <a:chExt cx="3249802" cy="2419492"/>
          </a:xfrm>
        </p:grpSpPr>
        <p:grpSp>
          <p:nvGrpSpPr>
            <p:cNvPr id="25" name="Group 24"/>
            <p:cNvGrpSpPr/>
            <p:nvPr/>
          </p:nvGrpSpPr>
          <p:grpSpPr>
            <a:xfrm flipH="1">
              <a:off x="5908510" y="1246791"/>
              <a:ext cx="3249802" cy="518462"/>
              <a:chOff x="1322198" y="1304396"/>
              <a:chExt cx="3249802" cy="518462"/>
            </a:xfrm>
          </p:grpSpPr>
          <p:sp>
            <p:nvSpPr>
              <p:cNvPr id="26" name="Pentagon 25"/>
              <p:cNvSpPr/>
              <p:nvPr/>
            </p:nvSpPr>
            <p:spPr>
              <a:xfrm>
                <a:off x="1322198" y="1304396"/>
                <a:ext cx="3249802" cy="518462"/>
              </a:xfrm>
              <a:prstGeom prst="homePlat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27" name="TextBox 26"/>
              <p:cNvSpPr txBox="1"/>
              <p:nvPr/>
            </p:nvSpPr>
            <p:spPr>
              <a:xfrm>
                <a:off x="3337282" y="1453982"/>
                <a:ext cx="913831" cy="219291"/>
              </a:xfrm>
              <a:prstGeom prst="rect">
                <a:avLst/>
              </a:prstGeom>
              <a:noFill/>
            </p:spPr>
            <p:txBody>
              <a:bodyPr wrap="none" lIns="0" tIns="0" rIns="0" bIns="0" rtlCol="0" anchor="ctr">
                <a:spAutoFit/>
              </a:bodyPr>
              <a:lstStyle/>
              <a:p>
                <a:pPr defTabSz="1218565">
                  <a:spcBef>
                    <a:spcPct val="20000"/>
                  </a:spcBef>
                  <a:defRPr/>
                </a:pPr>
                <a:r>
                  <a:rPr sz="1700">
                    <a:solidFill/>
                    <a:latin typeface="+mn-ea"/>
                  </a:rPr>
                  <a:t>添加副XX内容</a:t>
                </a:r>
                <a:endParaRPr lang="en-US" sz="1900" dirty="0">
                  <a:solidFill>
                    <a:schemeClr val="bg1"/>
                  </a:solidFill>
                  <a:latin typeface="+mn-ea"/>
                </a:endParaRPr>
              </a:p>
            </p:txBody>
          </p:sp>
        </p:grpSp>
        <p:grpSp>
          <p:nvGrpSpPr>
            <p:cNvPr id="28" name="Group 27"/>
            <p:cNvGrpSpPr/>
            <p:nvPr/>
          </p:nvGrpSpPr>
          <p:grpSpPr>
            <a:xfrm flipH="1">
              <a:off x="6405679" y="1880468"/>
              <a:ext cx="2731339" cy="518462"/>
              <a:chOff x="1322198" y="2110893"/>
              <a:chExt cx="2731339" cy="518462"/>
            </a:xfrm>
          </p:grpSpPr>
          <p:sp>
            <p:nvSpPr>
              <p:cNvPr id="29" name="Pentagon 28"/>
              <p:cNvSpPr/>
              <p:nvPr/>
            </p:nvSpPr>
            <p:spPr>
              <a:xfrm>
                <a:off x="1322198" y="2110893"/>
                <a:ext cx="2731339" cy="518462"/>
              </a:xfrm>
              <a:prstGeom prst="homePlat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30" name="TextBox 29"/>
              <p:cNvSpPr txBox="1"/>
              <p:nvPr/>
            </p:nvSpPr>
            <p:spPr>
              <a:xfrm>
                <a:off x="2722840" y="2263544"/>
                <a:ext cx="913831" cy="219291"/>
              </a:xfrm>
              <a:prstGeom prst="rect">
                <a:avLst/>
              </a:prstGeom>
              <a:noFill/>
            </p:spPr>
            <p:txBody>
              <a:bodyPr wrap="none" lIns="0" tIns="0" rIns="0" bIns="0" rtlCol="0" anchor="ctr">
                <a:spAutoFit/>
              </a:bodyPr>
              <a:lstStyle/>
              <a:p>
                <a:pPr defTabSz="1218565">
                  <a:spcBef>
                    <a:spcPct val="20000"/>
                  </a:spcBef>
                  <a:defRPr/>
                </a:pPr>
                <a:r>
                  <a:rPr sz="1700">
                    <a:solidFill/>
                    <a:latin typeface="+mn-ea"/>
                  </a:rPr>
                  <a:t>添加副XX内容</a:t>
                </a:r>
                <a:endParaRPr lang="en-US" sz="1900" dirty="0">
                  <a:solidFill>
                    <a:schemeClr val="bg1"/>
                  </a:solidFill>
                  <a:latin typeface="+mn-ea"/>
                </a:endParaRPr>
              </a:p>
            </p:txBody>
          </p:sp>
        </p:grpSp>
        <p:grpSp>
          <p:nvGrpSpPr>
            <p:cNvPr id="31" name="Group 30"/>
            <p:cNvGrpSpPr/>
            <p:nvPr/>
          </p:nvGrpSpPr>
          <p:grpSpPr>
            <a:xfrm flipH="1">
              <a:off x="6945435" y="2514145"/>
              <a:ext cx="2212876" cy="518462"/>
              <a:chOff x="1322199" y="2975000"/>
              <a:chExt cx="2212876" cy="518462"/>
            </a:xfrm>
          </p:grpSpPr>
          <p:sp>
            <p:nvSpPr>
              <p:cNvPr id="32" name="Pentagon 31"/>
              <p:cNvSpPr/>
              <p:nvPr/>
            </p:nvSpPr>
            <p:spPr>
              <a:xfrm>
                <a:off x="1322199" y="2975000"/>
                <a:ext cx="2212876" cy="518462"/>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33" name="TextBox 32"/>
              <p:cNvSpPr txBox="1"/>
              <p:nvPr/>
            </p:nvSpPr>
            <p:spPr>
              <a:xfrm>
                <a:off x="2350176" y="3130849"/>
                <a:ext cx="913831" cy="219291"/>
              </a:xfrm>
              <a:prstGeom prst="rect">
                <a:avLst/>
              </a:prstGeom>
              <a:noFill/>
            </p:spPr>
            <p:txBody>
              <a:bodyPr wrap="none" lIns="0" tIns="0" rIns="0" bIns="0" rtlCol="0" anchor="ctr">
                <a:spAutoFit/>
              </a:bodyPr>
              <a:lstStyle/>
              <a:p>
                <a:pPr defTabSz="1218565">
                  <a:spcBef>
                    <a:spcPct val="20000"/>
                  </a:spcBef>
                  <a:defRPr/>
                </a:pPr>
                <a:r>
                  <a:rPr sz="1700">
                    <a:solidFill/>
                    <a:latin typeface="+mn-ea"/>
                  </a:rPr>
                  <a:t>添加副XX内容</a:t>
                </a:r>
                <a:endParaRPr lang="en-US" sz="1900" dirty="0">
                  <a:solidFill>
                    <a:schemeClr val="bg1"/>
                  </a:solidFill>
                  <a:latin typeface="+mn-ea"/>
                </a:endParaRPr>
              </a:p>
            </p:txBody>
          </p:sp>
        </p:grpSp>
        <p:grpSp>
          <p:nvGrpSpPr>
            <p:cNvPr id="34" name="Group 33"/>
            <p:cNvGrpSpPr/>
            <p:nvPr/>
          </p:nvGrpSpPr>
          <p:grpSpPr>
            <a:xfrm flipH="1">
              <a:off x="7564598" y="3147821"/>
              <a:ext cx="1579198" cy="518462"/>
              <a:chOff x="1322200" y="3781498"/>
              <a:chExt cx="1579198" cy="518462"/>
            </a:xfrm>
          </p:grpSpPr>
          <p:sp>
            <p:nvSpPr>
              <p:cNvPr id="35" name="Pentagon 34"/>
              <p:cNvSpPr/>
              <p:nvPr/>
            </p:nvSpPr>
            <p:spPr>
              <a:xfrm>
                <a:off x="1322200" y="3781498"/>
                <a:ext cx="1579198" cy="518462"/>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36" name="TextBox 35"/>
              <p:cNvSpPr txBox="1"/>
              <p:nvPr/>
            </p:nvSpPr>
            <p:spPr>
              <a:xfrm>
                <a:off x="1743520" y="3920637"/>
                <a:ext cx="913831" cy="219291"/>
              </a:xfrm>
              <a:prstGeom prst="rect">
                <a:avLst/>
              </a:prstGeom>
              <a:noFill/>
            </p:spPr>
            <p:txBody>
              <a:bodyPr wrap="none" lIns="0" tIns="0" rIns="0" bIns="0" rtlCol="0" anchor="ctr">
                <a:spAutoFit/>
              </a:bodyPr>
              <a:lstStyle/>
              <a:p>
                <a:pPr defTabSz="1218565">
                  <a:spcBef>
                    <a:spcPct val="20000"/>
                  </a:spcBef>
                  <a:defRPr/>
                </a:pPr>
                <a:r>
                  <a:rPr sz="1700">
                    <a:solidFill/>
                    <a:latin typeface="+mn-ea"/>
                  </a:rPr>
                  <a:t>添加副XX内容</a:t>
                </a:r>
                <a:endParaRPr lang="en-US" sz="1900" dirty="0">
                  <a:solidFill>
                    <a:schemeClr val="bg1"/>
                  </a:solidFill>
                  <a:latin typeface="+mn-ea"/>
                </a:endParaRPr>
              </a:p>
            </p:txBody>
          </p:sp>
        </p:grpSp>
      </p:grpSp>
      <p:graphicFrame>
        <p:nvGraphicFramePr>
          <p:cNvPr id="38" name="Chart 37"/>
          <p:cNvGraphicFramePr/>
          <p:nvPr/>
        </p:nvGraphicFramePr>
        <p:xfrm>
          <a:off x="796051" y="3391597"/>
          <a:ext cx="7747821" cy="1864052"/>
        </p:xfrm>
        <a:graphic>
          <a:graphicData uri="http://schemas.openxmlformats.org/drawingml/2006/chart">
            <c:chart xmlns:c="http://schemas.openxmlformats.org/drawingml/2006/chart" xmlns:r="http://schemas.openxmlformats.org/officeDocument/2006/relationships" r:id="rId1"/>
          </a:graphicData>
        </a:graphic>
      </p:graphicFrame>
      <p:sp>
        <p:nvSpPr>
          <p:cNvPr id="39" name="TextBox 38"/>
          <p:cNvSpPr txBox="1"/>
          <p:nvPr/>
        </p:nvSpPr>
        <p:spPr>
          <a:xfrm>
            <a:off x="796053" y="1278341"/>
            <a:ext cx="6998370" cy="1805623"/>
          </a:xfrm>
          <a:prstGeom prst="rect">
            <a:avLst/>
          </a:prstGeom>
          <a:noFill/>
        </p:spPr>
        <p:txBody>
          <a:bodyPr wrap="square" lIns="121908" tIns="60954" rIns="121908" bIns="60954" rtlCol="0">
            <a:spAutoFit/>
          </a:bodyPr>
          <a:lstStyle/>
          <a:p>
            <a:r>
              <a:rPr lang="zh-CN" altLang="en-US" sz="1900" dirty="0">
                <a:solidFill>
                  <a:schemeClr val="tx1">
                    <a:lumMod val="75000"/>
                    <a:lumOff val="25000"/>
                  </a:schemeClr>
                </a:solidFill>
                <a:latin typeface="+mn-ea"/>
              </a:rPr>
              <a:t>项目产品开发</a:t>
            </a:r>
            <a:endParaRPr lang="en-US" altLang="zh-CN" sz="2100" dirty="0">
              <a:solidFill>
                <a:schemeClr val="tx1">
                  <a:lumMod val="75000"/>
                  <a:lumOff val="25000"/>
                </a:schemeClr>
              </a:solidFill>
              <a:latin typeface="+mn-ea"/>
            </a:endParaRPr>
          </a:p>
          <a:p>
            <a:endParaRPr lang="en-US" sz="2100" dirty="0">
              <a:solidFill>
                <a:schemeClr val="tx1">
                  <a:lumMod val="75000"/>
                  <a:lumOff val="25000"/>
                </a:schemeClr>
              </a:solidFill>
              <a:latin typeface="+mn-ea"/>
            </a:endParaRPr>
          </a:p>
          <a:p>
            <a:r>
              <a:rPr sz="1100">
                <a:solidFill/>
                <a:latin typeface="+mn-ea"/>
              </a:rPr>
              <a:t>此处添加详细文本描述，建议与XX内容相关并符合整体语言风格，语言描述尽量简洁生动。尽量将每页幻灯片的字数控制在200字以内，据统计每页幻灯片的最好控制在5分钟之内。</a:t>
            </a:r>
            <a:endParaRPr lang="en-US" altLang="zh-CN" sz="1300" dirty="0">
              <a:solidFill>
                <a:schemeClr val="tx1">
                  <a:lumMod val="65000"/>
                  <a:lumOff val="35000"/>
                </a:schemeClr>
              </a:solidFill>
              <a:latin typeface="+mn-ea"/>
            </a:endParaRPr>
          </a:p>
          <a:p>
            <a:endParaRPr lang="en-US" altLang="zh-CN" sz="1300" dirty="0">
              <a:solidFill>
                <a:schemeClr val="tx1">
                  <a:lumMod val="65000"/>
                  <a:lumOff val="35000"/>
                </a:schemeClr>
              </a:solidFill>
              <a:latin typeface="+mn-ea"/>
            </a:endParaRPr>
          </a:p>
          <a:p>
            <a:r>
              <a:rPr sz="1100">
                <a:solidFill/>
                <a:latin typeface="+mn-ea"/>
              </a:rPr>
              <a:t>此处添加详细文本描述，建议与XX内容相关并符合整体语言风格，语言描述尽量简洁生动。尽量将每页幻灯片的字数控制在200字以内，据统计每页幻灯片的最好控制在5分钟之内。</a:t>
            </a:r>
            <a:endParaRPr lang="zh-CN" altLang="en-US" sz="1300" dirty="0">
              <a:solidFill>
                <a:schemeClr val="tx1">
                  <a:lumMod val="65000"/>
                  <a:lumOff val="35000"/>
                </a:schemeClr>
              </a:solidFill>
              <a:latin typeface="+mn-ea"/>
            </a:endParaRPr>
          </a:p>
        </p:txBody>
      </p:sp>
      <p:sp>
        <p:nvSpPr>
          <p:cNvPr id="2" name="标题 1"/>
          <p:cNvSpPr>
            <a:spLocks noGrp="1"/>
          </p:cNvSpPr>
          <p:nvPr>
            <p:ph type="title"/>
          </p:nvPr>
        </p:nvSpPr>
        <p:spPr/>
        <p:txBody>
          <a:bodyPr/>
          <a:lstStyle/>
          <a:p>
            <a:r>
              <a:rPr>
                <a:solidFill/>
              </a:rPr>
              <a:t>单击此处添加XX内容</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1000"/>
                                        <p:tgtEl>
                                          <p:spTgt spid="39"/>
                                        </p:tgtEl>
                                      </p:cBhvr>
                                    </p:animEffect>
                                  </p:childTnLst>
                                </p:cTn>
                              </p:par>
                            </p:childTnLst>
                          </p:cTn>
                        </p:par>
                        <p:par>
                          <p:cTn id="8" fill="hold">
                            <p:stCondLst>
                              <p:cond delay="1000"/>
                            </p:stCondLst>
                            <p:childTnLst>
                              <p:par>
                                <p:cTn id="9" presetID="12" presetClass="entr" presetSubtype="8" fill="hold" grpId="0" nodeType="afterEffect">
                                  <p:stCondLst>
                                    <p:cond delay="0"/>
                                  </p:stCondLst>
                                  <p:childTnLst>
                                    <p:set>
                                      <p:cBhvr>
                                        <p:cTn id="10" dur="1" fill="hold">
                                          <p:stCondLst>
                                            <p:cond delay="0"/>
                                          </p:stCondLst>
                                        </p:cTn>
                                        <p:tgtEl>
                                          <p:spTgt spid="38">
                                            <p:graphicEl>
                                              <a:chart seriesIdx="-3" categoryIdx="-3" bldStep="gridLegend"/>
                                            </p:graphicEl>
                                          </p:spTgt>
                                        </p:tgtEl>
                                        <p:attrNameLst>
                                          <p:attrName>style.visibility</p:attrName>
                                        </p:attrNameLst>
                                      </p:cBhvr>
                                      <p:to>
                                        <p:strVal val="visible"/>
                                      </p:to>
                                    </p:set>
                                    <p:animEffect transition="in" filter="slide(fromLeft)">
                                      <p:cBhvr>
                                        <p:cTn id="11" dur="500"/>
                                        <p:tgtEl>
                                          <p:spTgt spid="38">
                                            <p:graphicEl>
                                              <a:chart seriesIdx="-3" categoryIdx="-3" bldStep="gridLegend"/>
                                            </p:graphicEl>
                                          </p:spTgt>
                                        </p:tgtEl>
                                      </p:cBhvr>
                                    </p:animEffect>
                                  </p:childTnLst>
                                </p:cTn>
                              </p:par>
                            </p:childTnLst>
                          </p:cTn>
                        </p:par>
                        <p:par>
                          <p:cTn id="12" fill="hold">
                            <p:stCondLst>
                              <p:cond delay="1500"/>
                            </p:stCondLst>
                            <p:childTnLst>
                              <p:par>
                                <p:cTn id="13" presetID="12" presetClass="entr" presetSubtype="8" fill="hold" grpId="0" nodeType="afterEffect">
                                  <p:stCondLst>
                                    <p:cond delay="0"/>
                                  </p:stCondLst>
                                  <p:childTnLst>
                                    <p:set>
                                      <p:cBhvr>
                                        <p:cTn id="14" dur="1" fill="hold">
                                          <p:stCondLst>
                                            <p:cond delay="0"/>
                                          </p:stCondLst>
                                        </p:cTn>
                                        <p:tgtEl>
                                          <p:spTgt spid="38">
                                            <p:graphicEl>
                                              <a:chart seriesIdx="0" categoryIdx="-4" bldStep="series"/>
                                            </p:graphicEl>
                                          </p:spTgt>
                                        </p:tgtEl>
                                        <p:attrNameLst>
                                          <p:attrName>style.visibility</p:attrName>
                                        </p:attrNameLst>
                                      </p:cBhvr>
                                      <p:to>
                                        <p:strVal val="visible"/>
                                      </p:to>
                                    </p:set>
                                    <p:animEffect transition="in" filter="slide(fromLeft)">
                                      <p:cBhvr>
                                        <p:cTn id="15" dur="500"/>
                                        <p:tgtEl>
                                          <p:spTgt spid="38">
                                            <p:graphicEl>
                                              <a:chart seriesIdx="0" categoryIdx="-4" bldStep="series"/>
                                            </p:graphicEl>
                                          </p:spTgt>
                                        </p:tgtEl>
                                      </p:cBhvr>
                                    </p:animEffect>
                                  </p:childTnLst>
                                </p:cTn>
                              </p:par>
                            </p:childTnLst>
                          </p:cTn>
                        </p:par>
                        <p:par>
                          <p:cTn id="16" fill="hold">
                            <p:stCondLst>
                              <p:cond delay="2000"/>
                            </p:stCondLst>
                            <p:childTnLst>
                              <p:par>
                                <p:cTn id="17" presetID="12" presetClass="entr" presetSubtype="8" fill="hold" grpId="0" nodeType="afterEffect">
                                  <p:stCondLst>
                                    <p:cond delay="0"/>
                                  </p:stCondLst>
                                  <p:childTnLst>
                                    <p:set>
                                      <p:cBhvr>
                                        <p:cTn id="18" dur="1" fill="hold">
                                          <p:stCondLst>
                                            <p:cond delay="0"/>
                                          </p:stCondLst>
                                        </p:cTn>
                                        <p:tgtEl>
                                          <p:spTgt spid="38">
                                            <p:graphicEl>
                                              <a:chart seriesIdx="1" categoryIdx="-4" bldStep="series"/>
                                            </p:graphicEl>
                                          </p:spTgt>
                                        </p:tgtEl>
                                        <p:attrNameLst>
                                          <p:attrName>style.visibility</p:attrName>
                                        </p:attrNameLst>
                                      </p:cBhvr>
                                      <p:to>
                                        <p:strVal val="visible"/>
                                      </p:to>
                                    </p:set>
                                    <p:animEffect transition="in" filter="slide(fromLeft)">
                                      <p:cBhvr>
                                        <p:cTn id="19" dur="500"/>
                                        <p:tgtEl>
                                          <p:spTgt spid="38">
                                            <p:graphicEl>
                                              <a:chart seriesIdx="1" categoryIdx="-4" bldStep="series"/>
                                            </p:graphicEl>
                                          </p:spTgt>
                                        </p:tgtEl>
                                      </p:cBhvr>
                                    </p:animEffect>
                                  </p:childTnLst>
                                </p:cTn>
                              </p:par>
                            </p:childTnLst>
                          </p:cTn>
                        </p:par>
                        <p:par>
                          <p:cTn id="20" fill="hold">
                            <p:stCondLst>
                              <p:cond delay="2500"/>
                            </p:stCondLst>
                            <p:childTnLst>
                              <p:par>
                                <p:cTn id="21" presetID="12" presetClass="entr" presetSubtype="8" fill="hold" grpId="0" nodeType="afterEffect">
                                  <p:stCondLst>
                                    <p:cond delay="0"/>
                                  </p:stCondLst>
                                  <p:childTnLst>
                                    <p:set>
                                      <p:cBhvr>
                                        <p:cTn id="22" dur="1" fill="hold">
                                          <p:stCondLst>
                                            <p:cond delay="0"/>
                                          </p:stCondLst>
                                        </p:cTn>
                                        <p:tgtEl>
                                          <p:spTgt spid="38">
                                            <p:graphicEl>
                                              <a:chart seriesIdx="2" categoryIdx="-4" bldStep="series"/>
                                            </p:graphicEl>
                                          </p:spTgt>
                                        </p:tgtEl>
                                        <p:attrNameLst>
                                          <p:attrName>style.visibility</p:attrName>
                                        </p:attrNameLst>
                                      </p:cBhvr>
                                      <p:to>
                                        <p:strVal val="visible"/>
                                      </p:to>
                                    </p:set>
                                    <p:animEffect transition="in" filter="slide(fromLeft)">
                                      <p:cBhvr>
                                        <p:cTn id="23" dur="500"/>
                                        <p:tgtEl>
                                          <p:spTgt spid="38">
                                            <p:graphicEl>
                                              <a:chart seriesIdx="2" categoryIdx="-4" bldStep="series"/>
                                            </p:graphicEl>
                                          </p:spTgt>
                                        </p:tgtEl>
                                      </p:cBhvr>
                                    </p:animEffect>
                                  </p:childTnLst>
                                </p:cTn>
                              </p:par>
                            </p:childTnLst>
                          </p:cTn>
                        </p:par>
                        <p:par>
                          <p:cTn id="24" fill="hold">
                            <p:stCondLst>
                              <p:cond delay="3000"/>
                            </p:stCondLst>
                            <p:childTnLst>
                              <p:par>
                                <p:cTn id="25" presetID="12" presetClass="entr" presetSubtype="8" fill="hold" grpId="0" nodeType="afterEffect">
                                  <p:stCondLst>
                                    <p:cond delay="0"/>
                                  </p:stCondLst>
                                  <p:childTnLst>
                                    <p:set>
                                      <p:cBhvr>
                                        <p:cTn id="26" dur="1" fill="hold">
                                          <p:stCondLst>
                                            <p:cond delay="0"/>
                                          </p:stCondLst>
                                        </p:cTn>
                                        <p:tgtEl>
                                          <p:spTgt spid="38">
                                            <p:graphicEl>
                                              <a:chart seriesIdx="3" categoryIdx="-4" bldStep="series"/>
                                            </p:graphicEl>
                                          </p:spTgt>
                                        </p:tgtEl>
                                        <p:attrNameLst>
                                          <p:attrName>style.visibility</p:attrName>
                                        </p:attrNameLst>
                                      </p:cBhvr>
                                      <p:to>
                                        <p:strVal val="visible"/>
                                      </p:to>
                                    </p:set>
                                    <p:animEffect transition="in" filter="slide(fromLeft)">
                                      <p:cBhvr>
                                        <p:cTn id="27" dur="500"/>
                                        <p:tgtEl>
                                          <p:spTgt spid="38">
                                            <p:graphicEl>
                                              <a:chart seriesIdx="3" categoryIdx="-4" bldStep="series"/>
                                            </p:graphicEl>
                                          </p:spTgt>
                                        </p:tgtEl>
                                      </p:cBhvr>
                                    </p:animEffect>
                                  </p:childTnLst>
                                </p:cTn>
                              </p:par>
                            </p:childTnLst>
                          </p:cTn>
                        </p:par>
                        <p:par>
                          <p:cTn id="28" fill="hold">
                            <p:stCondLst>
                              <p:cond delay="3500"/>
                            </p:stCondLst>
                            <p:childTnLst>
                              <p:par>
                                <p:cTn id="29" presetID="2" presetClass="entr" presetSubtype="2" accel="50000" decel="50000" fill="hold" nodeType="afterEffect">
                                  <p:stCondLst>
                                    <p:cond delay="0"/>
                                  </p:stCondLst>
                                  <p:childTnLst>
                                    <p:set>
                                      <p:cBhvr>
                                        <p:cTn id="30" dur="1" fill="hold">
                                          <p:stCondLst>
                                            <p:cond delay="0"/>
                                          </p:stCondLst>
                                        </p:cTn>
                                        <p:tgtEl>
                                          <p:spTgt spid="40"/>
                                        </p:tgtEl>
                                        <p:attrNameLst>
                                          <p:attrName>style.visibility</p:attrName>
                                        </p:attrNameLst>
                                      </p:cBhvr>
                                      <p:to>
                                        <p:strVal val="visible"/>
                                      </p:to>
                                    </p:set>
                                    <p:anim calcmode="lin" valueType="num">
                                      <p:cBhvr additive="base">
                                        <p:cTn id="31" dur="500" fill="hold"/>
                                        <p:tgtEl>
                                          <p:spTgt spid="40"/>
                                        </p:tgtEl>
                                        <p:attrNameLst>
                                          <p:attrName>ppt_x</p:attrName>
                                        </p:attrNameLst>
                                      </p:cBhvr>
                                      <p:tavLst>
                                        <p:tav tm="0">
                                          <p:val>
                                            <p:strVal val="1+#ppt_w/2"/>
                                          </p:val>
                                        </p:tav>
                                        <p:tav tm="100000">
                                          <p:val>
                                            <p:strVal val="#ppt_x"/>
                                          </p:val>
                                        </p:tav>
                                      </p:tavLst>
                                    </p:anim>
                                    <p:anim calcmode="lin" valueType="num">
                                      <p:cBhvr additive="base">
                                        <p:cTn id="32" dur="500" fill="hold"/>
                                        <p:tgtEl>
                                          <p:spTgt spid="40"/>
                                        </p:tgtEl>
                                        <p:attrNameLst>
                                          <p:attrName>ppt_y</p:attrName>
                                        </p:attrNameLst>
                                      </p:cBhvr>
                                      <p:tavLst>
                                        <p:tav tm="0">
                                          <p:val>
                                            <p:strVal val="#ppt_y"/>
                                          </p:val>
                                        </p:tav>
                                        <p:tav tm="100000">
                                          <p:val>
                                            <p:strVal val="#ppt_y"/>
                                          </p:val>
                                        </p:tav>
                                      </p:tavLst>
                                    </p:anim>
                                  </p:childTnLst>
                                </p:cTn>
                              </p:par>
                            </p:childTnLst>
                          </p:cTn>
                        </p:par>
                        <p:par>
                          <p:cTn id="33" fill="hold">
                            <p:stCondLst>
                              <p:cond delay="4000"/>
                            </p:stCondLst>
                            <p:childTnLst>
                              <p:par>
                                <p:cTn id="34" presetID="18" presetClass="entr" presetSubtype="3" fill="hold" nodeType="afterEffect">
                                  <p:stCondLst>
                                    <p:cond delay="0"/>
                                  </p:stCondLst>
                                  <p:childTnLst>
                                    <p:set>
                                      <p:cBhvr>
                                        <p:cTn id="35" dur="1" fill="hold">
                                          <p:stCondLst>
                                            <p:cond delay="0"/>
                                          </p:stCondLst>
                                        </p:cTn>
                                        <p:tgtEl>
                                          <p:spTgt spid="55"/>
                                        </p:tgtEl>
                                        <p:attrNameLst>
                                          <p:attrName>style.visibility</p:attrName>
                                        </p:attrNameLst>
                                      </p:cBhvr>
                                      <p:to>
                                        <p:strVal val="visible"/>
                                      </p:to>
                                    </p:set>
                                    <p:animEffect transition="in" filter="strips(upRight)">
                                      <p:cBhvr>
                                        <p:cTn id="36" dur="500"/>
                                        <p:tgtEl>
                                          <p:spTgt spid="55"/>
                                        </p:tgtEl>
                                      </p:cBhvr>
                                    </p:animEffect>
                                  </p:childTnLst>
                                </p:cTn>
                              </p:par>
                            </p:childTnLst>
                          </p:cTn>
                        </p:par>
                        <p:par>
                          <p:cTn id="37" fill="hold">
                            <p:stCondLst>
                              <p:cond delay="4500"/>
                            </p:stCondLst>
                            <p:childTnLst>
                              <p:par>
                                <p:cTn id="38" presetID="10" presetClass="entr" presetSubtype="0" fill="hold" grpId="0" nodeType="afterEffect">
                                  <p:stCondLst>
                                    <p:cond delay="0"/>
                                  </p:stCondLst>
                                  <p:childTnLst>
                                    <p:set>
                                      <p:cBhvr>
                                        <p:cTn id="39" dur="1" fill="hold">
                                          <p:stCondLst>
                                            <p:cond delay="0"/>
                                          </p:stCondLst>
                                        </p:cTn>
                                        <p:tgtEl>
                                          <p:spTgt spid="54"/>
                                        </p:tgtEl>
                                        <p:attrNameLst>
                                          <p:attrName>style.visibility</p:attrName>
                                        </p:attrNameLst>
                                      </p:cBhvr>
                                      <p:to>
                                        <p:strVal val="visible"/>
                                      </p:to>
                                    </p:set>
                                    <p:animEffect transition="in" filter="fade">
                                      <p:cBhvr>
                                        <p:cTn id="40"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Graphic spid="38" grpId="0">
        <p:bldSub>
          <a:bldChart bld="series"/>
        </p:bldSub>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Group 35"/>
          <p:cNvGrpSpPr/>
          <p:nvPr/>
        </p:nvGrpSpPr>
        <p:grpSpPr>
          <a:xfrm>
            <a:off x="6248805" y="1605241"/>
            <a:ext cx="4983765" cy="883338"/>
            <a:chOff x="4033795" y="1000568"/>
            <a:chExt cx="3738310" cy="662503"/>
          </a:xfrm>
        </p:grpSpPr>
        <p:grpSp>
          <p:nvGrpSpPr>
            <p:cNvPr id="10" name="Group 29"/>
            <p:cNvGrpSpPr/>
            <p:nvPr/>
          </p:nvGrpSpPr>
          <p:grpSpPr>
            <a:xfrm>
              <a:off x="4399178" y="1000568"/>
              <a:ext cx="3372927" cy="630942"/>
              <a:chOff x="798970" y="1689403"/>
              <a:chExt cx="1860430" cy="630942"/>
            </a:xfrm>
          </p:grpSpPr>
          <p:sp>
            <p:nvSpPr>
              <p:cNvPr id="63" name="Text Placeholder 3"/>
              <p:cNvSpPr txBox="1"/>
              <p:nvPr/>
            </p:nvSpPr>
            <p:spPr>
              <a:xfrm>
                <a:off x="798970" y="1689403"/>
                <a:ext cx="739174"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sz="1900">
                    <a:solidFill/>
                    <a:latin typeface="+mn-ea"/>
                  </a:rPr>
                  <a:t>添加副XX内容 04</a:t>
                </a:r>
                <a:endParaRPr lang="en-US" sz="2100" dirty="0">
                  <a:solidFill>
                    <a:schemeClr val="accent2"/>
                  </a:solidFill>
                  <a:latin typeface="+mn-ea"/>
                </a:endParaRPr>
              </a:p>
            </p:txBody>
          </p:sp>
          <p:sp>
            <p:nvSpPr>
              <p:cNvPr id="64" name="Text Placeholder 3"/>
              <p:cNvSpPr txBox="1"/>
              <p:nvPr/>
            </p:nvSpPr>
            <p:spPr>
              <a:xfrm>
                <a:off x="798970" y="2012568"/>
                <a:ext cx="1860430"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sz="1100">
                    <a:solidFill/>
                    <a:latin typeface="+mn-ea"/>
                  </a:rPr>
                  <a:t>此处添加详细文本描述，建议与XX内容相关并符合整体语言风格，语言描述尽量简洁生动。</a:t>
                </a:r>
                <a:endParaRPr lang="en-US" sz="1300" dirty="0">
                  <a:solidFill>
                    <a:schemeClr val="tx1">
                      <a:lumMod val="65000"/>
                      <a:lumOff val="35000"/>
                    </a:schemeClr>
                  </a:solidFill>
                  <a:latin typeface="+mn-ea"/>
                </a:endParaRPr>
              </a:p>
            </p:txBody>
          </p:sp>
        </p:grpSp>
        <p:sp>
          <p:nvSpPr>
            <p:cNvPr id="31" name="Rectangle 30"/>
            <p:cNvSpPr/>
            <p:nvPr/>
          </p:nvSpPr>
          <p:spPr>
            <a:xfrm>
              <a:off x="4033795" y="1236031"/>
              <a:ext cx="49" cy="427040"/>
            </a:xfrm>
            <a:prstGeom prst="rect">
              <a:avLst/>
            </a:prstGeom>
          </p:spPr>
          <p:txBody>
            <a:bodyPr wrap="none" lIns="0" tIns="0" rIns="0" bIns="0">
              <a:spAutoFit/>
            </a:bodyPr>
            <a:lstStyle/>
            <a:p>
              <a:endParaRPr lang="en-US" sz="3700" dirty="0">
                <a:solidFill>
                  <a:schemeClr val="accent2"/>
                </a:solidFill>
                <a:latin typeface="+mn-ea"/>
              </a:endParaRPr>
            </a:p>
          </p:txBody>
        </p:sp>
      </p:grpSp>
      <p:grpSp>
        <p:nvGrpSpPr>
          <p:cNvPr id="37" name="Group 36"/>
          <p:cNvGrpSpPr/>
          <p:nvPr/>
        </p:nvGrpSpPr>
        <p:grpSpPr>
          <a:xfrm>
            <a:off x="6248805" y="2725768"/>
            <a:ext cx="4983765" cy="883338"/>
            <a:chOff x="4033795" y="1822859"/>
            <a:chExt cx="3738310" cy="662503"/>
          </a:xfrm>
        </p:grpSpPr>
        <p:grpSp>
          <p:nvGrpSpPr>
            <p:cNvPr id="32" name="Group 29"/>
            <p:cNvGrpSpPr/>
            <p:nvPr/>
          </p:nvGrpSpPr>
          <p:grpSpPr>
            <a:xfrm>
              <a:off x="4399178" y="1822859"/>
              <a:ext cx="3372927" cy="630942"/>
              <a:chOff x="798970" y="1689403"/>
              <a:chExt cx="1860430" cy="630942"/>
            </a:xfrm>
          </p:grpSpPr>
          <p:sp>
            <p:nvSpPr>
              <p:cNvPr id="33" name="Text Placeholder 3"/>
              <p:cNvSpPr txBox="1"/>
              <p:nvPr/>
            </p:nvSpPr>
            <p:spPr>
              <a:xfrm>
                <a:off x="798970" y="1689403"/>
                <a:ext cx="739174"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sz="1900">
                    <a:solidFill/>
                    <a:latin typeface="+mn-ea"/>
                  </a:rPr>
                  <a:t>添加副XX内容 05</a:t>
                </a:r>
                <a:endParaRPr lang="en-US" sz="2100" dirty="0">
                  <a:solidFill>
                    <a:schemeClr val="accent3"/>
                  </a:solidFill>
                  <a:latin typeface="+mn-ea"/>
                </a:endParaRPr>
              </a:p>
            </p:txBody>
          </p:sp>
          <p:sp>
            <p:nvSpPr>
              <p:cNvPr id="34" name="Text Placeholder 3"/>
              <p:cNvSpPr txBox="1"/>
              <p:nvPr/>
            </p:nvSpPr>
            <p:spPr>
              <a:xfrm>
                <a:off x="798970" y="2012568"/>
                <a:ext cx="1860430"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sz="1100">
                    <a:solidFill/>
                    <a:latin typeface="+mn-ea"/>
                  </a:rPr>
                  <a:t>此处添加详细文本描述，建议与XX内容相关并符合整体语言风格，语言描述尽量简洁生动。</a:t>
                </a:r>
                <a:endParaRPr lang="en-US" sz="1300" dirty="0">
                  <a:solidFill>
                    <a:schemeClr val="tx1">
                      <a:lumMod val="50000"/>
                      <a:lumOff val="50000"/>
                    </a:schemeClr>
                  </a:solidFill>
                  <a:latin typeface="+mn-ea"/>
                </a:endParaRPr>
              </a:p>
            </p:txBody>
          </p:sp>
        </p:grpSp>
        <p:sp>
          <p:nvSpPr>
            <p:cNvPr id="35" name="Rectangle 34"/>
            <p:cNvSpPr/>
            <p:nvPr/>
          </p:nvSpPr>
          <p:spPr>
            <a:xfrm>
              <a:off x="4033795" y="2058322"/>
              <a:ext cx="49" cy="427040"/>
            </a:xfrm>
            <a:prstGeom prst="rect">
              <a:avLst/>
            </a:prstGeom>
          </p:spPr>
          <p:txBody>
            <a:bodyPr wrap="none" lIns="0" tIns="0" rIns="0" bIns="0">
              <a:spAutoFit/>
            </a:bodyPr>
            <a:lstStyle/>
            <a:p>
              <a:endParaRPr lang="en-US" sz="3700" dirty="0">
                <a:solidFill>
                  <a:schemeClr val="accent3"/>
                </a:solidFill>
                <a:latin typeface="+mn-ea"/>
              </a:endParaRPr>
            </a:p>
          </p:txBody>
        </p:sp>
      </p:grpSp>
      <p:grpSp>
        <p:nvGrpSpPr>
          <p:cNvPr id="38" name="Group 37"/>
          <p:cNvGrpSpPr/>
          <p:nvPr/>
        </p:nvGrpSpPr>
        <p:grpSpPr>
          <a:xfrm>
            <a:off x="6248806" y="3846293"/>
            <a:ext cx="4983763" cy="883338"/>
            <a:chOff x="4033795" y="1822859"/>
            <a:chExt cx="3738309" cy="662503"/>
          </a:xfrm>
        </p:grpSpPr>
        <p:grpSp>
          <p:nvGrpSpPr>
            <p:cNvPr id="39" name="Group 29"/>
            <p:cNvGrpSpPr/>
            <p:nvPr/>
          </p:nvGrpSpPr>
          <p:grpSpPr>
            <a:xfrm>
              <a:off x="4399178" y="1822859"/>
              <a:ext cx="3372926" cy="630942"/>
              <a:chOff x="798970" y="1689403"/>
              <a:chExt cx="1860430" cy="630942"/>
            </a:xfrm>
          </p:grpSpPr>
          <p:sp>
            <p:nvSpPr>
              <p:cNvPr id="41" name="Text Placeholder 3"/>
              <p:cNvSpPr txBox="1"/>
              <p:nvPr/>
            </p:nvSpPr>
            <p:spPr>
              <a:xfrm>
                <a:off x="798970" y="1689403"/>
                <a:ext cx="739174"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sz="1900">
                    <a:solidFill/>
                    <a:latin typeface="+mn-ea"/>
                  </a:rPr>
                  <a:t>添加副XX内容 06</a:t>
                </a:r>
                <a:endParaRPr lang="en-US" sz="2100" dirty="0">
                  <a:solidFill>
                    <a:schemeClr val="accent4"/>
                  </a:solidFill>
                  <a:latin typeface="+mn-ea"/>
                </a:endParaRPr>
              </a:p>
            </p:txBody>
          </p:sp>
          <p:sp>
            <p:nvSpPr>
              <p:cNvPr id="42" name="Text Placeholder 3"/>
              <p:cNvSpPr txBox="1"/>
              <p:nvPr/>
            </p:nvSpPr>
            <p:spPr>
              <a:xfrm>
                <a:off x="798970" y="2012568"/>
                <a:ext cx="1860430"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sz="1100">
                    <a:solidFill/>
                    <a:latin typeface="+mn-ea"/>
                  </a:rPr>
                  <a:t>此处添加详细文本描述，建议与XX内容相关并符合整体语言风格，语言描述尽量简洁生动。</a:t>
                </a:r>
                <a:endParaRPr lang="en-US" sz="1300" dirty="0">
                  <a:solidFill>
                    <a:schemeClr val="tx1">
                      <a:lumMod val="50000"/>
                      <a:lumOff val="50000"/>
                    </a:schemeClr>
                  </a:solidFill>
                  <a:latin typeface="+mn-ea"/>
                </a:endParaRPr>
              </a:p>
            </p:txBody>
          </p:sp>
        </p:grpSp>
        <p:sp>
          <p:nvSpPr>
            <p:cNvPr id="40" name="Rectangle 39"/>
            <p:cNvSpPr/>
            <p:nvPr/>
          </p:nvSpPr>
          <p:spPr>
            <a:xfrm>
              <a:off x="4033795" y="2058322"/>
              <a:ext cx="49" cy="427040"/>
            </a:xfrm>
            <a:prstGeom prst="rect">
              <a:avLst/>
            </a:prstGeom>
          </p:spPr>
          <p:txBody>
            <a:bodyPr wrap="none" lIns="0" tIns="0" rIns="0" bIns="0">
              <a:spAutoFit/>
            </a:bodyPr>
            <a:lstStyle/>
            <a:p>
              <a:endParaRPr lang="en-US" sz="3700" dirty="0">
                <a:solidFill>
                  <a:schemeClr val="accent4"/>
                </a:solidFill>
                <a:latin typeface="+mn-ea"/>
              </a:endParaRPr>
            </a:p>
          </p:txBody>
        </p:sp>
      </p:grpSp>
      <p:grpSp>
        <p:nvGrpSpPr>
          <p:cNvPr id="53" name="Group 52"/>
          <p:cNvGrpSpPr/>
          <p:nvPr/>
        </p:nvGrpSpPr>
        <p:grpSpPr>
          <a:xfrm>
            <a:off x="1026450" y="1605241"/>
            <a:ext cx="4983765" cy="883338"/>
            <a:chOff x="4033795" y="1000568"/>
            <a:chExt cx="3738310" cy="662503"/>
          </a:xfrm>
        </p:grpSpPr>
        <p:grpSp>
          <p:nvGrpSpPr>
            <p:cNvPr id="54" name="Group 29"/>
            <p:cNvGrpSpPr/>
            <p:nvPr/>
          </p:nvGrpSpPr>
          <p:grpSpPr>
            <a:xfrm>
              <a:off x="4399178" y="1000568"/>
              <a:ext cx="3372927" cy="630943"/>
              <a:chOff x="798970" y="1689403"/>
              <a:chExt cx="1860430" cy="630943"/>
            </a:xfrm>
          </p:grpSpPr>
          <p:sp>
            <p:nvSpPr>
              <p:cNvPr id="56" name="Text Placeholder 3"/>
              <p:cNvSpPr txBox="1"/>
              <p:nvPr/>
            </p:nvSpPr>
            <p:spPr>
              <a:xfrm>
                <a:off x="798970" y="1689403"/>
                <a:ext cx="739174"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sz="1900">
                    <a:solidFill/>
                    <a:latin typeface="+mn-ea"/>
                  </a:rPr>
                  <a:t>添加副XX内容 01</a:t>
                </a:r>
                <a:endParaRPr lang="en-US" sz="2100" dirty="0">
                  <a:solidFill>
                    <a:schemeClr val="tx2">
                      <a:lumMod val="75000"/>
                    </a:schemeClr>
                  </a:solidFill>
                  <a:latin typeface="+mn-ea"/>
                </a:endParaRPr>
              </a:p>
            </p:txBody>
          </p:sp>
          <p:sp>
            <p:nvSpPr>
              <p:cNvPr id="57" name="Text Placeholder 3"/>
              <p:cNvSpPr txBox="1"/>
              <p:nvPr/>
            </p:nvSpPr>
            <p:spPr>
              <a:xfrm>
                <a:off x="798970" y="2012569"/>
                <a:ext cx="1860430"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sz="1100">
                    <a:solidFill/>
                    <a:latin typeface="+mn-ea"/>
                  </a:rPr>
                  <a:t>此处添加详细文本描述，建议与XX内容相关并符合整体语言风格，语言描述尽量简洁生动。</a:t>
                </a:r>
                <a:endParaRPr lang="en-US" sz="1300" dirty="0">
                  <a:solidFill>
                    <a:schemeClr val="tx1">
                      <a:lumMod val="50000"/>
                      <a:lumOff val="50000"/>
                    </a:schemeClr>
                  </a:solidFill>
                  <a:latin typeface="+mn-ea"/>
                </a:endParaRPr>
              </a:p>
            </p:txBody>
          </p:sp>
        </p:grpSp>
        <p:sp>
          <p:nvSpPr>
            <p:cNvPr id="55" name="Rectangle 54"/>
            <p:cNvSpPr/>
            <p:nvPr/>
          </p:nvSpPr>
          <p:spPr>
            <a:xfrm>
              <a:off x="4033795" y="1236031"/>
              <a:ext cx="49" cy="427040"/>
            </a:xfrm>
            <a:prstGeom prst="rect">
              <a:avLst/>
            </a:prstGeom>
          </p:spPr>
          <p:txBody>
            <a:bodyPr wrap="none" lIns="0" tIns="0" rIns="0" bIns="0">
              <a:spAutoFit/>
            </a:bodyPr>
            <a:lstStyle/>
            <a:p>
              <a:endParaRPr lang="en-US" sz="3700" dirty="0">
                <a:solidFill>
                  <a:schemeClr val="tx2">
                    <a:lumMod val="75000"/>
                  </a:schemeClr>
                </a:solidFill>
                <a:latin typeface="+mn-ea"/>
              </a:endParaRPr>
            </a:p>
          </p:txBody>
        </p:sp>
      </p:grpSp>
      <p:grpSp>
        <p:nvGrpSpPr>
          <p:cNvPr id="58" name="Group 57"/>
          <p:cNvGrpSpPr/>
          <p:nvPr/>
        </p:nvGrpSpPr>
        <p:grpSpPr>
          <a:xfrm>
            <a:off x="1026450" y="2725768"/>
            <a:ext cx="4983765" cy="883338"/>
            <a:chOff x="4033795" y="1822859"/>
            <a:chExt cx="3738310" cy="662503"/>
          </a:xfrm>
        </p:grpSpPr>
        <p:grpSp>
          <p:nvGrpSpPr>
            <p:cNvPr id="59" name="Group 29"/>
            <p:cNvGrpSpPr/>
            <p:nvPr/>
          </p:nvGrpSpPr>
          <p:grpSpPr>
            <a:xfrm>
              <a:off x="4399178" y="1822859"/>
              <a:ext cx="3372927" cy="630942"/>
              <a:chOff x="798970" y="1689403"/>
              <a:chExt cx="1860430" cy="630942"/>
            </a:xfrm>
          </p:grpSpPr>
          <p:sp>
            <p:nvSpPr>
              <p:cNvPr id="61" name="Text Placeholder 3"/>
              <p:cNvSpPr txBox="1"/>
              <p:nvPr/>
            </p:nvSpPr>
            <p:spPr>
              <a:xfrm>
                <a:off x="798970" y="1689403"/>
                <a:ext cx="739174"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sz="1900">
                    <a:solidFill/>
                    <a:latin typeface="+mn-ea"/>
                  </a:rPr>
                  <a:t>添加副XX内容 02</a:t>
                </a:r>
                <a:endParaRPr lang="en-US" sz="2100" dirty="0">
                  <a:solidFill>
                    <a:schemeClr val="accent5"/>
                  </a:solidFill>
                  <a:latin typeface="+mn-ea"/>
                </a:endParaRPr>
              </a:p>
            </p:txBody>
          </p:sp>
          <p:sp>
            <p:nvSpPr>
              <p:cNvPr id="62" name="Text Placeholder 3"/>
              <p:cNvSpPr txBox="1"/>
              <p:nvPr/>
            </p:nvSpPr>
            <p:spPr>
              <a:xfrm>
                <a:off x="798970" y="2012568"/>
                <a:ext cx="1860430"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sz="1100">
                    <a:solidFill/>
                    <a:latin typeface="+mn-ea"/>
                  </a:rPr>
                  <a:t>此处添加详细文本描述，建议与XX内容相关并符合整体语言风格，语言描述尽量简洁生动。</a:t>
                </a:r>
                <a:endParaRPr lang="en-US" sz="1300" dirty="0">
                  <a:solidFill>
                    <a:schemeClr val="tx1">
                      <a:lumMod val="50000"/>
                      <a:lumOff val="50000"/>
                    </a:schemeClr>
                  </a:solidFill>
                  <a:latin typeface="+mn-ea"/>
                </a:endParaRPr>
              </a:p>
            </p:txBody>
          </p:sp>
        </p:grpSp>
        <p:sp>
          <p:nvSpPr>
            <p:cNvPr id="60" name="Rectangle 59"/>
            <p:cNvSpPr/>
            <p:nvPr/>
          </p:nvSpPr>
          <p:spPr>
            <a:xfrm>
              <a:off x="4033795" y="2058322"/>
              <a:ext cx="49" cy="427040"/>
            </a:xfrm>
            <a:prstGeom prst="rect">
              <a:avLst/>
            </a:prstGeom>
          </p:spPr>
          <p:txBody>
            <a:bodyPr wrap="none" lIns="0" tIns="0" rIns="0" bIns="0">
              <a:spAutoFit/>
            </a:bodyPr>
            <a:lstStyle/>
            <a:p>
              <a:endParaRPr lang="en-US" sz="3700" dirty="0">
                <a:solidFill>
                  <a:schemeClr val="bg2"/>
                </a:solidFill>
                <a:latin typeface="+mn-ea"/>
              </a:endParaRPr>
            </a:p>
          </p:txBody>
        </p:sp>
      </p:grpSp>
      <p:grpSp>
        <p:nvGrpSpPr>
          <p:cNvPr id="65" name="Group 64"/>
          <p:cNvGrpSpPr/>
          <p:nvPr/>
        </p:nvGrpSpPr>
        <p:grpSpPr>
          <a:xfrm>
            <a:off x="1026451" y="3846293"/>
            <a:ext cx="4983763" cy="883338"/>
            <a:chOff x="4033795" y="1822859"/>
            <a:chExt cx="3738309" cy="662503"/>
          </a:xfrm>
        </p:grpSpPr>
        <p:grpSp>
          <p:nvGrpSpPr>
            <p:cNvPr id="81" name="Group 29"/>
            <p:cNvGrpSpPr/>
            <p:nvPr/>
          </p:nvGrpSpPr>
          <p:grpSpPr>
            <a:xfrm>
              <a:off x="4399178" y="1822859"/>
              <a:ext cx="3372926" cy="630942"/>
              <a:chOff x="798970" y="1689403"/>
              <a:chExt cx="1860430" cy="630942"/>
            </a:xfrm>
          </p:grpSpPr>
          <p:sp>
            <p:nvSpPr>
              <p:cNvPr id="83" name="Text Placeholder 3"/>
              <p:cNvSpPr txBox="1"/>
              <p:nvPr/>
            </p:nvSpPr>
            <p:spPr>
              <a:xfrm>
                <a:off x="798970" y="1689403"/>
                <a:ext cx="739174"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sz="1900">
                    <a:solidFill/>
                    <a:latin typeface="+mn-ea"/>
                  </a:rPr>
                  <a:t>添加副XX内容 03</a:t>
                </a:r>
                <a:endParaRPr lang="en-US" sz="2100" dirty="0">
                  <a:solidFill>
                    <a:schemeClr val="accent1"/>
                  </a:solidFill>
                  <a:latin typeface="+mn-ea"/>
                </a:endParaRPr>
              </a:p>
            </p:txBody>
          </p:sp>
          <p:sp>
            <p:nvSpPr>
              <p:cNvPr id="84" name="Text Placeholder 3"/>
              <p:cNvSpPr txBox="1"/>
              <p:nvPr/>
            </p:nvSpPr>
            <p:spPr>
              <a:xfrm>
                <a:off x="798970" y="2012568"/>
                <a:ext cx="1860430"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sz="1100">
                    <a:solidFill/>
                    <a:latin typeface="+mn-ea"/>
                  </a:rPr>
                  <a:t>此处添加详细文本描述，建议与XX内容相关并符合整体语言风格，语言描述尽量简洁生动。</a:t>
                </a:r>
                <a:endParaRPr lang="en-US" sz="1300" dirty="0">
                  <a:solidFill>
                    <a:schemeClr val="tx1">
                      <a:lumMod val="50000"/>
                      <a:lumOff val="50000"/>
                    </a:schemeClr>
                  </a:solidFill>
                  <a:latin typeface="+mn-ea"/>
                </a:endParaRPr>
              </a:p>
            </p:txBody>
          </p:sp>
        </p:grpSp>
        <p:sp>
          <p:nvSpPr>
            <p:cNvPr id="82" name="Rectangle 81"/>
            <p:cNvSpPr/>
            <p:nvPr/>
          </p:nvSpPr>
          <p:spPr>
            <a:xfrm>
              <a:off x="4033795" y="2058322"/>
              <a:ext cx="49" cy="427040"/>
            </a:xfrm>
            <a:prstGeom prst="rect">
              <a:avLst/>
            </a:prstGeom>
          </p:spPr>
          <p:txBody>
            <a:bodyPr wrap="none" lIns="0" tIns="0" rIns="0" bIns="0">
              <a:spAutoFit/>
            </a:bodyPr>
            <a:lstStyle/>
            <a:p>
              <a:endParaRPr lang="en-US" sz="3700" dirty="0">
                <a:solidFill>
                  <a:schemeClr val="accent1"/>
                </a:solidFill>
                <a:latin typeface="+mn-ea"/>
              </a:endParaRPr>
            </a:p>
          </p:txBody>
        </p:sp>
      </p:grpSp>
      <p:sp>
        <p:nvSpPr>
          <p:cNvPr id="85" name="TextBox 84"/>
          <p:cNvSpPr txBox="1"/>
          <p:nvPr/>
        </p:nvSpPr>
        <p:spPr>
          <a:xfrm>
            <a:off x="1034646" y="5296590"/>
            <a:ext cx="10121124" cy="615553"/>
          </a:xfrm>
          <a:prstGeom prst="rect">
            <a:avLst/>
          </a:prstGeom>
          <a:noFill/>
        </p:spPr>
        <p:txBody>
          <a:bodyPr wrap="square" lIns="0" tIns="0" rIns="0" bIns="0" rtlCol="0">
            <a:spAutoFit/>
          </a:bodyPr>
          <a:lstStyle/>
          <a:p>
            <a:pPr algn="just"/>
            <a:r>
              <a:rPr sz="1100">
                <a:solidFill/>
                <a:latin typeface="+mn-ea"/>
              </a:rPr>
              <a:t>此处添加详细文本描述，建议与XX内容相关并符合整体语言风格，语言描述尽量简洁生动。尽量将每页幻灯片的字数控制在200字以内，据统计每页幻灯片的最好控制在5分钟之内。此处添加详细文本描述，建议与XX内容相关并符合整体语言风格，语言描述尽量简洁生动。尽量将每页幻灯片的字数控制在200字以内，据统计每页幻灯片的最好控制在5分钟之内。</a:t>
            </a:r>
            <a:endParaRPr lang="zh-CN" altLang="en-US" sz="1300" dirty="0">
              <a:solidFill>
                <a:schemeClr val="tx1">
                  <a:lumMod val="50000"/>
                  <a:lumOff val="50000"/>
                </a:schemeClr>
              </a:solidFill>
              <a:latin typeface="+mn-ea"/>
            </a:endParaRPr>
          </a:p>
        </p:txBody>
      </p:sp>
      <p:cxnSp>
        <p:nvCxnSpPr>
          <p:cNvPr id="86" name="Straight Connector 85"/>
          <p:cNvCxnSpPr/>
          <p:nvPr/>
        </p:nvCxnSpPr>
        <p:spPr>
          <a:xfrm>
            <a:off x="1042839" y="5118805"/>
            <a:ext cx="10104735"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1009845" y="1568835"/>
            <a:ext cx="402121" cy="401104"/>
            <a:chOff x="-959970" y="1422605"/>
            <a:chExt cx="596900" cy="595313"/>
          </a:xfrm>
        </p:grpSpPr>
        <p:sp>
          <p:nvSpPr>
            <p:cNvPr id="46" name="Oval 77"/>
            <p:cNvSpPr>
              <a:spLocks noChangeArrowheads="1"/>
            </p:cNvSpPr>
            <p:nvPr/>
          </p:nvSpPr>
          <p:spPr bwMode="auto">
            <a:xfrm>
              <a:off x="-959970" y="1422605"/>
              <a:ext cx="596900" cy="595313"/>
            </a:xfrm>
            <a:prstGeom prst="ellipse">
              <a:avLst/>
            </a:prstGeom>
            <a:solidFill>
              <a:schemeClr val="tx2">
                <a:lumMod val="75000"/>
              </a:schemeClr>
            </a:solidFill>
            <a:ln>
              <a:noFill/>
            </a:ln>
          </p:spPr>
          <p:txBody>
            <a:bodyPr vert="horz" wrap="square" lIns="91440" tIns="45720" rIns="91440" bIns="45720" numCol="1" anchor="t" anchorCtr="0" compatLnSpc="1"/>
            <a:lstStyle/>
            <a:p>
              <a:endParaRPr lang="en-US">
                <a:latin typeface="+mn-ea"/>
              </a:endParaRPr>
            </a:p>
          </p:txBody>
        </p:sp>
        <p:sp>
          <p:nvSpPr>
            <p:cNvPr id="47"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grpSp>
        <p:nvGrpSpPr>
          <p:cNvPr id="48" name="组合 47"/>
          <p:cNvGrpSpPr/>
          <p:nvPr/>
        </p:nvGrpSpPr>
        <p:grpSpPr>
          <a:xfrm>
            <a:off x="1007172" y="2689361"/>
            <a:ext cx="402121" cy="401104"/>
            <a:chOff x="-959970" y="1422605"/>
            <a:chExt cx="596900" cy="595313"/>
          </a:xfrm>
        </p:grpSpPr>
        <p:sp>
          <p:nvSpPr>
            <p:cNvPr id="49" name="Oval 77"/>
            <p:cNvSpPr>
              <a:spLocks noChangeArrowheads="1"/>
            </p:cNvSpPr>
            <p:nvPr/>
          </p:nvSpPr>
          <p:spPr bwMode="auto">
            <a:xfrm>
              <a:off x="-959970" y="1422605"/>
              <a:ext cx="596900" cy="595313"/>
            </a:xfrm>
            <a:prstGeom prst="ellipse">
              <a:avLst/>
            </a:prstGeom>
            <a:solidFill>
              <a:schemeClr val="accent5"/>
            </a:solidFill>
            <a:ln>
              <a:noFill/>
            </a:ln>
          </p:spPr>
          <p:txBody>
            <a:bodyPr vert="horz" wrap="square" lIns="91440" tIns="45720" rIns="91440" bIns="45720" numCol="1" anchor="t" anchorCtr="0" compatLnSpc="1"/>
            <a:lstStyle/>
            <a:p>
              <a:endParaRPr lang="en-US">
                <a:latin typeface="+mn-ea"/>
              </a:endParaRPr>
            </a:p>
          </p:txBody>
        </p:sp>
        <p:sp>
          <p:nvSpPr>
            <p:cNvPr id="50"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grpSp>
        <p:nvGrpSpPr>
          <p:cNvPr id="51" name="组合 50"/>
          <p:cNvGrpSpPr/>
          <p:nvPr/>
        </p:nvGrpSpPr>
        <p:grpSpPr>
          <a:xfrm>
            <a:off x="1007172" y="3809888"/>
            <a:ext cx="402121" cy="401104"/>
            <a:chOff x="-959970" y="1422605"/>
            <a:chExt cx="596900" cy="595313"/>
          </a:xfrm>
        </p:grpSpPr>
        <p:sp>
          <p:nvSpPr>
            <p:cNvPr id="52" name="Oval 77"/>
            <p:cNvSpPr>
              <a:spLocks noChangeArrowheads="1"/>
            </p:cNvSpPr>
            <p:nvPr/>
          </p:nvSpPr>
          <p:spPr bwMode="auto">
            <a:xfrm>
              <a:off x="-959970" y="1422605"/>
              <a:ext cx="596900" cy="595313"/>
            </a:xfrm>
            <a:prstGeom prst="ellipse">
              <a:avLst/>
            </a:prstGeom>
            <a:solidFill>
              <a:schemeClr val="accent1"/>
            </a:solidFill>
            <a:ln>
              <a:noFill/>
            </a:ln>
          </p:spPr>
          <p:txBody>
            <a:bodyPr vert="horz" wrap="square" lIns="91440" tIns="45720" rIns="91440" bIns="45720" numCol="1" anchor="t" anchorCtr="0" compatLnSpc="1"/>
            <a:lstStyle/>
            <a:p>
              <a:endParaRPr lang="en-US">
                <a:latin typeface="+mn-ea"/>
              </a:endParaRPr>
            </a:p>
          </p:txBody>
        </p:sp>
        <p:sp>
          <p:nvSpPr>
            <p:cNvPr id="66"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grpSp>
        <p:nvGrpSpPr>
          <p:cNvPr id="67" name="组合 66"/>
          <p:cNvGrpSpPr/>
          <p:nvPr/>
        </p:nvGrpSpPr>
        <p:grpSpPr>
          <a:xfrm>
            <a:off x="6248892" y="1568835"/>
            <a:ext cx="402121" cy="401104"/>
            <a:chOff x="-959970" y="1422605"/>
            <a:chExt cx="596900" cy="595313"/>
          </a:xfrm>
        </p:grpSpPr>
        <p:sp>
          <p:nvSpPr>
            <p:cNvPr id="68" name="Oval 77"/>
            <p:cNvSpPr>
              <a:spLocks noChangeArrowheads="1"/>
            </p:cNvSpPr>
            <p:nvPr/>
          </p:nvSpPr>
          <p:spPr bwMode="auto">
            <a:xfrm>
              <a:off x="-959970" y="1422605"/>
              <a:ext cx="596900" cy="595313"/>
            </a:xfrm>
            <a:prstGeom prst="ellipse">
              <a:avLst/>
            </a:prstGeom>
            <a:solidFill>
              <a:schemeClr val="accent2"/>
            </a:solidFill>
            <a:ln>
              <a:noFill/>
            </a:ln>
          </p:spPr>
          <p:txBody>
            <a:bodyPr vert="horz" wrap="square" lIns="91440" tIns="45720" rIns="91440" bIns="45720" numCol="1" anchor="t" anchorCtr="0" compatLnSpc="1"/>
            <a:lstStyle/>
            <a:p>
              <a:endParaRPr lang="en-US">
                <a:latin typeface="+mn-ea"/>
              </a:endParaRPr>
            </a:p>
          </p:txBody>
        </p:sp>
        <p:sp>
          <p:nvSpPr>
            <p:cNvPr id="69"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grpSp>
        <p:nvGrpSpPr>
          <p:cNvPr id="70" name="组合 69"/>
          <p:cNvGrpSpPr/>
          <p:nvPr/>
        </p:nvGrpSpPr>
        <p:grpSpPr>
          <a:xfrm>
            <a:off x="6246219" y="2679388"/>
            <a:ext cx="402121" cy="401104"/>
            <a:chOff x="-959970" y="1422605"/>
            <a:chExt cx="596900" cy="595313"/>
          </a:xfrm>
        </p:grpSpPr>
        <p:sp>
          <p:nvSpPr>
            <p:cNvPr id="71" name="Oval 77"/>
            <p:cNvSpPr>
              <a:spLocks noChangeArrowheads="1"/>
            </p:cNvSpPr>
            <p:nvPr/>
          </p:nvSpPr>
          <p:spPr bwMode="auto">
            <a:xfrm>
              <a:off x="-959970" y="1422605"/>
              <a:ext cx="596900" cy="595313"/>
            </a:xfrm>
            <a:prstGeom prst="ellipse">
              <a:avLst/>
            </a:prstGeom>
            <a:solidFill>
              <a:schemeClr val="accent3"/>
            </a:solidFill>
            <a:ln>
              <a:noFill/>
            </a:ln>
          </p:spPr>
          <p:txBody>
            <a:bodyPr vert="horz" wrap="square" lIns="91440" tIns="45720" rIns="91440" bIns="45720" numCol="1" anchor="t" anchorCtr="0" compatLnSpc="1"/>
            <a:lstStyle/>
            <a:p>
              <a:endParaRPr lang="en-US">
                <a:latin typeface="+mn-ea"/>
              </a:endParaRPr>
            </a:p>
          </p:txBody>
        </p:sp>
        <p:sp>
          <p:nvSpPr>
            <p:cNvPr id="72"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grpSp>
        <p:nvGrpSpPr>
          <p:cNvPr id="73" name="组合 72"/>
          <p:cNvGrpSpPr/>
          <p:nvPr/>
        </p:nvGrpSpPr>
        <p:grpSpPr>
          <a:xfrm>
            <a:off x="6242807" y="3797727"/>
            <a:ext cx="402121" cy="401104"/>
            <a:chOff x="-959970" y="1422605"/>
            <a:chExt cx="596900" cy="595313"/>
          </a:xfrm>
        </p:grpSpPr>
        <p:sp>
          <p:nvSpPr>
            <p:cNvPr id="74" name="Oval 77"/>
            <p:cNvSpPr>
              <a:spLocks noChangeArrowheads="1"/>
            </p:cNvSpPr>
            <p:nvPr/>
          </p:nvSpPr>
          <p:spPr bwMode="auto">
            <a:xfrm>
              <a:off x="-959970" y="1422605"/>
              <a:ext cx="596900" cy="595313"/>
            </a:xfrm>
            <a:prstGeom prst="ellipse">
              <a:avLst/>
            </a:prstGeom>
            <a:solidFill>
              <a:schemeClr val="accent4"/>
            </a:solidFill>
            <a:ln>
              <a:noFill/>
            </a:ln>
          </p:spPr>
          <p:txBody>
            <a:bodyPr vert="horz" wrap="square" lIns="91440" tIns="45720" rIns="91440" bIns="45720" numCol="1" anchor="t" anchorCtr="0" compatLnSpc="1"/>
            <a:lstStyle/>
            <a:p>
              <a:endParaRPr lang="en-US">
                <a:latin typeface="+mn-ea"/>
              </a:endParaRPr>
            </a:p>
          </p:txBody>
        </p:sp>
        <p:sp>
          <p:nvSpPr>
            <p:cNvPr id="75"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sp>
        <p:nvSpPr>
          <p:cNvPr id="3" name="标题 2"/>
          <p:cNvSpPr>
            <a:spLocks noGrp="1"/>
          </p:cNvSpPr>
          <p:nvPr>
            <p:ph type="title"/>
          </p:nvPr>
        </p:nvSpPr>
        <p:spPr/>
        <p:txBody>
          <a:bodyPr/>
          <a:lstStyle/>
          <a:p>
            <a:r>
              <a:rPr>
                <a:solidFill/>
              </a:rPr>
              <a:t>单击此处添加XX内容</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0000" decel="50000" fill="hold"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0-#ppt_w/2"/>
                                          </p:val>
                                        </p:tav>
                                        <p:tav tm="100000">
                                          <p:val>
                                            <p:strVal val="#ppt_x"/>
                                          </p:val>
                                        </p:tav>
                                      </p:tavLst>
                                    </p:anim>
                                    <p:anim calcmode="lin" valueType="num">
                                      <p:cBhvr additive="base">
                                        <p:cTn id="8" dur="500" fill="hold"/>
                                        <p:tgtEl>
                                          <p:spTgt spid="53"/>
                                        </p:tgtEl>
                                        <p:attrNameLst>
                                          <p:attrName>ppt_y</p:attrName>
                                        </p:attrNameLst>
                                      </p:cBhvr>
                                      <p:tavLst>
                                        <p:tav tm="0">
                                          <p:val>
                                            <p:strVal val="#ppt_y"/>
                                          </p:val>
                                        </p:tav>
                                        <p:tav tm="100000">
                                          <p:val>
                                            <p:strVal val="#ppt_y"/>
                                          </p:val>
                                        </p:tav>
                                      </p:tavLst>
                                    </p:anim>
                                  </p:childTnLst>
                                </p:cTn>
                              </p:par>
                              <p:par>
                                <p:cTn id="9" presetID="2" presetClass="entr" presetSubtype="8" accel="50000" decel="50000"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0-#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8" accel="50000" decel="50000" fill="hold" nodeType="afterEffect">
                                  <p:stCondLst>
                                    <p:cond delay="0"/>
                                  </p:stCondLst>
                                  <p:childTnLst>
                                    <p:set>
                                      <p:cBhvr>
                                        <p:cTn id="15" dur="1" fill="hold">
                                          <p:stCondLst>
                                            <p:cond delay="0"/>
                                          </p:stCondLst>
                                        </p:cTn>
                                        <p:tgtEl>
                                          <p:spTgt spid="58"/>
                                        </p:tgtEl>
                                        <p:attrNameLst>
                                          <p:attrName>style.visibility</p:attrName>
                                        </p:attrNameLst>
                                      </p:cBhvr>
                                      <p:to>
                                        <p:strVal val="visible"/>
                                      </p:to>
                                    </p:set>
                                    <p:anim calcmode="lin" valueType="num">
                                      <p:cBhvr additive="base">
                                        <p:cTn id="16" dur="500" fill="hold"/>
                                        <p:tgtEl>
                                          <p:spTgt spid="58"/>
                                        </p:tgtEl>
                                        <p:attrNameLst>
                                          <p:attrName>ppt_x</p:attrName>
                                        </p:attrNameLst>
                                      </p:cBhvr>
                                      <p:tavLst>
                                        <p:tav tm="0">
                                          <p:val>
                                            <p:strVal val="0-#ppt_w/2"/>
                                          </p:val>
                                        </p:tav>
                                        <p:tav tm="100000">
                                          <p:val>
                                            <p:strVal val="#ppt_x"/>
                                          </p:val>
                                        </p:tav>
                                      </p:tavLst>
                                    </p:anim>
                                    <p:anim calcmode="lin" valueType="num">
                                      <p:cBhvr additive="base">
                                        <p:cTn id="17" dur="500" fill="hold"/>
                                        <p:tgtEl>
                                          <p:spTgt spid="58"/>
                                        </p:tgtEl>
                                        <p:attrNameLst>
                                          <p:attrName>ppt_y</p:attrName>
                                        </p:attrNameLst>
                                      </p:cBhvr>
                                      <p:tavLst>
                                        <p:tav tm="0">
                                          <p:val>
                                            <p:strVal val="#ppt_y"/>
                                          </p:val>
                                        </p:tav>
                                        <p:tav tm="100000">
                                          <p:val>
                                            <p:strVal val="#ppt_y"/>
                                          </p:val>
                                        </p:tav>
                                      </p:tavLst>
                                    </p:anim>
                                  </p:childTnLst>
                                </p:cTn>
                              </p:par>
                              <p:par>
                                <p:cTn id="18" presetID="2" presetClass="entr" presetSubtype="8" accel="50000" decel="50000" fill="hold" nodeType="withEffect">
                                  <p:stCondLst>
                                    <p:cond delay="0"/>
                                  </p:stCondLst>
                                  <p:childTnLst>
                                    <p:set>
                                      <p:cBhvr>
                                        <p:cTn id="19" dur="1" fill="hold">
                                          <p:stCondLst>
                                            <p:cond delay="0"/>
                                          </p:stCondLst>
                                        </p:cTn>
                                        <p:tgtEl>
                                          <p:spTgt spid="48"/>
                                        </p:tgtEl>
                                        <p:attrNameLst>
                                          <p:attrName>style.visibility</p:attrName>
                                        </p:attrNameLst>
                                      </p:cBhvr>
                                      <p:to>
                                        <p:strVal val="visible"/>
                                      </p:to>
                                    </p:set>
                                    <p:anim calcmode="lin" valueType="num">
                                      <p:cBhvr additive="base">
                                        <p:cTn id="20" dur="500" fill="hold"/>
                                        <p:tgtEl>
                                          <p:spTgt spid="48"/>
                                        </p:tgtEl>
                                        <p:attrNameLst>
                                          <p:attrName>ppt_x</p:attrName>
                                        </p:attrNameLst>
                                      </p:cBhvr>
                                      <p:tavLst>
                                        <p:tav tm="0">
                                          <p:val>
                                            <p:strVal val="0-#ppt_w/2"/>
                                          </p:val>
                                        </p:tav>
                                        <p:tav tm="100000">
                                          <p:val>
                                            <p:strVal val="#ppt_x"/>
                                          </p:val>
                                        </p:tav>
                                      </p:tavLst>
                                    </p:anim>
                                    <p:anim calcmode="lin" valueType="num">
                                      <p:cBhvr additive="base">
                                        <p:cTn id="21" dur="500" fill="hold"/>
                                        <p:tgtEl>
                                          <p:spTgt spid="48"/>
                                        </p:tgtEl>
                                        <p:attrNameLst>
                                          <p:attrName>ppt_y</p:attrName>
                                        </p:attrNameLst>
                                      </p:cBhvr>
                                      <p:tavLst>
                                        <p:tav tm="0">
                                          <p:val>
                                            <p:strVal val="#ppt_y"/>
                                          </p:val>
                                        </p:tav>
                                        <p:tav tm="100000">
                                          <p:val>
                                            <p:strVal val="#ppt_y"/>
                                          </p:val>
                                        </p:tav>
                                      </p:tavLst>
                                    </p:anim>
                                  </p:childTnLst>
                                </p:cTn>
                              </p:par>
                            </p:childTnLst>
                          </p:cTn>
                        </p:par>
                        <p:par>
                          <p:cTn id="22" fill="hold">
                            <p:stCondLst>
                              <p:cond delay="1000"/>
                            </p:stCondLst>
                            <p:childTnLst>
                              <p:par>
                                <p:cTn id="23" presetID="2" presetClass="entr" presetSubtype="8" accel="50000" decel="50000" fill="hold" nodeType="afterEffect">
                                  <p:stCondLst>
                                    <p:cond delay="0"/>
                                  </p:stCondLst>
                                  <p:childTnLst>
                                    <p:set>
                                      <p:cBhvr>
                                        <p:cTn id="24" dur="1" fill="hold">
                                          <p:stCondLst>
                                            <p:cond delay="0"/>
                                          </p:stCondLst>
                                        </p:cTn>
                                        <p:tgtEl>
                                          <p:spTgt spid="65"/>
                                        </p:tgtEl>
                                        <p:attrNameLst>
                                          <p:attrName>style.visibility</p:attrName>
                                        </p:attrNameLst>
                                      </p:cBhvr>
                                      <p:to>
                                        <p:strVal val="visible"/>
                                      </p:to>
                                    </p:set>
                                    <p:anim calcmode="lin" valueType="num">
                                      <p:cBhvr additive="base">
                                        <p:cTn id="25" dur="500" fill="hold"/>
                                        <p:tgtEl>
                                          <p:spTgt spid="65"/>
                                        </p:tgtEl>
                                        <p:attrNameLst>
                                          <p:attrName>ppt_x</p:attrName>
                                        </p:attrNameLst>
                                      </p:cBhvr>
                                      <p:tavLst>
                                        <p:tav tm="0">
                                          <p:val>
                                            <p:strVal val="0-#ppt_w/2"/>
                                          </p:val>
                                        </p:tav>
                                        <p:tav tm="100000">
                                          <p:val>
                                            <p:strVal val="#ppt_x"/>
                                          </p:val>
                                        </p:tav>
                                      </p:tavLst>
                                    </p:anim>
                                    <p:anim calcmode="lin" valueType="num">
                                      <p:cBhvr additive="base">
                                        <p:cTn id="26" dur="500" fill="hold"/>
                                        <p:tgtEl>
                                          <p:spTgt spid="65"/>
                                        </p:tgtEl>
                                        <p:attrNameLst>
                                          <p:attrName>ppt_y</p:attrName>
                                        </p:attrNameLst>
                                      </p:cBhvr>
                                      <p:tavLst>
                                        <p:tav tm="0">
                                          <p:val>
                                            <p:strVal val="#ppt_y"/>
                                          </p:val>
                                        </p:tav>
                                        <p:tav tm="100000">
                                          <p:val>
                                            <p:strVal val="#ppt_y"/>
                                          </p:val>
                                        </p:tav>
                                      </p:tavLst>
                                    </p:anim>
                                  </p:childTnLst>
                                </p:cTn>
                              </p:par>
                              <p:par>
                                <p:cTn id="27" presetID="2" presetClass="entr" presetSubtype="8" accel="50000" decel="50000" fill="hold" nodeType="withEffect">
                                  <p:stCondLst>
                                    <p:cond delay="0"/>
                                  </p:stCondLst>
                                  <p:childTnLst>
                                    <p:set>
                                      <p:cBhvr>
                                        <p:cTn id="28" dur="1" fill="hold">
                                          <p:stCondLst>
                                            <p:cond delay="0"/>
                                          </p:stCondLst>
                                        </p:cTn>
                                        <p:tgtEl>
                                          <p:spTgt spid="51"/>
                                        </p:tgtEl>
                                        <p:attrNameLst>
                                          <p:attrName>style.visibility</p:attrName>
                                        </p:attrNameLst>
                                      </p:cBhvr>
                                      <p:to>
                                        <p:strVal val="visible"/>
                                      </p:to>
                                    </p:set>
                                    <p:anim calcmode="lin" valueType="num">
                                      <p:cBhvr additive="base">
                                        <p:cTn id="29" dur="500" fill="hold"/>
                                        <p:tgtEl>
                                          <p:spTgt spid="51"/>
                                        </p:tgtEl>
                                        <p:attrNameLst>
                                          <p:attrName>ppt_x</p:attrName>
                                        </p:attrNameLst>
                                      </p:cBhvr>
                                      <p:tavLst>
                                        <p:tav tm="0">
                                          <p:val>
                                            <p:strVal val="0-#ppt_w/2"/>
                                          </p:val>
                                        </p:tav>
                                        <p:tav tm="100000">
                                          <p:val>
                                            <p:strVal val="#ppt_x"/>
                                          </p:val>
                                        </p:tav>
                                      </p:tavLst>
                                    </p:anim>
                                    <p:anim calcmode="lin" valueType="num">
                                      <p:cBhvr additive="base">
                                        <p:cTn id="30" dur="500" fill="hold"/>
                                        <p:tgtEl>
                                          <p:spTgt spid="51"/>
                                        </p:tgtEl>
                                        <p:attrNameLst>
                                          <p:attrName>ppt_y</p:attrName>
                                        </p:attrNameLst>
                                      </p:cBhvr>
                                      <p:tavLst>
                                        <p:tav tm="0">
                                          <p:val>
                                            <p:strVal val="#ppt_y"/>
                                          </p:val>
                                        </p:tav>
                                        <p:tav tm="100000">
                                          <p:val>
                                            <p:strVal val="#ppt_y"/>
                                          </p:val>
                                        </p:tav>
                                      </p:tavLst>
                                    </p:anim>
                                  </p:childTnLst>
                                </p:cTn>
                              </p:par>
                            </p:childTnLst>
                          </p:cTn>
                        </p:par>
                        <p:par>
                          <p:cTn id="31" fill="hold">
                            <p:stCondLst>
                              <p:cond delay="1500"/>
                            </p:stCondLst>
                            <p:childTnLst>
                              <p:par>
                                <p:cTn id="32" presetID="2" presetClass="entr" presetSubtype="2" accel="50000" decel="50000" fill="hold" nodeType="afterEffect">
                                  <p:stCondLst>
                                    <p:cond delay="0"/>
                                  </p:stCondLst>
                                  <p:childTnLst>
                                    <p:set>
                                      <p:cBhvr>
                                        <p:cTn id="33" dur="1" fill="hold">
                                          <p:stCondLst>
                                            <p:cond delay="0"/>
                                          </p:stCondLst>
                                        </p:cTn>
                                        <p:tgtEl>
                                          <p:spTgt spid="36"/>
                                        </p:tgtEl>
                                        <p:attrNameLst>
                                          <p:attrName>style.visibility</p:attrName>
                                        </p:attrNameLst>
                                      </p:cBhvr>
                                      <p:to>
                                        <p:strVal val="visible"/>
                                      </p:to>
                                    </p:set>
                                    <p:anim calcmode="lin" valueType="num">
                                      <p:cBhvr additive="base">
                                        <p:cTn id="34" dur="500" fill="hold"/>
                                        <p:tgtEl>
                                          <p:spTgt spid="36"/>
                                        </p:tgtEl>
                                        <p:attrNameLst>
                                          <p:attrName>ppt_x</p:attrName>
                                        </p:attrNameLst>
                                      </p:cBhvr>
                                      <p:tavLst>
                                        <p:tav tm="0">
                                          <p:val>
                                            <p:strVal val="1+#ppt_w/2"/>
                                          </p:val>
                                        </p:tav>
                                        <p:tav tm="100000">
                                          <p:val>
                                            <p:strVal val="#ppt_x"/>
                                          </p:val>
                                        </p:tav>
                                      </p:tavLst>
                                    </p:anim>
                                    <p:anim calcmode="lin" valueType="num">
                                      <p:cBhvr additive="base">
                                        <p:cTn id="35" dur="500" fill="hold"/>
                                        <p:tgtEl>
                                          <p:spTgt spid="36"/>
                                        </p:tgtEl>
                                        <p:attrNameLst>
                                          <p:attrName>ppt_y</p:attrName>
                                        </p:attrNameLst>
                                      </p:cBhvr>
                                      <p:tavLst>
                                        <p:tav tm="0">
                                          <p:val>
                                            <p:strVal val="#ppt_y"/>
                                          </p:val>
                                        </p:tav>
                                        <p:tav tm="100000">
                                          <p:val>
                                            <p:strVal val="#ppt_y"/>
                                          </p:val>
                                        </p:tav>
                                      </p:tavLst>
                                    </p:anim>
                                  </p:childTnLst>
                                </p:cTn>
                              </p:par>
                              <p:par>
                                <p:cTn id="36" presetID="2" presetClass="entr" presetSubtype="2" accel="50000" decel="50000" fill="hold" nodeType="withEffect">
                                  <p:stCondLst>
                                    <p:cond delay="0"/>
                                  </p:stCondLst>
                                  <p:childTnLst>
                                    <p:set>
                                      <p:cBhvr>
                                        <p:cTn id="37" dur="1" fill="hold">
                                          <p:stCondLst>
                                            <p:cond delay="0"/>
                                          </p:stCondLst>
                                        </p:cTn>
                                        <p:tgtEl>
                                          <p:spTgt spid="67"/>
                                        </p:tgtEl>
                                        <p:attrNameLst>
                                          <p:attrName>style.visibility</p:attrName>
                                        </p:attrNameLst>
                                      </p:cBhvr>
                                      <p:to>
                                        <p:strVal val="visible"/>
                                      </p:to>
                                    </p:set>
                                    <p:anim calcmode="lin" valueType="num">
                                      <p:cBhvr additive="base">
                                        <p:cTn id="38" dur="500" fill="hold"/>
                                        <p:tgtEl>
                                          <p:spTgt spid="67"/>
                                        </p:tgtEl>
                                        <p:attrNameLst>
                                          <p:attrName>ppt_x</p:attrName>
                                        </p:attrNameLst>
                                      </p:cBhvr>
                                      <p:tavLst>
                                        <p:tav tm="0">
                                          <p:val>
                                            <p:strVal val="1+#ppt_w/2"/>
                                          </p:val>
                                        </p:tav>
                                        <p:tav tm="100000">
                                          <p:val>
                                            <p:strVal val="#ppt_x"/>
                                          </p:val>
                                        </p:tav>
                                      </p:tavLst>
                                    </p:anim>
                                    <p:anim calcmode="lin" valueType="num">
                                      <p:cBhvr additive="base">
                                        <p:cTn id="39" dur="500" fill="hold"/>
                                        <p:tgtEl>
                                          <p:spTgt spid="67"/>
                                        </p:tgtEl>
                                        <p:attrNameLst>
                                          <p:attrName>ppt_y</p:attrName>
                                        </p:attrNameLst>
                                      </p:cBhvr>
                                      <p:tavLst>
                                        <p:tav tm="0">
                                          <p:val>
                                            <p:strVal val="#ppt_y"/>
                                          </p:val>
                                        </p:tav>
                                        <p:tav tm="100000">
                                          <p:val>
                                            <p:strVal val="#ppt_y"/>
                                          </p:val>
                                        </p:tav>
                                      </p:tavLst>
                                    </p:anim>
                                  </p:childTnLst>
                                </p:cTn>
                              </p:par>
                            </p:childTnLst>
                          </p:cTn>
                        </p:par>
                        <p:par>
                          <p:cTn id="40" fill="hold">
                            <p:stCondLst>
                              <p:cond delay="2000"/>
                            </p:stCondLst>
                            <p:childTnLst>
                              <p:par>
                                <p:cTn id="41" presetID="2" presetClass="entr" presetSubtype="2" accel="50000" decel="50000" fill="hold" nodeType="afterEffect">
                                  <p:stCondLst>
                                    <p:cond delay="0"/>
                                  </p:stCondLst>
                                  <p:childTnLst>
                                    <p:set>
                                      <p:cBhvr>
                                        <p:cTn id="42" dur="1" fill="hold">
                                          <p:stCondLst>
                                            <p:cond delay="0"/>
                                          </p:stCondLst>
                                        </p:cTn>
                                        <p:tgtEl>
                                          <p:spTgt spid="37"/>
                                        </p:tgtEl>
                                        <p:attrNameLst>
                                          <p:attrName>style.visibility</p:attrName>
                                        </p:attrNameLst>
                                      </p:cBhvr>
                                      <p:to>
                                        <p:strVal val="visible"/>
                                      </p:to>
                                    </p:set>
                                    <p:anim calcmode="lin" valueType="num">
                                      <p:cBhvr additive="base">
                                        <p:cTn id="43" dur="500" fill="hold"/>
                                        <p:tgtEl>
                                          <p:spTgt spid="37"/>
                                        </p:tgtEl>
                                        <p:attrNameLst>
                                          <p:attrName>ppt_x</p:attrName>
                                        </p:attrNameLst>
                                      </p:cBhvr>
                                      <p:tavLst>
                                        <p:tav tm="0">
                                          <p:val>
                                            <p:strVal val="1+#ppt_w/2"/>
                                          </p:val>
                                        </p:tav>
                                        <p:tav tm="100000">
                                          <p:val>
                                            <p:strVal val="#ppt_x"/>
                                          </p:val>
                                        </p:tav>
                                      </p:tavLst>
                                    </p:anim>
                                    <p:anim calcmode="lin" valueType="num">
                                      <p:cBhvr additive="base">
                                        <p:cTn id="44" dur="500" fill="hold"/>
                                        <p:tgtEl>
                                          <p:spTgt spid="37"/>
                                        </p:tgtEl>
                                        <p:attrNameLst>
                                          <p:attrName>ppt_y</p:attrName>
                                        </p:attrNameLst>
                                      </p:cBhvr>
                                      <p:tavLst>
                                        <p:tav tm="0">
                                          <p:val>
                                            <p:strVal val="#ppt_y"/>
                                          </p:val>
                                        </p:tav>
                                        <p:tav tm="100000">
                                          <p:val>
                                            <p:strVal val="#ppt_y"/>
                                          </p:val>
                                        </p:tav>
                                      </p:tavLst>
                                    </p:anim>
                                  </p:childTnLst>
                                </p:cTn>
                              </p:par>
                              <p:par>
                                <p:cTn id="45" presetID="2" presetClass="entr" presetSubtype="2" accel="50000" decel="50000" fill="hold" nodeType="withEffect">
                                  <p:stCondLst>
                                    <p:cond delay="0"/>
                                  </p:stCondLst>
                                  <p:childTnLst>
                                    <p:set>
                                      <p:cBhvr>
                                        <p:cTn id="46" dur="1" fill="hold">
                                          <p:stCondLst>
                                            <p:cond delay="0"/>
                                          </p:stCondLst>
                                        </p:cTn>
                                        <p:tgtEl>
                                          <p:spTgt spid="70"/>
                                        </p:tgtEl>
                                        <p:attrNameLst>
                                          <p:attrName>style.visibility</p:attrName>
                                        </p:attrNameLst>
                                      </p:cBhvr>
                                      <p:to>
                                        <p:strVal val="visible"/>
                                      </p:to>
                                    </p:set>
                                    <p:anim calcmode="lin" valueType="num">
                                      <p:cBhvr additive="base">
                                        <p:cTn id="47" dur="500" fill="hold"/>
                                        <p:tgtEl>
                                          <p:spTgt spid="70"/>
                                        </p:tgtEl>
                                        <p:attrNameLst>
                                          <p:attrName>ppt_x</p:attrName>
                                        </p:attrNameLst>
                                      </p:cBhvr>
                                      <p:tavLst>
                                        <p:tav tm="0">
                                          <p:val>
                                            <p:strVal val="1+#ppt_w/2"/>
                                          </p:val>
                                        </p:tav>
                                        <p:tav tm="100000">
                                          <p:val>
                                            <p:strVal val="#ppt_x"/>
                                          </p:val>
                                        </p:tav>
                                      </p:tavLst>
                                    </p:anim>
                                    <p:anim calcmode="lin" valueType="num">
                                      <p:cBhvr additive="base">
                                        <p:cTn id="48" dur="500" fill="hold"/>
                                        <p:tgtEl>
                                          <p:spTgt spid="70"/>
                                        </p:tgtEl>
                                        <p:attrNameLst>
                                          <p:attrName>ppt_y</p:attrName>
                                        </p:attrNameLst>
                                      </p:cBhvr>
                                      <p:tavLst>
                                        <p:tav tm="0">
                                          <p:val>
                                            <p:strVal val="#ppt_y"/>
                                          </p:val>
                                        </p:tav>
                                        <p:tav tm="100000">
                                          <p:val>
                                            <p:strVal val="#ppt_y"/>
                                          </p:val>
                                        </p:tav>
                                      </p:tavLst>
                                    </p:anim>
                                  </p:childTnLst>
                                </p:cTn>
                              </p:par>
                            </p:childTnLst>
                          </p:cTn>
                        </p:par>
                        <p:par>
                          <p:cTn id="49" fill="hold">
                            <p:stCondLst>
                              <p:cond delay="2500"/>
                            </p:stCondLst>
                            <p:childTnLst>
                              <p:par>
                                <p:cTn id="50" presetID="2" presetClass="entr" presetSubtype="2" accel="50000" decel="50000" fill="hold" nodeType="afterEffect">
                                  <p:stCondLst>
                                    <p:cond delay="0"/>
                                  </p:stCondLst>
                                  <p:childTnLst>
                                    <p:set>
                                      <p:cBhvr>
                                        <p:cTn id="51" dur="1" fill="hold">
                                          <p:stCondLst>
                                            <p:cond delay="0"/>
                                          </p:stCondLst>
                                        </p:cTn>
                                        <p:tgtEl>
                                          <p:spTgt spid="38"/>
                                        </p:tgtEl>
                                        <p:attrNameLst>
                                          <p:attrName>style.visibility</p:attrName>
                                        </p:attrNameLst>
                                      </p:cBhvr>
                                      <p:to>
                                        <p:strVal val="visible"/>
                                      </p:to>
                                    </p:set>
                                    <p:anim calcmode="lin" valueType="num">
                                      <p:cBhvr additive="base">
                                        <p:cTn id="52" dur="500" fill="hold"/>
                                        <p:tgtEl>
                                          <p:spTgt spid="38"/>
                                        </p:tgtEl>
                                        <p:attrNameLst>
                                          <p:attrName>ppt_x</p:attrName>
                                        </p:attrNameLst>
                                      </p:cBhvr>
                                      <p:tavLst>
                                        <p:tav tm="0">
                                          <p:val>
                                            <p:strVal val="1+#ppt_w/2"/>
                                          </p:val>
                                        </p:tav>
                                        <p:tav tm="100000">
                                          <p:val>
                                            <p:strVal val="#ppt_x"/>
                                          </p:val>
                                        </p:tav>
                                      </p:tavLst>
                                    </p:anim>
                                    <p:anim calcmode="lin" valueType="num">
                                      <p:cBhvr additive="base">
                                        <p:cTn id="53" dur="500" fill="hold"/>
                                        <p:tgtEl>
                                          <p:spTgt spid="38"/>
                                        </p:tgtEl>
                                        <p:attrNameLst>
                                          <p:attrName>ppt_y</p:attrName>
                                        </p:attrNameLst>
                                      </p:cBhvr>
                                      <p:tavLst>
                                        <p:tav tm="0">
                                          <p:val>
                                            <p:strVal val="#ppt_y"/>
                                          </p:val>
                                        </p:tav>
                                        <p:tav tm="100000">
                                          <p:val>
                                            <p:strVal val="#ppt_y"/>
                                          </p:val>
                                        </p:tav>
                                      </p:tavLst>
                                    </p:anim>
                                  </p:childTnLst>
                                </p:cTn>
                              </p:par>
                              <p:par>
                                <p:cTn id="54" presetID="2" presetClass="entr" presetSubtype="2" accel="50000" decel="50000" fill="hold" nodeType="withEffect">
                                  <p:stCondLst>
                                    <p:cond delay="0"/>
                                  </p:stCondLst>
                                  <p:childTnLst>
                                    <p:set>
                                      <p:cBhvr>
                                        <p:cTn id="55" dur="1" fill="hold">
                                          <p:stCondLst>
                                            <p:cond delay="0"/>
                                          </p:stCondLst>
                                        </p:cTn>
                                        <p:tgtEl>
                                          <p:spTgt spid="73"/>
                                        </p:tgtEl>
                                        <p:attrNameLst>
                                          <p:attrName>style.visibility</p:attrName>
                                        </p:attrNameLst>
                                      </p:cBhvr>
                                      <p:to>
                                        <p:strVal val="visible"/>
                                      </p:to>
                                    </p:set>
                                    <p:anim calcmode="lin" valueType="num">
                                      <p:cBhvr additive="base">
                                        <p:cTn id="56" dur="500" fill="hold"/>
                                        <p:tgtEl>
                                          <p:spTgt spid="73"/>
                                        </p:tgtEl>
                                        <p:attrNameLst>
                                          <p:attrName>ppt_x</p:attrName>
                                        </p:attrNameLst>
                                      </p:cBhvr>
                                      <p:tavLst>
                                        <p:tav tm="0">
                                          <p:val>
                                            <p:strVal val="1+#ppt_w/2"/>
                                          </p:val>
                                        </p:tav>
                                        <p:tav tm="100000">
                                          <p:val>
                                            <p:strVal val="#ppt_x"/>
                                          </p:val>
                                        </p:tav>
                                      </p:tavLst>
                                    </p:anim>
                                    <p:anim calcmode="lin" valueType="num">
                                      <p:cBhvr additive="base">
                                        <p:cTn id="57" dur="500" fill="hold"/>
                                        <p:tgtEl>
                                          <p:spTgt spid="73"/>
                                        </p:tgtEl>
                                        <p:attrNameLst>
                                          <p:attrName>ppt_y</p:attrName>
                                        </p:attrNameLst>
                                      </p:cBhvr>
                                      <p:tavLst>
                                        <p:tav tm="0">
                                          <p:val>
                                            <p:strVal val="#ppt_y"/>
                                          </p:val>
                                        </p:tav>
                                        <p:tav tm="100000">
                                          <p:val>
                                            <p:strVal val="#ppt_y"/>
                                          </p:val>
                                        </p:tav>
                                      </p:tavLst>
                                    </p:anim>
                                  </p:childTnLst>
                                </p:cTn>
                              </p:par>
                            </p:childTnLst>
                          </p:cTn>
                        </p:par>
                        <p:par>
                          <p:cTn id="58" fill="hold">
                            <p:stCondLst>
                              <p:cond delay="3000"/>
                            </p:stCondLst>
                            <p:childTnLst>
                              <p:par>
                                <p:cTn id="59" presetID="18" presetClass="entr" presetSubtype="3" fill="hold" nodeType="afterEffect">
                                  <p:stCondLst>
                                    <p:cond delay="0"/>
                                  </p:stCondLst>
                                  <p:childTnLst>
                                    <p:set>
                                      <p:cBhvr>
                                        <p:cTn id="60" dur="1" fill="hold">
                                          <p:stCondLst>
                                            <p:cond delay="0"/>
                                          </p:stCondLst>
                                        </p:cTn>
                                        <p:tgtEl>
                                          <p:spTgt spid="86"/>
                                        </p:tgtEl>
                                        <p:attrNameLst>
                                          <p:attrName>style.visibility</p:attrName>
                                        </p:attrNameLst>
                                      </p:cBhvr>
                                      <p:to>
                                        <p:strVal val="visible"/>
                                      </p:to>
                                    </p:set>
                                    <p:animEffect transition="in" filter="strips(upRight)">
                                      <p:cBhvr>
                                        <p:cTn id="61" dur="500"/>
                                        <p:tgtEl>
                                          <p:spTgt spid="86"/>
                                        </p:tgtEl>
                                      </p:cBhvr>
                                    </p:animEffect>
                                  </p:childTnLst>
                                </p:cTn>
                              </p:par>
                            </p:childTnLst>
                          </p:cTn>
                        </p:par>
                        <p:par>
                          <p:cTn id="62" fill="hold">
                            <p:stCondLst>
                              <p:cond delay="3500"/>
                            </p:stCondLst>
                            <p:childTnLst>
                              <p:par>
                                <p:cTn id="63" presetID="10" presetClass="entr" presetSubtype="0" fill="hold" grpId="0" nodeType="afterEffect">
                                  <p:stCondLst>
                                    <p:cond delay="0"/>
                                  </p:stCondLst>
                                  <p:childTnLst>
                                    <p:set>
                                      <p:cBhvr>
                                        <p:cTn id="64" dur="1" fill="hold">
                                          <p:stCondLst>
                                            <p:cond delay="0"/>
                                          </p:stCondLst>
                                        </p:cTn>
                                        <p:tgtEl>
                                          <p:spTgt spid="85"/>
                                        </p:tgtEl>
                                        <p:attrNameLst>
                                          <p:attrName>style.visibility</p:attrName>
                                        </p:attrNameLst>
                                      </p:cBhvr>
                                      <p:to>
                                        <p:strVal val="visible"/>
                                      </p:to>
                                    </p:set>
                                    <p:animEffect transition="in" filter="fade">
                                      <p:cBhvr>
                                        <p:cTn id="65"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Pentagon 35"/>
          <p:cNvSpPr/>
          <p:nvPr/>
        </p:nvSpPr>
        <p:spPr>
          <a:xfrm>
            <a:off x="1043611" y="2005123"/>
            <a:ext cx="1985755" cy="1634448"/>
          </a:xfrm>
          <a:prstGeom prst="homePlate">
            <a:avLst>
              <a:gd name="adj" fmla="val 29885"/>
            </a:avLst>
          </a:prstGeom>
          <a:solidFill>
            <a:schemeClr val="tx2">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sz="4300" dirty="0">
              <a:latin typeface="+mn-ea"/>
            </a:endParaRPr>
          </a:p>
        </p:txBody>
      </p:sp>
      <p:sp>
        <p:nvSpPr>
          <p:cNvPr id="67" name="Pentagon 66"/>
          <p:cNvSpPr/>
          <p:nvPr/>
        </p:nvSpPr>
        <p:spPr>
          <a:xfrm>
            <a:off x="3077261" y="3714785"/>
            <a:ext cx="1985755" cy="1634448"/>
          </a:xfrm>
          <a:prstGeom prst="homePlate">
            <a:avLst>
              <a:gd name="adj" fmla="val 28209"/>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sz="4800" dirty="0">
              <a:latin typeface="+mn-ea"/>
            </a:endParaRPr>
          </a:p>
        </p:txBody>
      </p:sp>
      <p:sp>
        <p:nvSpPr>
          <p:cNvPr id="70" name="Pentagon 69"/>
          <p:cNvSpPr/>
          <p:nvPr/>
        </p:nvSpPr>
        <p:spPr>
          <a:xfrm>
            <a:off x="5110911" y="2005123"/>
            <a:ext cx="1985755" cy="1634448"/>
          </a:xfrm>
          <a:prstGeom prst="homePlate">
            <a:avLst>
              <a:gd name="adj" fmla="val 30723"/>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sz="4300" dirty="0">
              <a:latin typeface="+mn-ea"/>
            </a:endParaRPr>
          </a:p>
        </p:txBody>
      </p:sp>
      <p:sp>
        <p:nvSpPr>
          <p:cNvPr id="71" name="Pentagon 70"/>
          <p:cNvSpPr/>
          <p:nvPr/>
        </p:nvSpPr>
        <p:spPr>
          <a:xfrm>
            <a:off x="7144560" y="3714785"/>
            <a:ext cx="1985755" cy="1634448"/>
          </a:xfrm>
          <a:prstGeom prst="homePlate">
            <a:avLst>
              <a:gd name="adj" fmla="val 29885"/>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sz="5300" dirty="0">
              <a:latin typeface="+mn-ea"/>
            </a:endParaRPr>
          </a:p>
        </p:txBody>
      </p:sp>
      <p:sp>
        <p:nvSpPr>
          <p:cNvPr id="72" name="Pentagon 71"/>
          <p:cNvSpPr/>
          <p:nvPr/>
        </p:nvSpPr>
        <p:spPr>
          <a:xfrm>
            <a:off x="9178208" y="2005123"/>
            <a:ext cx="1985755" cy="1634448"/>
          </a:xfrm>
          <a:prstGeom prst="homePlate">
            <a:avLst>
              <a:gd name="adj" fmla="val 29885"/>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sz="7200" dirty="0">
              <a:latin typeface="+mn-ea"/>
            </a:endParaRPr>
          </a:p>
        </p:txBody>
      </p:sp>
      <p:sp>
        <p:nvSpPr>
          <p:cNvPr id="76" name="TextBox 75"/>
          <p:cNvSpPr txBox="1"/>
          <p:nvPr/>
        </p:nvSpPr>
        <p:spPr>
          <a:xfrm>
            <a:off x="3601958" y="2308138"/>
            <a:ext cx="65" cy="246221"/>
          </a:xfrm>
          <a:prstGeom prst="rect">
            <a:avLst/>
          </a:prstGeom>
          <a:noFill/>
        </p:spPr>
        <p:txBody>
          <a:bodyPr wrap="none" lIns="0" tIns="0" rIns="0" bIns="0" rtlCol="0" anchor="t">
            <a:spAutoFit/>
          </a:bodyPr>
          <a:lstStyle/>
          <a:p>
            <a:endParaRPr lang="en-US" sz="1600" dirty="0">
              <a:solidFill>
                <a:schemeClr val="tx1">
                  <a:lumMod val="75000"/>
                  <a:lumOff val="25000"/>
                </a:schemeClr>
              </a:solidFill>
              <a:latin typeface="+mn-ea"/>
            </a:endParaRPr>
          </a:p>
        </p:txBody>
      </p:sp>
      <p:sp>
        <p:nvSpPr>
          <p:cNvPr id="83" name="TextBox 82"/>
          <p:cNvSpPr txBox="1"/>
          <p:nvPr/>
        </p:nvSpPr>
        <p:spPr>
          <a:xfrm>
            <a:off x="3061153" y="2145239"/>
            <a:ext cx="1985755" cy="1149032"/>
          </a:xfrm>
          <a:prstGeom prst="rect">
            <a:avLst/>
          </a:prstGeom>
          <a:noFill/>
        </p:spPr>
        <p:txBody>
          <a:bodyPr wrap="square" lIns="0" tIns="0" rIns="0" bIns="0" rtlCol="0" anchor="t">
            <a:spAutoFit/>
          </a:bodyPr>
          <a:lstStyle/>
          <a:p>
            <a:pPr defTabSz="1218565">
              <a:spcBef>
                <a:spcPct val="20000"/>
              </a:spcBef>
              <a:defRPr/>
            </a:pPr>
            <a:r>
              <a:rPr sz="1700">
                <a:solidFill/>
                <a:latin typeface="+mn-ea"/>
              </a:rPr>
              <a:t>添加副XX内容</a:t>
            </a:r>
            <a:endParaRPr lang="en-US" sz="1900" dirty="0">
              <a:solidFill>
                <a:schemeClr val="bg1">
                  <a:lumMod val="65000"/>
                </a:schemeClr>
              </a:solidFill>
              <a:latin typeface="+mn-ea"/>
            </a:endParaRPr>
          </a:p>
          <a:p>
            <a:pPr defTabSz="1218565">
              <a:spcBef>
                <a:spcPct val="20000"/>
              </a:spcBef>
              <a:defRPr/>
            </a:pPr>
            <a:r>
              <a:rPr sz="1100">
                <a:solidFill/>
                <a:latin typeface="+mn-ea"/>
              </a:rPr>
              <a:t>此处添加详细文本描述，建议与XX内容相关并符合整体语言风格，语言描述尽量简洁生动。.</a:t>
            </a:r>
            <a:endParaRPr lang="en-US" sz="1300" dirty="0">
              <a:solidFill>
                <a:schemeClr val="tx1">
                  <a:lumMod val="50000"/>
                  <a:lumOff val="50000"/>
                </a:schemeClr>
              </a:solidFill>
              <a:latin typeface="+mn-ea"/>
            </a:endParaRPr>
          </a:p>
        </p:txBody>
      </p:sp>
      <p:sp>
        <p:nvSpPr>
          <p:cNvPr id="32" name="TextBox 31"/>
          <p:cNvSpPr txBox="1"/>
          <p:nvPr/>
        </p:nvSpPr>
        <p:spPr>
          <a:xfrm>
            <a:off x="7140334" y="2145239"/>
            <a:ext cx="1985755" cy="1149032"/>
          </a:xfrm>
          <a:prstGeom prst="rect">
            <a:avLst/>
          </a:prstGeom>
          <a:noFill/>
        </p:spPr>
        <p:txBody>
          <a:bodyPr wrap="square" lIns="0" tIns="0" rIns="0" bIns="0" rtlCol="0" anchor="t">
            <a:spAutoFit/>
          </a:bodyPr>
          <a:lstStyle/>
          <a:p>
            <a:pPr defTabSz="1218565">
              <a:spcBef>
                <a:spcPct val="20000"/>
              </a:spcBef>
              <a:defRPr/>
            </a:pPr>
            <a:r>
              <a:rPr sz="1700">
                <a:solidFill/>
                <a:latin typeface="+mn-ea"/>
              </a:rPr>
              <a:t>添加副XX内容</a:t>
            </a:r>
            <a:endParaRPr lang="en-US" sz="1900" dirty="0">
              <a:solidFill>
                <a:schemeClr val="bg1">
                  <a:lumMod val="65000"/>
                </a:schemeClr>
              </a:solidFill>
              <a:latin typeface="+mn-ea"/>
            </a:endParaRPr>
          </a:p>
          <a:p>
            <a:pPr defTabSz="1218565">
              <a:spcBef>
                <a:spcPct val="20000"/>
              </a:spcBef>
              <a:defRPr/>
            </a:pPr>
            <a:r>
              <a:rPr sz="1100">
                <a:solidFill/>
                <a:latin typeface="+mn-ea"/>
              </a:rPr>
              <a:t>此处添加详细文本描述，建议与XX内容相关并符合整体语言风格，语言描述尽量简洁生动。.</a:t>
            </a:r>
            <a:endParaRPr lang="en-US" sz="1300" dirty="0">
              <a:solidFill>
                <a:schemeClr val="tx1">
                  <a:lumMod val="50000"/>
                  <a:lumOff val="50000"/>
                </a:schemeClr>
              </a:solidFill>
              <a:latin typeface="+mn-ea"/>
            </a:endParaRPr>
          </a:p>
        </p:txBody>
      </p:sp>
      <p:sp>
        <p:nvSpPr>
          <p:cNvPr id="33" name="TextBox 32"/>
          <p:cNvSpPr txBox="1"/>
          <p:nvPr/>
        </p:nvSpPr>
        <p:spPr>
          <a:xfrm>
            <a:off x="1026450" y="3840444"/>
            <a:ext cx="1985755" cy="1149032"/>
          </a:xfrm>
          <a:prstGeom prst="rect">
            <a:avLst/>
          </a:prstGeom>
          <a:noFill/>
        </p:spPr>
        <p:txBody>
          <a:bodyPr wrap="square" lIns="0" tIns="0" rIns="0" bIns="0" rtlCol="0" anchor="t">
            <a:spAutoFit/>
          </a:bodyPr>
          <a:lstStyle/>
          <a:p>
            <a:pPr defTabSz="1218565">
              <a:spcBef>
                <a:spcPct val="20000"/>
              </a:spcBef>
              <a:defRPr/>
            </a:pPr>
            <a:r>
              <a:rPr sz="1700">
                <a:solidFill/>
                <a:latin typeface="+mn-ea"/>
              </a:rPr>
              <a:t>添加副XX内容</a:t>
            </a:r>
            <a:endParaRPr lang="en-US" sz="1900" dirty="0">
              <a:solidFill>
                <a:schemeClr val="bg1">
                  <a:lumMod val="65000"/>
                </a:schemeClr>
              </a:solidFill>
              <a:latin typeface="+mn-ea"/>
            </a:endParaRPr>
          </a:p>
          <a:p>
            <a:pPr defTabSz="1218565">
              <a:spcBef>
                <a:spcPct val="20000"/>
              </a:spcBef>
              <a:defRPr/>
            </a:pPr>
            <a:r>
              <a:rPr sz="1100">
                <a:solidFill/>
                <a:latin typeface="+mn-ea"/>
              </a:rPr>
              <a:t>此处添加详细文本描述，建议与XX内容相关并符合整体语言风格，语言描述尽量简洁生动。.</a:t>
            </a:r>
            <a:endParaRPr lang="en-US" sz="1300" dirty="0">
              <a:solidFill>
                <a:schemeClr val="tx1">
                  <a:lumMod val="50000"/>
                  <a:lumOff val="50000"/>
                </a:schemeClr>
              </a:solidFill>
              <a:latin typeface="+mn-ea"/>
            </a:endParaRPr>
          </a:p>
        </p:txBody>
      </p:sp>
      <p:sp>
        <p:nvSpPr>
          <p:cNvPr id="34" name="TextBox 33"/>
          <p:cNvSpPr txBox="1"/>
          <p:nvPr/>
        </p:nvSpPr>
        <p:spPr>
          <a:xfrm>
            <a:off x="5110911" y="3840444"/>
            <a:ext cx="1985755" cy="1149032"/>
          </a:xfrm>
          <a:prstGeom prst="rect">
            <a:avLst/>
          </a:prstGeom>
          <a:noFill/>
        </p:spPr>
        <p:txBody>
          <a:bodyPr wrap="square" lIns="0" tIns="0" rIns="0" bIns="0" rtlCol="0" anchor="t">
            <a:spAutoFit/>
          </a:bodyPr>
          <a:lstStyle/>
          <a:p>
            <a:pPr defTabSz="1218565">
              <a:spcBef>
                <a:spcPct val="20000"/>
              </a:spcBef>
              <a:defRPr/>
            </a:pPr>
            <a:r>
              <a:rPr sz="1700">
                <a:solidFill/>
                <a:latin typeface="+mn-ea"/>
              </a:rPr>
              <a:t>添加副XX内容</a:t>
            </a:r>
            <a:endParaRPr lang="en-US" sz="1900" dirty="0">
              <a:solidFill>
                <a:schemeClr val="bg1">
                  <a:lumMod val="65000"/>
                </a:schemeClr>
              </a:solidFill>
              <a:latin typeface="+mn-ea"/>
            </a:endParaRPr>
          </a:p>
          <a:p>
            <a:pPr defTabSz="1218565">
              <a:spcBef>
                <a:spcPct val="20000"/>
              </a:spcBef>
              <a:defRPr/>
            </a:pPr>
            <a:r>
              <a:rPr sz="1100">
                <a:solidFill/>
                <a:latin typeface="+mn-ea"/>
              </a:rPr>
              <a:t>此处添加详细文本描述，建议与XX内容相关并符合整体语言风格，语言描述尽量简洁生动。.</a:t>
            </a:r>
            <a:endParaRPr lang="en-US" sz="1300" dirty="0">
              <a:solidFill>
                <a:schemeClr val="tx1">
                  <a:lumMod val="50000"/>
                  <a:lumOff val="50000"/>
                </a:schemeClr>
              </a:solidFill>
              <a:latin typeface="+mn-ea"/>
            </a:endParaRPr>
          </a:p>
        </p:txBody>
      </p:sp>
      <p:sp>
        <p:nvSpPr>
          <p:cNvPr id="35" name="TextBox 34"/>
          <p:cNvSpPr txBox="1"/>
          <p:nvPr/>
        </p:nvSpPr>
        <p:spPr>
          <a:xfrm>
            <a:off x="9178208" y="3840444"/>
            <a:ext cx="1985755" cy="1149032"/>
          </a:xfrm>
          <a:prstGeom prst="rect">
            <a:avLst/>
          </a:prstGeom>
          <a:noFill/>
        </p:spPr>
        <p:txBody>
          <a:bodyPr wrap="square" lIns="0" tIns="0" rIns="0" bIns="0" rtlCol="0" anchor="t">
            <a:spAutoFit/>
          </a:bodyPr>
          <a:lstStyle/>
          <a:p>
            <a:pPr defTabSz="1218565">
              <a:spcBef>
                <a:spcPct val="20000"/>
              </a:spcBef>
              <a:defRPr/>
            </a:pPr>
            <a:r>
              <a:rPr sz="1700">
                <a:solidFill/>
                <a:latin typeface="+mn-ea"/>
              </a:rPr>
              <a:t>添加副XX内容</a:t>
            </a:r>
            <a:endParaRPr lang="en-US" sz="1900" dirty="0">
              <a:solidFill>
                <a:schemeClr val="bg1">
                  <a:lumMod val="65000"/>
                </a:schemeClr>
              </a:solidFill>
              <a:latin typeface="+mn-ea"/>
            </a:endParaRPr>
          </a:p>
          <a:p>
            <a:pPr defTabSz="1218565">
              <a:spcBef>
                <a:spcPct val="20000"/>
              </a:spcBef>
              <a:defRPr/>
            </a:pPr>
            <a:r>
              <a:rPr sz="1100">
                <a:solidFill/>
                <a:latin typeface="+mn-ea"/>
              </a:rPr>
              <a:t>此处添加详细文本描述，建议与XX内容相关并符合整体语言风格，语言描述尽量简洁生动。.</a:t>
            </a:r>
            <a:endParaRPr lang="en-US" sz="1300" dirty="0">
              <a:solidFill>
                <a:schemeClr val="tx1">
                  <a:lumMod val="50000"/>
                  <a:lumOff val="50000"/>
                </a:schemeClr>
              </a:solidFill>
              <a:latin typeface="+mn-ea"/>
            </a:endParaRPr>
          </a:p>
        </p:txBody>
      </p:sp>
      <p:sp>
        <p:nvSpPr>
          <p:cNvPr id="16" name="Freeform 144"/>
          <p:cNvSpPr/>
          <p:nvPr/>
        </p:nvSpPr>
        <p:spPr bwMode="auto">
          <a:xfrm>
            <a:off x="3608712" y="4230435"/>
            <a:ext cx="534540" cy="578475"/>
          </a:xfrm>
          <a:custGeom>
            <a:avLst/>
            <a:gdLst>
              <a:gd name="T0" fmla="*/ 126 w 134"/>
              <a:gd name="T1" fmla="*/ 100 h 145"/>
              <a:gd name="T2" fmla="*/ 83 w 134"/>
              <a:gd name="T3" fmla="*/ 88 h 145"/>
              <a:gd name="T4" fmla="*/ 85 w 134"/>
              <a:gd name="T5" fmla="*/ 77 h 145"/>
              <a:gd name="T6" fmla="*/ 91 w 134"/>
              <a:gd name="T7" fmla="*/ 69 h 145"/>
              <a:gd name="T8" fmla="*/ 92 w 134"/>
              <a:gd name="T9" fmla="*/ 60 h 145"/>
              <a:gd name="T10" fmla="*/ 94 w 134"/>
              <a:gd name="T11" fmla="*/ 60 h 145"/>
              <a:gd name="T12" fmla="*/ 97 w 134"/>
              <a:gd name="T13" fmla="*/ 58 h 145"/>
              <a:gd name="T14" fmla="*/ 98 w 134"/>
              <a:gd name="T15" fmla="*/ 43 h 145"/>
              <a:gd name="T16" fmla="*/ 96 w 134"/>
              <a:gd name="T17" fmla="*/ 40 h 145"/>
              <a:gd name="T18" fmla="*/ 94 w 134"/>
              <a:gd name="T19" fmla="*/ 40 h 145"/>
              <a:gd name="T20" fmla="*/ 95 w 134"/>
              <a:gd name="T21" fmla="*/ 32 h 145"/>
              <a:gd name="T22" fmla="*/ 90 w 134"/>
              <a:gd name="T23" fmla="*/ 10 h 145"/>
              <a:gd name="T24" fmla="*/ 44 w 134"/>
              <a:gd name="T25" fmla="*/ 10 h 145"/>
              <a:gd name="T26" fmla="*/ 39 w 134"/>
              <a:gd name="T27" fmla="*/ 32 h 145"/>
              <a:gd name="T28" fmla="*/ 40 w 134"/>
              <a:gd name="T29" fmla="*/ 40 h 145"/>
              <a:gd name="T30" fmla="*/ 38 w 134"/>
              <a:gd name="T31" fmla="*/ 40 h 145"/>
              <a:gd name="T32" fmla="*/ 35 w 134"/>
              <a:gd name="T33" fmla="*/ 43 h 145"/>
              <a:gd name="T34" fmla="*/ 37 w 134"/>
              <a:gd name="T35" fmla="*/ 58 h 145"/>
              <a:gd name="T36" fmla="*/ 40 w 134"/>
              <a:gd name="T37" fmla="*/ 60 h 145"/>
              <a:gd name="T38" fmla="*/ 42 w 134"/>
              <a:gd name="T39" fmla="*/ 60 h 145"/>
              <a:gd name="T40" fmla="*/ 43 w 134"/>
              <a:gd name="T41" fmla="*/ 69 h 145"/>
              <a:gd name="T42" fmla="*/ 49 w 134"/>
              <a:gd name="T43" fmla="*/ 77 h 145"/>
              <a:gd name="T44" fmla="*/ 50 w 134"/>
              <a:gd name="T45" fmla="*/ 88 h 145"/>
              <a:gd name="T46" fmla="*/ 8 w 134"/>
              <a:gd name="T47" fmla="*/ 100 h 145"/>
              <a:gd name="T48" fmla="*/ 1 w 134"/>
              <a:gd name="T49" fmla="*/ 113 h 145"/>
              <a:gd name="T50" fmla="*/ 2 w 134"/>
              <a:gd name="T51" fmla="*/ 129 h 145"/>
              <a:gd name="T52" fmla="*/ 11 w 134"/>
              <a:gd name="T53" fmla="*/ 139 h 145"/>
              <a:gd name="T54" fmla="*/ 123 w 134"/>
              <a:gd name="T55" fmla="*/ 139 h 145"/>
              <a:gd name="T56" fmla="*/ 132 w 134"/>
              <a:gd name="T57" fmla="*/ 129 h 145"/>
              <a:gd name="T58" fmla="*/ 133 w 134"/>
              <a:gd name="T59" fmla="*/ 113 h 145"/>
              <a:gd name="T60" fmla="*/ 126 w 134"/>
              <a:gd name="T61" fmla="*/ 100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4" h="145">
                <a:moveTo>
                  <a:pt x="126" y="100"/>
                </a:moveTo>
                <a:cubicBezTo>
                  <a:pt x="113" y="93"/>
                  <a:pt x="98" y="89"/>
                  <a:pt x="83" y="88"/>
                </a:cubicBezTo>
                <a:cubicBezTo>
                  <a:pt x="84" y="84"/>
                  <a:pt x="84" y="81"/>
                  <a:pt x="85" y="77"/>
                </a:cubicBezTo>
                <a:cubicBezTo>
                  <a:pt x="88" y="75"/>
                  <a:pt x="91" y="72"/>
                  <a:pt x="91" y="69"/>
                </a:cubicBezTo>
                <a:cubicBezTo>
                  <a:pt x="91" y="66"/>
                  <a:pt x="92" y="63"/>
                  <a:pt x="92" y="60"/>
                </a:cubicBezTo>
                <a:cubicBezTo>
                  <a:pt x="92" y="60"/>
                  <a:pt x="93" y="60"/>
                  <a:pt x="94" y="60"/>
                </a:cubicBezTo>
                <a:cubicBezTo>
                  <a:pt x="95" y="61"/>
                  <a:pt x="97" y="59"/>
                  <a:pt x="97" y="58"/>
                </a:cubicBezTo>
                <a:cubicBezTo>
                  <a:pt x="98" y="43"/>
                  <a:pt x="98" y="43"/>
                  <a:pt x="98" y="43"/>
                </a:cubicBezTo>
                <a:cubicBezTo>
                  <a:pt x="98" y="41"/>
                  <a:pt x="97" y="40"/>
                  <a:pt x="96" y="40"/>
                </a:cubicBezTo>
                <a:cubicBezTo>
                  <a:pt x="95" y="40"/>
                  <a:pt x="95" y="40"/>
                  <a:pt x="94" y="40"/>
                </a:cubicBezTo>
                <a:cubicBezTo>
                  <a:pt x="94" y="37"/>
                  <a:pt x="95" y="34"/>
                  <a:pt x="95" y="32"/>
                </a:cubicBezTo>
                <a:cubicBezTo>
                  <a:pt x="95" y="28"/>
                  <a:pt x="97" y="17"/>
                  <a:pt x="90" y="10"/>
                </a:cubicBezTo>
                <a:cubicBezTo>
                  <a:pt x="79" y="0"/>
                  <a:pt x="55" y="0"/>
                  <a:pt x="44" y="10"/>
                </a:cubicBezTo>
                <a:cubicBezTo>
                  <a:pt x="36" y="17"/>
                  <a:pt x="38" y="28"/>
                  <a:pt x="39" y="32"/>
                </a:cubicBezTo>
                <a:cubicBezTo>
                  <a:pt x="39" y="34"/>
                  <a:pt x="39" y="37"/>
                  <a:pt x="40" y="40"/>
                </a:cubicBezTo>
                <a:cubicBezTo>
                  <a:pt x="39" y="40"/>
                  <a:pt x="39" y="40"/>
                  <a:pt x="38" y="40"/>
                </a:cubicBezTo>
                <a:cubicBezTo>
                  <a:pt x="36" y="40"/>
                  <a:pt x="35" y="41"/>
                  <a:pt x="35" y="43"/>
                </a:cubicBezTo>
                <a:cubicBezTo>
                  <a:pt x="37" y="58"/>
                  <a:pt x="37" y="58"/>
                  <a:pt x="37" y="58"/>
                </a:cubicBezTo>
                <a:cubicBezTo>
                  <a:pt x="37" y="59"/>
                  <a:pt x="39" y="61"/>
                  <a:pt x="40" y="60"/>
                </a:cubicBezTo>
                <a:cubicBezTo>
                  <a:pt x="41" y="60"/>
                  <a:pt x="41" y="60"/>
                  <a:pt x="42" y="60"/>
                </a:cubicBezTo>
                <a:cubicBezTo>
                  <a:pt x="42" y="63"/>
                  <a:pt x="43" y="66"/>
                  <a:pt x="43" y="69"/>
                </a:cubicBezTo>
                <a:cubicBezTo>
                  <a:pt x="43" y="72"/>
                  <a:pt x="46" y="75"/>
                  <a:pt x="49" y="77"/>
                </a:cubicBezTo>
                <a:cubicBezTo>
                  <a:pt x="49" y="81"/>
                  <a:pt x="50" y="84"/>
                  <a:pt x="50" y="88"/>
                </a:cubicBezTo>
                <a:cubicBezTo>
                  <a:pt x="36" y="89"/>
                  <a:pt x="21" y="93"/>
                  <a:pt x="8" y="100"/>
                </a:cubicBezTo>
                <a:cubicBezTo>
                  <a:pt x="3" y="102"/>
                  <a:pt x="0" y="108"/>
                  <a:pt x="1" y="113"/>
                </a:cubicBezTo>
                <a:cubicBezTo>
                  <a:pt x="1" y="118"/>
                  <a:pt x="2" y="123"/>
                  <a:pt x="2" y="129"/>
                </a:cubicBezTo>
                <a:cubicBezTo>
                  <a:pt x="3" y="133"/>
                  <a:pt x="7" y="138"/>
                  <a:pt x="11" y="139"/>
                </a:cubicBezTo>
                <a:cubicBezTo>
                  <a:pt x="48" y="145"/>
                  <a:pt x="86" y="145"/>
                  <a:pt x="123" y="139"/>
                </a:cubicBezTo>
                <a:cubicBezTo>
                  <a:pt x="127" y="138"/>
                  <a:pt x="131" y="133"/>
                  <a:pt x="132" y="129"/>
                </a:cubicBezTo>
                <a:cubicBezTo>
                  <a:pt x="132" y="123"/>
                  <a:pt x="133" y="118"/>
                  <a:pt x="133" y="113"/>
                </a:cubicBezTo>
                <a:cubicBezTo>
                  <a:pt x="134" y="108"/>
                  <a:pt x="131" y="102"/>
                  <a:pt x="126" y="100"/>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17" name="Freeform 149"/>
          <p:cNvSpPr/>
          <p:nvPr/>
        </p:nvSpPr>
        <p:spPr bwMode="auto">
          <a:xfrm>
            <a:off x="7707992" y="4255109"/>
            <a:ext cx="564692" cy="553800"/>
          </a:xfrm>
          <a:custGeom>
            <a:avLst/>
            <a:gdLst>
              <a:gd name="T0" fmla="*/ 133 w 142"/>
              <a:gd name="T1" fmla="*/ 95 h 139"/>
              <a:gd name="T2" fmla="*/ 106 w 142"/>
              <a:gd name="T3" fmla="*/ 89 h 139"/>
              <a:gd name="T4" fmla="*/ 83 w 142"/>
              <a:gd name="T5" fmla="*/ 67 h 139"/>
              <a:gd name="T6" fmla="*/ 111 w 142"/>
              <a:gd name="T7" fmla="*/ 39 h 139"/>
              <a:gd name="T8" fmla="*/ 119 w 142"/>
              <a:gd name="T9" fmla="*/ 38 h 139"/>
              <a:gd name="T10" fmla="*/ 133 w 142"/>
              <a:gd name="T11" fmla="*/ 16 h 139"/>
              <a:gd name="T12" fmla="*/ 125 w 142"/>
              <a:gd name="T13" fmla="*/ 9 h 139"/>
              <a:gd name="T14" fmla="*/ 104 w 142"/>
              <a:gd name="T15" fmla="*/ 23 h 139"/>
              <a:gd name="T16" fmla="*/ 103 w 142"/>
              <a:gd name="T17" fmla="*/ 30 h 139"/>
              <a:gd name="T18" fmla="*/ 75 w 142"/>
              <a:gd name="T19" fmla="*/ 58 h 139"/>
              <a:gd name="T20" fmla="*/ 51 w 142"/>
              <a:gd name="T21" fmla="*/ 34 h 139"/>
              <a:gd name="T22" fmla="*/ 45 w 142"/>
              <a:gd name="T23" fmla="*/ 7 h 139"/>
              <a:gd name="T24" fmla="*/ 29 w 142"/>
              <a:gd name="T25" fmla="*/ 0 h 139"/>
              <a:gd name="T26" fmla="*/ 39 w 142"/>
              <a:gd name="T27" fmla="*/ 10 h 139"/>
              <a:gd name="T28" fmla="*/ 35 w 142"/>
              <a:gd name="T29" fmla="*/ 27 h 139"/>
              <a:gd name="T30" fmla="*/ 18 w 142"/>
              <a:gd name="T31" fmla="*/ 32 h 139"/>
              <a:gd name="T32" fmla="*/ 3 w 142"/>
              <a:gd name="T33" fmla="*/ 17 h 139"/>
              <a:gd name="T34" fmla="*/ 9 w 142"/>
              <a:gd name="T35" fmla="*/ 43 h 139"/>
              <a:gd name="T36" fmla="*/ 37 w 142"/>
              <a:gd name="T37" fmla="*/ 48 h 139"/>
              <a:gd name="T38" fmla="*/ 58 w 142"/>
              <a:gd name="T39" fmla="*/ 70 h 139"/>
              <a:gd name="T40" fmla="*/ 12 w 142"/>
              <a:gd name="T41" fmla="*/ 115 h 139"/>
              <a:gd name="T42" fmla="*/ 12 w 142"/>
              <a:gd name="T43" fmla="*/ 129 h 139"/>
              <a:gd name="T44" fmla="*/ 13 w 142"/>
              <a:gd name="T45" fmla="*/ 130 h 139"/>
              <a:gd name="T46" fmla="*/ 26 w 142"/>
              <a:gd name="T47" fmla="*/ 130 h 139"/>
              <a:gd name="T48" fmla="*/ 72 w 142"/>
              <a:gd name="T49" fmla="*/ 84 h 139"/>
              <a:gd name="T50" fmla="*/ 92 w 142"/>
              <a:gd name="T51" fmla="*/ 103 h 139"/>
              <a:gd name="T52" fmla="*/ 97 w 142"/>
              <a:gd name="T53" fmla="*/ 131 h 139"/>
              <a:gd name="T54" fmla="*/ 119 w 142"/>
              <a:gd name="T55" fmla="*/ 138 h 139"/>
              <a:gd name="T56" fmla="*/ 105 w 142"/>
              <a:gd name="T57" fmla="*/ 124 h 139"/>
              <a:gd name="T58" fmla="*/ 109 w 142"/>
              <a:gd name="T59" fmla="*/ 110 h 139"/>
              <a:gd name="T60" fmla="*/ 123 w 142"/>
              <a:gd name="T61" fmla="*/ 106 h 139"/>
              <a:gd name="T62" fmla="*/ 139 w 142"/>
              <a:gd name="T63" fmla="*/ 122 h 139"/>
              <a:gd name="T64" fmla="*/ 133 w 142"/>
              <a:gd name="T65" fmla="*/ 9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139">
                <a:moveTo>
                  <a:pt x="133" y="95"/>
                </a:moveTo>
                <a:cubicBezTo>
                  <a:pt x="126" y="87"/>
                  <a:pt x="115" y="86"/>
                  <a:pt x="106" y="89"/>
                </a:cubicBezTo>
                <a:cubicBezTo>
                  <a:pt x="83" y="67"/>
                  <a:pt x="83" y="67"/>
                  <a:pt x="83" y="67"/>
                </a:cubicBezTo>
                <a:cubicBezTo>
                  <a:pt x="111" y="39"/>
                  <a:pt x="111" y="39"/>
                  <a:pt x="111" y="39"/>
                </a:cubicBezTo>
                <a:cubicBezTo>
                  <a:pt x="119" y="38"/>
                  <a:pt x="119" y="38"/>
                  <a:pt x="119" y="38"/>
                </a:cubicBezTo>
                <a:cubicBezTo>
                  <a:pt x="133" y="16"/>
                  <a:pt x="133" y="16"/>
                  <a:pt x="133" y="16"/>
                </a:cubicBezTo>
                <a:cubicBezTo>
                  <a:pt x="125" y="9"/>
                  <a:pt x="125" y="9"/>
                  <a:pt x="125" y="9"/>
                </a:cubicBezTo>
                <a:cubicBezTo>
                  <a:pt x="104" y="23"/>
                  <a:pt x="104" y="23"/>
                  <a:pt x="104" y="23"/>
                </a:cubicBezTo>
                <a:cubicBezTo>
                  <a:pt x="103" y="30"/>
                  <a:pt x="103" y="30"/>
                  <a:pt x="103" y="30"/>
                </a:cubicBezTo>
                <a:cubicBezTo>
                  <a:pt x="75" y="58"/>
                  <a:pt x="75" y="58"/>
                  <a:pt x="75" y="58"/>
                </a:cubicBezTo>
                <a:cubicBezTo>
                  <a:pt x="51" y="34"/>
                  <a:pt x="51" y="34"/>
                  <a:pt x="51" y="34"/>
                </a:cubicBezTo>
                <a:cubicBezTo>
                  <a:pt x="54" y="25"/>
                  <a:pt x="52" y="14"/>
                  <a:pt x="45" y="7"/>
                </a:cubicBezTo>
                <a:cubicBezTo>
                  <a:pt x="41" y="2"/>
                  <a:pt x="35" y="0"/>
                  <a:pt x="29" y="0"/>
                </a:cubicBezTo>
                <a:cubicBezTo>
                  <a:pt x="39" y="10"/>
                  <a:pt x="39" y="10"/>
                  <a:pt x="39" y="10"/>
                </a:cubicBezTo>
                <a:cubicBezTo>
                  <a:pt x="35" y="27"/>
                  <a:pt x="35" y="27"/>
                  <a:pt x="35" y="27"/>
                </a:cubicBezTo>
                <a:cubicBezTo>
                  <a:pt x="18" y="32"/>
                  <a:pt x="18" y="32"/>
                  <a:pt x="18" y="32"/>
                </a:cubicBezTo>
                <a:cubicBezTo>
                  <a:pt x="3" y="17"/>
                  <a:pt x="3" y="17"/>
                  <a:pt x="3" y="17"/>
                </a:cubicBezTo>
                <a:cubicBezTo>
                  <a:pt x="0" y="26"/>
                  <a:pt x="3" y="36"/>
                  <a:pt x="9" y="43"/>
                </a:cubicBezTo>
                <a:cubicBezTo>
                  <a:pt x="17" y="50"/>
                  <a:pt x="28" y="52"/>
                  <a:pt x="37" y="48"/>
                </a:cubicBezTo>
                <a:cubicBezTo>
                  <a:pt x="58" y="70"/>
                  <a:pt x="58" y="70"/>
                  <a:pt x="58" y="70"/>
                </a:cubicBezTo>
                <a:cubicBezTo>
                  <a:pt x="12" y="115"/>
                  <a:pt x="12" y="115"/>
                  <a:pt x="12" y="115"/>
                </a:cubicBezTo>
                <a:cubicBezTo>
                  <a:pt x="9" y="119"/>
                  <a:pt x="9" y="125"/>
                  <a:pt x="12" y="129"/>
                </a:cubicBezTo>
                <a:cubicBezTo>
                  <a:pt x="13" y="130"/>
                  <a:pt x="13" y="130"/>
                  <a:pt x="13" y="130"/>
                </a:cubicBezTo>
                <a:cubicBezTo>
                  <a:pt x="17" y="133"/>
                  <a:pt x="23" y="133"/>
                  <a:pt x="26" y="130"/>
                </a:cubicBezTo>
                <a:cubicBezTo>
                  <a:pt x="72" y="84"/>
                  <a:pt x="72" y="84"/>
                  <a:pt x="72" y="84"/>
                </a:cubicBezTo>
                <a:cubicBezTo>
                  <a:pt x="92" y="103"/>
                  <a:pt x="92" y="103"/>
                  <a:pt x="92" y="103"/>
                </a:cubicBezTo>
                <a:cubicBezTo>
                  <a:pt x="88" y="112"/>
                  <a:pt x="90" y="123"/>
                  <a:pt x="97" y="131"/>
                </a:cubicBezTo>
                <a:cubicBezTo>
                  <a:pt x="103" y="136"/>
                  <a:pt x="111" y="139"/>
                  <a:pt x="119" y="138"/>
                </a:cubicBezTo>
                <a:cubicBezTo>
                  <a:pt x="105" y="124"/>
                  <a:pt x="105" y="124"/>
                  <a:pt x="105" y="124"/>
                </a:cubicBezTo>
                <a:cubicBezTo>
                  <a:pt x="109" y="110"/>
                  <a:pt x="109" y="110"/>
                  <a:pt x="109" y="110"/>
                </a:cubicBezTo>
                <a:cubicBezTo>
                  <a:pt x="123" y="106"/>
                  <a:pt x="123" y="106"/>
                  <a:pt x="123" y="106"/>
                </a:cubicBezTo>
                <a:cubicBezTo>
                  <a:pt x="139" y="122"/>
                  <a:pt x="139" y="122"/>
                  <a:pt x="139" y="122"/>
                </a:cubicBezTo>
                <a:cubicBezTo>
                  <a:pt x="142" y="113"/>
                  <a:pt x="140" y="102"/>
                  <a:pt x="133" y="95"/>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18" name="Freeform 143"/>
          <p:cNvSpPr>
            <a:spLocks noEditPoints="1"/>
          </p:cNvSpPr>
          <p:nvPr/>
        </p:nvSpPr>
        <p:spPr bwMode="auto">
          <a:xfrm>
            <a:off x="1616290" y="2458322"/>
            <a:ext cx="625000" cy="575732"/>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19" name="Freeform 150"/>
          <p:cNvSpPr>
            <a:spLocks noEditPoints="1"/>
          </p:cNvSpPr>
          <p:nvPr/>
        </p:nvSpPr>
        <p:spPr bwMode="auto">
          <a:xfrm>
            <a:off x="5756562" y="2502951"/>
            <a:ext cx="496163" cy="638791"/>
          </a:xfrm>
          <a:custGeom>
            <a:avLst/>
            <a:gdLst>
              <a:gd name="T0" fmla="*/ 62 w 125"/>
              <a:gd name="T1" fmla="*/ 0 h 160"/>
              <a:gd name="T2" fmla="*/ 0 w 125"/>
              <a:gd name="T3" fmla="*/ 63 h 160"/>
              <a:gd name="T4" fmla="*/ 62 w 125"/>
              <a:gd name="T5" fmla="*/ 160 h 160"/>
              <a:gd name="T6" fmla="*/ 125 w 125"/>
              <a:gd name="T7" fmla="*/ 63 h 160"/>
              <a:gd name="T8" fmla="*/ 62 w 125"/>
              <a:gd name="T9" fmla="*/ 0 h 160"/>
              <a:gd name="T10" fmla="*/ 62 w 125"/>
              <a:gd name="T11" fmla="*/ 105 h 160"/>
              <a:gd name="T12" fmla="*/ 17 w 125"/>
              <a:gd name="T13" fmla="*/ 61 h 160"/>
              <a:gd name="T14" fmla="*/ 62 w 125"/>
              <a:gd name="T15" fmla="*/ 18 h 160"/>
              <a:gd name="T16" fmla="*/ 107 w 125"/>
              <a:gd name="T17" fmla="*/ 61 h 160"/>
              <a:gd name="T18" fmla="*/ 62 w 125"/>
              <a:gd name="T19" fmla="*/ 10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5" h="160">
                <a:moveTo>
                  <a:pt x="62" y="0"/>
                </a:moveTo>
                <a:cubicBezTo>
                  <a:pt x="28" y="0"/>
                  <a:pt x="0" y="28"/>
                  <a:pt x="0" y="63"/>
                </a:cubicBezTo>
                <a:cubicBezTo>
                  <a:pt x="0" y="97"/>
                  <a:pt x="48" y="160"/>
                  <a:pt x="62" y="160"/>
                </a:cubicBezTo>
                <a:cubicBezTo>
                  <a:pt x="79" y="160"/>
                  <a:pt x="125" y="97"/>
                  <a:pt x="125" y="63"/>
                </a:cubicBezTo>
                <a:cubicBezTo>
                  <a:pt x="125" y="28"/>
                  <a:pt x="97" y="0"/>
                  <a:pt x="62" y="0"/>
                </a:cubicBezTo>
                <a:close/>
                <a:moveTo>
                  <a:pt x="62" y="105"/>
                </a:moveTo>
                <a:cubicBezTo>
                  <a:pt x="37" y="105"/>
                  <a:pt x="17" y="86"/>
                  <a:pt x="17" y="61"/>
                </a:cubicBezTo>
                <a:cubicBezTo>
                  <a:pt x="17" y="37"/>
                  <a:pt x="37" y="18"/>
                  <a:pt x="62" y="18"/>
                </a:cubicBezTo>
                <a:cubicBezTo>
                  <a:pt x="87" y="18"/>
                  <a:pt x="107" y="37"/>
                  <a:pt x="107" y="61"/>
                </a:cubicBezTo>
                <a:cubicBezTo>
                  <a:pt x="107" y="86"/>
                  <a:pt x="87" y="105"/>
                  <a:pt x="62" y="105"/>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20" name="Freeform 160"/>
          <p:cNvSpPr/>
          <p:nvPr/>
        </p:nvSpPr>
        <p:spPr bwMode="auto">
          <a:xfrm>
            <a:off x="9708329" y="2620074"/>
            <a:ext cx="649671" cy="413980"/>
          </a:xfrm>
          <a:custGeom>
            <a:avLst/>
            <a:gdLst>
              <a:gd name="T0" fmla="*/ 163 w 163"/>
              <a:gd name="T1" fmla="*/ 70 h 104"/>
              <a:gd name="T2" fmla="*/ 129 w 163"/>
              <a:gd name="T3" fmla="*/ 37 h 104"/>
              <a:gd name="T4" fmla="*/ 119 w 163"/>
              <a:gd name="T5" fmla="*/ 38 h 104"/>
              <a:gd name="T6" fmla="*/ 77 w 163"/>
              <a:gd name="T7" fmla="*/ 0 h 104"/>
              <a:gd name="T8" fmla="*/ 34 w 163"/>
              <a:gd name="T9" fmla="*/ 42 h 104"/>
              <a:gd name="T10" fmla="*/ 35 w 163"/>
              <a:gd name="T11" fmla="*/ 51 h 104"/>
              <a:gd name="T12" fmla="*/ 27 w 163"/>
              <a:gd name="T13" fmla="*/ 51 h 104"/>
              <a:gd name="T14" fmla="*/ 0 w 163"/>
              <a:gd name="T15" fmla="*/ 77 h 104"/>
              <a:gd name="T16" fmla="*/ 27 w 163"/>
              <a:gd name="T17" fmla="*/ 104 h 104"/>
              <a:gd name="T18" fmla="*/ 132 w 163"/>
              <a:gd name="T19" fmla="*/ 104 h 104"/>
              <a:gd name="T20" fmla="*/ 152 w 163"/>
              <a:gd name="T21" fmla="*/ 95 h 104"/>
              <a:gd name="T22" fmla="*/ 163 w 163"/>
              <a:gd name="T23" fmla="*/ 7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3" h="104">
                <a:moveTo>
                  <a:pt x="163" y="70"/>
                </a:moveTo>
                <a:cubicBezTo>
                  <a:pt x="163" y="52"/>
                  <a:pt x="148" y="37"/>
                  <a:pt x="129" y="37"/>
                </a:cubicBezTo>
                <a:cubicBezTo>
                  <a:pt x="126" y="37"/>
                  <a:pt x="122" y="37"/>
                  <a:pt x="119" y="38"/>
                </a:cubicBezTo>
                <a:cubicBezTo>
                  <a:pt x="117" y="17"/>
                  <a:pt x="99" y="0"/>
                  <a:pt x="77" y="0"/>
                </a:cubicBezTo>
                <a:cubicBezTo>
                  <a:pt x="53" y="0"/>
                  <a:pt x="34" y="19"/>
                  <a:pt x="34" y="42"/>
                </a:cubicBezTo>
                <a:cubicBezTo>
                  <a:pt x="34" y="45"/>
                  <a:pt x="34" y="48"/>
                  <a:pt x="35" y="51"/>
                </a:cubicBezTo>
                <a:cubicBezTo>
                  <a:pt x="27" y="51"/>
                  <a:pt x="27" y="51"/>
                  <a:pt x="27" y="51"/>
                </a:cubicBezTo>
                <a:cubicBezTo>
                  <a:pt x="12" y="51"/>
                  <a:pt x="0" y="63"/>
                  <a:pt x="0" y="77"/>
                </a:cubicBezTo>
                <a:cubicBezTo>
                  <a:pt x="0" y="92"/>
                  <a:pt x="12" y="104"/>
                  <a:pt x="27" y="104"/>
                </a:cubicBezTo>
                <a:cubicBezTo>
                  <a:pt x="132" y="104"/>
                  <a:pt x="132" y="104"/>
                  <a:pt x="132" y="104"/>
                </a:cubicBezTo>
                <a:cubicBezTo>
                  <a:pt x="140" y="104"/>
                  <a:pt x="147" y="100"/>
                  <a:pt x="152" y="95"/>
                </a:cubicBezTo>
                <a:cubicBezTo>
                  <a:pt x="159" y="89"/>
                  <a:pt x="163" y="80"/>
                  <a:pt x="163" y="70"/>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2" name="标题 1"/>
          <p:cNvSpPr>
            <a:spLocks noGrp="1"/>
          </p:cNvSpPr>
          <p:nvPr>
            <p:ph type="title"/>
          </p:nvPr>
        </p:nvSpPr>
        <p:spPr/>
        <p:txBody>
          <a:bodyPr/>
          <a:lstStyle/>
          <a:p>
            <a:r>
              <a:rPr>
                <a:solidFill/>
              </a:rPr>
              <a:t>单击此处添加XX内容</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slide(fromLeft)">
                                      <p:cBhvr>
                                        <p:cTn id="7" dur="500"/>
                                        <p:tgtEl>
                                          <p:spTgt spid="36"/>
                                        </p:tgtEl>
                                      </p:cBhvr>
                                    </p:animEffect>
                                  </p:childTnLst>
                                </p:cTn>
                              </p:par>
                            </p:childTnLst>
                          </p:cTn>
                        </p:par>
                        <p:par>
                          <p:cTn id="8" fill="hold">
                            <p:stCondLst>
                              <p:cond delay="500"/>
                            </p:stCondLst>
                            <p:childTnLst>
                              <p:par>
                                <p:cTn id="9" presetID="12" presetClass="entr" presetSubtype="4" fill="hold" grpId="0"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slide(fromBottom)">
                                      <p:cBhvr>
                                        <p:cTn id="11" dur="500"/>
                                        <p:tgtEl>
                                          <p:spTgt spid="33"/>
                                        </p:tgtEl>
                                      </p:cBhvr>
                                    </p:animEffect>
                                  </p:childTnLst>
                                </p:cTn>
                              </p:par>
                            </p:childTnLst>
                          </p:cTn>
                        </p:par>
                        <p:par>
                          <p:cTn id="12" fill="hold">
                            <p:stCondLst>
                              <p:cond delay="1000"/>
                            </p:stCondLst>
                            <p:childTnLst>
                              <p:par>
                                <p:cTn id="13" presetID="12" presetClass="entr" presetSubtype="8" fill="hold" grpId="0" nodeType="afterEffect">
                                  <p:stCondLst>
                                    <p:cond delay="0"/>
                                  </p:stCondLst>
                                  <p:childTnLst>
                                    <p:set>
                                      <p:cBhvr>
                                        <p:cTn id="14" dur="1" fill="hold">
                                          <p:stCondLst>
                                            <p:cond delay="0"/>
                                          </p:stCondLst>
                                        </p:cTn>
                                        <p:tgtEl>
                                          <p:spTgt spid="67"/>
                                        </p:tgtEl>
                                        <p:attrNameLst>
                                          <p:attrName>style.visibility</p:attrName>
                                        </p:attrNameLst>
                                      </p:cBhvr>
                                      <p:to>
                                        <p:strVal val="visible"/>
                                      </p:to>
                                    </p:set>
                                    <p:animEffect transition="in" filter="slide(fromLeft)">
                                      <p:cBhvr>
                                        <p:cTn id="15" dur="500"/>
                                        <p:tgtEl>
                                          <p:spTgt spid="67"/>
                                        </p:tgtEl>
                                      </p:cBhvr>
                                    </p:animEffect>
                                  </p:childTnLst>
                                </p:cTn>
                              </p:par>
                            </p:childTnLst>
                          </p:cTn>
                        </p:par>
                        <p:par>
                          <p:cTn id="16" fill="hold">
                            <p:stCondLst>
                              <p:cond delay="1500"/>
                            </p:stCondLst>
                            <p:childTnLst>
                              <p:par>
                                <p:cTn id="17" presetID="12" presetClass="entr" presetSubtype="4" fill="hold" grpId="0" nodeType="afterEffect">
                                  <p:stCondLst>
                                    <p:cond delay="0"/>
                                  </p:stCondLst>
                                  <p:childTnLst>
                                    <p:set>
                                      <p:cBhvr>
                                        <p:cTn id="18" dur="1" fill="hold">
                                          <p:stCondLst>
                                            <p:cond delay="0"/>
                                          </p:stCondLst>
                                        </p:cTn>
                                        <p:tgtEl>
                                          <p:spTgt spid="83"/>
                                        </p:tgtEl>
                                        <p:attrNameLst>
                                          <p:attrName>style.visibility</p:attrName>
                                        </p:attrNameLst>
                                      </p:cBhvr>
                                      <p:to>
                                        <p:strVal val="visible"/>
                                      </p:to>
                                    </p:set>
                                    <p:animEffect transition="in" filter="slide(fromBottom)">
                                      <p:cBhvr>
                                        <p:cTn id="19" dur="500"/>
                                        <p:tgtEl>
                                          <p:spTgt spid="83"/>
                                        </p:tgtEl>
                                      </p:cBhvr>
                                    </p:animEffect>
                                  </p:childTnLst>
                                </p:cTn>
                              </p:par>
                            </p:childTnLst>
                          </p:cTn>
                        </p:par>
                        <p:par>
                          <p:cTn id="20" fill="hold">
                            <p:stCondLst>
                              <p:cond delay="2000"/>
                            </p:stCondLst>
                            <p:childTnLst>
                              <p:par>
                                <p:cTn id="21" presetID="12" presetClass="entr" presetSubtype="8" fill="hold" grpId="0" nodeType="afterEffect">
                                  <p:stCondLst>
                                    <p:cond delay="0"/>
                                  </p:stCondLst>
                                  <p:childTnLst>
                                    <p:set>
                                      <p:cBhvr>
                                        <p:cTn id="22" dur="1" fill="hold">
                                          <p:stCondLst>
                                            <p:cond delay="0"/>
                                          </p:stCondLst>
                                        </p:cTn>
                                        <p:tgtEl>
                                          <p:spTgt spid="70"/>
                                        </p:tgtEl>
                                        <p:attrNameLst>
                                          <p:attrName>style.visibility</p:attrName>
                                        </p:attrNameLst>
                                      </p:cBhvr>
                                      <p:to>
                                        <p:strVal val="visible"/>
                                      </p:to>
                                    </p:set>
                                    <p:animEffect transition="in" filter="slide(fromLeft)">
                                      <p:cBhvr>
                                        <p:cTn id="23" dur="500"/>
                                        <p:tgtEl>
                                          <p:spTgt spid="70"/>
                                        </p:tgtEl>
                                      </p:cBhvr>
                                    </p:animEffect>
                                  </p:childTnLst>
                                </p:cTn>
                              </p:par>
                            </p:childTnLst>
                          </p:cTn>
                        </p:par>
                        <p:par>
                          <p:cTn id="24" fill="hold">
                            <p:stCondLst>
                              <p:cond delay="2500"/>
                            </p:stCondLst>
                            <p:childTnLst>
                              <p:par>
                                <p:cTn id="25" presetID="12" presetClass="entr" presetSubtype="4" fill="hold" grpId="0" nodeType="afterEffect">
                                  <p:stCondLst>
                                    <p:cond delay="0"/>
                                  </p:stCondLst>
                                  <p:childTnLst>
                                    <p:set>
                                      <p:cBhvr>
                                        <p:cTn id="26" dur="1" fill="hold">
                                          <p:stCondLst>
                                            <p:cond delay="0"/>
                                          </p:stCondLst>
                                        </p:cTn>
                                        <p:tgtEl>
                                          <p:spTgt spid="34"/>
                                        </p:tgtEl>
                                        <p:attrNameLst>
                                          <p:attrName>style.visibility</p:attrName>
                                        </p:attrNameLst>
                                      </p:cBhvr>
                                      <p:to>
                                        <p:strVal val="visible"/>
                                      </p:to>
                                    </p:set>
                                    <p:animEffect transition="in" filter="slide(fromBottom)">
                                      <p:cBhvr>
                                        <p:cTn id="27" dur="500"/>
                                        <p:tgtEl>
                                          <p:spTgt spid="34"/>
                                        </p:tgtEl>
                                      </p:cBhvr>
                                    </p:animEffect>
                                  </p:childTnLst>
                                </p:cTn>
                              </p:par>
                            </p:childTnLst>
                          </p:cTn>
                        </p:par>
                        <p:par>
                          <p:cTn id="28" fill="hold">
                            <p:stCondLst>
                              <p:cond delay="3000"/>
                            </p:stCondLst>
                            <p:childTnLst>
                              <p:par>
                                <p:cTn id="29" presetID="12" presetClass="entr" presetSubtype="8" fill="hold" grpId="0" nodeType="afterEffect">
                                  <p:stCondLst>
                                    <p:cond delay="0"/>
                                  </p:stCondLst>
                                  <p:childTnLst>
                                    <p:set>
                                      <p:cBhvr>
                                        <p:cTn id="30" dur="1" fill="hold">
                                          <p:stCondLst>
                                            <p:cond delay="0"/>
                                          </p:stCondLst>
                                        </p:cTn>
                                        <p:tgtEl>
                                          <p:spTgt spid="71"/>
                                        </p:tgtEl>
                                        <p:attrNameLst>
                                          <p:attrName>style.visibility</p:attrName>
                                        </p:attrNameLst>
                                      </p:cBhvr>
                                      <p:to>
                                        <p:strVal val="visible"/>
                                      </p:to>
                                    </p:set>
                                    <p:animEffect transition="in" filter="slide(fromLeft)">
                                      <p:cBhvr>
                                        <p:cTn id="31" dur="500"/>
                                        <p:tgtEl>
                                          <p:spTgt spid="71"/>
                                        </p:tgtEl>
                                      </p:cBhvr>
                                    </p:animEffect>
                                  </p:childTnLst>
                                </p:cTn>
                              </p:par>
                            </p:childTnLst>
                          </p:cTn>
                        </p:par>
                        <p:par>
                          <p:cTn id="32" fill="hold">
                            <p:stCondLst>
                              <p:cond delay="3500"/>
                            </p:stCondLst>
                            <p:childTnLst>
                              <p:par>
                                <p:cTn id="33" presetID="12" presetClass="entr" presetSubtype="4" fill="hold" grpId="0" nodeType="afterEffect">
                                  <p:stCondLst>
                                    <p:cond delay="0"/>
                                  </p:stCondLst>
                                  <p:childTnLst>
                                    <p:set>
                                      <p:cBhvr>
                                        <p:cTn id="34" dur="1" fill="hold">
                                          <p:stCondLst>
                                            <p:cond delay="0"/>
                                          </p:stCondLst>
                                        </p:cTn>
                                        <p:tgtEl>
                                          <p:spTgt spid="32"/>
                                        </p:tgtEl>
                                        <p:attrNameLst>
                                          <p:attrName>style.visibility</p:attrName>
                                        </p:attrNameLst>
                                      </p:cBhvr>
                                      <p:to>
                                        <p:strVal val="visible"/>
                                      </p:to>
                                    </p:set>
                                    <p:animEffect transition="in" filter="slide(fromBottom)">
                                      <p:cBhvr>
                                        <p:cTn id="35" dur="500"/>
                                        <p:tgtEl>
                                          <p:spTgt spid="32"/>
                                        </p:tgtEl>
                                      </p:cBhvr>
                                    </p:animEffect>
                                  </p:childTnLst>
                                </p:cTn>
                              </p:par>
                            </p:childTnLst>
                          </p:cTn>
                        </p:par>
                        <p:par>
                          <p:cTn id="36" fill="hold">
                            <p:stCondLst>
                              <p:cond delay="4000"/>
                            </p:stCondLst>
                            <p:childTnLst>
                              <p:par>
                                <p:cTn id="37" presetID="12" presetClass="entr" presetSubtype="8" fill="hold" grpId="0" nodeType="afterEffect">
                                  <p:stCondLst>
                                    <p:cond delay="0"/>
                                  </p:stCondLst>
                                  <p:childTnLst>
                                    <p:set>
                                      <p:cBhvr>
                                        <p:cTn id="38" dur="1" fill="hold">
                                          <p:stCondLst>
                                            <p:cond delay="0"/>
                                          </p:stCondLst>
                                        </p:cTn>
                                        <p:tgtEl>
                                          <p:spTgt spid="72"/>
                                        </p:tgtEl>
                                        <p:attrNameLst>
                                          <p:attrName>style.visibility</p:attrName>
                                        </p:attrNameLst>
                                      </p:cBhvr>
                                      <p:to>
                                        <p:strVal val="visible"/>
                                      </p:to>
                                    </p:set>
                                    <p:animEffect transition="in" filter="slide(fromLeft)">
                                      <p:cBhvr>
                                        <p:cTn id="39" dur="500"/>
                                        <p:tgtEl>
                                          <p:spTgt spid="72"/>
                                        </p:tgtEl>
                                      </p:cBhvr>
                                    </p:animEffect>
                                  </p:childTnLst>
                                </p:cTn>
                              </p:par>
                            </p:childTnLst>
                          </p:cTn>
                        </p:par>
                        <p:par>
                          <p:cTn id="40" fill="hold">
                            <p:stCondLst>
                              <p:cond delay="4500"/>
                            </p:stCondLst>
                            <p:childTnLst>
                              <p:par>
                                <p:cTn id="41" presetID="12" presetClass="entr" presetSubtype="4" fill="hold" grpId="0" nodeType="afterEffect">
                                  <p:stCondLst>
                                    <p:cond delay="0"/>
                                  </p:stCondLst>
                                  <p:childTnLst>
                                    <p:set>
                                      <p:cBhvr>
                                        <p:cTn id="42" dur="1" fill="hold">
                                          <p:stCondLst>
                                            <p:cond delay="0"/>
                                          </p:stCondLst>
                                        </p:cTn>
                                        <p:tgtEl>
                                          <p:spTgt spid="35"/>
                                        </p:tgtEl>
                                        <p:attrNameLst>
                                          <p:attrName>style.visibility</p:attrName>
                                        </p:attrNameLst>
                                      </p:cBhvr>
                                      <p:to>
                                        <p:strVal val="visible"/>
                                      </p:to>
                                    </p:set>
                                    <p:animEffect transition="in" filter="slide(fromBottom)">
                                      <p:cBhvr>
                                        <p:cTn id="43"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67" grpId="0" animBg="1"/>
      <p:bldP spid="70" grpId="0" animBg="1"/>
      <p:bldP spid="71" grpId="0" animBg="1"/>
      <p:bldP spid="72" grpId="0" animBg="1"/>
      <p:bldP spid="83" grpId="0"/>
      <p:bldP spid="32" grpId="0"/>
      <p:bldP spid="33" grpId="0"/>
      <p:bldP spid="34" grpId="0"/>
      <p:bldP spid="3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矩形 31"/>
          <p:cNvSpPr/>
          <p:nvPr/>
        </p:nvSpPr>
        <p:spPr>
          <a:xfrm>
            <a:off x="7702042" y="2017295"/>
            <a:ext cx="1415570" cy="338546"/>
          </a:xfrm>
          <a:prstGeom prst="rect">
            <a:avLst/>
          </a:prstGeom>
        </p:spPr>
        <p:txBody>
          <a:bodyPr wrap="none" lIns="91408" tIns="45705" rIns="91408" bIns="45705">
            <a:spAutoFit/>
          </a:bodyPr>
          <a:lstStyle/>
          <a:p>
            <a:r>
              <a:rPr sz="1400" b="1">
                <a:solidFill/>
                <a:latin typeface="微软雅黑"/>
              </a:rPr>
              <a:t>此处添加XX内容</a:t>
            </a:r>
            <a:endParaRPr lang="en-US" altLang="zh-CN" sz="1600" b="1" dirty="0">
              <a:solidFill>
                <a:schemeClr val="accent1"/>
              </a:solidFill>
              <a:latin typeface="微软雅黑" panose="020B0503020204020204" pitchFamily="34" charset="-122"/>
              <a:ea typeface="微软雅黑" panose="020B0503020204020204" pitchFamily="34" charset="-122"/>
            </a:endParaRPr>
          </a:p>
        </p:txBody>
      </p:sp>
      <p:sp>
        <p:nvSpPr>
          <p:cNvPr id="33" name="矩形 32"/>
          <p:cNvSpPr/>
          <p:nvPr/>
        </p:nvSpPr>
        <p:spPr>
          <a:xfrm>
            <a:off x="7689079" y="4196396"/>
            <a:ext cx="1415570" cy="338546"/>
          </a:xfrm>
          <a:prstGeom prst="rect">
            <a:avLst/>
          </a:prstGeom>
        </p:spPr>
        <p:txBody>
          <a:bodyPr wrap="none" lIns="91408" tIns="45705" rIns="91408" bIns="45705">
            <a:spAutoFit/>
          </a:bodyPr>
          <a:lstStyle/>
          <a:p>
            <a:r>
              <a:rPr sz="1400" b="1">
                <a:solidFill/>
                <a:latin typeface="微软雅黑"/>
              </a:rPr>
              <a:t>此处添加XX内容</a:t>
            </a:r>
            <a:endParaRPr lang="en-US" altLang="zh-CN" sz="1600" b="1" dirty="0">
              <a:solidFill>
                <a:schemeClr val="accent3"/>
              </a:solidFill>
              <a:latin typeface="微软雅黑" panose="020B0503020204020204" pitchFamily="34" charset="-122"/>
              <a:ea typeface="微软雅黑" panose="020B0503020204020204" pitchFamily="34" charset="-122"/>
            </a:endParaRPr>
          </a:p>
        </p:txBody>
      </p:sp>
      <p:sp>
        <p:nvSpPr>
          <p:cNvPr id="34" name="矩形 33"/>
          <p:cNvSpPr/>
          <p:nvPr/>
        </p:nvSpPr>
        <p:spPr>
          <a:xfrm>
            <a:off x="2734961" y="3073688"/>
            <a:ext cx="1415570" cy="338546"/>
          </a:xfrm>
          <a:prstGeom prst="rect">
            <a:avLst/>
          </a:prstGeom>
        </p:spPr>
        <p:txBody>
          <a:bodyPr wrap="none" lIns="91408" tIns="45705" rIns="91408" bIns="45705">
            <a:spAutoFit/>
          </a:bodyPr>
          <a:lstStyle/>
          <a:p>
            <a:pPr algn="r"/>
            <a:r>
              <a:rPr sz="1400" b="1">
                <a:solidFill/>
                <a:latin typeface="微软雅黑"/>
              </a:rPr>
              <a:t>此处添加XX内容</a:t>
            </a:r>
            <a:endParaRPr lang="en-US" altLang="zh-CN" sz="1600" b="1" dirty="0">
              <a:solidFill>
                <a:schemeClr val="accent2"/>
              </a:solidFill>
              <a:latin typeface="微软雅黑" panose="020B0503020204020204" pitchFamily="34" charset="-122"/>
              <a:ea typeface="微软雅黑" panose="020B0503020204020204" pitchFamily="34" charset="-122"/>
            </a:endParaRPr>
          </a:p>
        </p:txBody>
      </p:sp>
      <p:sp>
        <p:nvSpPr>
          <p:cNvPr id="35" name="等腰三角形 34"/>
          <p:cNvSpPr>
            <a:spLocks noChangeAspect="1" noChangeArrowheads="1"/>
          </p:cNvSpPr>
          <p:nvPr/>
        </p:nvSpPr>
        <p:spPr bwMode="auto">
          <a:xfrm rot="5400000" flipV="1">
            <a:off x="7393721" y="2526243"/>
            <a:ext cx="239249" cy="206288"/>
          </a:xfrm>
          <a:prstGeom prst="triangle">
            <a:avLst>
              <a:gd name="adj" fmla="val 50000"/>
            </a:avLst>
          </a:prstGeom>
          <a:solidFill>
            <a:schemeClr val="accent1"/>
          </a:solidFill>
          <a:ln>
            <a:noFill/>
          </a:ln>
        </p:spPr>
        <p:txBody>
          <a:bodyPr lIns="91408" tIns="45705" rIns="91408" bIns="45705"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000">
              <a:solidFill>
                <a:schemeClr val="tx1">
                  <a:lumMod val="65000"/>
                  <a:lumOff val="35000"/>
                </a:schemeClr>
              </a:solidFill>
              <a:sym typeface="微软雅黑" panose="020B0503020204020204" pitchFamily="34" charset="-122"/>
            </a:endParaRPr>
          </a:p>
        </p:txBody>
      </p:sp>
      <p:sp>
        <p:nvSpPr>
          <p:cNvPr id="36" name="矩形 47"/>
          <p:cNvSpPr>
            <a:spLocks noChangeArrowheads="1"/>
          </p:cNvSpPr>
          <p:nvPr/>
        </p:nvSpPr>
        <p:spPr bwMode="auto">
          <a:xfrm>
            <a:off x="7689084" y="2432033"/>
            <a:ext cx="2822039" cy="923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8" tIns="45705" rIns="91408" bIns="4570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300" dirty="0">
                <a:solidFill>
                  <a:schemeClr val="tx1">
                    <a:lumMod val="50000"/>
                    <a:lumOff val="50000"/>
                  </a:schemeClr>
                </a:solidFill>
                <a:sym typeface="微软雅黑" panose="020B0503020204020204" pitchFamily="34" charset="-122"/>
              </a:rPr>
              <a:t>您的内容打在这里，或者通过复制您的文本后，在此框中选择粘贴，并选择只保留文字。</a:t>
            </a:r>
            <a:endParaRPr lang="zh-CN" altLang="en-US" sz="1500" dirty="0">
              <a:solidFill>
                <a:schemeClr val="tx1">
                  <a:lumMod val="50000"/>
                  <a:lumOff val="50000"/>
                </a:schemeClr>
              </a:solidFill>
              <a:sym typeface="微软雅黑" panose="020B0503020204020204" pitchFamily="34" charset="-122"/>
            </a:endParaRPr>
          </a:p>
        </p:txBody>
      </p:sp>
      <p:sp>
        <p:nvSpPr>
          <p:cNvPr id="37" name="等腰三角形 18"/>
          <p:cNvSpPr>
            <a:spLocks noChangeAspect="1" noChangeArrowheads="1"/>
          </p:cNvSpPr>
          <p:nvPr/>
        </p:nvSpPr>
        <p:spPr bwMode="auto">
          <a:xfrm rot="5400000" flipV="1">
            <a:off x="7393721" y="4709312"/>
            <a:ext cx="239249" cy="206288"/>
          </a:xfrm>
          <a:prstGeom prst="triangle">
            <a:avLst>
              <a:gd name="adj" fmla="val 50000"/>
            </a:avLst>
          </a:prstGeom>
          <a:solidFill>
            <a:schemeClr val="accent3"/>
          </a:solidFill>
          <a:ln>
            <a:noFill/>
          </a:ln>
        </p:spPr>
        <p:txBody>
          <a:bodyPr lIns="91408" tIns="45705" rIns="91408" bIns="45705"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000">
              <a:solidFill>
                <a:schemeClr val="tx1">
                  <a:lumMod val="65000"/>
                  <a:lumOff val="35000"/>
                </a:schemeClr>
              </a:solidFill>
              <a:sym typeface="微软雅黑" panose="020B0503020204020204" pitchFamily="34" charset="-122"/>
            </a:endParaRPr>
          </a:p>
        </p:txBody>
      </p:sp>
      <p:sp>
        <p:nvSpPr>
          <p:cNvPr id="38" name="矩形 47"/>
          <p:cNvSpPr>
            <a:spLocks noChangeArrowheads="1"/>
          </p:cNvSpPr>
          <p:nvPr/>
        </p:nvSpPr>
        <p:spPr bwMode="auto">
          <a:xfrm>
            <a:off x="7689084" y="4615105"/>
            <a:ext cx="2822039" cy="923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8" tIns="45705" rIns="91408" bIns="4570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300" dirty="0">
                <a:solidFill>
                  <a:schemeClr val="tx1">
                    <a:lumMod val="50000"/>
                    <a:lumOff val="50000"/>
                  </a:schemeClr>
                </a:solidFill>
                <a:sym typeface="微软雅黑" panose="020B0503020204020204" pitchFamily="34" charset="-122"/>
              </a:rPr>
              <a:t>您的内容打在这里，或者通过复制您的文本后，在此框中选择粘贴，并选择只保留文字。</a:t>
            </a:r>
            <a:endParaRPr lang="zh-CN" altLang="en-US" sz="1500" dirty="0">
              <a:solidFill>
                <a:schemeClr val="tx1">
                  <a:lumMod val="50000"/>
                  <a:lumOff val="50000"/>
                </a:schemeClr>
              </a:solidFill>
              <a:sym typeface="微软雅黑" panose="020B0503020204020204" pitchFamily="34" charset="-122"/>
            </a:endParaRPr>
          </a:p>
        </p:txBody>
      </p:sp>
      <p:sp>
        <p:nvSpPr>
          <p:cNvPr id="39" name="等腰三角形 18"/>
          <p:cNvSpPr>
            <a:spLocks noChangeAspect="1" noChangeArrowheads="1"/>
          </p:cNvSpPr>
          <p:nvPr/>
        </p:nvSpPr>
        <p:spPr bwMode="auto">
          <a:xfrm rot="16200000" flipH="1" flipV="1">
            <a:off x="4323810" y="3579355"/>
            <a:ext cx="239249" cy="206288"/>
          </a:xfrm>
          <a:prstGeom prst="triangle">
            <a:avLst>
              <a:gd name="adj" fmla="val 50000"/>
            </a:avLst>
          </a:prstGeom>
          <a:solidFill>
            <a:schemeClr val="accent2"/>
          </a:solidFill>
          <a:ln>
            <a:noFill/>
          </a:ln>
        </p:spPr>
        <p:txBody>
          <a:bodyPr lIns="91408" tIns="45705" rIns="91408" bIns="45705"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000">
              <a:solidFill>
                <a:schemeClr val="accent3">
                  <a:lumMod val="75000"/>
                </a:schemeClr>
              </a:solidFill>
              <a:sym typeface="微软雅黑" panose="020B0503020204020204" pitchFamily="34" charset="-122"/>
            </a:endParaRPr>
          </a:p>
        </p:txBody>
      </p:sp>
      <p:sp>
        <p:nvSpPr>
          <p:cNvPr id="40" name="矩形 47"/>
          <p:cNvSpPr>
            <a:spLocks noChangeArrowheads="1"/>
          </p:cNvSpPr>
          <p:nvPr/>
        </p:nvSpPr>
        <p:spPr bwMode="auto">
          <a:xfrm>
            <a:off x="1831891" y="3485140"/>
            <a:ext cx="2442935" cy="1200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8" tIns="45705" rIns="91408" bIns="4570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300" dirty="0">
                <a:solidFill>
                  <a:schemeClr val="tx1">
                    <a:lumMod val="50000"/>
                    <a:lumOff val="50000"/>
                  </a:schemeClr>
                </a:solidFill>
                <a:sym typeface="微软雅黑" panose="020B0503020204020204" pitchFamily="34" charset="-122"/>
              </a:rPr>
              <a:t>您的内容打在这里，或者通过复制您的文本后，在此框中选择粘贴，并选择只保留文字。</a:t>
            </a:r>
            <a:endParaRPr lang="zh-CN" altLang="en-US" sz="1500" dirty="0">
              <a:solidFill>
                <a:schemeClr val="tx1">
                  <a:lumMod val="50000"/>
                  <a:lumOff val="50000"/>
                </a:schemeClr>
              </a:solidFill>
              <a:sym typeface="微软雅黑" panose="020B0503020204020204" pitchFamily="34" charset="-122"/>
            </a:endParaRPr>
          </a:p>
        </p:txBody>
      </p:sp>
      <p:sp>
        <p:nvSpPr>
          <p:cNvPr id="41" name="形状 40"/>
          <p:cNvSpPr/>
          <p:nvPr/>
        </p:nvSpPr>
        <p:spPr>
          <a:xfrm>
            <a:off x="4689689" y="3001874"/>
            <a:ext cx="1867742" cy="1868267"/>
          </a:xfrm>
          <a:prstGeom prst="leftCircularArrow">
            <a:avLst>
              <a:gd name="adj1" fmla="val 8909"/>
              <a:gd name="adj2" fmla="val 1142322"/>
              <a:gd name="adj3" fmla="val 6293598"/>
              <a:gd name="adj4" fmla="val 18900002"/>
              <a:gd name="adj5" fmla="val 12500"/>
            </a:avLst>
          </a:prstGeom>
          <a:solidFill>
            <a:schemeClr val="accent2"/>
          </a:solidFill>
          <a:ln>
            <a:noFill/>
          </a:ln>
          <a:effectLst/>
        </p:spPr>
        <p:style>
          <a:lnRef idx="0">
            <a:scrgbClr r="0" g="0" b="0"/>
          </a:lnRef>
          <a:fillRef idx="3">
            <a:scrgbClr r="0" g="0" b="0"/>
          </a:fillRef>
          <a:effectRef idx="2">
            <a:scrgbClr r="0" g="0" b="0"/>
          </a:effectRef>
          <a:fontRef idx="minor">
            <a:schemeClr val="lt1"/>
          </a:fontRef>
        </p:style>
        <p:txBody>
          <a:bodyPr/>
          <a:p/>
        </p:txBody>
      </p:sp>
      <p:sp>
        <p:nvSpPr>
          <p:cNvPr id="42" name="空心弧 41"/>
          <p:cNvSpPr/>
          <p:nvPr/>
        </p:nvSpPr>
        <p:spPr>
          <a:xfrm>
            <a:off x="5359853" y="4224418"/>
            <a:ext cx="1604678" cy="1605530"/>
          </a:xfrm>
          <a:prstGeom prst="blockArc">
            <a:avLst>
              <a:gd name="adj1" fmla="val 13624405"/>
              <a:gd name="adj2" fmla="val 17228224"/>
              <a:gd name="adj3" fmla="val 11481"/>
            </a:avLst>
          </a:prstGeom>
          <a:solidFill>
            <a:schemeClr val="accent3"/>
          </a:solidFill>
          <a:ln>
            <a:noFill/>
          </a:ln>
          <a:effectLst/>
        </p:spPr>
        <p:style>
          <a:lnRef idx="0">
            <a:scrgbClr r="0" g="0" b="0"/>
          </a:lnRef>
          <a:fillRef idx="3">
            <a:scrgbClr r="0" g="0" b="0"/>
          </a:fillRef>
          <a:effectRef idx="2">
            <a:scrgbClr r="0" g="0" b="0"/>
          </a:effectRef>
          <a:fontRef idx="minor">
            <a:schemeClr val="lt1"/>
          </a:fontRef>
        </p:style>
        <p:txBody>
          <a:bodyPr/>
          <a:p/>
        </p:txBody>
      </p:sp>
      <p:sp>
        <p:nvSpPr>
          <p:cNvPr id="55" name="空心弧 54"/>
          <p:cNvSpPr/>
          <p:nvPr/>
        </p:nvSpPr>
        <p:spPr>
          <a:xfrm>
            <a:off x="5359853" y="4224418"/>
            <a:ext cx="1604678" cy="1605530"/>
          </a:xfrm>
          <a:prstGeom prst="blockArc">
            <a:avLst>
              <a:gd name="adj1" fmla="val 17085111"/>
              <a:gd name="adj2" fmla="val 10799997"/>
              <a:gd name="adj3" fmla="val 11504"/>
            </a:avLst>
          </a:prstGeom>
          <a:solidFill>
            <a:schemeClr val="accent3"/>
          </a:solidFill>
          <a:ln>
            <a:noFill/>
          </a:ln>
          <a:effectLst/>
        </p:spPr>
        <p:style>
          <a:lnRef idx="0">
            <a:scrgbClr r="0" g="0" b="0"/>
          </a:lnRef>
          <a:fillRef idx="3">
            <a:scrgbClr r="0" g="0" b="0"/>
          </a:fillRef>
          <a:effectRef idx="2">
            <a:scrgbClr r="0" g="0" b="0"/>
          </a:effectRef>
          <a:fontRef idx="minor">
            <a:schemeClr val="lt1"/>
          </a:fontRef>
        </p:style>
        <p:txBody>
          <a:bodyPr/>
          <a:p/>
        </p:txBody>
      </p:sp>
      <p:sp>
        <p:nvSpPr>
          <p:cNvPr id="56" name="任意多边形 55"/>
          <p:cNvSpPr/>
          <p:nvPr/>
        </p:nvSpPr>
        <p:spPr>
          <a:xfrm rot="17307692">
            <a:off x="5717201" y="2484991"/>
            <a:ext cx="1619267" cy="872318"/>
          </a:xfrm>
          <a:custGeom>
            <a:avLst/>
            <a:gdLst>
              <a:gd name="connsiteX0" fmla="*/ 4833930 w 4843779"/>
              <a:gd name="connsiteY0" fmla="*/ 0 h 2609741"/>
              <a:gd name="connsiteX1" fmla="*/ 4843489 w 4843779"/>
              <a:gd name="connsiteY1" fmla="*/ 152635 h 2609741"/>
              <a:gd name="connsiteX2" fmla="*/ 3517115 w 4843779"/>
              <a:gd name="connsiteY2" fmla="*/ 2348626 h 2609741"/>
              <a:gd name="connsiteX3" fmla="*/ 351244 w 4843779"/>
              <a:gd name="connsiteY3" fmla="*/ 1435790 h 2609741"/>
              <a:gd name="connsiteX4" fmla="*/ 0 w 4843779"/>
              <a:gd name="connsiteY4" fmla="*/ 1526124 h 2609741"/>
              <a:gd name="connsiteX5" fmla="*/ 380009 w 4843779"/>
              <a:gd name="connsiteY5" fmla="*/ 717222 h 2609741"/>
              <a:gd name="connsiteX6" fmla="*/ 1326890 w 4843779"/>
              <a:gd name="connsiteY6" fmla="*/ 1184874 h 2609741"/>
              <a:gd name="connsiteX7" fmla="*/ 981253 w 4843779"/>
              <a:gd name="connsiteY7" fmla="*/ 1273766 h 2609741"/>
              <a:gd name="connsiteX8" fmla="*/ 3348138 w 4843779"/>
              <a:gd name="connsiteY8" fmla="*/ 1741216 h 2609741"/>
              <a:gd name="connsiteX9" fmla="*/ 4226462 w 4843779"/>
              <a:gd name="connsiteY9" fmla="*/ 84448 h 2609741"/>
              <a:gd name="connsiteX10" fmla="*/ 4217585 w 4843779"/>
              <a:gd name="connsiteY10" fmla="*/ 0 h 2609741"/>
              <a:gd name="connsiteX11" fmla="*/ 4833930 w 4843779"/>
              <a:gd name="connsiteY11" fmla="*/ 0 h 2609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843779" h="2609741">
                <a:moveTo>
                  <a:pt x="4833930" y="0"/>
                </a:moveTo>
                <a:lnTo>
                  <a:pt x="4843489" y="152635"/>
                </a:lnTo>
                <a:cubicBezTo>
                  <a:pt x="4857473" y="1052464"/>
                  <a:pt x="4365817" y="1918999"/>
                  <a:pt x="3517115" y="2348626"/>
                </a:cubicBezTo>
                <a:cubicBezTo>
                  <a:pt x="2385597" y="2921419"/>
                  <a:pt x="1003828" y="2523005"/>
                  <a:pt x="351244" y="1435790"/>
                </a:cubicBezTo>
                <a:lnTo>
                  <a:pt x="0" y="1526124"/>
                </a:lnTo>
                <a:lnTo>
                  <a:pt x="380009" y="717222"/>
                </a:lnTo>
                <a:lnTo>
                  <a:pt x="1326890" y="1184874"/>
                </a:lnTo>
                <a:lnTo>
                  <a:pt x="981253" y="1273766"/>
                </a:lnTo>
                <a:cubicBezTo>
                  <a:pt x="1534634" y="2011589"/>
                  <a:pt x="2555569" y="2213219"/>
                  <a:pt x="3348138" y="1741216"/>
                </a:cubicBezTo>
                <a:cubicBezTo>
                  <a:pt x="3942651" y="1387163"/>
                  <a:pt x="4265044" y="739620"/>
                  <a:pt x="4226462" y="84448"/>
                </a:cubicBezTo>
                <a:lnTo>
                  <a:pt x="4217585" y="0"/>
                </a:lnTo>
                <a:lnTo>
                  <a:pt x="483393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9" rIns="91417" bIns="45709" rtlCol="0" anchor="ctr"/>
          <a:lstStyle/>
          <a:p>
            <a:pPr algn="ctr"/>
            <a:endParaRPr lang="zh-CN" altLang="en-US" sz="2500">
              <a:solidFill>
                <a:schemeClr val="accent1">
                  <a:lumMod val="75000"/>
                </a:schemeClr>
              </a:solidFill>
            </a:endParaRPr>
          </a:p>
        </p:txBody>
      </p:sp>
      <p:sp>
        <p:nvSpPr>
          <p:cNvPr id="57" name="任意多边形 56"/>
          <p:cNvSpPr/>
          <p:nvPr/>
        </p:nvSpPr>
        <p:spPr>
          <a:xfrm rot="17307692">
            <a:off x="5321213" y="2033836"/>
            <a:ext cx="1063396" cy="744471"/>
          </a:xfrm>
          <a:custGeom>
            <a:avLst/>
            <a:gdLst>
              <a:gd name="connsiteX0" fmla="*/ 3082922 w 3180980"/>
              <a:gd name="connsiteY0" fmla="*/ 1705085 h 2227258"/>
              <a:gd name="connsiteX1" fmla="*/ 3176423 w 3180980"/>
              <a:gd name="connsiteY1" fmla="*/ 2154476 h 2227258"/>
              <a:gd name="connsiteX2" fmla="*/ 3180980 w 3180980"/>
              <a:gd name="connsiteY2" fmla="*/ 2227258 h 2227258"/>
              <a:gd name="connsiteX3" fmla="*/ 2564635 w 3180980"/>
              <a:gd name="connsiteY3" fmla="*/ 2227258 h 2227258"/>
              <a:gd name="connsiteX4" fmla="*/ 2556295 w 3180980"/>
              <a:gd name="connsiteY4" fmla="*/ 2147919 h 2227258"/>
              <a:gd name="connsiteX5" fmla="*/ 2411315 w 3180980"/>
              <a:gd name="connsiteY5" fmla="*/ 1664578 h 2227258"/>
              <a:gd name="connsiteX6" fmla="*/ 196026 w 3180980"/>
              <a:gd name="connsiteY6" fmla="*/ 708959 h 2227258"/>
              <a:gd name="connsiteX7" fmla="*/ 0 w 3180980"/>
              <a:gd name="connsiteY7" fmla="*/ 127074 h 2227258"/>
              <a:gd name="connsiteX8" fmla="*/ 3002505 w 3180980"/>
              <a:gd name="connsiteY8" fmla="*/ 1483914 h 2227258"/>
              <a:gd name="connsiteX9" fmla="*/ 3082922 w 3180980"/>
              <a:gd name="connsiteY9" fmla="*/ 1705085 h 2227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80980" h="2227258">
                <a:moveTo>
                  <a:pt x="3082922" y="1705085"/>
                </a:moveTo>
                <a:cubicBezTo>
                  <a:pt x="3128937" y="1853627"/>
                  <a:pt x="3159875" y="2004047"/>
                  <a:pt x="3176423" y="2154476"/>
                </a:cubicBezTo>
                <a:lnTo>
                  <a:pt x="3180980" y="2227258"/>
                </a:lnTo>
                <a:lnTo>
                  <a:pt x="2564635" y="2227258"/>
                </a:lnTo>
                <a:lnTo>
                  <a:pt x="2556295" y="2147919"/>
                </a:lnTo>
                <a:cubicBezTo>
                  <a:pt x="2531455" y="1984304"/>
                  <a:pt x="2483591" y="1821702"/>
                  <a:pt x="2411315" y="1664578"/>
                </a:cubicBezTo>
                <a:cubicBezTo>
                  <a:pt x="2025870" y="826647"/>
                  <a:pt x="1070294" y="414436"/>
                  <a:pt x="196026" y="708959"/>
                </a:cubicBezTo>
                <a:lnTo>
                  <a:pt x="0" y="127074"/>
                </a:lnTo>
                <a:cubicBezTo>
                  <a:pt x="1201918" y="-277827"/>
                  <a:pt x="2512407" y="314386"/>
                  <a:pt x="3002505" y="1483914"/>
                </a:cubicBezTo>
                <a:cubicBezTo>
                  <a:pt x="3033137" y="1557012"/>
                  <a:pt x="3059914" y="1630814"/>
                  <a:pt x="3082922" y="1705085"/>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9" rIns="91417" bIns="45709" rtlCol="0" anchor="ctr"/>
          <a:lstStyle/>
          <a:p>
            <a:pPr algn="ctr"/>
            <a:endParaRPr lang="zh-CN" altLang="en-US" sz="2500">
              <a:solidFill>
                <a:schemeClr val="accent1">
                  <a:lumMod val="75000"/>
                </a:schemeClr>
              </a:solidFill>
            </a:endParaRPr>
          </a:p>
        </p:txBody>
      </p:sp>
      <p:sp>
        <p:nvSpPr>
          <p:cNvPr id="58" name="TextBox 57"/>
          <p:cNvSpPr txBox="1"/>
          <p:nvPr/>
        </p:nvSpPr>
        <p:spPr>
          <a:xfrm>
            <a:off x="5874016" y="2335377"/>
            <a:ext cx="674030" cy="871764"/>
          </a:xfrm>
          <a:prstGeom prst="rect">
            <a:avLst/>
          </a:prstGeom>
          <a:noFill/>
        </p:spPr>
        <p:txBody>
          <a:bodyPr wrap="none" lIns="91417" tIns="45709" rIns="91417" bIns="45709" rtlCol="0">
            <a:spAutoFit/>
          </a:bodyPr>
          <a:lstStyle/>
          <a:p>
            <a:r>
              <a:rPr lang="en-US" altLang="zh-CN" sz="4900" b="1" dirty="0">
                <a:solidFill>
                  <a:schemeClr val="accent1"/>
                </a:solidFill>
                <a:latin typeface="微软雅黑" panose="020B0503020204020204" pitchFamily="34" charset="-122"/>
                <a:ea typeface="微软雅黑" panose="020B0503020204020204" pitchFamily="34" charset="-122"/>
              </a:rPr>
              <a:t>A</a:t>
            </a:r>
            <a:endParaRPr lang="zh-CN" altLang="en-US" sz="5100" b="1" dirty="0">
              <a:solidFill>
                <a:schemeClr val="accent1"/>
              </a:solidFill>
              <a:latin typeface="微软雅黑" panose="020B0503020204020204" pitchFamily="34" charset="-122"/>
              <a:ea typeface="微软雅黑" panose="020B0503020204020204" pitchFamily="34" charset="-122"/>
            </a:endParaRPr>
          </a:p>
        </p:txBody>
      </p:sp>
      <p:sp>
        <p:nvSpPr>
          <p:cNvPr id="59" name="TextBox 58"/>
          <p:cNvSpPr txBox="1"/>
          <p:nvPr/>
        </p:nvSpPr>
        <p:spPr>
          <a:xfrm>
            <a:off x="5288214" y="3485141"/>
            <a:ext cx="629150" cy="871764"/>
          </a:xfrm>
          <a:prstGeom prst="rect">
            <a:avLst/>
          </a:prstGeom>
          <a:noFill/>
        </p:spPr>
        <p:txBody>
          <a:bodyPr wrap="none" lIns="91417" tIns="45709" rIns="91417" bIns="45709" rtlCol="0">
            <a:spAutoFit/>
          </a:bodyPr>
          <a:lstStyle/>
          <a:p>
            <a:r>
              <a:rPr lang="en-US" altLang="zh-CN" sz="4900" b="1" dirty="0">
                <a:solidFill>
                  <a:schemeClr val="accent2"/>
                </a:solidFill>
                <a:latin typeface="微软雅黑" panose="020B0503020204020204" pitchFamily="34" charset="-122"/>
                <a:ea typeface="微软雅黑" panose="020B0503020204020204" pitchFamily="34" charset="-122"/>
              </a:rPr>
              <a:t>B</a:t>
            </a:r>
            <a:endParaRPr lang="zh-CN" altLang="en-US" sz="5100" b="1" dirty="0">
              <a:solidFill>
                <a:schemeClr val="accent2"/>
              </a:solidFill>
              <a:latin typeface="微软雅黑" panose="020B0503020204020204" pitchFamily="34" charset="-122"/>
              <a:ea typeface="微软雅黑" panose="020B0503020204020204" pitchFamily="34" charset="-122"/>
            </a:endParaRPr>
          </a:p>
        </p:txBody>
      </p:sp>
      <p:sp>
        <p:nvSpPr>
          <p:cNvPr id="60" name="TextBox 59"/>
          <p:cNvSpPr txBox="1"/>
          <p:nvPr/>
        </p:nvSpPr>
        <p:spPr>
          <a:xfrm>
            <a:off x="5856767" y="4627276"/>
            <a:ext cx="622740" cy="871764"/>
          </a:xfrm>
          <a:prstGeom prst="rect">
            <a:avLst/>
          </a:prstGeom>
          <a:noFill/>
        </p:spPr>
        <p:txBody>
          <a:bodyPr wrap="none" lIns="91417" tIns="45709" rIns="91417" bIns="45709" rtlCol="0">
            <a:spAutoFit/>
          </a:bodyPr>
          <a:lstStyle/>
          <a:p>
            <a:r>
              <a:rPr lang="en-US" altLang="zh-CN" sz="4900" b="1" dirty="0">
                <a:solidFill>
                  <a:schemeClr val="accent3"/>
                </a:solidFill>
                <a:latin typeface="微软雅黑" panose="020B0503020204020204" pitchFamily="34" charset="-122"/>
                <a:ea typeface="微软雅黑" panose="020B0503020204020204" pitchFamily="34" charset="-122"/>
              </a:rPr>
              <a:t>C</a:t>
            </a:r>
            <a:endParaRPr lang="zh-CN" altLang="en-US" sz="5100" b="1" dirty="0">
              <a:solidFill>
                <a:schemeClr val="accent3"/>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lstStyle/>
          <a:p>
            <a:r>
              <a:rPr>
                <a:solidFill/>
              </a:rPr>
              <a:t>单击此处添加XX内容</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wipe(down)">
                                      <p:cBhvr>
                                        <p:cTn id="7" dur="350"/>
                                        <p:tgtEl>
                                          <p:spTgt spid="57"/>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56"/>
                                        </p:tgtEl>
                                        <p:attrNameLst>
                                          <p:attrName>style.visibility</p:attrName>
                                        </p:attrNameLst>
                                      </p:cBhvr>
                                      <p:to>
                                        <p:strVal val="visible"/>
                                      </p:to>
                                    </p:set>
                                    <p:animEffect transition="in" filter="wipe(up)">
                                      <p:cBhvr>
                                        <p:cTn id="11" dur="600"/>
                                        <p:tgtEl>
                                          <p:spTgt spid="56"/>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58"/>
                                        </p:tgtEl>
                                        <p:attrNameLst>
                                          <p:attrName>style.visibility</p:attrName>
                                        </p:attrNameLst>
                                      </p:cBhvr>
                                      <p:to>
                                        <p:strVal val="visible"/>
                                      </p:to>
                                    </p:set>
                                    <p:animEffect transition="in" filter="fade">
                                      <p:cBhvr>
                                        <p:cTn id="15" dur="500"/>
                                        <p:tgtEl>
                                          <p:spTgt spid="58"/>
                                        </p:tgtEl>
                                      </p:cBhvr>
                                    </p:animEffect>
                                  </p:childTnLst>
                                </p:cTn>
                              </p:par>
                            </p:childTnLst>
                          </p:cTn>
                        </p:par>
                        <p:par>
                          <p:cTn id="16" fill="hold">
                            <p:stCondLst>
                              <p:cond delay="2000"/>
                            </p:stCondLst>
                            <p:childTnLst>
                              <p:par>
                                <p:cTn id="17" presetID="1" presetClass="entr" presetSubtype="0" fill="hold" grpId="0" nodeType="afterEffect">
                                  <p:stCondLst>
                                    <p:cond delay="0"/>
                                  </p:stCondLst>
                                  <p:childTnLst>
                                    <p:set>
                                      <p:cBhvr>
                                        <p:cTn id="18" dur="1" fill="hold">
                                          <p:stCondLst>
                                            <p:cond delay="0"/>
                                          </p:stCondLst>
                                        </p:cTn>
                                        <p:tgtEl>
                                          <p:spTgt spid="35"/>
                                        </p:tgtEl>
                                        <p:attrNameLst>
                                          <p:attrName>style.visibility</p:attrName>
                                        </p:attrNameLst>
                                      </p:cBhvr>
                                      <p:to>
                                        <p:strVal val="visible"/>
                                      </p:to>
                                    </p:set>
                                  </p:childTnLst>
                                </p:cTn>
                              </p:par>
                              <p:par>
                                <p:cTn id="19" presetID="26" presetClass="emph" presetSubtype="0" fill="hold" grpId="1" nodeType="withEffect">
                                  <p:stCondLst>
                                    <p:cond delay="0"/>
                                  </p:stCondLst>
                                  <p:childTnLst>
                                    <p:animEffect transition="out" filter="fade">
                                      <p:cBhvr>
                                        <p:cTn id="20" dur="500" tmFilter="0, 0; .2, .5; .8, .5; 1, 0"/>
                                        <p:tgtEl>
                                          <p:spTgt spid="35"/>
                                        </p:tgtEl>
                                      </p:cBhvr>
                                    </p:animEffect>
                                    <p:animScale>
                                      <p:cBhvr>
                                        <p:cTn id="21" dur="250" autoRev="1" fill="hold"/>
                                        <p:tgtEl>
                                          <p:spTgt spid="35"/>
                                        </p:tgtEl>
                                      </p:cBhvr>
                                      <p:by x="105000" y="105000"/>
                                    </p:animScale>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32"/>
                                        </p:tgtEl>
                                        <p:attrNameLst>
                                          <p:attrName>style.visibility</p:attrName>
                                        </p:attrNameLst>
                                      </p:cBhvr>
                                      <p:to>
                                        <p:strVal val="visible"/>
                                      </p:to>
                                    </p:set>
                                    <p:animEffect transition="in" filter="wipe(left)">
                                      <p:cBhvr>
                                        <p:cTn id="25" dur="500"/>
                                        <p:tgtEl>
                                          <p:spTgt spid="32"/>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36"/>
                                        </p:tgtEl>
                                        <p:attrNameLst>
                                          <p:attrName>style.visibility</p:attrName>
                                        </p:attrNameLst>
                                      </p:cBhvr>
                                      <p:to>
                                        <p:strVal val="visible"/>
                                      </p:to>
                                    </p:set>
                                    <p:animEffect transition="in" filter="wipe(left)">
                                      <p:cBhvr>
                                        <p:cTn id="28" dur="500"/>
                                        <p:tgtEl>
                                          <p:spTgt spid="36"/>
                                        </p:tgtEl>
                                      </p:cBhvr>
                                    </p:animEffect>
                                  </p:childTnLst>
                                </p:cTn>
                              </p:par>
                            </p:childTnLst>
                          </p:cTn>
                        </p:par>
                        <p:par>
                          <p:cTn id="29" fill="hold">
                            <p:stCondLst>
                              <p:cond delay="2500"/>
                            </p:stCondLst>
                            <p:childTnLst>
                              <p:par>
                                <p:cTn id="30" presetID="22" presetClass="entr" presetSubtype="1" fill="hold" nodeType="afterEffect">
                                  <p:stCondLst>
                                    <p:cond delay="0"/>
                                  </p:stCondLst>
                                  <p:childTnLst>
                                    <p:set>
                                      <p:cBhvr>
                                        <p:cTn id="31" dur="1" fill="hold">
                                          <p:stCondLst>
                                            <p:cond delay="0"/>
                                          </p:stCondLst>
                                        </p:cTn>
                                        <p:tgtEl>
                                          <p:spTgt spid="41"/>
                                        </p:tgtEl>
                                        <p:attrNameLst>
                                          <p:attrName>style.visibility</p:attrName>
                                        </p:attrNameLst>
                                      </p:cBhvr>
                                      <p:to>
                                        <p:strVal val="visible"/>
                                      </p:to>
                                    </p:set>
                                    <p:animEffect transition="in" filter="wipe(up)">
                                      <p:cBhvr>
                                        <p:cTn id="32" dur="750"/>
                                        <p:tgtEl>
                                          <p:spTgt spid="41"/>
                                        </p:tgtEl>
                                      </p:cBhvr>
                                    </p:animEffect>
                                  </p:childTnLst>
                                </p:cTn>
                              </p:par>
                            </p:childTnLst>
                          </p:cTn>
                        </p:par>
                        <p:par>
                          <p:cTn id="33" fill="hold">
                            <p:stCondLst>
                              <p:cond delay="3500"/>
                            </p:stCondLst>
                            <p:childTnLst>
                              <p:par>
                                <p:cTn id="34" presetID="10" presetClass="entr" presetSubtype="0" fill="hold" grpId="0" nodeType="afterEffect">
                                  <p:stCondLst>
                                    <p:cond delay="0"/>
                                  </p:stCondLst>
                                  <p:childTnLst>
                                    <p:set>
                                      <p:cBhvr>
                                        <p:cTn id="35" dur="1" fill="hold">
                                          <p:stCondLst>
                                            <p:cond delay="0"/>
                                          </p:stCondLst>
                                        </p:cTn>
                                        <p:tgtEl>
                                          <p:spTgt spid="59"/>
                                        </p:tgtEl>
                                        <p:attrNameLst>
                                          <p:attrName>style.visibility</p:attrName>
                                        </p:attrNameLst>
                                      </p:cBhvr>
                                      <p:to>
                                        <p:strVal val="visible"/>
                                      </p:to>
                                    </p:set>
                                    <p:animEffect transition="in" filter="fade">
                                      <p:cBhvr>
                                        <p:cTn id="36" dur="500"/>
                                        <p:tgtEl>
                                          <p:spTgt spid="59"/>
                                        </p:tgtEl>
                                      </p:cBhvr>
                                    </p:animEffect>
                                  </p:childTnLst>
                                </p:cTn>
                              </p:par>
                            </p:childTnLst>
                          </p:cTn>
                        </p:par>
                        <p:par>
                          <p:cTn id="37" fill="hold">
                            <p:stCondLst>
                              <p:cond delay="4000"/>
                            </p:stCondLst>
                            <p:childTnLst>
                              <p:par>
                                <p:cTn id="38" presetID="1" presetClass="entr" presetSubtype="0" fill="hold" grpId="0" nodeType="afterEffect">
                                  <p:stCondLst>
                                    <p:cond delay="0"/>
                                  </p:stCondLst>
                                  <p:childTnLst>
                                    <p:set>
                                      <p:cBhvr>
                                        <p:cTn id="39" dur="1" fill="hold">
                                          <p:stCondLst>
                                            <p:cond delay="0"/>
                                          </p:stCondLst>
                                        </p:cTn>
                                        <p:tgtEl>
                                          <p:spTgt spid="39"/>
                                        </p:tgtEl>
                                        <p:attrNameLst>
                                          <p:attrName>style.visibility</p:attrName>
                                        </p:attrNameLst>
                                      </p:cBhvr>
                                      <p:to>
                                        <p:strVal val="visible"/>
                                      </p:to>
                                    </p:set>
                                  </p:childTnLst>
                                </p:cTn>
                              </p:par>
                              <p:par>
                                <p:cTn id="40" presetID="26" presetClass="emph" presetSubtype="0" fill="hold" grpId="1" nodeType="withEffect">
                                  <p:stCondLst>
                                    <p:cond delay="0"/>
                                  </p:stCondLst>
                                  <p:childTnLst>
                                    <p:animEffect transition="out" filter="fade">
                                      <p:cBhvr>
                                        <p:cTn id="41" dur="500" tmFilter="0, 0; .2, .5; .8, .5; 1, 0"/>
                                        <p:tgtEl>
                                          <p:spTgt spid="39"/>
                                        </p:tgtEl>
                                      </p:cBhvr>
                                    </p:animEffect>
                                    <p:animScale>
                                      <p:cBhvr>
                                        <p:cTn id="42" dur="250" autoRev="1" fill="hold"/>
                                        <p:tgtEl>
                                          <p:spTgt spid="39"/>
                                        </p:tgtEl>
                                      </p:cBhvr>
                                      <p:by x="105000" y="105000"/>
                                    </p:animScale>
                                  </p:childTnLst>
                                </p:cTn>
                              </p:par>
                            </p:childTnLst>
                          </p:cTn>
                        </p:par>
                        <p:par>
                          <p:cTn id="43" fill="hold">
                            <p:stCondLst>
                              <p:cond delay="4000"/>
                            </p:stCondLst>
                            <p:childTnLst>
                              <p:par>
                                <p:cTn id="44" presetID="22" presetClass="entr" presetSubtype="2" fill="hold" grpId="0" nodeType="afterEffect">
                                  <p:stCondLst>
                                    <p:cond delay="0"/>
                                  </p:stCondLst>
                                  <p:childTnLst>
                                    <p:set>
                                      <p:cBhvr>
                                        <p:cTn id="45" dur="1" fill="hold">
                                          <p:stCondLst>
                                            <p:cond delay="0"/>
                                          </p:stCondLst>
                                        </p:cTn>
                                        <p:tgtEl>
                                          <p:spTgt spid="34"/>
                                        </p:tgtEl>
                                        <p:attrNameLst>
                                          <p:attrName>style.visibility</p:attrName>
                                        </p:attrNameLst>
                                      </p:cBhvr>
                                      <p:to>
                                        <p:strVal val="visible"/>
                                      </p:to>
                                    </p:set>
                                    <p:animEffect transition="in" filter="wipe(right)">
                                      <p:cBhvr>
                                        <p:cTn id="46" dur="500"/>
                                        <p:tgtEl>
                                          <p:spTgt spid="34"/>
                                        </p:tgtEl>
                                      </p:cBhvr>
                                    </p:animEffect>
                                  </p:childTnLst>
                                </p:cTn>
                              </p:par>
                            </p:childTnLst>
                          </p:cTn>
                        </p:par>
                        <p:par>
                          <p:cTn id="47" fill="hold">
                            <p:stCondLst>
                              <p:cond delay="4500"/>
                            </p:stCondLst>
                            <p:childTnLst>
                              <p:par>
                                <p:cTn id="48" presetID="22" presetClass="entr" presetSubtype="2" fill="hold" grpId="0" nodeType="afterEffect">
                                  <p:stCondLst>
                                    <p:cond delay="0"/>
                                  </p:stCondLst>
                                  <p:childTnLst>
                                    <p:set>
                                      <p:cBhvr>
                                        <p:cTn id="49" dur="1" fill="hold">
                                          <p:stCondLst>
                                            <p:cond delay="0"/>
                                          </p:stCondLst>
                                        </p:cTn>
                                        <p:tgtEl>
                                          <p:spTgt spid="40"/>
                                        </p:tgtEl>
                                        <p:attrNameLst>
                                          <p:attrName>style.visibility</p:attrName>
                                        </p:attrNameLst>
                                      </p:cBhvr>
                                      <p:to>
                                        <p:strVal val="visible"/>
                                      </p:to>
                                    </p:set>
                                    <p:animEffect transition="in" filter="wipe(right)">
                                      <p:cBhvr>
                                        <p:cTn id="50" dur="500"/>
                                        <p:tgtEl>
                                          <p:spTgt spid="40"/>
                                        </p:tgtEl>
                                      </p:cBhvr>
                                    </p:animEffect>
                                  </p:childTnLst>
                                </p:cTn>
                              </p:par>
                            </p:childTnLst>
                          </p:cTn>
                        </p:par>
                        <p:par>
                          <p:cTn id="51" fill="hold">
                            <p:stCondLst>
                              <p:cond delay="5000"/>
                            </p:stCondLst>
                            <p:childTnLst>
                              <p:par>
                                <p:cTn id="52" presetID="22" presetClass="entr" presetSubtype="8" fill="hold" nodeType="afterEffect">
                                  <p:stCondLst>
                                    <p:cond delay="0"/>
                                  </p:stCondLst>
                                  <p:childTnLst>
                                    <p:set>
                                      <p:cBhvr>
                                        <p:cTn id="53" dur="1" fill="hold">
                                          <p:stCondLst>
                                            <p:cond delay="0"/>
                                          </p:stCondLst>
                                        </p:cTn>
                                        <p:tgtEl>
                                          <p:spTgt spid="42"/>
                                        </p:tgtEl>
                                        <p:attrNameLst>
                                          <p:attrName>style.visibility</p:attrName>
                                        </p:attrNameLst>
                                      </p:cBhvr>
                                      <p:to>
                                        <p:strVal val="visible"/>
                                      </p:to>
                                    </p:set>
                                    <p:animEffect transition="in" filter="wipe(left)">
                                      <p:cBhvr>
                                        <p:cTn id="54" dur="250"/>
                                        <p:tgtEl>
                                          <p:spTgt spid="42"/>
                                        </p:tgtEl>
                                      </p:cBhvr>
                                    </p:animEffect>
                                  </p:childTnLst>
                                </p:cTn>
                              </p:par>
                            </p:childTnLst>
                          </p:cTn>
                        </p:par>
                        <p:par>
                          <p:cTn id="55" fill="hold">
                            <p:stCondLst>
                              <p:cond delay="5500"/>
                            </p:stCondLst>
                            <p:childTnLst>
                              <p:par>
                                <p:cTn id="56" presetID="21" presetClass="entr" presetSubtype="1" fill="hold" nodeType="afterEffect">
                                  <p:stCondLst>
                                    <p:cond delay="0"/>
                                  </p:stCondLst>
                                  <p:childTnLst>
                                    <p:set>
                                      <p:cBhvr>
                                        <p:cTn id="57" dur="1" fill="hold">
                                          <p:stCondLst>
                                            <p:cond delay="0"/>
                                          </p:stCondLst>
                                        </p:cTn>
                                        <p:tgtEl>
                                          <p:spTgt spid="55"/>
                                        </p:tgtEl>
                                        <p:attrNameLst>
                                          <p:attrName>style.visibility</p:attrName>
                                        </p:attrNameLst>
                                      </p:cBhvr>
                                      <p:to>
                                        <p:strVal val="visible"/>
                                      </p:to>
                                    </p:set>
                                    <p:animEffect transition="in" filter="wheel(1)">
                                      <p:cBhvr>
                                        <p:cTn id="58" dur="1000"/>
                                        <p:tgtEl>
                                          <p:spTgt spid="55"/>
                                        </p:tgtEl>
                                      </p:cBhvr>
                                    </p:animEffect>
                                  </p:childTnLst>
                                </p:cTn>
                              </p:par>
                            </p:childTnLst>
                          </p:cTn>
                        </p:par>
                        <p:par>
                          <p:cTn id="59" fill="hold">
                            <p:stCondLst>
                              <p:cond delay="6500"/>
                            </p:stCondLst>
                            <p:childTnLst>
                              <p:par>
                                <p:cTn id="60" presetID="10" presetClass="entr" presetSubtype="0" fill="hold" grpId="0" nodeType="afterEffect">
                                  <p:stCondLst>
                                    <p:cond delay="0"/>
                                  </p:stCondLst>
                                  <p:childTnLst>
                                    <p:set>
                                      <p:cBhvr>
                                        <p:cTn id="61" dur="1" fill="hold">
                                          <p:stCondLst>
                                            <p:cond delay="0"/>
                                          </p:stCondLst>
                                        </p:cTn>
                                        <p:tgtEl>
                                          <p:spTgt spid="60"/>
                                        </p:tgtEl>
                                        <p:attrNameLst>
                                          <p:attrName>style.visibility</p:attrName>
                                        </p:attrNameLst>
                                      </p:cBhvr>
                                      <p:to>
                                        <p:strVal val="visible"/>
                                      </p:to>
                                    </p:set>
                                    <p:animEffect transition="in" filter="fade">
                                      <p:cBhvr>
                                        <p:cTn id="62" dur="500"/>
                                        <p:tgtEl>
                                          <p:spTgt spid="60"/>
                                        </p:tgtEl>
                                      </p:cBhvr>
                                    </p:animEffect>
                                  </p:childTnLst>
                                </p:cTn>
                              </p:par>
                            </p:childTnLst>
                          </p:cTn>
                        </p:par>
                        <p:par>
                          <p:cTn id="63" fill="hold">
                            <p:stCondLst>
                              <p:cond delay="7000"/>
                            </p:stCondLst>
                            <p:childTnLst>
                              <p:par>
                                <p:cTn id="64" presetID="1" presetClass="entr" presetSubtype="0" fill="hold" grpId="0" nodeType="afterEffect">
                                  <p:stCondLst>
                                    <p:cond delay="0"/>
                                  </p:stCondLst>
                                  <p:childTnLst>
                                    <p:set>
                                      <p:cBhvr>
                                        <p:cTn id="65" dur="1" fill="hold">
                                          <p:stCondLst>
                                            <p:cond delay="0"/>
                                          </p:stCondLst>
                                        </p:cTn>
                                        <p:tgtEl>
                                          <p:spTgt spid="37"/>
                                        </p:tgtEl>
                                        <p:attrNameLst>
                                          <p:attrName>style.visibility</p:attrName>
                                        </p:attrNameLst>
                                      </p:cBhvr>
                                      <p:to>
                                        <p:strVal val="visible"/>
                                      </p:to>
                                    </p:set>
                                  </p:childTnLst>
                                </p:cTn>
                              </p:par>
                              <p:par>
                                <p:cTn id="66" presetID="26" presetClass="emph" presetSubtype="0" fill="hold" grpId="1" nodeType="withEffect">
                                  <p:stCondLst>
                                    <p:cond delay="0"/>
                                  </p:stCondLst>
                                  <p:childTnLst>
                                    <p:animEffect transition="out" filter="fade">
                                      <p:cBhvr>
                                        <p:cTn id="67" dur="500" tmFilter="0, 0; .2, .5; .8, .5; 1, 0"/>
                                        <p:tgtEl>
                                          <p:spTgt spid="37"/>
                                        </p:tgtEl>
                                      </p:cBhvr>
                                    </p:animEffect>
                                    <p:animScale>
                                      <p:cBhvr>
                                        <p:cTn id="68" dur="250" autoRev="1" fill="hold"/>
                                        <p:tgtEl>
                                          <p:spTgt spid="37"/>
                                        </p:tgtEl>
                                      </p:cBhvr>
                                      <p:by x="105000" y="105000"/>
                                    </p:animScale>
                                  </p:childTnLst>
                                </p:cTn>
                              </p:par>
                            </p:childTnLst>
                          </p:cTn>
                        </p:par>
                        <p:par>
                          <p:cTn id="69" fill="hold">
                            <p:stCondLst>
                              <p:cond delay="7000"/>
                            </p:stCondLst>
                            <p:childTnLst>
                              <p:par>
                                <p:cTn id="70" presetID="22" presetClass="entr" presetSubtype="8" fill="hold" grpId="0" nodeType="afterEffect">
                                  <p:stCondLst>
                                    <p:cond delay="0"/>
                                  </p:stCondLst>
                                  <p:childTnLst>
                                    <p:set>
                                      <p:cBhvr>
                                        <p:cTn id="71" dur="1" fill="hold">
                                          <p:stCondLst>
                                            <p:cond delay="0"/>
                                          </p:stCondLst>
                                        </p:cTn>
                                        <p:tgtEl>
                                          <p:spTgt spid="33"/>
                                        </p:tgtEl>
                                        <p:attrNameLst>
                                          <p:attrName>style.visibility</p:attrName>
                                        </p:attrNameLst>
                                      </p:cBhvr>
                                      <p:to>
                                        <p:strVal val="visible"/>
                                      </p:to>
                                    </p:set>
                                    <p:animEffect transition="in" filter="wipe(left)">
                                      <p:cBhvr>
                                        <p:cTn id="72" dur="500"/>
                                        <p:tgtEl>
                                          <p:spTgt spid="33"/>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38"/>
                                        </p:tgtEl>
                                        <p:attrNameLst>
                                          <p:attrName>style.visibility</p:attrName>
                                        </p:attrNameLst>
                                      </p:cBhvr>
                                      <p:to>
                                        <p:strVal val="visible"/>
                                      </p:to>
                                    </p:set>
                                    <p:animEffect transition="in" filter="wipe(left)">
                                      <p:cBhvr>
                                        <p:cTn id="75"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4" grpId="0"/>
      <p:bldP spid="35" grpId="0" animBg="1"/>
      <p:bldP spid="35" grpId="1" animBg="1"/>
      <p:bldP spid="36" grpId="0"/>
      <p:bldP spid="37" grpId="0" animBg="1"/>
      <p:bldP spid="37" grpId="1" animBg="1"/>
      <p:bldP spid="38" grpId="0"/>
      <p:bldP spid="39" grpId="0" animBg="1"/>
      <p:bldP spid="39" grpId="1" animBg="1"/>
      <p:bldP spid="40" grpId="0"/>
      <p:bldP spid="56" grpId="0" animBg="1"/>
      <p:bldP spid="57" grpId="0" animBg="1"/>
      <p:bldP spid="58" grpId="0"/>
      <p:bldP spid="59" grpId="0"/>
      <p:bldP spid="6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TextBox 53"/>
          <p:cNvSpPr txBox="1"/>
          <p:nvPr/>
        </p:nvSpPr>
        <p:spPr>
          <a:xfrm>
            <a:off x="1034646" y="5655393"/>
            <a:ext cx="10121124" cy="615553"/>
          </a:xfrm>
          <a:prstGeom prst="rect">
            <a:avLst/>
          </a:prstGeom>
          <a:noFill/>
        </p:spPr>
        <p:txBody>
          <a:bodyPr wrap="square" lIns="0" tIns="0" rIns="0" bIns="0" rtlCol="0">
            <a:spAutoFit/>
          </a:bodyPr>
          <a:lstStyle/>
          <a:p>
            <a:pPr algn="ctr"/>
            <a:r>
              <a:rPr sz="1100">
                <a:solidFill/>
                <a:latin typeface="+mn-ea"/>
              </a:rPr>
              <a:t>此处添加详细文本描述，建议与XX内容相关并符合整体语言风格，语言描述尽量简洁生动。尽量将每页幻灯片的字数控制在200字以内，据统计每页幻灯片的最好控制在5分钟之内。此处添加详细文本描述，建议与XX内容相关并符合整体语言风格，语言描述尽量简洁生动。尽量将每页幻灯片的字数控制在200字以内，据统计每页幻灯片的最好控制在5分钟之内。</a:t>
            </a:r>
            <a:endParaRPr lang="zh-CN" altLang="en-US" sz="1300" dirty="0">
              <a:solidFill>
                <a:schemeClr val="tx1">
                  <a:lumMod val="50000"/>
                  <a:lumOff val="50000"/>
                </a:schemeClr>
              </a:solidFill>
              <a:latin typeface="+mn-ea"/>
            </a:endParaRPr>
          </a:p>
        </p:txBody>
      </p:sp>
      <p:cxnSp>
        <p:nvCxnSpPr>
          <p:cNvPr id="55" name="Straight Connector 54"/>
          <p:cNvCxnSpPr/>
          <p:nvPr/>
        </p:nvCxnSpPr>
        <p:spPr>
          <a:xfrm>
            <a:off x="1042839" y="5477608"/>
            <a:ext cx="10104735"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grpSp>
        <p:nvGrpSpPr>
          <p:cNvPr id="40" name="Group 39"/>
          <p:cNvGrpSpPr/>
          <p:nvPr/>
        </p:nvGrpSpPr>
        <p:grpSpPr>
          <a:xfrm>
            <a:off x="7876988" y="1662388"/>
            <a:ext cx="4332505" cy="3225989"/>
            <a:chOff x="5908510" y="1246791"/>
            <a:chExt cx="3249802" cy="2419492"/>
          </a:xfrm>
        </p:grpSpPr>
        <p:grpSp>
          <p:nvGrpSpPr>
            <p:cNvPr id="25" name="Group 24"/>
            <p:cNvGrpSpPr/>
            <p:nvPr/>
          </p:nvGrpSpPr>
          <p:grpSpPr>
            <a:xfrm flipH="1">
              <a:off x="5908510" y="1246791"/>
              <a:ext cx="3249802" cy="518462"/>
              <a:chOff x="1322198" y="1304396"/>
              <a:chExt cx="3249802" cy="518462"/>
            </a:xfrm>
          </p:grpSpPr>
          <p:sp>
            <p:nvSpPr>
              <p:cNvPr id="26" name="Pentagon 25"/>
              <p:cNvSpPr/>
              <p:nvPr/>
            </p:nvSpPr>
            <p:spPr>
              <a:xfrm>
                <a:off x="1322198" y="1304396"/>
                <a:ext cx="3249802" cy="518462"/>
              </a:xfrm>
              <a:prstGeom prst="homePlat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27" name="TextBox 26"/>
              <p:cNvSpPr txBox="1"/>
              <p:nvPr/>
            </p:nvSpPr>
            <p:spPr>
              <a:xfrm>
                <a:off x="3337282" y="1453982"/>
                <a:ext cx="913831" cy="219291"/>
              </a:xfrm>
              <a:prstGeom prst="rect">
                <a:avLst/>
              </a:prstGeom>
              <a:noFill/>
            </p:spPr>
            <p:txBody>
              <a:bodyPr wrap="none" lIns="0" tIns="0" rIns="0" bIns="0" rtlCol="0" anchor="ctr">
                <a:spAutoFit/>
              </a:bodyPr>
              <a:lstStyle/>
              <a:p>
                <a:pPr defTabSz="1218565">
                  <a:spcBef>
                    <a:spcPct val="20000"/>
                  </a:spcBef>
                  <a:defRPr/>
                </a:pPr>
                <a:r>
                  <a:rPr sz="1700">
                    <a:solidFill/>
                    <a:latin typeface="+mn-ea"/>
                  </a:rPr>
                  <a:t>添加副XX内容</a:t>
                </a:r>
                <a:endParaRPr lang="en-US" sz="1900" dirty="0">
                  <a:solidFill>
                    <a:schemeClr val="bg1"/>
                  </a:solidFill>
                  <a:latin typeface="+mn-ea"/>
                </a:endParaRPr>
              </a:p>
            </p:txBody>
          </p:sp>
        </p:grpSp>
        <p:grpSp>
          <p:nvGrpSpPr>
            <p:cNvPr id="28" name="Group 27"/>
            <p:cNvGrpSpPr/>
            <p:nvPr/>
          </p:nvGrpSpPr>
          <p:grpSpPr>
            <a:xfrm flipH="1">
              <a:off x="6405679" y="1880468"/>
              <a:ext cx="2731339" cy="518462"/>
              <a:chOff x="1322198" y="2110893"/>
              <a:chExt cx="2731339" cy="518462"/>
            </a:xfrm>
          </p:grpSpPr>
          <p:sp>
            <p:nvSpPr>
              <p:cNvPr id="29" name="Pentagon 28"/>
              <p:cNvSpPr/>
              <p:nvPr/>
            </p:nvSpPr>
            <p:spPr>
              <a:xfrm>
                <a:off x="1322198" y="2110893"/>
                <a:ext cx="2731339" cy="518462"/>
              </a:xfrm>
              <a:prstGeom prst="homePlat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30" name="TextBox 29"/>
              <p:cNvSpPr txBox="1"/>
              <p:nvPr/>
            </p:nvSpPr>
            <p:spPr>
              <a:xfrm>
                <a:off x="2722840" y="2263544"/>
                <a:ext cx="913831" cy="219291"/>
              </a:xfrm>
              <a:prstGeom prst="rect">
                <a:avLst/>
              </a:prstGeom>
              <a:noFill/>
            </p:spPr>
            <p:txBody>
              <a:bodyPr wrap="none" lIns="0" tIns="0" rIns="0" bIns="0" rtlCol="0" anchor="ctr">
                <a:spAutoFit/>
              </a:bodyPr>
              <a:lstStyle/>
              <a:p>
                <a:pPr defTabSz="1218565">
                  <a:spcBef>
                    <a:spcPct val="20000"/>
                  </a:spcBef>
                  <a:defRPr/>
                </a:pPr>
                <a:r>
                  <a:rPr sz="1700">
                    <a:solidFill/>
                    <a:latin typeface="+mn-ea"/>
                  </a:rPr>
                  <a:t>添加副XX内容</a:t>
                </a:r>
                <a:endParaRPr lang="en-US" sz="1900" dirty="0">
                  <a:solidFill>
                    <a:schemeClr val="bg1"/>
                  </a:solidFill>
                  <a:latin typeface="+mn-ea"/>
                </a:endParaRPr>
              </a:p>
            </p:txBody>
          </p:sp>
        </p:grpSp>
        <p:grpSp>
          <p:nvGrpSpPr>
            <p:cNvPr id="31" name="Group 30"/>
            <p:cNvGrpSpPr/>
            <p:nvPr/>
          </p:nvGrpSpPr>
          <p:grpSpPr>
            <a:xfrm flipH="1">
              <a:off x="6945435" y="2514145"/>
              <a:ext cx="2212876" cy="518462"/>
              <a:chOff x="1322199" y="2975000"/>
              <a:chExt cx="2212876" cy="518462"/>
            </a:xfrm>
          </p:grpSpPr>
          <p:sp>
            <p:nvSpPr>
              <p:cNvPr id="32" name="Pentagon 31"/>
              <p:cNvSpPr/>
              <p:nvPr/>
            </p:nvSpPr>
            <p:spPr>
              <a:xfrm>
                <a:off x="1322199" y="2975000"/>
                <a:ext cx="2212876" cy="518462"/>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33" name="TextBox 32"/>
              <p:cNvSpPr txBox="1"/>
              <p:nvPr/>
            </p:nvSpPr>
            <p:spPr>
              <a:xfrm>
                <a:off x="2350176" y="3130849"/>
                <a:ext cx="913831" cy="219291"/>
              </a:xfrm>
              <a:prstGeom prst="rect">
                <a:avLst/>
              </a:prstGeom>
              <a:noFill/>
            </p:spPr>
            <p:txBody>
              <a:bodyPr wrap="none" lIns="0" tIns="0" rIns="0" bIns="0" rtlCol="0" anchor="ctr">
                <a:spAutoFit/>
              </a:bodyPr>
              <a:lstStyle/>
              <a:p>
                <a:pPr defTabSz="1218565">
                  <a:spcBef>
                    <a:spcPct val="20000"/>
                  </a:spcBef>
                  <a:defRPr/>
                </a:pPr>
                <a:r>
                  <a:rPr sz="1700">
                    <a:solidFill/>
                    <a:latin typeface="+mn-ea"/>
                  </a:rPr>
                  <a:t>添加副XX内容</a:t>
                </a:r>
                <a:endParaRPr lang="en-US" sz="1900" dirty="0">
                  <a:solidFill>
                    <a:schemeClr val="bg1"/>
                  </a:solidFill>
                  <a:latin typeface="+mn-ea"/>
                </a:endParaRPr>
              </a:p>
            </p:txBody>
          </p:sp>
        </p:grpSp>
        <p:grpSp>
          <p:nvGrpSpPr>
            <p:cNvPr id="34" name="Group 33"/>
            <p:cNvGrpSpPr/>
            <p:nvPr/>
          </p:nvGrpSpPr>
          <p:grpSpPr>
            <a:xfrm flipH="1">
              <a:off x="7564598" y="3147821"/>
              <a:ext cx="1579198" cy="518462"/>
              <a:chOff x="1322200" y="3781498"/>
              <a:chExt cx="1579198" cy="518462"/>
            </a:xfrm>
          </p:grpSpPr>
          <p:sp>
            <p:nvSpPr>
              <p:cNvPr id="35" name="Pentagon 34"/>
              <p:cNvSpPr/>
              <p:nvPr/>
            </p:nvSpPr>
            <p:spPr>
              <a:xfrm>
                <a:off x="1322200" y="3781498"/>
                <a:ext cx="1579198" cy="518462"/>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36" name="TextBox 35"/>
              <p:cNvSpPr txBox="1"/>
              <p:nvPr/>
            </p:nvSpPr>
            <p:spPr>
              <a:xfrm>
                <a:off x="1743520" y="3920637"/>
                <a:ext cx="913831" cy="219291"/>
              </a:xfrm>
              <a:prstGeom prst="rect">
                <a:avLst/>
              </a:prstGeom>
              <a:noFill/>
            </p:spPr>
            <p:txBody>
              <a:bodyPr wrap="none" lIns="0" tIns="0" rIns="0" bIns="0" rtlCol="0" anchor="ctr">
                <a:spAutoFit/>
              </a:bodyPr>
              <a:lstStyle/>
              <a:p>
                <a:pPr defTabSz="1218565">
                  <a:spcBef>
                    <a:spcPct val="20000"/>
                  </a:spcBef>
                  <a:defRPr/>
                </a:pPr>
                <a:r>
                  <a:rPr sz="1700">
                    <a:solidFill/>
                    <a:latin typeface="+mn-ea"/>
                  </a:rPr>
                  <a:t>添加副XX内容</a:t>
                </a:r>
                <a:endParaRPr lang="en-US" sz="1900" dirty="0">
                  <a:solidFill>
                    <a:schemeClr val="bg1"/>
                  </a:solidFill>
                  <a:latin typeface="+mn-ea"/>
                </a:endParaRPr>
              </a:p>
            </p:txBody>
          </p:sp>
        </p:grpSp>
      </p:grpSp>
      <p:graphicFrame>
        <p:nvGraphicFramePr>
          <p:cNvPr id="38" name="Chart 37"/>
          <p:cNvGraphicFramePr/>
          <p:nvPr/>
        </p:nvGraphicFramePr>
        <p:xfrm>
          <a:off x="796051" y="3391597"/>
          <a:ext cx="7747821" cy="1864052"/>
        </p:xfrm>
        <a:graphic>
          <a:graphicData uri="http://schemas.openxmlformats.org/drawingml/2006/chart">
            <c:chart xmlns:c="http://schemas.openxmlformats.org/drawingml/2006/chart" xmlns:r="http://schemas.openxmlformats.org/officeDocument/2006/relationships" r:id="rId1"/>
          </a:graphicData>
        </a:graphic>
      </p:graphicFrame>
      <p:sp>
        <p:nvSpPr>
          <p:cNvPr id="39" name="TextBox 38"/>
          <p:cNvSpPr txBox="1"/>
          <p:nvPr/>
        </p:nvSpPr>
        <p:spPr>
          <a:xfrm>
            <a:off x="796053" y="1278341"/>
            <a:ext cx="6998370" cy="1805623"/>
          </a:xfrm>
          <a:prstGeom prst="rect">
            <a:avLst/>
          </a:prstGeom>
          <a:noFill/>
        </p:spPr>
        <p:txBody>
          <a:bodyPr wrap="square" lIns="121908" tIns="60954" rIns="121908" bIns="60954" rtlCol="0">
            <a:spAutoFit/>
          </a:bodyPr>
          <a:lstStyle/>
          <a:p>
            <a:r>
              <a:rPr lang="zh-CN" altLang="en-US" sz="1900" dirty="0">
                <a:solidFill>
                  <a:schemeClr val="tx1">
                    <a:lumMod val="75000"/>
                    <a:lumOff val="25000"/>
                  </a:schemeClr>
                </a:solidFill>
                <a:latin typeface="+mn-ea"/>
              </a:rPr>
              <a:t>项目产品开发</a:t>
            </a:r>
            <a:endParaRPr lang="en-US" altLang="zh-CN" sz="2100" dirty="0">
              <a:solidFill>
                <a:schemeClr val="tx1">
                  <a:lumMod val="75000"/>
                  <a:lumOff val="25000"/>
                </a:schemeClr>
              </a:solidFill>
              <a:latin typeface="+mn-ea"/>
            </a:endParaRPr>
          </a:p>
          <a:p>
            <a:endParaRPr lang="en-US" sz="2100" dirty="0">
              <a:solidFill>
                <a:schemeClr val="tx1">
                  <a:lumMod val="75000"/>
                  <a:lumOff val="25000"/>
                </a:schemeClr>
              </a:solidFill>
              <a:latin typeface="+mn-ea"/>
            </a:endParaRPr>
          </a:p>
          <a:p>
            <a:r>
              <a:rPr sz="1100">
                <a:solidFill/>
                <a:latin typeface="+mn-ea"/>
              </a:rPr>
              <a:t>此处添加详细文本描述，建议与XX内容相关并符合整体语言风格，语言描述尽量简洁生动。尽量将每页幻灯片的字数控制在200字以内，据统计每页幻灯片的最好控制在5分钟之内。</a:t>
            </a:r>
            <a:endParaRPr lang="en-US" altLang="zh-CN" sz="1300" dirty="0">
              <a:solidFill>
                <a:schemeClr val="tx1">
                  <a:lumMod val="65000"/>
                  <a:lumOff val="35000"/>
                </a:schemeClr>
              </a:solidFill>
              <a:latin typeface="+mn-ea"/>
            </a:endParaRPr>
          </a:p>
          <a:p>
            <a:endParaRPr lang="en-US" altLang="zh-CN" sz="1300" dirty="0">
              <a:solidFill>
                <a:schemeClr val="tx1">
                  <a:lumMod val="65000"/>
                  <a:lumOff val="35000"/>
                </a:schemeClr>
              </a:solidFill>
              <a:latin typeface="+mn-ea"/>
            </a:endParaRPr>
          </a:p>
          <a:p>
            <a:r>
              <a:rPr sz="1100">
                <a:solidFill/>
                <a:latin typeface="+mn-ea"/>
              </a:rPr>
              <a:t>此处添加详细文本描述，建议与XX内容相关并符合整体语言风格，语言描述尽量简洁生动。尽量将每页幻灯片的字数控制在200字以内，据统计每页幻灯片的最好控制在5分钟之内。</a:t>
            </a:r>
            <a:endParaRPr lang="zh-CN" altLang="en-US" sz="1300" dirty="0">
              <a:solidFill>
                <a:schemeClr val="tx1">
                  <a:lumMod val="65000"/>
                  <a:lumOff val="35000"/>
                </a:schemeClr>
              </a:solidFill>
              <a:latin typeface="+mn-ea"/>
            </a:endParaRPr>
          </a:p>
        </p:txBody>
      </p:sp>
      <p:sp>
        <p:nvSpPr>
          <p:cNvPr id="2" name="标题 1"/>
          <p:cNvSpPr>
            <a:spLocks noGrp="1"/>
          </p:cNvSpPr>
          <p:nvPr>
            <p:ph type="title"/>
          </p:nvPr>
        </p:nvSpPr>
        <p:spPr/>
        <p:txBody>
          <a:bodyPr/>
          <a:lstStyle/>
          <a:p>
            <a:r>
              <a:rPr>
                <a:solidFill/>
              </a:rPr>
              <a:t>单击此处添加XX内容</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1000"/>
                                        <p:tgtEl>
                                          <p:spTgt spid="39"/>
                                        </p:tgtEl>
                                      </p:cBhvr>
                                    </p:animEffect>
                                  </p:childTnLst>
                                </p:cTn>
                              </p:par>
                            </p:childTnLst>
                          </p:cTn>
                        </p:par>
                        <p:par>
                          <p:cTn id="8" fill="hold">
                            <p:stCondLst>
                              <p:cond delay="1000"/>
                            </p:stCondLst>
                            <p:childTnLst>
                              <p:par>
                                <p:cTn id="9" presetID="12" presetClass="entr" presetSubtype="8" fill="hold" grpId="0" nodeType="afterEffect">
                                  <p:stCondLst>
                                    <p:cond delay="0"/>
                                  </p:stCondLst>
                                  <p:childTnLst>
                                    <p:set>
                                      <p:cBhvr>
                                        <p:cTn id="10" dur="1" fill="hold">
                                          <p:stCondLst>
                                            <p:cond delay="0"/>
                                          </p:stCondLst>
                                        </p:cTn>
                                        <p:tgtEl>
                                          <p:spTgt spid="38">
                                            <p:graphicEl>
                                              <a:chart seriesIdx="-3" categoryIdx="-3" bldStep="gridLegend"/>
                                            </p:graphicEl>
                                          </p:spTgt>
                                        </p:tgtEl>
                                        <p:attrNameLst>
                                          <p:attrName>style.visibility</p:attrName>
                                        </p:attrNameLst>
                                      </p:cBhvr>
                                      <p:to>
                                        <p:strVal val="visible"/>
                                      </p:to>
                                    </p:set>
                                    <p:animEffect transition="in" filter="slide(fromLeft)">
                                      <p:cBhvr>
                                        <p:cTn id="11" dur="500"/>
                                        <p:tgtEl>
                                          <p:spTgt spid="38">
                                            <p:graphicEl>
                                              <a:chart seriesIdx="-3" categoryIdx="-3" bldStep="gridLegend"/>
                                            </p:graphicEl>
                                          </p:spTgt>
                                        </p:tgtEl>
                                      </p:cBhvr>
                                    </p:animEffect>
                                  </p:childTnLst>
                                </p:cTn>
                              </p:par>
                            </p:childTnLst>
                          </p:cTn>
                        </p:par>
                        <p:par>
                          <p:cTn id="12" fill="hold">
                            <p:stCondLst>
                              <p:cond delay="1500"/>
                            </p:stCondLst>
                            <p:childTnLst>
                              <p:par>
                                <p:cTn id="13" presetID="12" presetClass="entr" presetSubtype="8" fill="hold" grpId="0" nodeType="afterEffect">
                                  <p:stCondLst>
                                    <p:cond delay="0"/>
                                  </p:stCondLst>
                                  <p:childTnLst>
                                    <p:set>
                                      <p:cBhvr>
                                        <p:cTn id="14" dur="1" fill="hold">
                                          <p:stCondLst>
                                            <p:cond delay="0"/>
                                          </p:stCondLst>
                                        </p:cTn>
                                        <p:tgtEl>
                                          <p:spTgt spid="38">
                                            <p:graphicEl>
                                              <a:chart seriesIdx="0" categoryIdx="-4" bldStep="series"/>
                                            </p:graphicEl>
                                          </p:spTgt>
                                        </p:tgtEl>
                                        <p:attrNameLst>
                                          <p:attrName>style.visibility</p:attrName>
                                        </p:attrNameLst>
                                      </p:cBhvr>
                                      <p:to>
                                        <p:strVal val="visible"/>
                                      </p:to>
                                    </p:set>
                                    <p:animEffect transition="in" filter="slide(fromLeft)">
                                      <p:cBhvr>
                                        <p:cTn id="15" dur="500"/>
                                        <p:tgtEl>
                                          <p:spTgt spid="38">
                                            <p:graphicEl>
                                              <a:chart seriesIdx="0" categoryIdx="-4" bldStep="series"/>
                                            </p:graphicEl>
                                          </p:spTgt>
                                        </p:tgtEl>
                                      </p:cBhvr>
                                    </p:animEffect>
                                  </p:childTnLst>
                                </p:cTn>
                              </p:par>
                            </p:childTnLst>
                          </p:cTn>
                        </p:par>
                        <p:par>
                          <p:cTn id="16" fill="hold">
                            <p:stCondLst>
                              <p:cond delay="2000"/>
                            </p:stCondLst>
                            <p:childTnLst>
                              <p:par>
                                <p:cTn id="17" presetID="12" presetClass="entr" presetSubtype="8" fill="hold" grpId="0" nodeType="afterEffect">
                                  <p:stCondLst>
                                    <p:cond delay="0"/>
                                  </p:stCondLst>
                                  <p:childTnLst>
                                    <p:set>
                                      <p:cBhvr>
                                        <p:cTn id="18" dur="1" fill="hold">
                                          <p:stCondLst>
                                            <p:cond delay="0"/>
                                          </p:stCondLst>
                                        </p:cTn>
                                        <p:tgtEl>
                                          <p:spTgt spid="38">
                                            <p:graphicEl>
                                              <a:chart seriesIdx="1" categoryIdx="-4" bldStep="series"/>
                                            </p:graphicEl>
                                          </p:spTgt>
                                        </p:tgtEl>
                                        <p:attrNameLst>
                                          <p:attrName>style.visibility</p:attrName>
                                        </p:attrNameLst>
                                      </p:cBhvr>
                                      <p:to>
                                        <p:strVal val="visible"/>
                                      </p:to>
                                    </p:set>
                                    <p:animEffect transition="in" filter="slide(fromLeft)">
                                      <p:cBhvr>
                                        <p:cTn id="19" dur="500"/>
                                        <p:tgtEl>
                                          <p:spTgt spid="38">
                                            <p:graphicEl>
                                              <a:chart seriesIdx="1" categoryIdx="-4" bldStep="series"/>
                                            </p:graphicEl>
                                          </p:spTgt>
                                        </p:tgtEl>
                                      </p:cBhvr>
                                    </p:animEffect>
                                  </p:childTnLst>
                                </p:cTn>
                              </p:par>
                            </p:childTnLst>
                          </p:cTn>
                        </p:par>
                        <p:par>
                          <p:cTn id="20" fill="hold">
                            <p:stCondLst>
                              <p:cond delay="2500"/>
                            </p:stCondLst>
                            <p:childTnLst>
                              <p:par>
                                <p:cTn id="21" presetID="12" presetClass="entr" presetSubtype="8" fill="hold" grpId="0" nodeType="afterEffect">
                                  <p:stCondLst>
                                    <p:cond delay="0"/>
                                  </p:stCondLst>
                                  <p:childTnLst>
                                    <p:set>
                                      <p:cBhvr>
                                        <p:cTn id="22" dur="1" fill="hold">
                                          <p:stCondLst>
                                            <p:cond delay="0"/>
                                          </p:stCondLst>
                                        </p:cTn>
                                        <p:tgtEl>
                                          <p:spTgt spid="38">
                                            <p:graphicEl>
                                              <a:chart seriesIdx="2" categoryIdx="-4" bldStep="series"/>
                                            </p:graphicEl>
                                          </p:spTgt>
                                        </p:tgtEl>
                                        <p:attrNameLst>
                                          <p:attrName>style.visibility</p:attrName>
                                        </p:attrNameLst>
                                      </p:cBhvr>
                                      <p:to>
                                        <p:strVal val="visible"/>
                                      </p:to>
                                    </p:set>
                                    <p:animEffect transition="in" filter="slide(fromLeft)">
                                      <p:cBhvr>
                                        <p:cTn id="23" dur="500"/>
                                        <p:tgtEl>
                                          <p:spTgt spid="38">
                                            <p:graphicEl>
                                              <a:chart seriesIdx="2" categoryIdx="-4" bldStep="series"/>
                                            </p:graphicEl>
                                          </p:spTgt>
                                        </p:tgtEl>
                                      </p:cBhvr>
                                    </p:animEffect>
                                  </p:childTnLst>
                                </p:cTn>
                              </p:par>
                            </p:childTnLst>
                          </p:cTn>
                        </p:par>
                        <p:par>
                          <p:cTn id="24" fill="hold">
                            <p:stCondLst>
                              <p:cond delay="3000"/>
                            </p:stCondLst>
                            <p:childTnLst>
                              <p:par>
                                <p:cTn id="25" presetID="12" presetClass="entr" presetSubtype="8" fill="hold" grpId="0" nodeType="afterEffect">
                                  <p:stCondLst>
                                    <p:cond delay="0"/>
                                  </p:stCondLst>
                                  <p:childTnLst>
                                    <p:set>
                                      <p:cBhvr>
                                        <p:cTn id="26" dur="1" fill="hold">
                                          <p:stCondLst>
                                            <p:cond delay="0"/>
                                          </p:stCondLst>
                                        </p:cTn>
                                        <p:tgtEl>
                                          <p:spTgt spid="38">
                                            <p:graphicEl>
                                              <a:chart seriesIdx="3" categoryIdx="-4" bldStep="series"/>
                                            </p:graphicEl>
                                          </p:spTgt>
                                        </p:tgtEl>
                                        <p:attrNameLst>
                                          <p:attrName>style.visibility</p:attrName>
                                        </p:attrNameLst>
                                      </p:cBhvr>
                                      <p:to>
                                        <p:strVal val="visible"/>
                                      </p:to>
                                    </p:set>
                                    <p:animEffect transition="in" filter="slide(fromLeft)">
                                      <p:cBhvr>
                                        <p:cTn id="27" dur="500"/>
                                        <p:tgtEl>
                                          <p:spTgt spid="38">
                                            <p:graphicEl>
                                              <a:chart seriesIdx="3" categoryIdx="-4" bldStep="series"/>
                                            </p:graphicEl>
                                          </p:spTgt>
                                        </p:tgtEl>
                                      </p:cBhvr>
                                    </p:animEffect>
                                  </p:childTnLst>
                                </p:cTn>
                              </p:par>
                            </p:childTnLst>
                          </p:cTn>
                        </p:par>
                        <p:par>
                          <p:cTn id="28" fill="hold">
                            <p:stCondLst>
                              <p:cond delay="3500"/>
                            </p:stCondLst>
                            <p:childTnLst>
                              <p:par>
                                <p:cTn id="29" presetID="2" presetClass="entr" presetSubtype="2" accel="50000" decel="50000" fill="hold" nodeType="afterEffect">
                                  <p:stCondLst>
                                    <p:cond delay="0"/>
                                  </p:stCondLst>
                                  <p:childTnLst>
                                    <p:set>
                                      <p:cBhvr>
                                        <p:cTn id="30" dur="1" fill="hold">
                                          <p:stCondLst>
                                            <p:cond delay="0"/>
                                          </p:stCondLst>
                                        </p:cTn>
                                        <p:tgtEl>
                                          <p:spTgt spid="40"/>
                                        </p:tgtEl>
                                        <p:attrNameLst>
                                          <p:attrName>style.visibility</p:attrName>
                                        </p:attrNameLst>
                                      </p:cBhvr>
                                      <p:to>
                                        <p:strVal val="visible"/>
                                      </p:to>
                                    </p:set>
                                    <p:anim calcmode="lin" valueType="num">
                                      <p:cBhvr additive="base">
                                        <p:cTn id="31" dur="500" fill="hold"/>
                                        <p:tgtEl>
                                          <p:spTgt spid="40"/>
                                        </p:tgtEl>
                                        <p:attrNameLst>
                                          <p:attrName>ppt_x</p:attrName>
                                        </p:attrNameLst>
                                      </p:cBhvr>
                                      <p:tavLst>
                                        <p:tav tm="0">
                                          <p:val>
                                            <p:strVal val="1+#ppt_w/2"/>
                                          </p:val>
                                        </p:tav>
                                        <p:tav tm="100000">
                                          <p:val>
                                            <p:strVal val="#ppt_x"/>
                                          </p:val>
                                        </p:tav>
                                      </p:tavLst>
                                    </p:anim>
                                    <p:anim calcmode="lin" valueType="num">
                                      <p:cBhvr additive="base">
                                        <p:cTn id="32" dur="500" fill="hold"/>
                                        <p:tgtEl>
                                          <p:spTgt spid="40"/>
                                        </p:tgtEl>
                                        <p:attrNameLst>
                                          <p:attrName>ppt_y</p:attrName>
                                        </p:attrNameLst>
                                      </p:cBhvr>
                                      <p:tavLst>
                                        <p:tav tm="0">
                                          <p:val>
                                            <p:strVal val="#ppt_y"/>
                                          </p:val>
                                        </p:tav>
                                        <p:tav tm="100000">
                                          <p:val>
                                            <p:strVal val="#ppt_y"/>
                                          </p:val>
                                        </p:tav>
                                      </p:tavLst>
                                    </p:anim>
                                  </p:childTnLst>
                                </p:cTn>
                              </p:par>
                            </p:childTnLst>
                          </p:cTn>
                        </p:par>
                        <p:par>
                          <p:cTn id="33" fill="hold">
                            <p:stCondLst>
                              <p:cond delay="4000"/>
                            </p:stCondLst>
                            <p:childTnLst>
                              <p:par>
                                <p:cTn id="34" presetID="18" presetClass="entr" presetSubtype="3" fill="hold" nodeType="afterEffect">
                                  <p:stCondLst>
                                    <p:cond delay="0"/>
                                  </p:stCondLst>
                                  <p:childTnLst>
                                    <p:set>
                                      <p:cBhvr>
                                        <p:cTn id="35" dur="1" fill="hold">
                                          <p:stCondLst>
                                            <p:cond delay="0"/>
                                          </p:stCondLst>
                                        </p:cTn>
                                        <p:tgtEl>
                                          <p:spTgt spid="55"/>
                                        </p:tgtEl>
                                        <p:attrNameLst>
                                          <p:attrName>style.visibility</p:attrName>
                                        </p:attrNameLst>
                                      </p:cBhvr>
                                      <p:to>
                                        <p:strVal val="visible"/>
                                      </p:to>
                                    </p:set>
                                    <p:animEffect transition="in" filter="strips(upRight)">
                                      <p:cBhvr>
                                        <p:cTn id="36" dur="500"/>
                                        <p:tgtEl>
                                          <p:spTgt spid="55"/>
                                        </p:tgtEl>
                                      </p:cBhvr>
                                    </p:animEffect>
                                  </p:childTnLst>
                                </p:cTn>
                              </p:par>
                            </p:childTnLst>
                          </p:cTn>
                        </p:par>
                        <p:par>
                          <p:cTn id="37" fill="hold">
                            <p:stCondLst>
                              <p:cond delay="4500"/>
                            </p:stCondLst>
                            <p:childTnLst>
                              <p:par>
                                <p:cTn id="38" presetID="10" presetClass="entr" presetSubtype="0" fill="hold" grpId="0" nodeType="afterEffect">
                                  <p:stCondLst>
                                    <p:cond delay="0"/>
                                  </p:stCondLst>
                                  <p:childTnLst>
                                    <p:set>
                                      <p:cBhvr>
                                        <p:cTn id="39" dur="1" fill="hold">
                                          <p:stCondLst>
                                            <p:cond delay="0"/>
                                          </p:stCondLst>
                                        </p:cTn>
                                        <p:tgtEl>
                                          <p:spTgt spid="54"/>
                                        </p:tgtEl>
                                        <p:attrNameLst>
                                          <p:attrName>style.visibility</p:attrName>
                                        </p:attrNameLst>
                                      </p:cBhvr>
                                      <p:to>
                                        <p:strVal val="visible"/>
                                      </p:to>
                                    </p:set>
                                    <p:animEffect transition="in" filter="fade">
                                      <p:cBhvr>
                                        <p:cTn id="40"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Graphic spid="38" grpId="0">
        <p:bldSub>
          <a:bldChart bld="series"/>
        </p:bldSub>
      </p:bldGraphic>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7" name="Straight Connector 66"/>
          <p:cNvCxnSpPr/>
          <p:nvPr/>
        </p:nvCxnSpPr>
        <p:spPr>
          <a:xfrm flipH="1">
            <a:off x="1277163" y="3329264"/>
            <a:ext cx="9636087" cy="0"/>
          </a:xfrm>
          <a:prstGeom prst="line">
            <a:avLst/>
          </a:prstGeom>
          <a:ln w="19050">
            <a:solidFill>
              <a:schemeClr val="tx1">
                <a:lumMod val="50000"/>
                <a:lumOff val="50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nvGrpSpPr>
          <p:cNvPr id="26" name="Group 25"/>
          <p:cNvGrpSpPr/>
          <p:nvPr/>
        </p:nvGrpSpPr>
        <p:grpSpPr>
          <a:xfrm>
            <a:off x="1410447" y="4346729"/>
            <a:ext cx="2611177" cy="636072"/>
            <a:chOff x="764014" y="1586047"/>
            <a:chExt cx="1750588" cy="477054"/>
          </a:xfrm>
        </p:grpSpPr>
        <p:sp>
          <p:nvSpPr>
            <p:cNvPr id="27" name="Text Placeholder 3"/>
            <p:cNvSpPr txBox="1"/>
            <p:nvPr/>
          </p:nvSpPr>
          <p:spPr>
            <a:xfrm>
              <a:off x="1826892" y="1586047"/>
              <a:ext cx="687710" cy="1846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sz="1400">
                  <a:solidFill/>
                  <a:latin typeface="+mn-ea"/>
                </a:rPr>
                <a:t>添加副XX内容</a:t>
              </a:r>
              <a:endParaRPr lang="en-US" sz="1600" dirty="0">
                <a:solidFill>
                  <a:schemeClr val="tx1">
                    <a:lumMod val="65000"/>
                    <a:lumOff val="35000"/>
                  </a:schemeClr>
                </a:solidFill>
                <a:latin typeface="+mn-ea"/>
              </a:endParaRPr>
            </a:p>
          </p:txBody>
        </p:sp>
        <p:sp>
          <p:nvSpPr>
            <p:cNvPr id="28" name="Text Placeholder 3"/>
            <p:cNvSpPr txBox="1"/>
            <p:nvPr/>
          </p:nvSpPr>
          <p:spPr>
            <a:xfrm>
              <a:off x="764014" y="1755324"/>
              <a:ext cx="1750588"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sz="1100">
                  <a:solidFill/>
                  <a:latin typeface="+mn-ea"/>
                </a:rPr>
                <a:t>此处添加详细文本描述，建议与XX内容相关并符合整体语言风格</a:t>
              </a:r>
              <a:endParaRPr lang="en-US" sz="1300" dirty="0">
                <a:solidFill>
                  <a:schemeClr val="tx1">
                    <a:lumMod val="65000"/>
                    <a:lumOff val="35000"/>
                  </a:schemeClr>
                </a:solidFill>
                <a:latin typeface="+mn-ea"/>
              </a:endParaRPr>
            </a:p>
          </p:txBody>
        </p:sp>
      </p:grpSp>
      <p:grpSp>
        <p:nvGrpSpPr>
          <p:cNvPr id="29" name="Group 28"/>
          <p:cNvGrpSpPr/>
          <p:nvPr/>
        </p:nvGrpSpPr>
        <p:grpSpPr>
          <a:xfrm>
            <a:off x="8167969" y="4346729"/>
            <a:ext cx="2535197" cy="636072"/>
            <a:chOff x="5603651" y="1586047"/>
            <a:chExt cx="1901645" cy="477054"/>
          </a:xfrm>
        </p:grpSpPr>
        <p:sp>
          <p:nvSpPr>
            <p:cNvPr id="30" name="Text Placeholder 3"/>
            <p:cNvSpPr txBox="1"/>
            <p:nvPr/>
          </p:nvSpPr>
          <p:spPr>
            <a:xfrm>
              <a:off x="5603652" y="1586047"/>
              <a:ext cx="769441" cy="1846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sz="1400">
                  <a:solidFill/>
                  <a:latin typeface="+mn-ea"/>
                </a:rPr>
                <a:t>添加副XX内容</a:t>
              </a:r>
              <a:endParaRPr lang="en-US" sz="1600" dirty="0">
                <a:solidFill>
                  <a:schemeClr val="tx1">
                    <a:lumMod val="65000"/>
                    <a:lumOff val="35000"/>
                  </a:schemeClr>
                </a:solidFill>
                <a:latin typeface="+mn-ea"/>
              </a:endParaRPr>
            </a:p>
          </p:txBody>
        </p:sp>
        <p:sp>
          <p:nvSpPr>
            <p:cNvPr id="31" name="Text Placeholder 3"/>
            <p:cNvSpPr txBox="1"/>
            <p:nvPr/>
          </p:nvSpPr>
          <p:spPr>
            <a:xfrm>
              <a:off x="5603651" y="1755324"/>
              <a:ext cx="1901645"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sz="1100">
                  <a:solidFill/>
                  <a:latin typeface="+mn-ea"/>
                </a:rPr>
                <a:t>此处添加详细文本描述，建议与XX内容相关并符合整体语言风格</a:t>
              </a:r>
              <a:endParaRPr lang="en-US" sz="1300" dirty="0">
                <a:solidFill>
                  <a:schemeClr val="tx1">
                    <a:lumMod val="65000"/>
                    <a:lumOff val="35000"/>
                  </a:schemeClr>
                </a:solidFill>
                <a:latin typeface="+mn-ea"/>
              </a:endParaRPr>
            </a:p>
          </p:txBody>
        </p:sp>
      </p:grpSp>
      <p:grpSp>
        <p:nvGrpSpPr>
          <p:cNvPr id="34" name="Group 33"/>
          <p:cNvGrpSpPr/>
          <p:nvPr/>
        </p:nvGrpSpPr>
        <p:grpSpPr>
          <a:xfrm>
            <a:off x="4928300" y="5299220"/>
            <a:ext cx="2333814" cy="738260"/>
            <a:chOff x="5603652" y="1586047"/>
            <a:chExt cx="1750588" cy="553695"/>
          </a:xfrm>
        </p:grpSpPr>
        <p:sp>
          <p:nvSpPr>
            <p:cNvPr id="35" name="Text Placeholder 3"/>
            <p:cNvSpPr txBox="1"/>
            <p:nvPr/>
          </p:nvSpPr>
          <p:spPr>
            <a:xfrm>
              <a:off x="6094226" y="1586047"/>
              <a:ext cx="769442" cy="1846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sz="1400">
                  <a:solidFill/>
                  <a:latin typeface="+mn-ea"/>
                </a:rPr>
                <a:t>添加副XX内容</a:t>
              </a:r>
              <a:endParaRPr lang="en-US" sz="1600" dirty="0">
                <a:solidFill>
                  <a:schemeClr val="tx1">
                    <a:lumMod val="65000"/>
                    <a:lumOff val="35000"/>
                  </a:schemeClr>
                </a:solidFill>
                <a:latin typeface="+mn-ea"/>
              </a:endParaRPr>
            </a:p>
          </p:txBody>
        </p:sp>
        <p:sp>
          <p:nvSpPr>
            <p:cNvPr id="36" name="Text Placeholder 3"/>
            <p:cNvSpPr txBox="1"/>
            <p:nvPr/>
          </p:nvSpPr>
          <p:spPr>
            <a:xfrm>
              <a:off x="5603652" y="1839659"/>
              <a:ext cx="1750588" cy="30008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sz="1100">
                  <a:solidFill/>
                  <a:latin typeface="+mn-ea"/>
                </a:rPr>
                <a:t>此处添加详细文本描述，建议与XX内容相关并符合整体语言风格</a:t>
              </a:r>
              <a:endParaRPr lang="en-US" sz="1300" dirty="0">
                <a:solidFill>
                  <a:schemeClr val="tx1">
                    <a:lumMod val="65000"/>
                    <a:lumOff val="35000"/>
                  </a:schemeClr>
                </a:solidFill>
                <a:latin typeface="+mn-ea"/>
              </a:endParaRPr>
            </a:p>
          </p:txBody>
        </p:sp>
      </p:grpSp>
      <p:grpSp>
        <p:nvGrpSpPr>
          <p:cNvPr id="44" name="Group 43"/>
          <p:cNvGrpSpPr/>
          <p:nvPr/>
        </p:nvGrpSpPr>
        <p:grpSpPr>
          <a:xfrm>
            <a:off x="3002397" y="1662385"/>
            <a:ext cx="2624965" cy="636072"/>
            <a:chOff x="5603652" y="1586047"/>
            <a:chExt cx="1968980" cy="477054"/>
          </a:xfrm>
        </p:grpSpPr>
        <p:sp>
          <p:nvSpPr>
            <p:cNvPr id="45" name="Text Placeholder 3"/>
            <p:cNvSpPr txBox="1"/>
            <p:nvPr/>
          </p:nvSpPr>
          <p:spPr>
            <a:xfrm>
              <a:off x="5603652" y="1586047"/>
              <a:ext cx="769441" cy="1846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sz="1400">
                  <a:solidFill/>
                  <a:latin typeface="+mn-ea"/>
                </a:rPr>
                <a:t>添加副XX内容</a:t>
              </a:r>
              <a:endParaRPr lang="en-US" sz="1600" dirty="0">
                <a:solidFill>
                  <a:schemeClr val="tx1">
                    <a:lumMod val="65000"/>
                    <a:lumOff val="35000"/>
                  </a:schemeClr>
                </a:solidFill>
                <a:latin typeface="+mn-ea"/>
              </a:endParaRPr>
            </a:p>
          </p:txBody>
        </p:sp>
        <p:sp>
          <p:nvSpPr>
            <p:cNvPr id="46" name="Text Placeholder 3"/>
            <p:cNvSpPr txBox="1"/>
            <p:nvPr/>
          </p:nvSpPr>
          <p:spPr>
            <a:xfrm>
              <a:off x="5603652" y="1755324"/>
              <a:ext cx="1968980"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sz="1100">
                  <a:solidFill/>
                  <a:latin typeface="+mn-ea"/>
                </a:rPr>
                <a:t>此处添加详细文本描述，建议与XX内容相关并符合整体语言风格</a:t>
              </a:r>
              <a:endParaRPr lang="en-US" sz="1300" dirty="0">
                <a:solidFill>
                  <a:schemeClr val="tx1">
                    <a:lumMod val="65000"/>
                    <a:lumOff val="35000"/>
                  </a:schemeClr>
                </a:solidFill>
                <a:latin typeface="+mn-ea"/>
              </a:endParaRPr>
            </a:p>
          </p:txBody>
        </p:sp>
      </p:grpSp>
      <p:grpSp>
        <p:nvGrpSpPr>
          <p:cNvPr id="49" name="Group 48"/>
          <p:cNvGrpSpPr/>
          <p:nvPr/>
        </p:nvGrpSpPr>
        <p:grpSpPr>
          <a:xfrm>
            <a:off x="6563053" y="1662385"/>
            <a:ext cx="2638594" cy="636072"/>
            <a:chOff x="535399" y="1586047"/>
            <a:chExt cx="1979203" cy="477054"/>
          </a:xfrm>
        </p:grpSpPr>
        <p:sp>
          <p:nvSpPr>
            <p:cNvPr id="50" name="Text Placeholder 3"/>
            <p:cNvSpPr txBox="1"/>
            <p:nvPr/>
          </p:nvSpPr>
          <p:spPr>
            <a:xfrm>
              <a:off x="1745161" y="1586047"/>
              <a:ext cx="769441" cy="1846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sz="1400">
                  <a:solidFill/>
                  <a:latin typeface="+mn-ea"/>
                </a:rPr>
                <a:t>添加副XX内容</a:t>
              </a:r>
              <a:endParaRPr lang="en-US" sz="1600" dirty="0">
                <a:solidFill>
                  <a:schemeClr val="tx1">
                    <a:lumMod val="65000"/>
                    <a:lumOff val="35000"/>
                  </a:schemeClr>
                </a:solidFill>
                <a:latin typeface="+mn-ea"/>
              </a:endParaRPr>
            </a:p>
          </p:txBody>
        </p:sp>
        <p:sp>
          <p:nvSpPr>
            <p:cNvPr id="51" name="Text Placeholder 3"/>
            <p:cNvSpPr txBox="1"/>
            <p:nvPr/>
          </p:nvSpPr>
          <p:spPr>
            <a:xfrm>
              <a:off x="535399" y="1755324"/>
              <a:ext cx="1979203"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sz="1100">
                  <a:solidFill/>
                  <a:latin typeface="+mn-ea"/>
                </a:rPr>
                <a:t>此处添加详细文本描述，建议与XX内容相关并符合整体语言风格</a:t>
              </a:r>
              <a:endParaRPr lang="en-US" sz="1300" dirty="0">
                <a:solidFill>
                  <a:schemeClr val="tx1">
                    <a:lumMod val="65000"/>
                    <a:lumOff val="35000"/>
                  </a:schemeClr>
                </a:solidFill>
                <a:latin typeface="+mn-ea"/>
              </a:endParaRPr>
            </a:p>
          </p:txBody>
        </p:sp>
      </p:grpSp>
      <p:grpSp>
        <p:nvGrpSpPr>
          <p:cNvPr id="70" name="Group 69"/>
          <p:cNvGrpSpPr/>
          <p:nvPr/>
        </p:nvGrpSpPr>
        <p:grpSpPr>
          <a:xfrm>
            <a:off x="5200877" y="2426942"/>
            <a:ext cx="1788660" cy="2794412"/>
            <a:chOff x="3901165" y="1799301"/>
            <a:chExt cx="1341670" cy="2095809"/>
          </a:xfrm>
        </p:grpSpPr>
        <p:cxnSp>
          <p:nvCxnSpPr>
            <p:cNvPr id="24" name="Straight Connector 23"/>
            <p:cNvCxnSpPr/>
            <p:nvPr/>
          </p:nvCxnSpPr>
          <p:spPr>
            <a:xfrm>
              <a:off x="4572000" y="2491385"/>
              <a:ext cx="0" cy="1238728"/>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
          <p:nvSpPr>
            <p:cNvPr id="25" name="Oval 24"/>
            <p:cNvSpPr/>
            <p:nvPr/>
          </p:nvSpPr>
          <p:spPr>
            <a:xfrm>
              <a:off x="4499729" y="3750568"/>
              <a:ext cx="144542" cy="144542"/>
            </a:xfrm>
            <a:prstGeom prst="ellipse">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sp>
          <p:nvSpPr>
            <p:cNvPr id="13" name="Oval 12"/>
            <p:cNvSpPr/>
            <p:nvPr/>
          </p:nvSpPr>
          <p:spPr>
            <a:xfrm>
              <a:off x="3901165" y="1799301"/>
              <a:ext cx="1341670" cy="134166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00">
                <a:latin typeface="+mn-ea"/>
              </a:endParaRPr>
            </a:p>
          </p:txBody>
        </p:sp>
        <p:sp>
          <p:nvSpPr>
            <p:cNvPr id="59" name="TextBox 58"/>
            <p:cNvSpPr txBox="1"/>
            <p:nvPr/>
          </p:nvSpPr>
          <p:spPr>
            <a:xfrm>
              <a:off x="4363381" y="2121867"/>
              <a:ext cx="417237" cy="242374"/>
            </a:xfrm>
            <a:prstGeom prst="rect">
              <a:avLst/>
            </a:prstGeom>
            <a:noFill/>
          </p:spPr>
          <p:txBody>
            <a:bodyPr wrap="none" lIns="0" tIns="0" rIns="0" bIns="0" rtlCol="0">
              <a:spAutoFit/>
            </a:bodyPr>
            <a:lstStyle/>
            <a:p>
              <a:pPr algn="ctr"/>
              <a:r>
                <a:rPr lang="en-US" sz="1900" dirty="0">
                  <a:solidFill>
                    <a:schemeClr val="bg1"/>
                  </a:solidFill>
                  <a:latin typeface="+mn-ea"/>
                </a:rPr>
                <a:t>50%</a:t>
              </a:r>
              <a:endParaRPr lang="en-US" sz="2100" dirty="0">
                <a:solidFill>
                  <a:schemeClr val="bg1"/>
                </a:solidFill>
                <a:latin typeface="+mn-ea"/>
              </a:endParaRPr>
            </a:p>
          </p:txBody>
        </p:sp>
        <p:sp>
          <p:nvSpPr>
            <p:cNvPr id="62" name="Rectangle 61"/>
            <p:cNvSpPr/>
            <p:nvPr/>
          </p:nvSpPr>
          <p:spPr>
            <a:xfrm>
              <a:off x="4515642" y="2398929"/>
              <a:ext cx="138566" cy="438581"/>
            </a:xfrm>
            <a:prstGeom prst="rect">
              <a:avLst/>
            </a:prstGeom>
          </p:spPr>
          <p:txBody>
            <a:bodyPr wrap="none">
              <a:spAutoFit/>
            </a:bodyPr>
            <a:lstStyle/>
            <a:p>
              <a:pPr algn="ctr"/>
              <a:endParaRPr lang="en-US" sz="3200" dirty="0">
                <a:solidFill>
                  <a:schemeClr val="bg1"/>
                </a:solidFill>
                <a:latin typeface="+mn-ea"/>
              </a:endParaRPr>
            </a:p>
          </p:txBody>
        </p:sp>
      </p:grpSp>
      <p:grpSp>
        <p:nvGrpSpPr>
          <p:cNvPr id="71" name="Group 70"/>
          <p:cNvGrpSpPr/>
          <p:nvPr/>
        </p:nvGrpSpPr>
        <p:grpSpPr>
          <a:xfrm>
            <a:off x="7195033" y="2591566"/>
            <a:ext cx="1459454" cy="2238389"/>
            <a:chOff x="5396977" y="1922769"/>
            <a:chExt cx="1094733" cy="1678792"/>
          </a:xfrm>
        </p:grpSpPr>
        <p:cxnSp>
          <p:nvCxnSpPr>
            <p:cNvPr id="39" name="Straight Connector 38"/>
            <p:cNvCxnSpPr/>
            <p:nvPr/>
          </p:nvCxnSpPr>
          <p:spPr>
            <a:xfrm>
              <a:off x="5954568" y="2461241"/>
              <a:ext cx="0" cy="1065907"/>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
          <p:nvSpPr>
            <p:cNvPr id="40" name="Oval 39"/>
            <p:cNvSpPr/>
            <p:nvPr/>
          </p:nvSpPr>
          <p:spPr>
            <a:xfrm>
              <a:off x="5882297" y="3457019"/>
              <a:ext cx="144542" cy="144542"/>
            </a:xfrm>
            <a:prstGeom prst="ellipse">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sp>
          <p:nvSpPr>
            <p:cNvPr id="17" name="Oval 16"/>
            <p:cNvSpPr/>
            <p:nvPr/>
          </p:nvSpPr>
          <p:spPr>
            <a:xfrm>
              <a:off x="5396977" y="1922769"/>
              <a:ext cx="1094733" cy="109473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00">
                <a:latin typeface="+mn-ea"/>
              </a:endParaRPr>
            </a:p>
          </p:txBody>
        </p:sp>
        <p:sp>
          <p:nvSpPr>
            <p:cNvPr id="60" name="TextBox 59"/>
            <p:cNvSpPr txBox="1"/>
            <p:nvPr/>
          </p:nvSpPr>
          <p:spPr>
            <a:xfrm>
              <a:off x="5745949" y="2186880"/>
              <a:ext cx="417237" cy="242374"/>
            </a:xfrm>
            <a:prstGeom prst="rect">
              <a:avLst/>
            </a:prstGeom>
            <a:noFill/>
          </p:spPr>
          <p:txBody>
            <a:bodyPr wrap="none" lIns="0" tIns="0" rIns="0" bIns="0" rtlCol="0">
              <a:spAutoFit/>
            </a:bodyPr>
            <a:lstStyle/>
            <a:p>
              <a:pPr algn="ctr"/>
              <a:r>
                <a:rPr lang="en-US" sz="1900" dirty="0">
                  <a:solidFill>
                    <a:schemeClr val="bg1"/>
                  </a:solidFill>
                  <a:latin typeface="+mn-ea"/>
                </a:rPr>
                <a:t>40%</a:t>
              </a:r>
              <a:endParaRPr lang="en-US" sz="2100" dirty="0">
                <a:solidFill>
                  <a:schemeClr val="bg1"/>
                </a:solidFill>
                <a:latin typeface="+mn-ea"/>
              </a:endParaRPr>
            </a:p>
          </p:txBody>
        </p:sp>
        <p:sp>
          <p:nvSpPr>
            <p:cNvPr id="63" name="Rectangle 62"/>
            <p:cNvSpPr/>
            <p:nvPr/>
          </p:nvSpPr>
          <p:spPr>
            <a:xfrm>
              <a:off x="5885284" y="2402068"/>
              <a:ext cx="138566" cy="276999"/>
            </a:xfrm>
            <a:prstGeom prst="rect">
              <a:avLst/>
            </a:prstGeom>
          </p:spPr>
          <p:txBody>
            <a:bodyPr wrap="none">
              <a:spAutoFit/>
            </a:bodyPr>
            <a:lstStyle/>
            <a:p>
              <a:pPr algn="ctr"/>
              <a:endParaRPr lang="en-US" dirty="0">
                <a:solidFill>
                  <a:schemeClr val="bg1"/>
                </a:solidFill>
                <a:latin typeface="+mn-ea"/>
              </a:endParaRPr>
            </a:p>
          </p:txBody>
        </p:sp>
      </p:grpSp>
      <p:grpSp>
        <p:nvGrpSpPr>
          <p:cNvPr id="72" name="Group 71"/>
          <p:cNvGrpSpPr/>
          <p:nvPr/>
        </p:nvGrpSpPr>
        <p:grpSpPr>
          <a:xfrm>
            <a:off x="8859983" y="1865823"/>
            <a:ext cx="1113828" cy="2012549"/>
            <a:chOff x="6645852" y="1378462"/>
            <a:chExt cx="835480" cy="1509412"/>
          </a:xfrm>
        </p:grpSpPr>
        <p:cxnSp>
          <p:nvCxnSpPr>
            <p:cNvPr id="47" name="Straight Connector 46"/>
            <p:cNvCxnSpPr/>
            <p:nvPr/>
          </p:nvCxnSpPr>
          <p:spPr>
            <a:xfrm>
              <a:off x="7049101" y="1519442"/>
              <a:ext cx="0" cy="941799"/>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
          <p:nvSpPr>
            <p:cNvPr id="48" name="Oval 47"/>
            <p:cNvSpPr/>
            <p:nvPr/>
          </p:nvSpPr>
          <p:spPr>
            <a:xfrm>
              <a:off x="6976830" y="1378462"/>
              <a:ext cx="144542" cy="144542"/>
            </a:xfrm>
            <a:prstGeom prst="ellipse">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sp>
          <p:nvSpPr>
            <p:cNvPr id="20" name="Oval 19"/>
            <p:cNvSpPr/>
            <p:nvPr/>
          </p:nvSpPr>
          <p:spPr>
            <a:xfrm>
              <a:off x="6645852" y="2052396"/>
              <a:ext cx="835480" cy="83547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00" dirty="0">
                <a:latin typeface="+mn-ea"/>
              </a:endParaRPr>
            </a:p>
          </p:txBody>
        </p:sp>
        <p:sp>
          <p:nvSpPr>
            <p:cNvPr id="61" name="TextBox 60"/>
            <p:cNvSpPr txBox="1"/>
            <p:nvPr/>
          </p:nvSpPr>
          <p:spPr>
            <a:xfrm>
              <a:off x="6863342" y="2202296"/>
              <a:ext cx="417237" cy="242374"/>
            </a:xfrm>
            <a:prstGeom prst="rect">
              <a:avLst/>
            </a:prstGeom>
            <a:noFill/>
          </p:spPr>
          <p:txBody>
            <a:bodyPr wrap="none" lIns="0" tIns="0" rIns="0" bIns="0" rtlCol="0">
              <a:spAutoFit/>
            </a:bodyPr>
            <a:lstStyle/>
            <a:p>
              <a:pPr algn="ctr"/>
              <a:r>
                <a:rPr lang="en-US" sz="1900" dirty="0">
                  <a:solidFill>
                    <a:schemeClr val="bg1"/>
                  </a:solidFill>
                  <a:latin typeface="+mn-ea"/>
                </a:rPr>
                <a:t>30%</a:t>
              </a:r>
              <a:endParaRPr lang="en-US" sz="2100" dirty="0">
                <a:solidFill>
                  <a:schemeClr val="bg1"/>
                </a:solidFill>
                <a:latin typeface="+mn-ea"/>
              </a:endParaRPr>
            </a:p>
          </p:txBody>
        </p:sp>
        <p:sp>
          <p:nvSpPr>
            <p:cNvPr id="64" name="Rectangle 63"/>
            <p:cNvSpPr/>
            <p:nvPr/>
          </p:nvSpPr>
          <p:spPr>
            <a:xfrm>
              <a:off x="6995057" y="2435049"/>
              <a:ext cx="138566" cy="311624"/>
            </a:xfrm>
            <a:prstGeom prst="rect">
              <a:avLst/>
            </a:prstGeom>
          </p:spPr>
          <p:txBody>
            <a:bodyPr wrap="none">
              <a:spAutoFit/>
            </a:bodyPr>
            <a:lstStyle/>
            <a:p>
              <a:pPr algn="ctr"/>
              <a:endParaRPr lang="en-US" sz="2100" dirty="0">
                <a:solidFill>
                  <a:schemeClr val="bg1"/>
                </a:solidFill>
                <a:latin typeface="+mn-ea"/>
              </a:endParaRPr>
            </a:p>
          </p:txBody>
        </p:sp>
      </p:grpSp>
      <p:grpSp>
        <p:nvGrpSpPr>
          <p:cNvPr id="68" name="Group 67"/>
          <p:cNvGrpSpPr/>
          <p:nvPr/>
        </p:nvGrpSpPr>
        <p:grpSpPr>
          <a:xfrm>
            <a:off x="2216602" y="1865823"/>
            <a:ext cx="1113828" cy="2012549"/>
            <a:chOff x="1662668" y="1378462"/>
            <a:chExt cx="835480" cy="1509412"/>
          </a:xfrm>
        </p:grpSpPr>
        <p:cxnSp>
          <p:nvCxnSpPr>
            <p:cNvPr id="41" name="Straight Connector 40"/>
            <p:cNvCxnSpPr/>
            <p:nvPr/>
          </p:nvCxnSpPr>
          <p:spPr>
            <a:xfrm>
              <a:off x="2080408" y="1519442"/>
              <a:ext cx="0" cy="941799"/>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
          <p:nvSpPr>
            <p:cNvPr id="42" name="Oval 41"/>
            <p:cNvSpPr/>
            <p:nvPr/>
          </p:nvSpPr>
          <p:spPr>
            <a:xfrm>
              <a:off x="2008137" y="1378462"/>
              <a:ext cx="144542" cy="144542"/>
            </a:xfrm>
            <a:prstGeom prst="ellipse">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sp>
          <p:nvSpPr>
            <p:cNvPr id="5" name="Oval 4"/>
            <p:cNvSpPr/>
            <p:nvPr/>
          </p:nvSpPr>
          <p:spPr>
            <a:xfrm>
              <a:off x="1662668" y="2052396"/>
              <a:ext cx="835480" cy="835478"/>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00" dirty="0">
                <a:latin typeface="+mn-ea"/>
              </a:endParaRPr>
            </a:p>
          </p:txBody>
        </p:sp>
        <p:sp>
          <p:nvSpPr>
            <p:cNvPr id="57" name="TextBox 56"/>
            <p:cNvSpPr txBox="1"/>
            <p:nvPr/>
          </p:nvSpPr>
          <p:spPr>
            <a:xfrm>
              <a:off x="1870456" y="2235633"/>
              <a:ext cx="417237" cy="242374"/>
            </a:xfrm>
            <a:prstGeom prst="rect">
              <a:avLst/>
            </a:prstGeom>
            <a:noFill/>
          </p:spPr>
          <p:txBody>
            <a:bodyPr wrap="none" lIns="0" tIns="0" rIns="0" bIns="0" rtlCol="0">
              <a:spAutoFit/>
            </a:bodyPr>
            <a:lstStyle/>
            <a:p>
              <a:pPr algn="ctr"/>
              <a:r>
                <a:rPr lang="en-US" sz="1900" dirty="0">
                  <a:solidFill>
                    <a:schemeClr val="bg1"/>
                  </a:solidFill>
                  <a:latin typeface="+mn-ea"/>
                </a:rPr>
                <a:t>30%</a:t>
              </a:r>
              <a:endParaRPr lang="en-US" sz="2100" dirty="0">
                <a:solidFill>
                  <a:schemeClr val="bg1"/>
                </a:solidFill>
                <a:latin typeface="+mn-ea"/>
              </a:endParaRPr>
            </a:p>
          </p:txBody>
        </p:sp>
        <p:sp>
          <p:nvSpPr>
            <p:cNvPr id="65" name="Rectangle 64"/>
            <p:cNvSpPr/>
            <p:nvPr/>
          </p:nvSpPr>
          <p:spPr>
            <a:xfrm>
              <a:off x="2011125" y="2403691"/>
              <a:ext cx="138566" cy="311624"/>
            </a:xfrm>
            <a:prstGeom prst="rect">
              <a:avLst/>
            </a:prstGeom>
          </p:spPr>
          <p:txBody>
            <a:bodyPr wrap="none">
              <a:spAutoFit/>
            </a:bodyPr>
            <a:lstStyle/>
            <a:p>
              <a:pPr algn="ctr"/>
              <a:endParaRPr lang="en-US" sz="2100" dirty="0">
                <a:solidFill>
                  <a:schemeClr val="bg1">
                    <a:lumMod val="95000"/>
                  </a:schemeClr>
                </a:solidFill>
                <a:latin typeface="+mn-ea"/>
              </a:endParaRPr>
            </a:p>
          </p:txBody>
        </p:sp>
      </p:grpSp>
      <p:grpSp>
        <p:nvGrpSpPr>
          <p:cNvPr id="69" name="Group 68"/>
          <p:cNvGrpSpPr/>
          <p:nvPr/>
        </p:nvGrpSpPr>
        <p:grpSpPr>
          <a:xfrm>
            <a:off x="3535927" y="2591566"/>
            <a:ext cx="1459454" cy="2238389"/>
            <a:chOff x="2652290" y="1922769"/>
            <a:chExt cx="1094733" cy="1678792"/>
          </a:xfrm>
        </p:grpSpPr>
        <p:cxnSp>
          <p:nvCxnSpPr>
            <p:cNvPr id="32" name="Straight Connector 31"/>
            <p:cNvCxnSpPr/>
            <p:nvPr/>
          </p:nvCxnSpPr>
          <p:spPr>
            <a:xfrm>
              <a:off x="3199656" y="2461241"/>
              <a:ext cx="0" cy="1065907"/>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
          <p:nvSpPr>
            <p:cNvPr id="33" name="Oval 32"/>
            <p:cNvSpPr/>
            <p:nvPr/>
          </p:nvSpPr>
          <p:spPr>
            <a:xfrm>
              <a:off x="3127385" y="3457019"/>
              <a:ext cx="144542" cy="144542"/>
            </a:xfrm>
            <a:prstGeom prst="ellipse">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sp>
          <p:nvSpPr>
            <p:cNvPr id="9" name="Oval 8"/>
            <p:cNvSpPr/>
            <p:nvPr/>
          </p:nvSpPr>
          <p:spPr>
            <a:xfrm>
              <a:off x="2652290" y="1922769"/>
              <a:ext cx="1094733" cy="109473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00">
                <a:latin typeface="+mn-ea"/>
              </a:endParaRPr>
            </a:p>
          </p:txBody>
        </p:sp>
        <p:sp>
          <p:nvSpPr>
            <p:cNvPr id="58" name="TextBox 57"/>
            <p:cNvSpPr txBox="1"/>
            <p:nvPr/>
          </p:nvSpPr>
          <p:spPr>
            <a:xfrm>
              <a:off x="2991038" y="2183741"/>
              <a:ext cx="417237" cy="242374"/>
            </a:xfrm>
            <a:prstGeom prst="rect">
              <a:avLst/>
            </a:prstGeom>
            <a:noFill/>
          </p:spPr>
          <p:txBody>
            <a:bodyPr wrap="none" lIns="0" tIns="0" rIns="0" bIns="0" rtlCol="0">
              <a:spAutoFit/>
            </a:bodyPr>
            <a:lstStyle/>
            <a:p>
              <a:pPr algn="ctr"/>
              <a:r>
                <a:rPr lang="en-US" sz="1900" dirty="0">
                  <a:solidFill>
                    <a:schemeClr val="bg1"/>
                  </a:solidFill>
                  <a:latin typeface="+mn-ea"/>
                </a:rPr>
                <a:t>40%</a:t>
              </a:r>
              <a:endParaRPr lang="en-US" sz="2100" dirty="0">
                <a:solidFill>
                  <a:schemeClr val="bg1"/>
                </a:solidFill>
                <a:latin typeface="+mn-ea"/>
              </a:endParaRPr>
            </a:p>
          </p:txBody>
        </p:sp>
        <p:sp>
          <p:nvSpPr>
            <p:cNvPr id="66" name="Rectangle 65"/>
            <p:cNvSpPr/>
            <p:nvPr/>
          </p:nvSpPr>
          <p:spPr>
            <a:xfrm>
              <a:off x="3130372" y="2398929"/>
              <a:ext cx="138566" cy="438581"/>
            </a:xfrm>
            <a:prstGeom prst="rect">
              <a:avLst/>
            </a:prstGeom>
          </p:spPr>
          <p:txBody>
            <a:bodyPr wrap="none">
              <a:spAutoFit/>
            </a:bodyPr>
            <a:lstStyle/>
            <a:p>
              <a:pPr algn="ctr"/>
              <a:endParaRPr lang="en-US" sz="3200" dirty="0">
                <a:solidFill>
                  <a:schemeClr val="bg1">
                    <a:lumMod val="95000"/>
                  </a:schemeClr>
                </a:solidFill>
                <a:latin typeface="+mn-ea"/>
              </a:endParaRPr>
            </a:p>
          </p:txBody>
        </p:sp>
      </p:grpSp>
      <p:sp>
        <p:nvSpPr>
          <p:cNvPr id="53" name="Freeform 143"/>
          <p:cNvSpPr>
            <a:spLocks noEditPoints="1"/>
          </p:cNvSpPr>
          <p:nvPr/>
        </p:nvSpPr>
        <p:spPr bwMode="auto">
          <a:xfrm>
            <a:off x="2574390" y="3314070"/>
            <a:ext cx="406232" cy="374211"/>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54" name="Freeform 92"/>
          <p:cNvSpPr>
            <a:spLocks noEditPoints="1"/>
          </p:cNvSpPr>
          <p:nvPr/>
        </p:nvSpPr>
        <p:spPr bwMode="auto">
          <a:xfrm>
            <a:off x="4072489" y="3341013"/>
            <a:ext cx="383070" cy="390248"/>
          </a:xfrm>
          <a:custGeom>
            <a:avLst/>
            <a:gdLst>
              <a:gd name="T0" fmla="*/ 143 w 148"/>
              <a:gd name="T1" fmla="*/ 130 h 151"/>
              <a:gd name="T2" fmla="*/ 100 w 148"/>
              <a:gd name="T3" fmla="*/ 86 h 151"/>
              <a:gd name="T4" fmla="*/ 110 w 148"/>
              <a:gd name="T5" fmla="*/ 55 h 151"/>
              <a:gd name="T6" fmla="*/ 55 w 148"/>
              <a:gd name="T7" fmla="*/ 0 h 151"/>
              <a:gd name="T8" fmla="*/ 0 w 148"/>
              <a:gd name="T9" fmla="*/ 55 h 151"/>
              <a:gd name="T10" fmla="*/ 55 w 148"/>
              <a:gd name="T11" fmla="*/ 109 h 151"/>
              <a:gd name="T12" fmla="*/ 81 w 148"/>
              <a:gd name="T13" fmla="*/ 103 h 151"/>
              <a:gd name="T14" fmla="*/ 126 w 148"/>
              <a:gd name="T15" fmla="*/ 147 h 151"/>
              <a:gd name="T16" fmla="*/ 143 w 148"/>
              <a:gd name="T17" fmla="*/ 147 h 151"/>
              <a:gd name="T18" fmla="*/ 143 w 148"/>
              <a:gd name="T19" fmla="*/ 130 h 151"/>
              <a:gd name="T20" fmla="*/ 19 w 148"/>
              <a:gd name="T21" fmla="*/ 55 h 151"/>
              <a:gd name="T22" fmla="*/ 55 w 148"/>
              <a:gd name="T23" fmla="*/ 18 h 151"/>
              <a:gd name="T24" fmla="*/ 92 w 148"/>
              <a:gd name="T25" fmla="*/ 55 h 151"/>
              <a:gd name="T26" fmla="*/ 55 w 148"/>
              <a:gd name="T27" fmla="*/ 91 h 151"/>
              <a:gd name="T28" fmla="*/ 19 w 148"/>
              <a:gd name="T29" fmla="*/ 5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8" h="151">
                <a:moveTo>
                  <a:pt x="143" y="130"/>
                </a:moveTo>
                <a:cubicBezTo>
                  <a:pt x="100" y="86"/>
                  <a:pt x="100" y="86"/>
                  <a:pt x="100" y="86"/>
                </a:cubicBezTo>
                <a:cubicBezTo>
                  <a:pt x="106" y="77"/>
                  <a:pt x="110" y="67"/>
                  <a:pt x="110" y="55"/>
                </a:cubicBezTo>
                <a:cubicBezTo>
                  <a:pt x="110" y="24"/>
                  <a:pt x="85" y="0"/>
                  <a:pt x="55" y="0"/>
                </a:cubicBezTo>
                <a:cubicBezTo>
                  <a:pt x="25" y="0"/>
                  <a:pt x="0" y="24"/>
                  <a:pt x="0" y="55"/>
                </a:cubicBezTo>
                <a:cubicBezTo>
                  <a:pt x="0" y="85"/>
                  <a:pt x="25" y="109"/>
                  <a:pt x="55" y="109"/>
                </a:cubicBezTo>
                <a:cubicBezTo>
                  <a:pt x="65" y="109"/>
                  <a:pt x="74" y="107"/>
                  <a:pt x="81" y="103"/>
                </a:cubicBezTo>
                <a:cubicBezTo>
                  <a:pt x="126" y="147"/>
                  <a:pt x="126" y="147"/>
                  <a:pt x="126" y="147"/>
                </a:cubicBezTo>
                <a:cubicBezTo>
                  <a:pt x="130" y="151"/>
                  <a:pt x="138" y="151"/>
                  <a:pt x="143" y="147"/>
                </a:cubicBezTo>
                <a:cubicBezTo>
                  <a:pt x="148" y="142"/>
                  <a:pt x="148" y="134"/>
                  <a:pt x="143" y="130"/>
                </a:cubicBezTo>
                <a:close/>
                <a:moveTo>
                  <a:pt x="19" y="55"/>
                </a:moveTo>
                <a:cubicBezTo>
                  <a:pt x="19" y="34"/>
                  <a:pt x="35" y="18"/>
                  <a:pt x="55" y="18"/>
                </a:cubicBezTo>
                <a:cubicBezTo>
                  <a:pt x="75" y="18"/>
                  <a:pt x="92" y="34"/>
                  <a:pt x="92" y="55"/>
                </a:cubicBezTo>
                <a:cubicBezTo>
                  <a:pt x="92" y="75"/>
                  <a:pt x="75" y="91"/>
                  <a:pt x="55" y="91"/>
                </a:cubicBezTo>
                <a:cubicBezTo>
                  <a:pt x="35" y="91"/>
                  <a:pt x="19" y="75"/>
                  <a:pt x="19" y="55"/>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grpSp>
        <p:nvGrpSpPr>
          <p:cNvPr id="55" name="组合 54"/>
          <p:cNvGrpSpPr/>
          <p:nvPr/>
        </p:nvGrpSpPr>
        <p:grpSpPr>
          <a:xfrm>
            <a:off x="5817839" y="3277774"/>
            <a:ext cx="581996" cy="544612"/>
            <a:chOff x="6661150" y="233363"/>
            <a:chExt cx="320675" cy="300038"/>
          </a:xfrm>
          <a:solidFill>
            <a:schemeClr val="bg1"/>
          </a:solidFill>
        </p:grpSpPr>
        <p:sp>
          <p:nvSpPr>
            <p:cNvPr id="56" name="Freeform 153"/>
            <p:cNvSpPr/>
            <p:nvPr/>
          </p:nvSpPr>
          <p:spPr bwMode="auto">
            <a:xfrm>
              <a:off x="6677025" y="315913"/>
              <a:ext cx="79375" cy="187325"/>
            </a:xfrm>
            <a:custGeom>
              <a:avLst/>
              <a:gdLst>
                <a:gd name="T0" fmla="*/ 34 w 34"/>
                <a:gd name="T1" fmla="*/ 81 h 81"/>
                <a:gd name="T2" fmla="*/ 34 w 34"/>
                <a:gd name="T3" fmla="*/ 8 h 81"/>
                <a:gd name="T4" fmla="*/ 26 w 34"/>
                <a:gd name="T5" fmla="*/ 0 h 81"/>
                <a:gd name="T6" fmla="*/ 9 w 34"/>
                <a:gd name="T7" fmla="*/ 0 h 81"/>
                <a:gd name="T8" fmla="*/ 0 w 34"/>
                <a:gd name="T9" fmla="*/ 8 h 81"/>
                <a:gd name="T10" fmla="*/ 0 w 34"/>
                <a:gd name="T11" fmla="*/ 81 h 81"/>
                <a:gd name="T12" fmla="*/ 34 w 34"/>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34" h="81">
                  <a:moveTo>
                    <a:pt x="34" y="81"/>
                  </a:moveTo>
                  <a:cubicBezTo>
                    <a:pt x="34" y="8"/>
                    <a:pt x="34" y="8"/>
                    <a:pt x="34" y="8"/>
                  </a:cubicBezTo>
                  <a:cubicBezTo>
                    <a:pt x="34" y="4"/>
                    <a:pt x="30" y="0"/>
                    <a:pt x="26" y="0"/>
                  </a:cubicBezTo>
                  <a:cubicBezTo>
                    <a:pt x="9" y="0"/>
                    <a:pt x="9" y="0"/>
                    <a:pt x="9" y="0"/>
                  </a:cubicBezTo>
                  <a:cubicBezTo>
                    <a:pt x="4" y="0"/>
                    <a:pt x="0" y="4"/>
                    <a:pt x="0" y="8"/>
                  </a:cubicBezTo>
                  <a:cubicBezTo>
                    <a:pt x="0" y="81"/>
                    <a:pt x="0" y="81"/>
                    <a:pt x="0" y="81"/>
                  </a:cubicBezTo>
                  <a:lnTo>
                    <a:pt x="34" y="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73" name="Freeform 154"/>
            <p:cNvSpPr/>
            <p:nvPr/>
          </p:nvSpPr>
          <p:spPr bwMode="auto">
            <a:xfrm>
              <a:off x="6783388" y="233363"/>
              <a:ext cx="77788" cy="269875"/>
            </a:xfrm>
            <a:custGeom>
              <a:avLst/>
              <a:gdLst>
                <a:gd name="T0" fmla="*/ 34 w 34"/>
                <a:gd name="T1" fmla="*/ 117 h 117"/>
                <a:gd name="T2" fmla="*/ 34 w 34"/>
                <a:gd name="T3" fmla="*/ 8 h 117"/>
                <a:gd name="T4" fmla="*/ 25 w 34"/>
                <a:gd name="T5" fmla="*/ 0 h 117"/>
                <a:gd name="T6" fmla="*/ 8 w 34"/>
                <a:gd name="T7" fmla="*/ 0 h 117"/>
                <a:gd name="T8" fmla="*/ 0 w 34"/>
                <a:gd name="T9" fmla="*/ 8 h 117"/>
                <a:gd name="T10" fmla="*/ 0 w 34"/>
                <a:gd name="T11" fmla="*/ 117 h 117"/>
                <a:gd name="T12" fmla="*/ 34 w 34"/>
                <a:gd name="T13" fmla="*/ 117 h 117"/>
              </a:gdLst>
              <a:ahLst/>
              <a:cxnLst>
                <a:cxn ang="0">
                  <a:pos x="T0" y="T1"/>
                </a:cxn>
                <a:cxn ang="0">
                  <a:pos x="T2" y="T3"/>
                </a:cxn>
                <a:cxn ang="0">
                  <a:pos x="T4" y="T5"/>
                </a:cxn>
                <a:cxn ang="0">
                  <a:pos x="T6" y="T7"/>
                </a:cxn>
                <a:cxn ang="0">
                  <a:pos x="T8" y="T9"/>
                </a:cxn>
                <a:cxn ang="0">
                  <a:pos x="T10" y="T11"/>
                </a:cxn>
                <a:cxn ang="0">
                  <a:pos x="T12" y="T13"/>
                </a:cxn>
              </a:cxnLst>
              <a:rect l="0" t="0" r="r" b="b"/>
              <a:pathLst>
                <a:path w="34" h="117">
                  <a:moveTo>
                    <a:pt x="34" y="117"/>
                  </a:moveTo>
                  <a:cubicBezTo>
                    <a:pt x="34" y="8"/>
                    <a:pt x="34" y="8"/>
                    <a:pt x="34" y="8"/>
                  </a:cubicBezTo>
                  <a:cubicBezTo>
                    <a:pt x="34" y="4"/>
                    <a:pt x="30" y="0"/>
                    <a:pt x="25" y="0"/>
                  </a:cubicBezTo>
                  <a:cubicBezTo>
                    <a:pt x="8" y="0"/>
                    <a:pt x="8" y="0"/>
                    <a:pt x="8" y="0"/>
                  </a:cubicBezTo>
                  <a:cubicBezTo>
                    <a:pt x="3" y="0"/>
                    <a:pt x="0" y="4"/>
                    <a:pt x="0" y="8"/>
                  </a:cubicBezTo>
                  <a:cubicBezTo>
                    <a:pt x="0" y="117"/>
                    <a:pt x="0" y="117"/>
                    <a:pt x="0" y="117"/>
                  </a:cubicBezTo>
                  <a:lnTo>
                    <a:pt x="34"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74" name="Freeform 155"/>
            <p:cNvSpPr/>
            <p:nvPr/>
          </p:nvSpPr>
          <p:spPr bwMode="auto">
            <a:xfrm>
              <a:off x="6886575" y="358776"/>
              <a:ext cx="79375" cy="144463"/>
            </a:xfrm>
            <a:custGeom>
              <a:avLst/>
              <a:gdLst>
                <a:gd name="T0" fmla="*/ 34 w 34"/>
                <a:gd name="T1" fmla="*/ 63 h 63"/>
                <a:gd name="T2" fmla="*/ 34 w 34"/>
                <a:gd name="T3" fmla="*/ 8 h 63"/>
                <a:gd name="T4" fmla="*/ 25 w 34"/>
                <a:gd name="T5" fmla="*/ 0 h 63"/>
                <a:gd name="T6" fmla="*/ 8 w 34"/>
                <a:gd name="T7" fmla="*/ 0 h 63"/>
                <a:gd name="T8" fmla="*/ 0 w 34"/>
                <a:gd name="T9" fmla="*/ 8 h 63"/>
                <a:gd name="T10" fmla="*/ 0 w 34"/>
                <a:gd name="T11" fmla="*/ 63 h 63"/>
                <a:gd name="T12" fmla="*/ 34 w 3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34" h="63">
                  <a:moveTo>
                    <a:pt x="34" y="63"/>
                  </a:moveTo>
                  <a:cubicBezTo>
                    <a:pt x="34" y="8"/>
                    <a:pt x="34" y="8"/>
                    <a:pt x="34" y="8"/>
                  </a:cubicBezTo>
                  <a:cubicBezTo>
                    <a:pt x="34" y="4"/>
                    <a:pt x="30" y="0"/>
                    <a:pt x="25" y="0"/>
                  </a:cubicBezTo>
                  <a:cubicBezTo>
                    <a:pt x="8" y="0"/>
                    <a:pt x="8" y="0"/>
                    <a:pt x="8" y="0"/>
                  </a:cubicBezTo>
                  <a:cubicBezTo>
                    <a:pt x="4" y="0"/>
                    <a:pt x="0" y="4"/>
                    <a:pt x="0" y="8"/>
                  </a:cubicBezTo>
                  <a:cubicBezTo>
                    <a:pt x="0" y="63"/>
                    <a:pt x="0" y="63"/>
                    <a:pt x="0" y="63"/>
                  </a:cubicBezTo>
                  <a:lnTo>
                    <a:pt x="34" y="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75" name="Rectangle 156"/>
            <p:cNvSpPr>
              <a:spLocks noChangeArrowheads="1"/>
            </p:cNvSpPr>
            <p:nvPr/>
          </p:nvSpPr>
          <p:spPr bwMode="auto">
            <a:xfrm>
              <a:off x="6661150" y="512763"/>
              <a:ext cx="320675" cy="20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mn-ea"/>
              </a:endParaRPr>
            </a:p>
          </p:txBody>
        </p:sp>
      </p:grpSp>
      <p:sp>
        <p:nvSpPr>
          <p:cNvPr id="76" name="Freeform 140"/>
          <p:cNvSpPr>
            <a:spLocks noEditPoints="1"/>
          </p:cNvSpPr>
          <p:nvPr/>
        </p:nvSpPr>
        <p:spPr bwMode="auto">
          <a:xfrm>
            <a:off x="7723834" y="3337012"/>
            <a:ext cx="399431" cy="399483"/>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grpSp>
        <p:nvGrpSpPr>
          <p:cNvPr id="77" name="组合 76"/>
          <p:cNvGrpSpPr/>
          <p:nvPr/>
        </p:nvGrpSpPr>
        <p:grpSpPr>
          <a:xfrm>
            <a:off x="9240505" y="3357992"/>
            <a:ext cx="352781" cy="343917"/>
            <a:chOff x="8175625" y="987426"/>
            <a:chExt cx="314325" cy="306388"/>
          </a:xfrm>
          <a:solidFill>
            <a:schemeClr val="bg1"/>
          </a:solidFill>
        </p:grpSpPr>
        <p:sp>
          <p:nvSpPr>
            <p:cNvPr id="78" name="Freeform 104"/>
            <p:cNvSpPr/>
            <p:nvPr/>
          </p:nvSpPr>
          <p:spPr bwMode="auto">
            <a:xfrm>
              <a:off x="8258175" y="1144588"/>
              <a:ext cx="42863" cy="98425"/>
            </a:xfrm>
            <a:custGeom>
              <a:avLst/>
              <a:gdLst>
                <a:gd name="T0" fmla="*/ 11 w 19"/>
                <a:gd name="T1" fmla="*/ 43 h 43"/>
                <a:gd name="T2" fmla="*/ 19 w 19"/>
                <a:gd name="T3" fmla="*/ 43 h 43"/>
                <a:gd name="T4" fmla="*/ 19 w 19"/>
                <a:gd name="T5" fmla="*/ 0 h 43"/>
                <a:gd name="T6" fmla="*/ 12 w 19"/>
                <a:gd name="T7" fmla="*/ 0 h 43"/>
                <a:gd name="T8" fmla="*/ 11 w 19"/>
                <a:gd name="T9" fmla="*/ 4 h 43"/>
                <a:gd name="T10" fmla="*/ 8 w 19"/>
                <a:gd name="T11" fmla="*/ 7 h 43"/>
                <a:gd name="T12" fmla="*/ 4 w 19"/>
                <a:gd name="T13" fmla="*/ 8 h 43"/>
                <a:gd name="T14" fmla="*/ 0 w 19"/>
                <a:gd name="T15" fmla="*/ 9 h 43"/>
                <a:gd name="T16" fmla="*/ 0 w 19"/>
                <a:gd name="T17" fmla="*/ 15 h 43"/>
                <a:gd name="T18" fmla="*/ 11 w 19"/>
                <a:gd name="T19" fmla="*/ 15 h 43"/>
                <a:gd name="T20" fmla="*/ 11 w 19"/>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 h="43">
                  <a:moveTo>
                    <a:pt x="11" y="43"/>
                  </a:moveTo>
                  <a:cubicBezTo>
                    <a:pt x="19" y="43"/>
                    <a:pt x="19" y="43"/>
                    <a:pt x="19" y="43"/>
                  </a:cubicBezTo>
                  <a:cubicBezTo>
                    <a:pt x="19" y="0"/>
                    <a:pt x="19" y="0"/>
                    <a:pt x="19" y="0"/>
                  </a:cubicBezTo>
                  <a:cubicBezTo>
                    <a:pt x="12" y="0"/>
                    <a:pt x="12" y="0"/>
                    <a:pt x="12" y="0"/>
                  </a:cubicBezTo>
                  <a:cubicBezTo>
                    <a:pt x="12" y="2"/>
                    <a:pt x="12" y="3"/>
                    <a:pt x="11" y="4"/>
                  </a:cubicBezTo>
                  <a:cubicBezTo>
                    <a:pt x="10" y="5"/>
                    <a:pt x="9" y="6"/>
                    <a:pt x="8" y="7"/>
                  </a:cubicBezTo>
                  <a:cubicBezTo>
                    <a:pt x="7" y="8"/>
                    <a:pt x="6" y="8"/>
                    <a:pt x="4" y="8"/>
                  </a:cubicBezTo>
                  <a:cubicBezTo>
                    <a:pt x="3" y="9"/>
                    <a:pt x="1" y="9"/>
                    <a:pt x="0" y="9"/>
                  </a:cubicBezTo>
                  <a:cubicBezTo>
                    <a:pt x="0" y="15"/>
                    <a:pt x="0" y="15"/>
                    <a:pt x="0" y="15"/>
                  </a:cubicBezTo>
                  <a:cubicBezTo>
                    <a:pt x="11" y="15"/>
                    <a:pt x="11" y="15"/>
                    <a:pt x="11" y="15"/>
                  </a:cubicBezTo>
                  <a:lnTo>
                    <a:pt x="11"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79" name="Freeform 105"/>
            <p:cNvSpPr/>
            <p:nvPr/>
          </p:nvSpPr>
          <p:spPr bwMode="auto">
            <a:xfrm>
              <a:off x="8324850" y="1144588"/>
              <a:ext cx="71438" cy="98425"/>
            </a:xfrm>
            <a:custGeom>
              <a:avLst/>
              <a:gdLst>
                <a:gd name="T0" fmla="*/ 21 w 31"/>
                <a:gd name="T1" fmla="*/ 34 h 43"/>
                <a:gd name="T2" fmla="*/ 18 w 31"/>
                <a:gd name="T3" fmla="*/ 36 h 43"/>
                <a:gd name="T4" fmla="*/ 15 w 31"/>
                <a:gd name="T5" fmla="*/ 36 h 43"/>
                <a:gd name="T6" fmla="*/ 11 w 31"/>
                <a:gd name="T7" fmla="*/ 35 h 43"/>
                <a:gd name="T8" fmla="*/ 8 w 31"/>
                <a:gd name="T9" fmla="*/ 30 h 43"/>
                <a:gd name="T10" fmla="*/ 0 w 31"/>
                <a:gd name="T11" fmla="*/ 30 h 43"/>
                <a:gd name="T12" fmla="*/ 1 w 31"/>
                <a:gd name="T13" fmla="*/ 36 h 43"/>
                <a:gd name="T14" fmla="*/ 5 w 31"/>
                <a:gd name="T15" fmla="*/ 40 h 43"/>
                <a:gd name="T16" fmla="*/ 10 w 31"/>
                <a:gd name="T17" fmla="*/ 43 h 43"/>
                <a:gd name="T18" fmla="*/ 15 w 31"/>
                <a:gd name="T19" fmla="*/ 43 h 43"/>
                <a:gd name="T20" fmla="*/ 22 w 31"/>
                <a:gd name="T21" fmla="*/ 42 h 43"/>
                <a:gd name="T22" fmla="*/ 27 w 31"/>
                <a:gd name="T23" fmla="*/ 39 h 43"/>
                <a:gd name="T24" fmla="*/ 30 w 31"/>
                <a:gd name="T25" fmla="*/ 34 h 43"/>
                <a:gd name="T26" fmla="*/ 31 w 31"/>
                <a:gd name="T27" fmla="*/ 28 h 43"/>
                <a:gd name="T28" fmla="*/ 30 w 31"/>
                <a:gd name="T29" fmla="*/ 23 h 43"/>
                <a:gd name="T30" fmla="*/ 28 w 31"/>
                <a:gd name="T31" fmla="*/ 18 h 43"/>
                <a:gd name="T32" fmla="*/ 24 w 31"/>
                <a:gd name="T33" fmla="*/ 15 h 43"/>
                <a:gd name="T34" fmla="*/ 18 w 31"/>
                <a:gd name="T35" fmla="*/ 14 h 43"/>
                <a:gd name="T36" fmla="*/ 14 w 31"/>
                <a:gd name="T37" fmla="*/ 14 h 43"/>
                <a:gd name="T38" fmla="*/ 10 w 31"/>
                <a:gd name="T39" fmla="*/ 17 h 43"/>
                <a:gd name="T40" fmla="*/ 10 w 31"/>
                <a:gd name="T41" fmla="*/ 17 h 43"/>
                <a:gd name="T42" fmla="*/ 11 w 31"/>
                <a:gd name="T43" fmla="*/ 7 h 43"/>
                <a:gd name="T44" fmla="*/ 29 w 31"/>
                <a:gd name="T45" fmla="*/ 7 h 43"/>
                <a:gd name="T46" fmla="*/ 29 w 31"/>
                <a:gd name="T47" fmla="*/ 0 h 43"/>
                <a:gd name="T48" fmla="*/ 5 w 31"/>
                <a:gd name="T49" fmla="*/ 0 h 43"/>
                <a:gd name="T50" fmla="*/ 1 w 31"/>
                <a:gd name="T51" fmla="*/ 24 h 43"/>
                <a:gd name="T52" fmla="*/ 9 w 31"/>
                <a:gd name="T53" fmla="*/ 24 h 43"/>
                <a:gd name="T54" fmla="*/ 12 w 31"/>
                <a:gd name="T55" fmla="*/ 21 h 43"/>
                <a:gd name="T56" fmla="*/ 15 w 31"/>
                <a:gd name="T57" fmla="*/ 20 h 43"/>
                <a:gd name="T58" fmla="*/ 18 w 31"/>
                <a:gd name="T59" fmla="*/ 21 h 43"/>
                <a:gd name="T60" fmla="*/ 21 w 31"/>
                <a:gd name="T61" fmla="*/ 23 h 43"/>
                <a:gd name="T62" fmla="*/ 22 w 31"/>
                <a:gd name="T63" fmla="*/ 25 h 43"/>
                <a:gd name="T64" fmla="*/ 23 w 31"/>
                <a:gd name="T65" fmla="*/ 28 h 43"/>
                <a:gd name="T66" fmla="*/ 22 w 31"/>
                <a:gd name="T67" fmla="*/ 31 h 43"/>
                <a:gd name="T68" fmla="*/ 21 w 31"/>
                <a:gd name="T69" fmla="*/ 34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 h="43">
                  <a:moveTo>
                    <a:pt x="21" y="34"/>
                  </a:moveTo>
                  <a:cubicBezTo>
                    <a:pt x="20" y="35"/>
                    <a:pt x="19" y="35"/>
                    <a:pt x="18" y="36"/>
                  </a:cubicBezTo>
                  <a:cubicBezTo>
                    <a:pt x="17" y="36"/>
                    <a:pt x="16" y="36"/>
                    <a:pt x="15" y="36"/>
                  </a:cubicBezTo>
                  <a:cubicBezTo>
                    <a:pt x="13" y="36"/>
                    <a:pt x="12" y="36"/>
                    <a:pt x="11" y="35"/>
                  </a:cubicBezTo>
                  <a:cubicBezTo>
                    <a:pt x="9" y="34"/>
                    <a:pt x="9" y="32"/>
                    <a:pt x="8" y="30"/>
                  </a:cubicBezTo>
                  <a:cubicBezTo>
                    <a:pt x="0" y="30"/>
                    <a:pt x="0" y="30"/>
                    <a:pt x="0" y="30"/>
                  </a:cubicBezTo>
                  <a:cubicBezTo>
                    <a:pt x="0" y="32"/>
                    <a:pt x="0" y="34"/>
                    <a:pt x="1" y="36"/>
                  </a:cubicBezTo>
                  <a:cubicBezTo>
                    <a:pt x="2" y="38"/>
                    <a:pt x="3" y="39"/>
                    <a:pt x="5" y="40"/>
                  </a:cubicBezTo>
                  <a:cubicBezTo>
                    <a:pt x="6" y="41"/>
                    <a:pt x="8" y="42"/>
                    <a:pt x="10" y="43"/>
                  </a:cubicBezTo>
                  <a:cubicBezTo>
                    <a:pt x="11" y="43"/>
                    <a:pt x="13" y="43"/>
                    <a:pt x="15" y="43"/>
                  </a:cubicBezTo>
                  <a:cubicBezTo>
                    <a:pt x="18" y="43"/>
                    <a:pt x="20" y="43"/>
                    <a:pt x="22" y="42"/>
                  </a:cubicBezTo>
                  <a:cubicBezTo>
                    <a:pt x="23" y="42"/>
                    <a:pt x="25" y="41"/>
                    <a:pt x="27" y="39"/>
                  </a:cubicBezTo>
                  <a:cubicBezTo>
                    <a:pt x="28" y="38"/>
                    <a:pt x="29" y="36"/>
                    <a:pt x="30" y="34"/>
                  </a:cubicBezTo>
                  <a:cubicBezTo>
                    <a:pt x="31" y="32"/>
                    <a:pt x="31" y="30"/>
                    <a:pt x="31" y="28"/>
                  </a:cubicBezTo>
                  <a:cubicBezTo>
                    <a:pt x="31" y="26"/>
                    <a:pt x="31" y="24"/>
                    <a:pt x="30" y="23"/>
                  </a:cubicBezTo>
                  <a:cubicBezTo>
                    <a:pt x="30" y="21"/>
                    <a:pt x="29" y="19"/>
                    <a:pt x="28" y="18"/>
                  </a:cubicBezTo>
                  <a:cubicBezTo>
                    <a:pt x="27" y="17"/>
                    <a:pt x="25" y="16"/>
                    <a:pt x="24" y="15"/>
                  </a:cubicBezTo>
                  <a:cubicBezTo>
                    <a:pt x="22" y="14"/>
                    <a:pt x="20" y="14"/>
                    <a:pt x="18" y="14"/>
                  </a:cubicBezTo>
                  <a:cubicBezTo>
                    <a:pt x="16" y="14"/>
                    <a:pt x="15" y="14"/>
                    <a:pt x="14" y="14"/>
                  </a:cubicBezTo>
                  <a:cubicBezTo>
                    <a:pt x="12" y="15"/>
                    <a:pt x="11" y="16"/>
                    <a:pt x="10" y="17"/>
                  </a:cubicBezTo>
                  <a:cubicBezTo>
                    <a:pt x="10" y="17"/>
                    <a:pt x="10" y="17"/>
                    <a:pt x="10" y="17"/>
                  </a:cubicBezTo>
                  <a:cubicBezTo>
                    <a:pt x="11" y="7"/>
                    <a:pt x="11" y="7"/>
                    <a:pt x="11" y="7"/>
                  </a:cubicBezTo>
                  <a:cubicBezTo>
                    <a:pt x="29" y="7"/>
                    <a:pt x="29" y="7"/>
                    <a:pt x="29" y="7"/>
                  </a:cubicBezTo>
                  <a:cubicBezTo>
                    <a:pt x="29" y="0"/>
                    <a:pt x="29" y="0"/>
                    <a:pt x="29" y="0"/>
                  </a:cubicBezTo>
                  <a:cubicBezTo>
                    <a:pt x="5" y="0"/>
                    <a:pt x="5" y="0"/>
                    <a:pt x="5" y="0"/>
                  </a:cubicBezTo>
                  <a:cubicBezTo>
                    <a:pt x="1" y="24"/>
                    <a:pt x="1" y="24"/>
                    <a:pt x="1" y="24"/>
                  </a:cubicBezTo>
                  <a:cubicBezTo>
                    <a:pt x="9" y="24"/>
                    <a:pt x="9" y="24"/>
                    <a:pt x="9" y="24"/>
                  </a:cubicBezTo>
                  <a:cubicBezTo>
                    <a:pt x="10" y="22"/>
                    <a:pt x="11" y="22"/>
                    <a:pt x="12" y="21"/>
                  </a:cubicBezTo>
                  <a:cubicBezTo>
                    <a:pt x="13" y="21"/>
                    <a:pt x="14" y="20"/>
                    <a:pt x="15" y="20"/>
                  </a:cubicBezTo>
                  <a:cubicBezTo>
                    <a:pt x="16" y="20"/>
                    <a:pt x="18" y="20"/>
                    <a:pt x="18" y="21"/>
                  </a:cubicBezTo>
                  <a:cubicBezTo>
                    <a:pt x="19" y="21"/>
                    <a:pt x="20" y="22"/>
                    <a:pt x="21" y="23"/>
                  </a:cubicBezTo>
                  <a:cubicBezTo>
                    <a:pt x="21" y="23"/>
                    <a:pt x="22" y="24"/>
                    <a:pt x="22" y="25"/>
                  </a:cubicBezTo>
                  <a:cubicBezTo>
                    <a:pt x="23" y="26"/>
                    <a:pt x="23" y="27"/>
                    <a:pt x="23" y="28"/>
                  </a:cubicBezTo>
                  <a:cubicBezTo>
                    <a:pt x="23" y="29"/>
                    <a:pt x="22" y="30"/>
                    <a:pt x="22" y="31"/>
                  </a:cubicBezTo>
                  <a:cubicBezTo>
                    <a:pt x="22" y="32"/>
                    <a:pt x="21" y="33"/>
                    <a:pt x="21"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80" name="Freeform 106"/>
            <p:cNvSpPr/>
            <p:nvPr/>
          </p:nvSpPr>
          <p:spPr bwMode="auto">
            <a:xfrm>
              <a:off x="8232775" y="987426"/>
              <a:ext cx="36513" cy="63500"/>
            </a:xfrm>
            <a:custGeom>
              <a:avLst/>
              <a:gdLst>
                <a:gd name="T0" fmla="*/ 3 w 16"/>
                <a:gd name="T1" fmla="*/ 28 h 28"/>
                <a:gd name="T2" fmla="*/ 13 w 16"/>
                <a:gd name="T3" fmla="*/ 28 h 28"/>
                <a:gd name="T4" fmla="*/ 16 w 16"/>
                <a:gd name="T5" fmla="*/ 25 h 28"/>
                <a:gd name="T6" fmla="*/ 16 w 16"/>
                <a:gd name="T7" fmla="*/ 3 h 28"/>
                <a:gd name="T8" fmla="*/ 13 w 16"/>
                <a:gd name="T9" fmla="*/ 0 h 28"/>
                <a:gd name="T10" fmla="*/ 3 w 16"/>
                <a:gd name="T11" fmla="*/ 0 h 28"/>
                <a:gd name="T12" fmla="*/ 0 w 16"/>
                <a:gd name="T13" fmla="*/ 3 h 28"/>
                <a:gd name="T14" fmla="*/ 0 w 16"/>
                <a:gd name="T15" fmla="*/ 25 h 28"/>
                <a:gd name="T16" fmla="*/ 3 w 16"/>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28">
                  <a:moveTo>
                    <a:pt x="3" y="28"/>
                  </a:moveTo>
                  <a:cubicBezTo>
                    <a:pt x="13" y="28"/>
                    <a:pt x="13" y="28"/>
                    <a:pt x="13" y="28"/>
                  </a:cubicBezTo>
                  <a:cubicBezTo>
                    <a:pt x="14" y="28"/>
                    <a:pt x="16" y="27"/>
                    <a:pt x="16" y="25"/>
                  </a:cubicBezTo>
                  <a:cubicBezTo>
                    <a:pt x="16" y="3"/>
                    <a:pt x="16" y="3"/>
                    <a:pt x="16" y="3"/>
                  </a:cubicBezTo>
                  <a:cubicBezTo>
                    <a:pt x="16" y="2"/>
                    <a:pt x="14" y="0"/>
                    <a:pt x="13" y="0"/>
                  </a:cubicBezTo>
                  <a:cubicBezTo>
                    <a:pt x="3" y="0"/>
                    <a:pt x="3" y="0"/>
                    <a:pt x="3" y="0"/>
                  </a:cubicBezTo>
                  <a:cubicBezTo>
                    <a:pt x="1" y="0"/>
                    <a:pt x="0" y="2"/>
                    <a:pt x="0" y="3"/>
                  </a:cubicBezTo>
                  <a:cubicBezTo>
                    <a:pt x="0" y="25"/>
                    <a:pt x="0" y="25"/>
                    <a:pt x="0" y="25"/>
                  </a:cubicBezTo>
                  <a:cubicBezTo>
                    <a:pt x="0" y="27"/>
                    <a:pt x="1" y="28"/>
                    <a:pt x="3"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81" name="Freeform 107"/>
            <p:cNvSpPr/>
            <p:nvPr/>
          </p:nvSpPr>
          <p:spPr bwMode="auto">
            <a:xfrm>
              <a:off x="8396288" y="987426"/>
              <a:ext cx="36513" cy="63500"/>
            </a:xfrm>
            <a:custGeom>
              <a:avLst/>
              <a:gdLst>
                <a:gd name="T0" fmla="*/ 3 w 16"/>
                <a:gd name="T1" fmla="*/ 28 h 28"/>
                <a:gd name="T2" fmla="*/ 13 w 16"/>
                <a:gd name="T3" fmla="*/ 28 h 28"/>
                <a:gd name="T4" fmla="*/ 16 w 16"/>
                <a:gd name="T5" fmla="*/ 25 h 28"/>
                <a:gd name="T6" fmla="*/ 16 w 16"/>
                <a:gd name="T7" fmla="*/ 3 h 28"/>
                <a:gd name="T8" fmla="*/ 13 w 16"/>
                <a:gd name="T9" fmla="*/ 0 h 28"/>
                <a:gd name="T10" fmla="*/ 3 w 16"/>
                <a:gd name="T11" fmla="*/ 0 h 28"/>
                <a:gd name="T12" fmla="*/ 0 w 16"/>
                <a:gd name="T13" fmla="*/ 3 h 28"/>
                <a:gd name="T14" fmla="*/ 0 w 16"/>
                <a:gd name="T15" fmla="*/ 25 h 28"/>
                <a:gd name="T16" fmla="*/ 3 w 16"/>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28">
                  <a:moveTo>
                    <a:pt x="3" y="28"/>
                  </a:moveTo>
                  <a:cubicBezTo>
                    <a:pt x="13" y="28"/>
                    <a:pt x="13" y="28"/>
                    <a:pt x="13" y="28"/>
                  </a:cubicBezTo>
                  <a:cubicBezTo>
                    <a:pt x="14" y="28"/>
                    <a:pt x="16" y="27"/>
                    <a:pt x="16" y="25"/>
                  </a:cubicBezTo>
                  <a:cubicBezTo>
                    <a:pt x="16" y="3"/>
                    <a:pt x="16" y="3"/>
                    <a:pt x="16" y="3"/>
                  </a:cubicBezTo>
                  <a:cubicBezTo>
                    <a:pt x="16" y="2"/>
                    <a:pt x="14" y="0"/>
                    <a:pt x="13" y="0"/>
                  </a:cubicBezTo>
                  <a:cubicBezTo>
                    <a:pt x="3" y="0"/>
                    <a:pt x="3" y="0"/>
                    <a:pt x="3" y="0"/>
                  </a:cubicBezTo>
                  <a:cubicBezTo>
                    <a:pt x="1" y="0"/>
                    <a:pt x="0" y="2"/>
                    <a:pt x="0" y="3"/>
                  </a:cubicBezTo>
                  <a:cubicBezTo>
                    <a:pt x="0" y="25"/>
                    <a:pt x="0" y="25"/>
                    <a:pt x="0" y="25"/>
                  </a:cubicBezTo>
                  <a:cubicBezTo>
                    <a:pt x="0" y="27"/>
                    <a:pt x="1" y="28"/>
                    <a:pt x="3"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82" name="Freeform 108"/>
            <p:cNvSpPr>
              <a:spLocks noEditPoints="1"/>
            </p:cNvSpPr>
            <p:nvPr/>
          </p:nvSpPr>
          <p:spPr bwMode="auto">
            <a:xfrm>
              <a:off x="8175625" y="1012826"/>
              <a:ext cx="314325" cy="280988"/>
            </a:xfrm>
            <a:custGeom>
              <a:avLst/>
              <a:gdLst>
                <a:gd name="T0" fmla="*/ 121 w 137"/>
                <a:gd name="T1" fmla="*/ 0 h 122"/>
                <a:gd name="T2" fmla="*/ 117 w 137"/>
                <a:gd name="T3" fmla="*/ 0 h 122"/>
                <a:gd name="T4" fmla="*/ 117 w 137"/>
                <a:gd name="T5" fmla="*/ 14 h 122"/>
                <a:gd name="T6" fmla="*/ 109 w 137"/>
                <a:gd name="T7" fmla="*/ 23 h 122"/>
                <a:gd name="T8" fmla="*/ 99 w 137"/>
                <a:gd name="T9" fmla="*/ 23 h 122"/>
                <a:gd name="T10" fmla="*/ 90 w 137"/>
                <a:gd name="T11" fmla="*/ 14 h 122"/>
                <a:gd name="T12" fmla="*/ 90 w 137"/>
                <a:gd name="T13" fmla="*/ 0 h 122"/>
                <a:gd name="T14" fmla="*/ 46 w 137"/>
                <a:gd name="T15" fmla="*/ 0 h 122"/>
                <a:gd name="T16" fmla="*/ 46 w 137"/>
                <a:gd name="T17" fmla="*/ 14 h 122"/>
                <a:gd name="T18" fmla="*/ 38 w 137"/>
                <a:gd name="T19" fmla="*/ 23 h 122"/>
                <a:gd name="T20" fmla="*/ 28 w 137"/>
                <a:gd name="T21" fmla="*/ 23 h 122"/>
                <a:gd name="T22" fmla="*/ 20 w 137"/>
                <a:gd name="T23" fmla="*/ 14 h 122"/>
                <a:gd name="T24" fmla="*/ 20 w 137"/>
                <a:gd name="T25" fmla="*/ 0 h 122"/>
                <a:gd name="T26" fmla="*/ 16 w 137"/>
                <a:gd name="T27" fmla="*/ 0 h 122"/>
                <a:gd name="T28" fmla="*/ 0 w 137"/>
                <a:gd name="T29" fmla="*/ 16 h 122"/>
                <a:gd name="T30" fmla="*/ 0 w 137"/>
                <a:gd name="T31" fmla="*/ 46 h 122"/>
                <a:gd name="T32" fmla="*/ 0 w 137"/>
                <a:gd name="T33" fmla="*/ 106 h 122"/>
                <a:gd name="T34" fmla="*/ 16 w 137"/>
                <a:gd name="T35" fmla="*/ 122 h 122"/>
                <a:gd name="T36" fmla="*/ 121 w 137"/>
                <a:gd name="T37" fmla="*/ 122 h 122"/>
                <a:gd name="T38" fmla="*/ 137 w 137"/>
                <a:gd name="T39" fmla="*/ 106 h 122"/>
                <a:gd name="T40" fmla="*/ 137 w 137"/>
                <a:gd name="T41" fmla="*/ 46 h 122"/>
                <a:gd name="T42" fmla="*/ 137 w 137"/>
                <a:gd name="T43" fmla="*/ 16 h 122"/>
                <a:gd name="T44" fmla="*/ 121 w 137"/>
                <a:gd name="T45" fmla="*/ 0 h 122"/>
                <a:gd name="T46" fmla="*/ 127 w 137"/>
                <a:gd name="T47" fmla="*/ 106 h 122"/>
                <a:gd name="T48" fmla="*/ 121 w 137"/>
                <a:gd name="T49" fmla="*/ 112 h 122"/>
                <a:gd name="T50" fmla="*/ 16 w 137"/>
                <a:gd name="T51" fmla="*/ 112 h 122"/>
                <a:gd name="T52" fmla="*/ 10 w 137"/>
                <a:gd name="T53" fmla="*/ 106 h 122"/>
                <a:gd name="T54" fmla="*/ 10 w 137"/>
                <a:gd name="T55" fmla="*/ 46 h 122"/>
                <a:gd name="T56" fmla="*/ 127 w 137"/>
                <a:gd name="T57" fmla="*/ 46 h 122"/>
                <a:gd name="T58" fmla="*/ 127 w 137"/>
                <a:gd name="T59" fmla="*/ 106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7" h="122">
                  <a:moveTo>
                    <a:pt x="121" y="0"/>
                  </a:moveTo>
                  <a:cubicBezTo>
                    <a:pt x="117" y="0"/>
                    <a:pt x="117" y="0"/>
                    <a:pt x="117" y="0"/>
                  </a:cubicBezTo>
                  <a:cubicBezTo>
                    <a:pt x="117" y="14"/>
                    <a:pt x="117" y="14"/>
                    <a:pt x="117" y="14"/>
                  </a:cubicBezTo>
                  <a:cubicBezTo>
                    <a:pt x="117" y="19"/>
                    <a:pt x="113" y="23"/>
                    <a:pt x="109" y="23"/>
                  </a:cubicBezTo>
                  <a:cubicBezTo>
                    <a:pt x="99" y="23"/>
                    <a:pt x="99" y="23"/>
                    <a:pt x="99" y="23"/>
                  </a:cubicBezTo>
                  <a:cubicBezTo>
                    <a:pt x="94" y="23"/>
                    <a:pt x="90" y="19"/>
                    <a:pt x="90" y="14"/>
                  </a:cubicBezTo>
                  <a:cubicBezTo>
                    <a:pt x="90" y="0"/>
                    <a:pt x="90" y="0"/>
                    <a:pt x="90" y="0"/>
                  </a:cubicBezTo>
                  <a:cubicBezTo>
                    <a:pt x="46" y="0"/>
                    <a:pt x="46" y="0"/>
                    <a:pt x="46" y="0"/>
                  </a:cubicBezTo>
                  <a:cubicBezTo>
                    <a:pt x="46" y="14"/>
                    <a:pt x="46" y="14"/>
                    <a:pt x="46" y="14"/>
                  </a:cubicBezTo>
                  <a:cubicBezTo>
                    <a:pt x="46" y="19"/>
                    <a:pt x="42" y="23"/>
                    <a:pt x="38" y="23"/>
                  </a:cubicBezTo>
                  <a:cubicBezTo>
                    <a:pt x="28" y="23"/>
                    <a:pt x="28" y="23"/>
                    <a:pt x="28" y="23"/>
                  </a:cubicBezTo>
                  <a:cubicBezTo>
                    <a:pt x="23" y="23"/>
                    <a:pt x="20" y="19"/>
                    <a:pt x="20" y="14"/>
                  </a:cubicBezTo>
                  <a:cubicBezTo>
                    <a:pt x="20" y="0"/>
                    <a:pt x="20" y="0"/>
                    <a:pt x="20" y="0"/>
                  </a:cubicBezTo>
                  <a:cubicBezTo>
                    <a:pt x="16" y="0"/>
                    <a:pt x="16" y="0"/>
                    <a:pt x="16" y="0"/>
                  </a:cubicBezTo>
                  <a:cubicBezTo>
                    <a:pt x="7" y="0"/>
                    <a:pt x="0" y="7"/>
                    <a:pt x="0" y="16"/>
                  </a:cubicBezTo>
                  <a:cubicBezTo>
                    <a:pt x="0" y="46"/>
                    <a:pt x="0" y="46"/>
                    <a:pt x="0" y="46"/>
                  </a:cubicBezTo>
                  <a:cubicBezTo>
                    <a:pt x="0" y="106"/>
                    <a:pt x="0" y="106"/>
                    <a:pt x="0" y="106"/>
                  </a:cubicBezTo>
                  <a:cubicBezTo>
                    <a:pt x="0" y="115"/>
                    <a:pt x="7" y="122"/>
                    <a:pt x="16" y="122"/>
                  </a:cubicBezTo>
                  <a:cubicBezTo>
                    <a:pt x="121" y="122"/>
                    <a:pt x="121" y="122"/>
                    <a:pt x="121" y="122"/>
                  </a:cubicBezTo>
                  <a:cubicBezTo>
                    <a:pt x="129" y="122"/>
                    <a:pt x="137" y="115"/>
                    <a:pt x="137" y="106"/>
                  </a:cubicBezTo>
                  <a:cubicBezTo>
                    <a:pt x="137" y="46"/>
                    <a:pt x="137" y="46"/>
                    <a:pt x="137" y="46"/>
                  </a:cubicBezTo>
                  <a:cubicBezTo>
                    <a:pt x="137" y="16"/>
                    <a:pt x="137" y="16"/>
                    <a:pt x="137" y="16"/>
                  </a:cubicBezTo>
                  <a:cubicBezTo>
                    <a:pt x="137" y="7"/>
                    <a:pt x="129" y="0"/>
                    <a:pt x="121" y="0"/>
                  </a:cubicBezTo>
                  <a:close/>
                  <a:moveTo>
                    <a:pt x="127" y="106"/>
                  </a:moveTo>
                  <a:cubicBezTo>
                    <a:pt x="127" y="109"/>
                    <a:pt x="124" y="112"/>
                    <a:pt x="121" y="112"/>
                  </a:cubicBezTo>
                  <a:cubicBezTo>
                    <a:pt x="16" y="112"/>
                    <a:pt x="16" y="112"/>
                    <a:pt x="16" y="112"/>
                  </a:cubicBezTo>
                  <a:cubicBezTo>
                    <a:pt x="13" y="112"/>
                    <a:pt x="10" y="109"/>
                    <a:pt x="10" y="106"/>
                  </a:cubicBezTo>
                  <a:cubicBezTo>
                    <a:pt x="10" y="46"/>
                    <a:pt x="10" y="46"/>
                    <a:pt x="10" y="46"/>
                  </a:cubicBezTo>
                  <a:cubicBezTo>
                    <a:pt x="127" y="46"/>
                    <a:pt x="127" y="46"/>
                    <a:pt x="127" y="46"/>
                  </a:cubicBezTo>
                  <a:lnTo>
                    <a:pt x="127" y="10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grpSp>
      <p:sp>
        <p:nvSpPr>
          <p:cNvPr id="2" name="标题 1"/>
          <p:cNvSpPr>
            <a:spLocks noGrp="1"/>
          </p:cNvSpPr>
          <p:nvPr>
            <p:ph type="title"/>
          </p:nvPr>
        </p:nvSpPr>
        <p:spPr/>
        <p:txBody>
          <a:bodyPr/>
          <a:lstStyle/>
          <a:p>
            <a:r>
              <a:rPr>
                <a:solidFill/>
              </a:rPr>
              <a:t>单击此处添加XX内容</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nodeType="after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strips(upRight)">
                                      <p:cBhvr>
                                        <p:cTn id="7" dur="500"/>
                                        <p:tgtEl>
                                          <p:spTgt spid="67"/>
                                        </p:tgtEl>
                                      </p:cBhvr>
                                    </p:animEffect>
                                  </p:childTnLst>
                                </p:cTn>
                              </p:par>
                            </p:childTnLst>
                          </p:cTn>
                        </p:par>
                        <p:par>
                          <p:cTn id="8" fill="hold">
                            <p:stCondLst>
                              <p:cond delay="500"/>
                            </p:stCondLst>
                            <p:childTnLst>
                              <p:par>
                                <p:cTn id="9" presetID="2" presetClass="entr" presetSubtype="4" accel="50000" decel="50000" fill="hold" nodeType="afterEffect">
                                  <p:stCondLst>
                                    <p:cond delay="0"/>
                                  </p:stCondLst>
                                  <p:childTnLst>
                                    <p:set>
                                      <p:cBhvr>
                                        <p:cTn id="10" dur="1" fill="hold">
                                          <p:stCondLst>
                                            <p:cond delay="0"/>
                                          </p:stCondLst>
                                        </p:cTn>
                                        <p:tgtEl>
                                          <p:spTgt spid="68"/>
                                        </p:tgtEl>
                                        <p:attrNameLst>
                                          <p:attrName>style.visibility</p:attrName>
                                        </p:attrNameLst>
                                      </p:cBhvr>
                                      <p:to>
                                        <p:strVal val="visible"/>
                                      </p:to>
                                    </p:set>
                                    <p:anim calcmode="lin" valueType="num">
                                      <p:cBhvr additive="base">
                                        <p:cTn id="11" dur="500" fill="hold"/>
                                        <p:tgtEl>
                                          <p:spTgt spid="68"/>
                                        </p:tgtEl>
                                        <p:attrNameLst>
                                          <p:attrName>ppt_x</p:attrName>
                                        </p:attrNameLst>
                                      </p:cBhvr>
                                      <p:tavLst>
                                        <p:tav tm="0">
                                          <p:val>
                                            <p:strVal val="#ppt_x"/>
                                          </p:val>
                                        </p:tav>
                                        <p:tav tm="100000">
                                          <p:val>
                                            <p:strVal val="#ppt_x"/>
                                          </p:val>
                                        </p:tav>
                                      </p:tavLst>
                                    </p:anim>
                                    <p:anim calcmode="lin" valueType="num">
                                      <p:cBhvr additive="base">
                                        <p:cTn id="12" dur="500" fill="hold"/>
                                        <p:tgtEl>
                                          <p:spTgt spid="68"/>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12" presetClass="entr" presetSubtype="8" fill="hold" nodeType="afterEffect">
                                  <p:stCondLst>
                                    <p:cond delay="0"/>
                                  </p:stCondLst>
                                  <p:childTnLst>
                                    <p:set>
                                      <p:cBhvr>
                                        <p:cTn id="15" dur="1" fill="hold">
                                          <p:stCondLst>
                                            <p:cond delay="0"/>
                                          </p:stCondLst>
                                        </p:cTn>
                                        <p:tgtEl>
                                          <p:spTgt spid="44"/>
                                        </p:tgtEl>
                                        <p:attrNameLst>
                                          <p:attrName>style.visibility</p:attrName>
                                        </p:attrNameLst>
                                      </p:cBhvr>
                                      <p:to>
                                        <p:strVal val="visible"/>
                                      </p:to>
                                    </p:set>
                                    <p:animEffect transition="in" filter="slide(fromLeft)">
                                      <p:cBhvr>
                                        <p:cTn id="16" dur="500"/>
                                        <p:tgtEl>
                                          <p:spTgt spid="44"/>
                                        </p:tgtEl>
                                      </p:cBhvr>
                                    </p:animEffect>
                                  </p:childTnLst>
                                </p:cTn>
                              </p:par>
                            </p:childTnLst>
                          </p:cTn>
                        </p:par>
                        <p:par>
                          <p:cTn id="17" fill="hold">
                            <p:stCondLst>
                              <p:cond delay="1500"/>
                            </p:stCondLst>
                            <p:childTnLst>
                              <p:par>
                                <p:cTn id="18" presetID="2" presetClass="entr" presetSubtype="4" accel="50000" decel="50000" fill="hold" nodeType="afterEffect">
                                  <p:stCondLst>
                                    <p:cond delay="0"/>
                                  </p:stCondLst>
                                  <p:childTnLst>
                                    <p:set>
                                      <p:cBhvr>
                                        <p:cTn id="19" dur="1" fill="hold">
                                          <p:stCondLst>
                                            <p:cond delay="0"/>
                                          </p:stCondLst>
                                        </p:cTn>
                                        <p:tgtEl>
                                          <p:spTgt spid="69"/>
                                        </p:tgtEl>
                                        <p:attrNameLst>
                                          <p:attrName>style.visibility</p:attrName>
                                        </p:attrNameLst>
                                      </p:cBhvr>
                                      <p:to>
                                        <p:strVal val="visible"/>
                                      </p:to>
                                    </p:set>
                                    <p:anim calcmode="lin" valueType="num">
                                      <p:cBhvr additive="base">
                                        <p:cTn id="20" dur="500" fill="hold"/>
                                        <p:tgtEl>
                                          <p:spTgt spid="69"/>
                                        </p:tgtEl>
                                        <p:attrNameLst>
                                          <p:attrName>ppt_x</p:attrName>
                                        </p:attrNameLst>
                                      </p:cBhvr>
                                      <p:tavLst>
                                        <p:tav tm="0">
                                          <p:val>
                                            <p:strVal val="#ppt_x"/>
                                          </p:val>
                                        </p:tav>
                                        <p:tav tm="100000">
                                          <p:val>
                                            <p:strVal val="#ppt_x"/>
                                          </p:val>
                                        </p:tav>
                                      </p:tavLst>
                                    </p:anim>
                                    <p:anim calcmode="lin" valueType="num">
                                      <p:cBhvr additive="base">
                                        <p:cTn id="21" dur="500" fill="hold"/>
                                        <p:tgtEl>
                                          <p:spTgt spid="69"/>
                                        </p:tgtEl>
                                        <p:attrNameLst>
                                          <p:attrName>ppt_y</p:attrName>
                                        </p:attrNameLst>
                                      </p:cBhvr>
                                      <p:tavLst>
                                        <p:tav tm="0">
                                          <p:val>
                                            <p:strVal val="1+#ppt_h/2"/>
                                          </p:val>
                                        </p:tav>
                                        <p:tav tm="100000">
                                          <p:val>
                                            <p:strVal val="#ppt_y"/>
                                          </p:val>
                                        </p:tav>
                                      </p:tavLst>
                                    </p:anim>
                                  </p:childTnLst>
                                </p:cTn>
                              </p:par>
                            </p:childTnLst>
                          </p:cTn>
                        </p:par>
                        <p:par>
                          <p:cTn id="22" fill="hold">
                            <p:stCondLst>
                              <p:cond delay="2000"/>
                            </p:stCondLst>
                            <p:childTnLst>
                              <p:par>
                                <p:cTn id="23" presetID="12" presetClass="entr" presetSubtype="2" fill="hold" nodeType="after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slide(fromRight)">
                                      <p:cBhvr>
                                        <p:cTn id="25" dur="500"/>
                                        <p:tgtEl>
                                          <p:spTgt spid="26"/>
                                        </p:tgtEl>
                                      </p:cBhvr>
                                    </p:animEffect>
                                  </p:childTnLst>
                                </p:cTn>
                              </p:par>
                            </p:childTnLst>
                          </p:cTn>
                        </p:par>
                        <p:par>
                          <p:cTn id="26" fill="hold">
                            <p:stCondLst>
                              <p:cond delay="2500"/>
                            </p:stCondLst>
                            <p:childTnLst>
                              <p:par>
                                <p:cTn id="27" presetID="2" presetClass="entr" presetSubtype="4" accel="50000" decel="50000" fill="hold" nodeType="afterEffect">
                                  <p:stCondLst>
                                    <p:cond delay="0"/>
                                  </p:stCondLst>
                                  <p:childTnLst>
                                    <p:set>
                                      <p:cBhvr>
                                        <p:cTn id="28" dur="1" fill="hold">
                                          <p:stCondLst>
                                            <p:cond delay="0"/>
                                          </p:stCondLst>
                                        </p:cTn>
                                        <p:tgtEl>
                                          <p:spTgt spid="70"/>
                                        </p:tgtEl>
                                        <p:attrNameLst>
                                          <p:attrName>style.visibility</p:attrName>
                                        </p:attrNameLst>
                                      </p:cBhvr>
                                      <p:to>
                                        <p:strVal val="visible"/>
                                      </p:to>
                                    </p:set>
                                    <p:anim calcmode="lin" valueType="num">
                                      <p:cBhvr additive="base">
                                        <p:cTn id="29" dur="500" fill="hold"/>
                                        <p:tgtEl>
                                          <p:spTgt spid="70"/>
                                        </p:tgtEl>
                                        <p:attrNameLst>
                                          <p:attrName>ppt_x</p:attrName>
                                        </p:attrNameLst>
                                      </p:cBhvr>
                                      <p:tavLst>
                                        <p:tav tm="0">
                                          <p:val>
                                            <p:strVal val="#ppt_x"/>
                                          </p:val>
                                        </p:tav>
                                        <p:tav tm="100000">
                                          <p:val>
                                            <p:strVal val="#ppt_x"/>
                                          </p:val>
                                        </p:tav>
                                      </p:tavLst>
                                    </p:anim>
                                    <p:anim calcmode="lin" valueType="num">
                                      <p:cBhvr additive="base">
                                        <p:cTn id="30" dur="500" fill="hold"/>
                                        <p:tgtEl>
                                          <p:spTgt spid="70"/>
                                        </p:tgtEl>
                                        <p:attrNameLst>
                                          <p:attrName>ppt_y</p:attrName>
                                        </p:attrNameLst>
                                      </p:cBhvr>
                                      <p:tavLst>
                                        <p:tav tm="0">
                                          <p:val>
                                            <p:strVal val="1+#ppt_h/2"/>
                                          </p:val>
                                        </p:tav>
                                        <p:tav tm="100000">
                                          <p:val>
                                            <p:strVal val="#ppt_y"/>
                                          </p:val>
                                        </p:tav>
                                      </p:tavLst>
                                    </p:anim>
                                  </p:childTnLst>
                                </p:cTn>
                              </p:par>
                            </p:childTnLst>
                          </p:cTn>
                        </p:par>
                        <p:par>
                          <p:cTn id="31" fill="hold">
                            <p:stCondLst>
                              <p:cond delay="3000"/>
                            </p:stCondLst>
                            <p:childTnLst>
                              <p:par>
                                <p:cTn id="32" presetID="12" presetClass="entr" presetSubtype="4" fill="hold" nodeType="afterEffect">
                                  <p:stCondLst>
                                    <p:cond delay="0"/>
                                  </p:stCondLst>
                                  <p:childTnLst>
                                    <p:set>
                                      <p:cBhvr>
                                        <p:cTn id="33" dur="1" fill="hold">
                                          <p:stCondLst>
                                            <p:cond delay="0"/>
                                          </p:stCondLst>
                                        </p:cTn>
                                        <p:tgtEl>
                                          <p:spTgt spid="34"/>
                                        </p:tgtEl>
                                        <p:attrNameLst>
                                          <p:attrName>style.visibility</p:attrName>
                                        </p:attrNameLst>
                                      </p:cBhvr>
                                      <p:to>
                                        <p:strVal val="visible"/>
                                      </p:to>
                                    </p:set>
                                    <p:animEffect transition="in" filter="slide(fromBottom)">
                                      <p:cBhvr>
                                        <p:cTn id="34" dur="500"/>
                                        <p:tgtEl>
                                          <p:spTgt spid="34"/>
                                        </p:tgtEl>
                                      </p:cBhvr>
                                    </p:animEffect>
                                  </p:childTnLst>
                                </p:cTn>
                              </p:par>
                            </p:childTnLst>
                          </p:cTn>
                        </p:par>
                        <p:par>
                          <p:cTn id="35" fill="hold">
                            <p:stCondLst>
                              <p:cond delay="3500"/>
                            </p:stCondLst>
                            <p:childTnLst>
                              <p:par>
                                <p:cTn id="36" presetID="2" presetClass="entr" presetSubtype="4" accel="50000" decel="50000" fill="hold" nodeType="afterEffect">
                                  <p:stCondLst>
                                    <p:cond delay="0"/>
                                  </p:stCondLst>
                                  <p:childTnLst>
                                    <p:set>
                                      <p:cBhvr>
                                        <p:cTn id="37" dur="1" fill="hold">
                                          <p:stCondLst>
                                            <p:cond delay="0"/>
                                          </p:stCondLst>
                                        </p:cTn>
                                        <p:tgtEl>
                                          <p:spTgt spid="71"/>
                                        </p:tgtEl>
                                        <p:attrNameLst>
                                          <p:attrName>style.visibility</p:attrName>
                                        </p:attrNameLst>
                                      </p:cBhvr>
                                      <p:to>
                                        <p:strVal val="visible"/>
                                      </p:to>
                                    </p:set>
                                    <p:anim calcmode="lin" valueType="num">
                                      <p:cBhvr additive="base">
                                        <p:cTn id="38" dur="500" fill="hold"/>
                                        <p:tgtEl>
                                          <p:spTgt spid="71"/>
                                        </p:tgtEl>
                                        <p:attrNameLst>
                                          <p:attrName>ppt_x</p:attrName>
                                        </p:attrNameLst>
                                      </p:cBhvr>
                                      <p:tavLst>
                                        <p:tav tm="0">
                                          <p:val>
                                            <p:strVal val="#ppt_x"/>
                                          </p:val>
                                        </p:tav>
                                        <p:tav tm="100000">
                                          <p:val>
                                            <p:strVal val="#ppt_x"/>
                                          </p:val>
                                        </p:tav>
                                      </p:tavLst>
                                    </p:anim>
                                    <p:anim calcmode="lin" valueType="num">
                                      <p:cBhvr additive="base">
                                        <p:cTn id="39" dur="500" fill="hold"/>
                                        <p:tgtEl>
                                          <p:spTgt spid="71"/>
                                        </p:tgtEl>
                                        <p:attrNameLst>
                                          <p:attrName>ppt_y</p:attrName>
                                        </p:attrNameLst>
                                      </p:cBhvr>
                                      <p:tavLst>
                                        <p:tav tm="0">
                                          <p:val>
                                            <p:strVal val="1+#ppt_h/2"/>
                                          </p:val>
                                        </p:tav>
                                        <p:tav tm="100000">
                                          <p:val>
                                            <p:strVal val="#ppt_y"/>
                                          </p:val>
                                        </p:tav>
                                      </p:tavLst>
                                    </p:anim>
                                  </p:childTnLst>
                                </p:cTn>
                              </p:par>
                            </p:childTnLst>
                          </p:cTn>
                        </p:par>
                        <p:par>
                          <p:cTn id="40" fill="hold">
                            <p:stCondLst>
                              <p:cond delay="4000"/>
                            </p:stCondLst>
                            <p:childTnLst>
                              <p:par>
                                <p:cTn id="41" presetID="12" presetClass="entr" presetSubtype="8" fill="hold" nodeType="after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slide(fromLeft)">
                                      <p:cBhvr>
                                        <p:cTn id="43" dur="500"/>
                                        <p:tgtEl>
                                          <p:spTgt spid="29"/>
                                        </p:tgtEl>
                                      </p:cBhvr>
                                    </p:animEffect>
                                  </p:childTnLst>
                                </p:cTn>
                              </p:par>
                            </p:childTnLst>
                          </p:cTn>
                        </p:par>
                        <p:par>
                          <p:cTn id="44" fill="hold">
                            <p:stCondLst>
                              <p:cond delay="4500"/>
                            </p:stCondLst>
                            <p:childTnLst>
                              <p:par>
                                <p:cTn id="45" presetID="2" presetClass="entr" presetSubtype="4" fill="hold" nodeType="afterEffect">
                                  <p:stCondLst>
                                    <p:cond delay="0"/>
                                  </p:stCondLst>
                                  <p:childTnLst>
                                    <p:set>
                                      <p:cBhvr>
                                        <p:cTn id="46" dur="1" fill="hold">
                                          <p:stCondLst>
                                            <p:cond delay="0"/>
                                          </p:stCondLst>
                                        </p:cTn>
                                        <p:tgtEl>
                                          <p:spTgt spid="72"/>
                                        </p:tgtEl>
                                        <p:attrNameLst>
                                          <p:attrName>style.visibility</p:attrName>
                                        </p:attrNameLst>
                                      </p:cBhvr>
                                      <p:to>
                                        <p:strVal val="visible"/>
                                      </p:to>
                                    </p:set>
                                    <p:anim calcmode="lin" valueType="num">
                                      <p:cBhvr additive="base">
                                        <p:cTn id="47" dur="500" fill="hold"/>
                                        <p:tgtEl>
                                          <p:spTgt spid="72"/>
                                        </p:tgtEl>
                                        <p:attrNameLst>
                                          <p:attrName>ppt_x</p:attrName>
                                        </p:attrNameLst>
                                      </p:cBhvr>
                                      <p:tavLst>
                                        <p:tav tm="0">
                                          <p:val>
                                            <p:strVal val="#ppt_x"/>
                                          </p:val>
                                        </p:tav>
                                        <p:tav tm="100000">
                                          <p:val>
                                            <p:strVal val="#ppt_x"/>
                                          </p:val>
                                        </p:tav>
                                      </p:tavLst>
                                    </p:anim>
                                    <p:anim calcmode="lin" valueType="num">
                                      <p:cBhvr additive="base">
                                        <p:cTn id="48" dur="500" fill="hold"/>
                                        <p:tgtEl>
                                          <p:spTgt spid="72"/>
                                        </p:tgtEl>
                                        <p:attrNameLst>
                                          <p:attrName>ppt_y</p:attrName>
                                        </p:attrNameLst>
                                      </p:cBhvr>
                                      <p:tavLst>
                                        <p:tav tm="0">
                                          <p:val>
                                            <p:strVal val="1+#ppt_h/2"/>
                                          </p:val>
                                        </p:tav>
                                        <p:tav tm="100000">
                                          <p:val>
                                            <p:strVal val="#ppt_y"/>
                                          </p:val>
                                        </p:tav>
                                      </p:tavLst>
                                    </p:anim>
                                  </p:childTnLst>
                                </p:cTn>
                              </p:par>
                            </p:childTnLst>
                          </p:cTn>
                        </p:par>
                        <p:par>
                          <p:cTn id="49" fill="hold">
                            <p:stCondLst>
                              <p:cond delay="5000"/>
                            </p:stCondLst>
                            <p:childTnLst>
                              <p:par>
                                <p:cTn id="50" presetID="12" presetClass="entr" presetSubtype="2" fill="hold" nodeType="afterEffect">
                                  <p:stCondLst>
                                    <p:cond delay="0"/>
                                  </p:stCondLst>
                                  <p:childTnLst>
                                    <p:set>
                                      <p:cBhvr>
                                        <p:cTn id="51" dur="1" fill="hold">
                                          <p:stCondLst>
                                            <p:cond delay="0"/>
                                          </p:stCondLst>
                                        </p:cTn>
                                        <p:tgtEl>
                                          <p:spTgt spid="49"/>
                                        </p:tgtEl>
                                        <p:attrNameLst>
                                          <p:attrName>style.visibility</p:attrName>
                                        </p:attrNameLst>
                                      </p:cBhvr>
                                      <p:to>
                                        <p:strVal val="visible"/>
                                      </p:to>
                                    </p:set>
                                    <p:animEffect transition="in" filter="slide(fromRight)">
                                      <p:cBhvr>
                                        <p:cTn id="52" dur="500"/>
                                        <p:tgtEl>
                                          <p:spTgt spid="49"/>
                                        </p:tgtEl>
                                      </p:cBhvr>
                                    </p:animEffect>
                                  </p:childTnLst>
                                </p:cTn>
                              </p:par>
                            </p:childTnLst>
                          </p:cTn>
                        </p:par>
                        <p:par>
                          <p:cTn id="53" fill="hold">
                            <p:stCondLst>
                              <p:cond delay="5500"/>
                            </p:stCondLst>
                            <p:childTnLst>
                              <p:par>
                                <p:cTn id="54" presetID="23" presetClass="entr" presetSubtype="16" fill="hold" grpId="0" nodeType="afterEffect">
                                  <p:stCondLst>
                                    <p:cond delay="0"/>
                                  </p:stCondLst>
                                  <p:childTnLst>
                                    <p:set>
                                      <p:cBhvr>
                                        <p:cTn id="55" dur="1" fill="hold">
                                          <p:stCondLst>
                                            <p:cond delay="0"/>
                                          </p:stCondLst>
                                        </p:cTn>
                                        <p:tgtEl>
                                          <p:spTgt spid="53"/>
                                        </p:tgtEl>
                                        <p:attrNameLst>
                                          <p:attrName>style.visibility</p:attrName>
                                        </p:attrNameLst>
                                      </p:cBhvr>
                                      <p:to>
                                        <p:strVal val="visible"/>
                                      </p:to>
                                    </p:set>
                                    <p:anim calcmode="lin" valueType="num">
                                      <p:cBhvr>
                                        <p:cTn id="56" dur="500" fill="hold"/>
                                        <p:tgtEl>
                                          <p:spTgt spid="53"/>
                                        </p:tgtEl>
                                        <p:attrNameLst>
                                          <p:attrName>ppt_w</p:attrName>
                                        </p:attrNameLst>
                                      </p:cBhvr>
                                      <p:tavLst>
                                        <p:tav tm="0">
                                          <p:val>
                                            <p:fltVal val="0"/>
                                          </p:val>
                                        </p:tav>
                                        <p:tav tm="100000">
                                          <p:val>
                                            <p:strVal val="#ppt_w"/>
                                          </p:val>
                                        </p:tav>
                                      </p:tavLst>
                                    </p:anim>
                                    <p:anim calcmode="lin" valueType="num">
                                      <p:cBhvr>
                                        <p:cTn id="57" dur="500" fill="hold"/>
                                        <p:tgtEl>
                                          <p:spTgt spid="53"/>
                                        </p:tgtEl>
                                        <p:attrNameLst>
                                          <p:attrName>ppt_h</p:attrName>
                                        </p:attrNameLst>
                                      </p:cBhvr>
                                      <p:tavLst>
                                        <p:tav tm="0">
                                          <p:val>
                                            <p:fltVal val="0"/>
                                          </p:val>
                                        </p:tav>
                                        <p:tav tm="100000">
                                          <p:val>
                                            <p:strVal val="#ppt_h"/>
                                          </p:val>
                                        </p:tav>
                                      </p:tavLst>
                                    </p:anim>
                                  </p:childTnLst>
                                </p:cTn>
                              </p:par>
                            </p:childTnLst>
                          </p:cTn>
                        </p:par>
                        <p:par>
                          <p:cTn id="58" fill="hold">
                            <p:stCondLst>
                              <p:cond delay="6000"/>
                            </p:stCondLst>
                            <p:childTnLst>
                              <p:par>
                                <p:cTn id="59" presetID="23" presetClass="entr" presetSubtype="16" fill="hold" grpId="0" nodeType="afterEffect">
                                  <p:stCondLst>
                                    <p:cond delay="0"/>
                                  </p:stCondLst>
                                  <p:childTnLst>
                                    <p:set>
                                      <p:cBhvr>
                                        <p:cTn id="60" dur="1" fill="hold">
                                          <p:stCondLst>
                                            <p:cond delay="0"/>
                                          </p:stCondLst>
                                        </p:cTn>
                                        <p:tgtEl>
                                          <p:spTgt spid="54"/>
                                        </p:tgtEl>
                                        <p:attrNameLst>
                                          <p:attrName>style.visibility</p:attrName>
                                        </p:attrNameLst>
                                      </p:cBhvr>
                                      <p:to>
                                        <p:strVal val="visible"/>
                                      </p:to>
                                    </p:set>
                                    <p:anim calcmode="lin" valueType="num">
                                      <p:cBhvr>
                                        <p:cTn id="61" dur="500" fill="hold"/>
                                        <p:tgtEl>
                                          <p:spTgt spid="54"/>
                                        </p:tgtEl>
                                        <p:attrNameLst>
                                          <p:attrName>ppt_w</p:attrName>
                                        </p:attrNameLst>
                                      </p:cBhvr>
                                      <p:tavLst>
                                        <p:tav tm="0">
                                          <p:val>
                                            <p:fltVal val="0"/>
                                          </p:val>
                                        </p:tav>
                                        <p:tav tm="100000">
                                          <p:val>
                                            <p:strVal val="#ppt_w"/>
                                          </p:val>
                                        </p:tav>
                                      </p:tavLst>
                                    </p:anim>
                                    <p:anim calcmode="lin" valueType="num">
                                      <p:cBhvr>
                                        <p:cTn id="62" dur="500" fill="hold"/>
                                        <p:tgtEl>
                                          <p:spTgt spid="54"/>
                                        </p:tgtEl>
                                        <p:attrNameLst>
                                          <p:attrName>ppt_h</p:attrName>
                                        </p:attrNameLst>
                                      </p:cBhvr>
                                      <p:tavLst>
                                        <p:tav tm="0">
                                          <p:val>
                                            <p:fltVal val="0"/>
                                          </p:val>
                                        </p:tav>
                                        <p:tav tm="100000">
                                          <p:val>
                                            <p:strVal val="#ppt_h"/>
                                          </p:val>
                                        </p:tav>
                                      </p:tavLst>
                                    </p:anim>
                                  </p:childTnLst>
                                </p:cTn>
                              </p:par>
                            </p:childTnLst>
                          </p:cTn>
                        </p:par>
                        <p:par>
                          <p:cTn id="63" fill="hold">
                            <p:stCondLst>
                              <p:cond delay="6500"/>
                            </p:stCondLst>
                            <p:childTnLst>
                              <p:par>
                                <p:cTn id="64" presetID="23" presetClass="entr" presetSubtype="16" fill="hold" nodeType="afterEffect">
                                  <p:stCondLst>
                                    <p:cond delay="0"/>
                                  </p:stCondLst>
                                  <p:childTnLst>
                                    <p:set>
                                      <p:cBhvr>
                                        <p:cTn id="65" dur="1" fill="hold">
                                          <p:stCondLst>
                                            <p:cond delay="0"/>
                                          </p:stCondLst>
                                        </p:cTn>
                                        <p:tgtEl>
                                          <p:spTgt spid="55"/>
                                        </p:tgtEl>
                                        <p:attrNameLst>
                                          <p:attrName>style.visibility</p:attrName>
                                        </p:attrNameLst>
                                      </p:cBhvr>
                                      <p:to>
                                        <p:strVal val="visible"/>
                                      </p:to>
                                    </p:set>
                                    <p:anim calcmode="lin" valueType="num">
                                      <p:cBhvr>
                                        <p:cTn id="66" dur="500" fill="hold"/>
                                        <p:tgtEl>
                                          <p:spTgt spid="55"/>
                                        </p:tgtEl>
                                        <p:attrNameLst>
                                          <p:attrName>ppt_w</p:attrName>
                                        </p:attrNameLst>
                                      </p:cBhvr>
                                      <p:tavLst>
                                        <p:tav tm="0">
                                          <p:val>
                                            <p:fltVal val="0"/>
                                          </p:val>
                                        </p:tav>
                                        <p:tav tm="100000">
                                          <p:val>
                                            <p:strVal val="#ppt_w"/>
                                          </p:val>
                                        </p:tav>
                                      </p:tavLst>
                                    </p:anim>
                                    <p:anim calcmode="lin" valueType="num">
                                      <p:cBhvr>
                                        <p:cTn id="67" dur="500" fill="hold"/>
                                        <p:tgtEl>
                                          <p:spTgt spid="55"/>
                                        </p:tgtEl>
                                        <p:attrNameLst>
                                          <p:attrName>ppt_h</p:attrName>
                                        </p:attrNameLst>
                                      </p:cBhvr>
                                      <p:tavLst>
                                        <p:tav tm="0">
                                          <p:val>
                                            <p:fltVal val="0"/>
                                          </p:val>
                                        </p:tav>
                                        <p:tav tm="100000">
                                          <p:val>
                                            <p:strVal val="#ppt_h"/>
                                          </p:val>
                                        </p:tav>
                                      </p:tavLst>
                                    </p:anim>
                                  </p:childTnLst>
                                </p:cTn>
                              </p:par>
                            </p:childTnLst>
                          </p:cTn>
                        </p:par>
                        <p:par>
                          <p:cTn id="68" fill="hold">
                            <p:stCondLst>
                              <p:cond delay="7000"/>
                            </p:stCondLst>
                            <p:childTnLst>
                              <p:par>
                                <p:cTn id="69" presetID="23" presetClass="entr" presetSubtype="16" fill="hold" grpId="0" nodeType="afterEffect">
                                  <p:stCondLst>
                                    <p:cond delay="0"/>
                                  </p:stCondLst>
                                  <p:childTnLst>
                                    <p:set>
                                      <p:cBhvr>
                                        <p:cTn id="70" dur="1" fill="hold">
                                          <p:stCondLst>
                                            <p:cond delay="0"/>
                                          </p:stCondLst>
                                        </p:cTn>
                                        <p:tgtEl>
                                          <p:spTgt spid="76"/>
                                        </p:tgtEl>
                                        <p:attrNameLst>
                                          <p:attrName>style.visibility</p:attrName>
                                        </p:attrNameLst>
                                      </p:cBhvr>
                                      <p:to>
                                        <p:strVal val="visible"/>
                                      </p:to>
                                    </p:set>
                                    <p:anim calcmode="lin" valueType="num">
                                      <p:cBhvr>
                                        <p:cTn id="71" dur="500" fill="hold"/>
                                        <p:tgtEl>
                                          <p:spTgt spid="76"/>
                                        </p:tgtEl>
                                        <p:attrNameLst>
                                          <p:attrName>ppt_w</p:attrName>
                                        </p:attrNameLst>
                                      </p:cBhvr>
                                      <p:tavLst>
                                        <p:tav tm="0">
                                          <p:val>
                                            <p:fltVal val="0"/>
                                          </p:val>
                                        </p:tav>
                                        <p:tav tm="100000">
                                          <p:val>
                                            <p:strVal val="#ppt_w"/>
                                          </p:val>
                                        </p:tav>
                                      </p:tavLst>
                                    </p:anim>
                                    <p:anim calcmode="lin" valueType="num">
                                      <p:cBhvr>
                                        <p:cTn id="72" dur="500" fill="hold"/>
                                        <p:tgtEl>
                                          <p:spTgt spid="76"/>
                                        </p:tgtEl>
                                        <p:attrNameLst>
                                          <p:attrName>ppt_h</p:attrName>
                                        </p:attrNameLst>
                                      </p:cBhvr>
                                      <p:tavLst>
                                        <p:tav tm="0">
                                          <p:val>
                                            <p:fltVal val="0"/>
                                          </p:val>
                                        </p:tav>
                                        <p:tav tm="100000">
                                          <p:val>
                                            <p:strVal val="#ppt_h"/>
                                          </p:val>
                                        </p:tav>
                                      </p:tavLst>
                                    </p:anim>
                                  </p:childTnLst>
                                </p:cTn>
                              </p:par>
                            </p:childTnLst>
                          </p:cTn>
                        </p:par>
                        <p:par>
                          <p:cTn id="73" fill="hold">
                            <p:stCondLst>
                              <p:cond delay="7500"/>
                            </p:stCondLst>
                            <p:childTnLst>
                              <p:par>
                                <p:cTn id="74" presetID="23" presetClass="entr" presetSubtype="16" fill="hold" nodeType="afterEffect">
                                  <p:stCondLst>
                                    <p:cond delay="0"/>
                                  </p:stCondLst>
                                  <p:childTnLst>
                                    <p:set>
                                      <p:cBhvr>
                                        <p:cTn id="75" dur="1" fill="hold">
                                          <p:stCondLst>
                                            <p:cond delay="0"/>
                                          </p:stCondLst>
                                        </p:cTn>
                                        <p:tgtEl>
                                          <p:spTgt spid="77"/>
                                        </p:tgtEl>
                                        <p:attrNameLst>
                                          <p:attrName>style.visibility</p:attrName>
                                        </p:attrNameLst>
                                      </p:cBhvr>
                                      <p:to>
                                        <p:strVal val="visible"/>
                                      </p:to>
                                    </p:set>
                                    <p:anim calcmode="lin" valueType="num">
                                      <p:cBhvr>
                                        <p:cTn id="76" dur="500" fill="hold"/>
                                        <p:tgtEl>
                                          <p:spTgt spid="77"/>
                                        </p:tgtEl>
                                        <p:attrNameLst>
                                          <p:attrName>ppt_w</p:attrName>
                                        </p:attrNameLst>
                                      </p:cBhvr>
                                      <p:tavLst>
                                        <p:tav tm="0">
                                          <p:val>
                                            <p:fltVal val="0"/>
                                          </p:val>
                                        </p:tav>
                                        <p:tav tm="100000">
                                          <p:val>
                                            <p:strVal val="#ppt_w"/>
                                          </p:val>
                                        </p:tav>
                                      </p:tavLst>
                                    </p:anim>
                                    <p:anim calcmode="lin" valueType="num">
                                      <p:cBhvr>
                                        <p:cTn id="77" dur="500" fill="hold"/>
                                        <p:tgtEl>
                                          <p:spTgt spid="7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4" grpId="0" animBg="1"/>
      <p:bldP spid="7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1" name="Group 160"/>
          <p:cNvGrpSpPr/>
          <p:nvPr/>
        </p:nvGrpSpPr>
        <p:grpSpPr>
          <a:xfrm>
            <a:off x="2896389" y="5793634"/>
            <a:ext cx="2157688" cy="655146"/>
            <a:chOff x="2172574" y="4345227"/>
            <a:chExt cx="1618477" cy="491360"/>
          </a:xfrm>
        </p:grpSpPr>
        <p:sp>
          <p:nvSpPr>
            <p:cNvPr id="101" name="Text Placeholder 3"/>
            <p:cNvSpPr txBox="1"/>
            <p:nvPr/>
          </p:nvSpPr>
          <p:spPr>
            <a:xfrm>
              <a:off x="2172574" y="4345227"/>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a:solidFill/>
                  <a:latin typeface="+mn-ea"/>
                </a:rPr>
                <a:t>添加副XX内容</a:t>
              </a:r>
              <a:endParaRPr lang="en-US" dirty="0">
                <a:solidFill>
                  <a:schemeClr val="tx2">
                    <a:lumMod val="75000"/>
                  </a:schemeClr>
                </a:solidFill>
                <a:latin typeface="+mn-ea"/>
              </a:endParaRPr>
            </a:p>
          </p:txBody>
        </p:sp>
        <p:sp>
          <p:nvSpPr>
            <p:cNvPr id="102" name="Text Placeholder 3"/>
            <p:cNvSpPr txBox="1"/>
            <p:nvPr/>
          </p:nvSpPr>
          <p:spPr>
            <a:xfrm>
              <a:off x="2172574" y="4528810"/>
              <a:ext cx="1618477"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sz="1100">
                  <a:solidFill/>
                  <a:latin typeface="+mn-ea"/>
                </a:rPr>
                <a:t>此处添加详细文本描述，建议与XX内容相关</a:t>
              </a:r>
              <a:endParaRPr lang="zh-CN" altLang="en-US" sz="1300" dirty="0">
                <a:solidFill>
                  <a:schemeClr val="tx1">
                    <a:lumMod val="50000"/>
                    <a:lumOff val="50000"/>
                  </a:schemeClr>
                </a:solidFill>
                <a:latin typeface="+mn-ea"/>
              </a:endParaRPr>
            </a:p>
          </p:txBody>
        </p:sp>
      </p:grpSp>
      <p:grpSp>
        <p:nvGrpSpPr>
          <p:cNvPr id="162" name="Group 161"/>
          <p:cNvGrpSpPr/>
          <p:nvPr/>
        </p:nvGrpSpPr>
        <p:grpSpPr>
          <a:xfrm>
            <a:off x="1064466" y="4002571"/>
            <a:ext cx="2157688" cy="655146"/>
            <a:chOff x="798453" y="3001929"/>
            <a:chExt cx="1618477" cy="491360"/>
          </a:xfrm>
        </p:grpSpPr>
        <p:sp>
          <p:nvSpPr>
            <p:cNvPr id="106" name="Text Placeholder 3"/>
            <p:cNvSpPr txBox="1"/>
            <p:nvPr/>
          </p:nvSpPr>
          <p:spPr>
            <a:xfrm>
              <a:off x="1743581" y="3001929"/>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a:solidFill/>
                  <a:latin typeface="+mn-ea"/>
                </a:rPr>
                <a:t>添加副XX内容</a:t>
              </a:r>
              <a:endParaRPr lang="en-US" dirty="0">
                <a:solidFill>
                  <a:schemeClr val="bg2"/>
                </a:solidFill>
                <a:latin typeface="+mn-ea"/>
              </a:endParaRPr>
            </a:p>
          </p:txBody>
        </p:sp>
        <p:sp>
          <p:nvSpPr>
            <p:cNvPr id="107" name="Text Placeholder 3"/>
            <p:cNvSpPr txBox="1"/>
            <p:nvPr/>
          </p:nvSpPr>
          <p:spPr>
            <a:xfrm>
              <a:off x="798453" y="3185512"/>
              <a:ext cx="1618477"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sz="1100">
                  <a:solidFill/>
                  <a:latin typeface="+mn-ea"/>
                </a:rPr>
                <a:t>此处添加详细文本描述，建议与XX内容相关</a:t>
              </a:r>
              <a:endParaRPr lang="en-US" altLang="zh-CN" sz="1300" dirty="0">
                <a:solidFill>
                  <a:schemeClr val="tx1">
                    <a:lumMod val="50000"/>
                    <a:lumOff val="50000"/>
                  </a:schemeClr>
                </a:solidFill>
                <a:latin typeface="+mn-ea"/>
              </a:endParaRPr>
            </a:p>
          </p:txBody>
        </p:sp>
      </p:grpSp>
      <p:grpSp>
        <p:nvGrpSpPr>
          <p:cNvPr id="164" name="Group 163"/>
          <p:cNvGrpSpPr/>
          <p:nvPr/>
        </p:nvGrpSpPr>
        <p:grpSpPr>
          <a:xfrm>
            <a:off x="4094519" y="2278667"/>
            <a:ext cx="2157688" cy="641600"/>
            <a:chOff x="3071288" y="1709001"/>
            <a:chExt cx="1618477" cy="481200"/>
          </a:xfrm>
        </p:grpSpPr>
        <p:sp>
          <p:nvSpPr>
            <p:cNvPr id="108" name="Text Placeholder 3"/>
            <p:cNvSpPr txBox="1"/>
            <p:nvPr/>
          </p:nvSpPr>
          <p:spPr>
            <a:xfrm>
              <a:off x="3543852" y="1709001"/>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a:solidFill/>
                  <a:latin typeface="+mn-ea"/>
                </a:rPr>
                <a:t>添加副XX内容</a:t>
              </a:r>
              <a:endParaRPr lang="en-US" dirty="0">
                <a:solidFill>
                  <a:schemeClr val="accent3"/>
                </a:solidFill>
                <a:latin typeface="+mn-ea"/>
              </a:endParaRPr>
            </a:p>
          </p:txBody>
        </p:sp>
        <p:sp>
          <p:nvSpPr>
            <p:cNvPr id="111" name="Text Placeholder 3"/>
            <p:cNvSpPr txBox="1"/>
            <p:nvPr/>
          </p:nvSpPr>
          <p:spPr>
            <a:xfrm>
              <a:off x="3071288" y="1882424"/>
              <a:ext cx="1618477"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sz="1100">
                  <a:solidFill/>
                  <a:latin typeface="+mn-ea"/>
                </a:rPr>
                <a:t>此处添加详细文本描述，建议与XX内容相关</a:t>
              </a:r>
              <a:endParaRPr lang="zh-CN" altLang="en-US" sz="1300" dirty="0">
                <a:solidFill>
                  <a:schemeClr val="tx1">
                    <a:lumMod val="50000"/>
                    <a:lumOff val="50000"/>
                  </a:schemeClr>
                </a:solidFill>
                <a:latin typeface="+mn-ea"/>
              </a:endParaRPr>
            </a:p>
          </p:txBody>
        </p:sp>
      </p:grpSp>
      <p:grpSp>
        <p:nvGrpSpPr>
          <p:cNvPr id="163" name="Group 162"/>
          <p:cNvGrpSpPr/>
          <p:nvPr/>
        </p:nvGrpSpPr>
        <p:grpSpPr>
          <a:xfrm>
            <a:off x="412057" y="2689432"/>
            <a:ext cx="2157688" cy="655146"/>
            <a:chOff x="309082" y="2017075"/>
            <a:chExt cx="1618477" cy="491360"/>
          </a:xfrm>
        </p:grpSpPr>
        <p:sp>
          <p:nvSpPr>
            <p:cNvPr id="112" name="Text Placeholder 3"/>
            <p:cNvSpPr txBox="1"/>
            <p:nvPr/>
          </p:nvSpPr>
          <p:spPr>
            <a:xfrm>
              <a:off x="1254210" y="2017075"/>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a:solidFill/>
                  <a:latin typeface="+mn-ea"/>
                </a:rPr>
                <a:t>添加副XX内容</a:t>
              </a:r>
              <a:endParaRPr lang="en-US" dirty="0">
                <a:solidFill>
                  <a:schemeClr val="accent1"/>
                </a:solidFill>
                <a:latin typeface="+mn-ea"/>
              </a:endParaRPr>
            </a:p>
          </p:txBody>
        </p:sp>
        <p:sp>
          <p:nvSpPr>
            <p:cNvPr id="113" name="Text Placeholder 3"/>
            <p:cNvSpPr txBox="1"/>
            <p:nvPr/>
          </p:nvSpPr>
          <p:spPr>
            <a:xfrm>
              <a:off x="309082" y="2200658"/>
              <a:ext cx="1618477"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sz="1100">
                  <a:solidFill/>
                  <a:latin typeface="+mn-ea"/>
                </a:rPr>
                <a:t>此处添加详细文本描述，建议与XX内容相关</a:t>
              </a:r>
              <a:endParaRPr lang="en-US" sz="1300" dirty="0">
                <a:solidFill>
                  <a:schemeClr val="tx1">
                    <a:lumMod val="50000"/>
                    <a:lumOff val="50000"/>
                  </a:schemeClr>
                </a:solidFill>
                <a:latin typeface="+mn-ea"/>
              </a:endParaRPr>
            </a:p>
          </p:txBody>
        </p:sp>
      </p:grpSp>
      <p:sp>
        <p:nvSpPr>
          <p:cNvPr id="84" name="Freeform 83"/>
          <p:cNvSpPr/>
          <p:nvPr/>
        </p:nvSpPr>
        <p:spPr>
          <a:xfrm>
            <a:off x="2146963" y="1917623"/>
            <a:ext cx="3015215" cy="4532672"/>
          </a:xfrm>
          <a:custGeom>
            <a:avLst/>
            <a:gdLst>
              <a:gd name="connsiteX0" fmla="*/ 2006600 w 2006600"/>
              <a:gd name="connsiteY0" fmla="*/ 0 h 3289300"/>
              <a:gd name="connsiteX1" fmla="*/ 304800 w 2006600"/>
              <a:gd name="connsiteY1" fmla="*/ 812800 h 3289300"/>
              <a:gd name="connsiteX2" fmla="*/ 1473200 w 2006600"/>
              <a:gd name="connsiteY2" fmla="*/ 1485900 h 3289300"/>
              <a:gd name="connsiteX3" fmla="*/ 0 w 2006600"/>
              <a:gd name="connsiteY3" fmla="*/ 3289300 h 3289300"/>
              <a:gd name="connsiteX0-1" fmla="*/ 2006600 w 2006600"/>
              <a:gd name="connsiteY0-2" fmla="*/ 0 h 3289300"/>
              <a:gd name="connsiteX1-3" fmla="*/ 304800 w 2006600"/>
              <a:gd name="connsiteY1-4" fmla="*/ 812800 h 3289300"/>
              <a:gd name="connsiteX2-5" fmla="*/ 1588318 w 2006600"/>
              <a:gd name="connsiteY2-6" fmla="*/ 1753971 h 3289300"/>
              <a:gd name="connsiteX3-7" fmla="*/ 0 w 2006600"/>
              <a:gd name="connsiteY3-8" fmla="*/ 3289300 h 3289300"/>
              <a:gd name="connsiteX0-9" fmla="*/ 2261706 w 2261706"/>
              <a:gd name="connsiteY0-10" fmla="*/ 0 h 3399504"/>
              <a:gd name="connsiteX1-11" fmla="*/ 559906 w 2261706"/>
              <a:gd name="connsiteY1-12" fmla="*/ 812800 h 3399504"/>
              <a:gd name="connsiteX2-13" fmla="*/ 1843424 w 2261706"/>
              <a:gd name="connsiteY2-14" fmla="*/ 1753971 h 3399504"/>
              <a:gd name="connsiteX3-15" fmla="*/ 0 w 2261706"/>
              <a:gd name="connsiteY3-16" fmla="*/ 3399504 h 3399504"/>
              <a:gd name="connsiteX0-17" fmla="*/ 2261706 w 2261706"/>
              <a:gd name="connsiteY0-18" fmla="*/ 0 h 3399504"/>
              <a:gd name="connsiteX1-19" fmla="*/ 559906 w 2261706"/>
              <a:gd name="connsiteY1-20" fmla="*/ 812800 h 3399504"/>
              <a:gd name="connsiteX2-21" fmla="*/ 1843424 w 2261706"/>
              <a:gd name="connsiteY2-22" fmla="*/ 1753971 h 3399504"/>
              <a:gd name="connsiteX3-23" fmla="*/ 0 w 2261706"/>
              <a:gd name="connsiteY3-24" fmla="*/ 3399504 h 3399504"/>
            </a:gdLst>
            <a:ahLst/>
            <a:cxnLst>
              <a:cxn ang="0">
                <a:pos x="connsiteX0-1" y="connsiteY0-2"/>
              </a:cxn>
              <a:cxn ang="0">
                <a:pos x="connsiteX1-3" y="connsiteY1-4"/>
              </a:cxn>
              <a:cxn ang="0">
                <a:pos x="connsiteX2-5" y="connsiteY2-6"/>
              </a:cxn>
              <a:cxn ang="0">
                <a:pos x="connsiteX3-7" y="connsiteY3-8"/>
              </a:cxn>
            </a:cxnLst>
            <a:rect l="l" t="t" r="r" b="b"/>
            <a:pathLst>
              <a:path w="2261706" h="3399504">
                <a:moveTo>
                  <a:pt x="2261706" y="0"/>
                </a:moveTo>
                <a:cubicBezTo>
                  <a:pt x="1455256" y="282575"/>
                  <a:pt x="629620" y="520472"/>
                  <a:pt x="559906" y="812800"/>
                </a:cubicBezTo>
                <a:cubicBezTo>
                  <a:pt x="490192" y="1105128"/>
                  <a:pt x="1936742" y="1322854"/>
                  <a:pt x="1843424" y="1753971"/>
                </a:cubicBezTo>
                <a:cubicBezTo>
                  <a:pt x="1750106" y="2185088"/>
                  <a:pt x="948122" y="2665373"/>
                  <a:pt x="0" y="3399504"/>
                </a:cubicBezTo>
              </a:path>
            </a:pathLst>
          </a:custGeom>
          <a:ln w="12700">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txBody>
          <a:bodyPr lIns="121908" tIns="60954" rIns="121908" bIns="60954" rtlCol="0" anchor="ctr"/>
          <a:lstStyle/>
          <a:p>
            <a:pPr algn="ctr"/>
            <a:endParaRPr lang="en-US">
              <a:latin typeface="+mn-ea"/>
            </a:endParaRPr>
          </a:p>
        </p:txBody>
      </p:sp>
      <p:sp>
        <p:nvSpPr>
          <p:cNvPr id="100" name="Oval 99"/>
          <p:cNvSpPr/>
          <p:nvPr/>
        </p:nvSpPr>
        <p:spPr>
          <a:xfrm>
            <a:off x="5056282" y="1850157"/>
            <a:ext cx="192698" cy="192723"/>
          </a:xfrm>
          <a:prstGeom prst="ellipse">
            <a:avLst/>
          </a:prstGeom>
          <a:solidFill>
            <a:schemeClr val="bg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a:latin typeface="+mn-ea"/>
            </a:endParaRPr>
          </a:p>
        </p:txBody>
      </p:sp>
      <p:sp>
        <p:nvSpPr>
          <p:cNvPr id="192" name="TextBox 191"/>
          <p:cNvSpPr txBox="1"/>
          <p:nvPr/>
        </p:nvSpPr>
        <p:spPr>
          <a:xfrm>
            <a:off x="6482603" y="1156179"/>
            <a:ext cx="4911758" cy="2215991"/>
          </a:xfrm>
          <a:prstGeom prst="rect">
            <a:avLst/>
          </a:prstGeom>
          <a:noFill/>
        </p:spPr>
        <p:txBody>
          <a:bodyPr wrap="square" lIns="121908" tIns="60954" rIns="121908" bIns="60954" rtlCol="0">
            <a:spAutoFit/>
          </a:bodyPr>
          <a:lstStyle/>
          <a:p>
            <a:r>
              <a:rPr lang="zh-CN" altLang="en-US" sz="1900" dirty="0">
                <a:solidFill>
                  <a:schemeClr val="bg2"/>
                </a:solidFill>
                <a:latin typeface="+mn-ea"/>
              </a:rPr>
              <a:t>项目产品开发</a:t>
            </a:r>
            <a:endParaRPr lang="en-US" altLang="zh-CN" sz="2100" dirty="0">
              <a:solidFill>
                <a:schemeClr val="bg2"/>
              </a:solidFill>
              <a:latin typeface="+mn-ea"/>
            </a:endParaRPr>
          </a:p>
          <a:p>
            <a:endParaRPr lang="en-US" sz="2100" dirty="0">
              <a:solidFill>
                <a:schemeClr val="bg2"/>
              </a:solidFill>
              <a:latin typeface="+mn-ea"/>
            </a:endParaRPr>
          </a:p>
          <a:p>
            <a:r>
              <a:rPr sz="1100">
                <a:solidFill/>
                <a:latin typeface="+mn-ea"/>
              </a:rPr>
              <a:t>此处添加详细文本描述，建议与XX内容相关并符合整体语言风格，语言描述尽量简洁生动。尽量将每页幻灯片的字数控制在200字以内，据统计每页幻灯片的最好控制在5分钟之内。</a:t>
            </a:r>
            <a:endParaRPr lang="en-US" altLang="zh-CN" sz="1300" dirty="0">
              <a:solidFill>
                <a:schemeClr val="tx1">
                  <a:lumMod val="65000"/>
                  <a:lumOff val="35000"/>
                </a:schemeClr>
              </a:solidFill>
              <a:latin typeface="+mn-ea"/>
            </a:endParaRPr>
          </a:p>
          <a:p>
            <a:endParaRPr lang="en-US" altLang="zh-CN" sz="1300" dirty="0">
              <a:solidFill>
                <a:schemeClr val="tx1">
                  <a:lumMod val="65000"/>
                  <a:lumOff val="35000"/>
                </a:schemeClr>
              </a:solidFill>
              <a:latin typeface="+mn-ea"/>
            </a:endParaRPr>
          </a:p>
          <a:p>
            <a:r>
              <a:rPr sz="1100">
                <a:solidFill/>
                <a:latin typeface="+mn-ea"/>
              </a:rPr>
              <a:t>此处添加详细文本描述，建议与XX内容相关并符合整体语言风格，语言描述尽量简洁生动。尽量将每页幻灯片的字数控制在200字以内，据统计每页幻灯片的最好控制在5分钟之内。</a:t>
            </a:r>
            <a:endParaRPr lang="zh-CN" altLang="en-US" sz="1300" dirty="0">
              <a:solidFill>
                <a:schemeClr val="tx1">
                  <a:lumMod val="65000"/>
                  <a:lumOff val="35000"/>
                </a:schemeClr>
              </a:solidFill>
              <a:latin typeface="+mn-ea"/>
            </a:endParaRPr>
          </a:p>
        </p:txBody>
      </p:sp>
      <p:sp>
        <p:nvSpPr>
          <p:cNvPr id="88" name="Oval 87"/>
          <p:cNvSpPr/>
          <p:nvPr/>
        </p:nvSpPr>
        <p:spPr>
          <a:xfrm>
            <a:off x="2050614" y="6391541"/>
            <a:ext cx="192698" cy="192723"/>
          </a:xfrm>
          <a:prstGeom prst="ellipse">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a:latin typeface="+mn-ea"/>
            </a:endParaRPr>
          </a:p>
        </p:txBody>
      </p:sp>
      <p:sp>
        <p:nvSpPr>
          <p:cNvPr id="92" name="Oval 91"/>
          <p:cNvSpPr/>
          <p:nvPr/>
        </p:nvSpPr>
        <p:spPr>
          <a:xfrm>
            <a:off x="3730100" y="5086665"/>
            <a:ext cx="192698" cy="192723"/>
          </a:xfrm>
          <a:prstGeom prst="ellipse">
            <a:avLst/>
          </a:prstGeom>
          <a:solidFill>
            <a:schemeClr val="bg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a:latin typeface="+mn-ea"/>
            </a:endParaRPr>
          </a:p>
        </p:txBody>
      </p:sp>
      <p:sp>
        <p:nvSpPr>
          <p:cNvPr id="96" name="Oval 95"/>
          <p:cNvSpPr/>
          <p:nvPr/>
        </p:nvSpPr>
        <p:spPr>
          <a:xfrm>
            <a:off x="2814893" y="2940785"/>
            <a:ext cx="192698" cy="192723"/>
          </a:xfrm>
          <a:prstGeom prst="ellipse">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a:latin typeface="+mn-ea"/>
            </a:endParaRPr>
          </a:p>
        </p:txBody>
      </p:sp>
      <p:grpSp>
        <p:nvGrpSpPr>
          <p:cNvPr id="97" name="Group 279"/>
          <p:cNvGrpSpPr/>
          <p:nvPr/>
        </p:nvGrpSpPr>
        <p:grpSpPr>
          <a:xfrm>
            <a:off x="4783538" y="937235"/>
            <a:ext cx="774074" cy="774175"/>
            <a:chOff x="846989" y="1390124"/>
            <a:chExt cx="877416" cy="877416"/>
          </a:xfrm>
        </p:grpSpPr>
        <p:sp>
          <p:nvSpPr>
            <p:cNvPr id="98" name="Teardrop 97"/>
            <p:cNvSpPr/>
            <p:nvPr/>
          </p:nvSpPr>
          <p:spPr>
            <a:xfrm rot="8100000">
              <a:off x="846989" y="1390124"/>
              <a:ext cx="877416" cy="877416"/>
            </a:xfrm>
            <a:prstGeom prst="teardrop">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99" name="Oval 98"/>
            <p:cNvSpPr/>
            <p:nvPr/>
          </p:nvSpPr>
          <p:spPr>
            <a:xfrm>
              <a:off x="981458" y="1526621"/>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200" dirty="0">
                  <a:solidFill>
                    <a:schemeClr val="accent3"/>
                  </a:solidFill>
                  <a:latin typeface="+mn-ea"/>
                </a:rPr>
                <a:t>04</a:t>
              </a:r>
              <a:endParaRPr lang="en-US" sz="2400" dirty="0">
                <a:solidFill>
                  <a:schemeClr val="accent3"/>
                </a:solidFill>
                <a:latin typeface="+mn-ea"/>
              </a:endParaRPr>
            </a:p>
          </p:txBody>
        </p:sp>
      </p:grpSp>
      <p:grpSp>
        <p:nvGrpSpPr>
          <p:cNvPr id="93" name="Group 279"/>
          <p:cNvGrpSpPr/>
          <p:nvPr/>
        </p:nvGrpSpPr>
        <p:grpSpPr>
          <a:xfrm>
            <a:off x="2373647" y="1668467"/>
            <a:ext cx="1080854" cy="1080995"/>
            <a:chOff x="846989" y="1428508"/>
            <a:chExt cx="877416" cy="877416"/>
          </a:xfrm>
        </p:grpSpPr>
        <p:sp>
          <p:nvSpPr>
            <p:cNvPr id="94" name="Teardrop 93"/>
            <p:cNvSpPr/>
            <p:nvPr/>
          </p:nvSpPr>
          <p:spPr>
            <a:xfrm rot="8100000">
              <a:off x="846989" y="1428508"/>
              <a:ext cx="877416" cy="877416"/>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latin typeface="+mn-ea"/>
              </a:endParaRPr>
            </a:p>
          </p:txBody>
        </p:sp>
        <p:sp>
          <p:nvSpPr>
            <p:cNvPr id="95" name="Oval 94"/>
            <p:cNvSpPr/>
            <p:nvPr/>
          </p:nvSpPr>
          <p:spPr>
            <a:xfrm>
              <a:off x="981458" y="1565005"/>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000" dirty="0">
                  <a:solidFill>
                    <a:schemeClr val="accent1"/>
                  </a:solidFill>
                  <a:latin typeface="+mn-ea"/>
                </a:rPr>
                <a:t>03</a:t>
              </a:r>
              <a:endParaRPr lang="en-US" sz="3200" dirty="0">
                <a:solidFill>
                  <a:schemeClr val="accent1"/>
                </a:solidFill>
                <a:latin typeface="+mn-ea"/>
              </a:endParaRPr>
            </a:p>
          </p:txBody>
        </p:sp>
      </p:grpSp>
      <p:grpSp>
        <p:nvGrpSpPr>
          <p:cNvPr id="89" name="Group 279"/>
          <p:cNvGrpSpPr/>
          <p:nvPr/>
        </p:nvGrpSpPr>
        <p:grpSpPr>
          <a:xfrm>
            <a:off x="3288853" y="3797413"/>
            <a:ext cx="1080854" cy="1080995"/>
            <a:chOff x="846989" y="1414764"/>
            <a:chExt cx="877416" cy="877416"/>
          </a:xfrm>
        </p:grpSpPr>
        <p:sp>
          <p:nvSpPr>
            <p:cNvPr id="90" name="Teardrop 89"/>
            <p:cNvSpPr/>
            <p:nvPr/>
          </p:nvSpPr>
          <p:spPr>
            <a:xfrm rot="8100000">
              <a:off x="846989" y="1414764"/>
              <a:ext cx="877416" cy="877416"/>
            </a:xfrm>
            <a:prstGeom prst="teardrop">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latin typeface="+mn-ea"/>
              </a:endParaRPr>
            </a:p>
          </p:txBody>
        </p:sp>
        <p:sp>
          <p:nvSpPr>
            <p:cNvPr id="91" name="Oval 90"/>
            <p:cNvSpPr/>
            <p:nvPr/>
          </p:nvSpPr>
          <p:spPr>
            <a:xfrm>
              <a:off x="981458" y="1551261"/>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000" dirty="0">
                  <a:solidFill>
                    <a:schemeClr val="bg2"/>
                  </a:solidFill>
                  <a:latin typeface="+mn-ea"/>
                </a:rPr>
                <a:t>02</a:t>
              </a:r>
              <a:endParaRPr lang="en-US" sz="3200" dirty="0">
                <a:solidFill>
                  <a:schemeClr val="bg2"/>
                </a:solidFill>
                <a:latin typeface="+mn-ea"/>
              </a:endParaRPr>
            </a:p>
          </p:txBody>
        </p:sp>
      </p:grpSp>
      <p:grpSp>
        <p:nvGrpSpPr>
          <p:cNvPr id="85" name="Group 279"/>
          <p:cNvGrpSpPr/>
          <p:nvPr/>
        </p:nvGrpSpPr>
        <p:grpSpPr>
          <a:xfrm>
            <a:off x="1609368" y="5085356"/>
            <a:ext cx="1080854" cy="1080995"/>
            <a:chOff x="846989" y="1401020"/>
            <a:chExt cx="877416" cy="877416"/>
          </a:xfrm>
        </p:grpSpPr>
        <p:sp>
          <p:nvSpPr>
            <p:cNvPr id="86" name="Teardrop 85"/>
            <p:cNvSpPr/>
            <p:nvPr/>
          </p:nvSpPr>
          <p:spPr>
            <a:xfrm rot="8100000">
              <a:off x="846989" y="1401020"/>
              <a:ext cx="877416" cy="877416"/>
            </a:xfrm>
            <a:prstGeom prst="teardrop">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87" name="Oval 86"/>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000" dirty="0">
                  <a:solidFill>
                    <a:schemeClr val="tx2">
                      <a:lumMod val="75000"/>
                    </a:schemeClr>
                  </a:solidFill>
                  <a:latin typeface="+mn-ea"/>
                </a:rPr>
                <a:t>01</a:t>
              </a:r>
              <a:endParaRPr lang="en-US" sz="3200" dirty="0">
                <a:solidFill>
                  <a:schemeClr val="bg1">
                    <a:lumMod val="65000"/>
                  </a:schemeClr>
                </a:solidFill>
                <a:latin typeface="+mn-ea"/>
              </a:endParaRPr>
            </a:p>
          </p:txBody>
        </p:sp>
      </p:grpSp>
      <p:grpSp>
        <p:nvGrpSpPr>
          <p:cNvPr id="114" name="Group 81"/>
          <p:cNvGrpSpPr/>
          <p:nvPr/>
        </p:nvGrpSpPr>
        <p:grpSpPr>
          <a:xfrm>
            <a:off x="3927985" y="1710294"/>
            <a:ext cx="476191" cy="553844"/>
            <a:chOff x="5198847" y="3107146"/>
            <a:chExt cx="565150" cy="657225"/>
          </a:xfrm>
        </p:grpSpPr>
        <p:sp>
          <p:nvSpPr>
            <p:cNvPr id="115" name="Rectangle 6"/>
            <p:cNvSpPr>
              <a:spLocks noChangeArrowheads="1"/>
            </p:cNvSpPr>
            <p:nvPr/>
          </p:nvSpPr>
          <p:spPr bwMode="auto">
            <a:xfrm>
              <a:off x="5451259" y="3251609"/>
              <a:ext cx="50800" cy="512762"/>
            </a:xfrm>
            <a:prstGeom prst="rect">
              <a:avLst/>
            </a:prstGeom>
            <a:solidFill>
              <a:srgbClr val="6F5839"/>
            </a:solidFill>
            <a:ln w="9525">
              <a:noFill/>
              <a:miter lim="800000"/>
            </a:ln>
          </p:spPr>
          <p:txBody>
            <a:bodyPr vert="horz" wrap="square" lIns="91440" tIns="45720" rIns="91440" bIns="45720" numCol="1" anchor="t" anchorCtr="0" compatLnSpc="1"/>
            <a:lstStyle/>
            <a:p>
              <a:endParaRPr lang="en-US">
                <a:latin typeface="+mn-ea"/>
              </a:endParaRPr>
            </a:p>
          </p:txBody>
        </p:sp>
        <p:sp>
          <p:nvSpPr>
            <p:cNvPr id="116" name="Oval 7"/>
            <p:cNvSpPr>
              <a:spLocks noChangeArrowheads="1"/>
            </p:cNvSpPr>
            <p:nvPr/>
          </p:nvSpPr>
          <p:spPr bwMode="auto">
            <a:xfrm>
              <a:off x="5198847" y="3107146"/>
              <a:ext cx="565150" cy="566737"/>
            </a:xfrm>
            <a:prstGeom prst="ellipse">
              <a:avLst/>
            </a:prstGeom>
            <a:solidFill>
              <a:schemeClr val="accent2">
                <a:lumMod val="40000"/>
                <a:lumOff val="60000"/>
              </a:schemeClr>
            </a:solidFill>
            <a:ln w="9525">
              <a:noFill/>
              <a:round/>
            </a:ln>
          </p:spPr>
          <p:txBody>
            <a:bodyPr vert="horz" wrap="square" lIns="91440" tIns="45720" rIns="91440" bIns="45720" numCol="1" anchor="t" anchorCtr="0" compatLnSpc="1"/>
            <a:lstStyle/>
            <a:p>
              <a:endParaRPr lang="en-US">
                <a:latin typeface="+mn-ea"/>
              </a:endParaRPr>
            </a:p>
          </p:txBody>
        </p:sp>
      </p:grpSp>
      <p:grpSp>
        <p:nvGrpSpPr>
          <p:cNvPr id="119" name="Group 78"/>
          <p:cNvGrpSpPr/>
          <p:nvPr/>
        </p:nvGrpSpPr>
        <p:grpSpPr>
          <a:xfrm>
            <a:off x="4340746" y="3133509"/>
            <a:ext cx="247458" cy="802673"/>
            <a:chOff x="2122272" y="2811871"/>
            <a:chExt cx="293688" cy="952500"/>
          </a:xfrm>
        </p:grpSpPr>
        <p:sp>
          <p:nvSpPr>
            <p:cNvPr id="120" name="Rectangle 10"/>
            <p:cNvSpPr>
              <a:spLocks noChangeArrowheads="1"/>
            </p:cNvSpPr>
            <p:nvPr/>
          </p:nvSpPr>
          <p:spPr bwMode="auto">
            <a:xfrm>
              <a:off x="2242922" y="3610384"/>
              <a:ext cx="50800" cy="153987"/>
            </a:xfrm>
            <a:prstGeom prst="rect">
              <a:avLst/>
            </a:prstGeom>
            <a:solidFill>
              <a:srgbClr val="6F5839"/>
            </a:solidFill>
            <a:ln w="9525">
              <a:noFill/>
              <a:miter lim="800000"/>
            </a:ln>
          </p:spPr>
          <p:txBody>
            <a:bodyPr vert="horz" wrap="square" lIns="91440" tIns="45720" rIns="91440" bIns="45720" numCol="1" anchor="t" anchorCtr="0" compatLnSpc="1"/>
            <a:lstStyle/>
            <a:p>
              <a:endParaRPr lang="en-US">
                <a:latin typeface="+mn-ea"/>
              </a:endParaRPr>
            </a:p>
          </p:txBody>
        </p:sp>
        <p:sp>
          <p:nvSpPr>
            <p:cNvPr id="123" name="Oval 20"/>
            <p:cNvSpPr>
              <a:spLocks noChangeArrowheads="1"/>
            </p:cNvSpPr>
            <p:nvPr/>
          </p:nvSpPr>
          <p:spPr bwMode="auto">
            <a:xfrm>
              <a:off x="2122272" y="2811871"/>
              <a:ext cx="293688" cy="830262"/>
            </a:xfrm>
            <a:prstGeom prst="ellipse">
              <a:avLst/>
            </a:prstGeom>
            <a:solidFill>
              <a:schemeClr val="accent3">
                <a:lumMod val="75000"/>
              </a:schemeClr>
            </a:solidFill>
            <a:ln w="9525">
              <a:noFill/>
              <a:round/>
            </a:ln>
          </p:spPr>
          <p:txBody>
            <a:bodyPr vert="horz" wrap="square" lIns="91440" tIns="45720" rIns="91440" bIns="45720" numCol="1" anchor="t" anchorCtr="0" compatLnSpc="1"/>
            <a:lstStyle/>
            <a:p>
              <a:endParaRPr lang="en-US">
                <a:latin typeface="+mn-ea"/>
              </a:endParaRPr>
            </a:p>
          </p:txBody>
        </p:sp>
      </p:grpSp>
      <p:grpSp>
        <p:nvGrpSpPr>
          <p:cNvPr id="124" name="Group 77"/>
          <p:cNvGrpSpPr/>
          <p:nvPr/>
        </p:nvGrpSpPr>
        <p:grpSpPr>
          <a:xfrm>
            <a:off x="3030891" y="5110803"/>
            <a:ext cx="345104" cy="553845"/>
            <a:chOff x="1271372" y="3107146"/>
            <a:chExt cx="409575" cy="657225"/>
          </a:xfrm>
        </p:grpSpPr>
        <p:sp>
          <p:nvSpPr>
            <p:cNvPr id="126" name="Rectangle 9"/>
            <p:cNvSpPr>
              <a:spLocks noChangeArrowheads="1"/>
            </p:cNvSpPr>
            <p:nvPr/>
          </p:nvSpPr>
          <p:spPr bwMode="auto">
            <a:xfrm>
              <a:off x="1450759" y="3418296"/>
              <a:ext cx="38100" cy="346075"/>
            </a:xfrm>
            <a:prstGeom prst="rect">
              <a:avLst/>
            </a:prstGeom>
            <a:solidFill>
              <a:srgbClr val="6F5839"/>
            </a:solidFill>
            <a:ln w="9525">
              <a:noFill/>
              <a:miter lim="800000"/>
            </a:ln>
          </p:spPr>
          <p:txBody>
            <a:bodyPr vert="horz" wrap="square" lIns="91440" tIns="45720" rIns="91440" bIns="45720" numCol="1" anchor="t" anchorCtr="0" compatLnSpc="1"/>
            <a:lstStyle/>
            <a:p>
              <a:endParaRPr lang="en-US">
                <a:latin typeface="+mn-ea"/>
              </a:endParaRPr>
            </a:p>
          </p:txBody>
        </p:sp>
        <p:sp>
          <p:nvSpPr>
            <p:cNvPr id="128" name="Oval 29"/>
            <p:cNvSpPr>
              <a:spLocks noChangeArrowheads="1"/>
            </p:cNvSpPr>
            <p:nvPr/>
          </p:nvSpPr>
          <p:spPr bwMode="auto">
            <a:xfrm>
              <a:off x="1271372" y="3107146"/>
              <a:ext cx="409575" cy="409575"/>
            </a:xfrm>
            <a:prstGeom prst="ellipse">
              <a:avLst/>
            </a:prstGeom>
            <a:solidFill>
              <a:schemeClr val="accent1">
                <a:lumMod val="75000"/>
              </a:schemeClr>
            </a:solidFill>
            <a:ln w="9525">
              <a:noFill/>
              <a:round/>
            </a:ln>
          </p:spPr>
          <p:txBody>
            <a:bodyPr vert="horz" wrap="square" lIns="91440" tIns="45720" rIns="91440" bIns="45720" numCol="1" anchor="t" anchorCtr="0" compatLnSpc="1"/>
            <a:lstStyle/>
            <a:p>
              <a:endParaRPr lang="en-US">
                <a:latin typeface="+mn-ea"/>
              </a:endParaRPr>
            </a:p>
          </p:txBody>
        </p:sp>
      </p:grpSp>
      <p:grpSp>
        <p:nvGrpSpPr>
          <p:cNvPr id="137" name="Group 136"/>
          <p:cNvGrpSpPr/>
          <p:nvPr/>
        </p:nvGrpSpPr>
        <p:grpSpPr>
          <a:xfrm>
            <a:off x="6572794" y="3623377"/>
            <a:ext cx="4473735" cy="615553"/>
            <a:chOff x="4033795" y="1246790"/>
            <a:chExt cx="3355738" cy="461665"/>
          </a:xfrm>
        </p:grpSpPr>
        <p:sp>
          <p:nvSpPr>
            <p:cNvPr id="149" name="Text Placeholder 3"/>
            <p:cNvSpPr txBox="1"/>
            <p:nvPr/>
          </p:nvSpPr>
          <p:spPr>
            <a:xfrm>
              <a:off x="4399179" y="1246790"/>
              <a:ext cx="2990354"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sz="1100">
                  <a:solidFill/>
                  <a:latin typeface="+mn-ea"/>
                </a:rPr>
                <a:t>此处添加详细文本描述，建议与XX内容相关并符合整体语言风格，语言描述尽量简洁生动。尽量将每页幻灯片的字数控制在200字以内。</a:t>
              </a:r>
              <a:endParaRPr lang="zh-CN" altLang="en-US" sz="1300" dirty="0">
                <a:solidFill>
                  <a:schemeClr val="tx1">
                    <a:lumMod val="50000"/>
                    <a:lumOff val="50000"/>
                  </a:schemeClr>
                </a:solidFill>
                <a:latin typeface="+mn-ea"/>
              </a:endParaRPr>
            </a:p>
          </p:txBody>
        </p:sp>
        <p:sp>
          <p:nvSpPr>
            <p:cNvPr id="139" name="Rectangle 138"/>
            <p:cNvSpPr/>
            <p:nvPr/>
          </p:nvSpPr>
          <p:spPr>
            <a:xfrm>
              <a:off x="4033795" y="1256351"/>
              <a:ext cx="49" cy="427040"/>
            </a:xfrm>
            <a:prstGeom prst="rect">
              <a:avLst/>
            </a:prstGeom>
          </p:spPr>
          <p:txBody>
            <a:bodyPr wrap="none" lIns="0" tIns="0" rIns="0" bIns="0">
              <a:spAutoFit/>
            </a:bodyPr>
            <a:lstStyle/>
            <a:p>
              <a:endParaRPr lang="en-US" sz="3700" dirty="0">
                <a:solidFill>
                  <a:schemeClr val="tx2"/>
                </a:solidFill>
                <a:latin typeface="+mn-ea"/>
              </a:endParaRPr>
            </a:p>
          </p:txBody>
        </p:sp>
      </p:grpSp>
      <p:grpSp>
        <p:nvGrpSpPr>
          <p:cNvPr id="151" name="Group 150"/>
          <p:cNvGrpSpPr/>
          <p:nvPr/>
        </p:nvGrpSpPr>
        <p:grpSpPr>
          <a:xfrm>
            <a:off x="6572794" y="4335176"/>
            <a:ext cx="4473735" cy="616349"/>
            <a:chOff x="4033795" y="2068482"/>
            <a:chExt cx="3355738" cy="462262"/>
          </a:xfrm>
        </p:grpSpPr>
        <p:sp>
          <p:nvSpPr>
            <p:cNvPr id="155" name="Text Placeholder 3"/>
            <p:cNvSpPr txBox="1"/>
            <p:nvPr/>
          </p:nvSpPr>
          <p:spPr>
            <a:xfrm>
              <a:off x="4399178" y="2069079"/>
              <a:ext cx="2990355"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sz="1100">
                  <a:solidFill/>
                  <a:latin typeface="+mn-ea"/>
                </a:rPr>
                <a:t>此处添加详细文本描述，建议与XX内容相关并符合整体语言风格，语言描述尽量简洁生动。尽量将每页幻灯片的字数控制在200字以内。</a:t>
              </a:r>
              <a:endParaRPr lang="zh-CN" altLang="en-US" sz="1300" dirty="0">
                <a:solidFill>
                  <a:schemeClr val="tx1">
                    <a:lumMod val="50000"/>
                    <a:lumOff val="50000"/>
                  </a:schemeClr>
                </a:solidFill>
                <a:latin typeface="+mn-ea"/>
              </a:endParaRPr>
            </a:p>
          </p:txBody>
        </p:sp>
        <p:sp>
          <p:nvSpPr>
            <p:cNvPr id="153" name="Rectangle 152"/>
            <p:cNvSpPr/>
            <p:nvPr/>
          </p:nvSpPr>
          <p:spPr>
            <a:xfrm>
              <a:off x="4033795" y="2068482"/>
              <a:ext cx="49" cy="427040"/>
            </a:xfrm>
            <a:prstGeom prst="rect">
              <a:avLst/>
            </a:prstGeom>
          </p:spPr>
          <p:txBody>
            <a:bodyPr wrap="none" lIns="0" tIns="0" rIns="0" bIns="0">
              <a:spAutoFit/>
            </a:bodyPr>
            <a:lstStyle/>
            <a:p>
              <a:endParaRPr lang="en-US" sz="3700" dirty="0">
                <a:solidFill>
                  <a:schemeClr val="bg2"/>
                </a:solidFill>
                <a:latin typeface="+mn-ea"/>
              </a:endParaRPr>
            </a:p>
          </p:txBody>
        </p:sp>
      </p:grpSp>
      <p:grpSp>
        <p:nvGrpSpPr>
          <p:cNvPr id="156" name="Group 155"/>
          <p:cNvGrpSpPr/>
          <p:nvPr/>
        </p:nvGrpSpPr>
        <p:grpSpPr>
          <a:xfrm>
            <a:off x="6572794" y="5034228"/>
            <a:ext cx="4473735" cy="616349"/>
            <a:chOff x="4033795" y="2068482"/>
            <a:chExt cx="3355738" cy="462262"/>
          </a:xfrm>
        </p:grpSpPr>
        <p:sp>
          <p:nvSpPr>
            <p:cNvPr id="160" name="Text Placeholder 3"/>
            <p:cNvSpPr txBox="1"/>
            <p:nvPr/>
          </p:nvSpPr>
          <p:spPr>
            <a:xfrm>
              <a:off x="4399178" y="2069079"/>
              <a:ext cx="2990355"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sz="1100">
                  <a:solidFill/>
                  <a:latin typeface="+mn-ea"/>
                </a:rPr>
                <a:t>此处添加详细文本描述，建议与XX内容相关并符合整体语言风格，语言描述尽量简洁生动。尽量将每页幻灯片的字数控制在200字以内。</a:t>
              </a:r>
              <a:endParaRPr lang="zh-CN" altLang="en-US" sz="1300" dirty="0">
                <a:solidFill>
                  <a:schemeClr val="tx1">
                    <a:lumMod val="50000"/>
                    <a:lumOff val="50000"/>
                  </a:schemeClr>
                </a:solidFill>
                <a:latin typeface="+mn-ea"/>
              </a:endParaRPr>
            </a:p>
          </p:txBody>
        </p:sp>
        <p:sp>
          <p:nvSpPr>
            <p:cNvPr id="158" name="Rectangle 157"/>
            <p:cNvSpPr/>
            <p:nvPr/>
          </p:nvSpPr>
          <p:spPr>
            <a:xfrm>
              <a:off x="4033795" y="2068482"/>
              <a:ext cx="49" cy="427040"/>
            </a:xfrm>
            <a:prstGeom prst="rect">
              <a:avLst/>
            </a:prstGeom>
          </p:spPr>
          <p:txBody>
            <a:bodyPr wrap="none" lIns="0" tIns="0" rIns="0" bIns="0">
              <a:spAutoFit/>
            </a:bodyPr>
            <a:lstStyle/>
            <a:p>
              <a:endParaRPr lang="en-US" sz="3700" dirty="0">
                <a:solidFill>
                  <a:schemeClr val="accent1"/>
                </a:solidFill>
                <a:latin typeface="+mn-ea"/>
              </a:endParaRPr>
            </a:p>
          </p:txBody>
        </p:sp>
      </p:grpSp>
      <p:grpSp>
        <p:nvGrpSpPr>
          <p:cNvPr id="166" name="Group 165"/>
          <p:cNvGrpSpPr/>
          <p:nvPr/>
        </p:nvGrpSpPr>
        <p:grpSpPr>
          <a:xfrm>
            <a:off x="6572794" y="5733280"/>
            <a:ext cx="4473735" cy="616349"/>
            <a:chOff x="4033795" y="2068482"/>
            <a:chExt cx="3355738" cy="462262"/>
          </a:xfrm>
        </p:grpSpPr>
        <p:sp>
          <p:nvSpPr>
            <p:cNvPr id="167" name="Text Placeholder 3"/>
            <p:cNvSpPr txBox="1"/>
            <p:nvPr/>
          </p:nvSpPr>
          <p:spPr>
            <a:xfrm>
              <a:off x="4399178" y="2069079"/>
              <a:ext cx="2990355"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sz="1100">
                  <a:solidFill/>
                  <a:latin typeface="+mn-ea"/>
                </a:rPr>
                <a:t>此处添加详细文本描述，建议与XX内容相关并符合整体语言风格，语言描述尽量简洁生动。尽量将每页幻灯片的字数控制在200字以内。</a:t>
              </a:r>
              <a:endParaRPr lang="zh-CN" altLang="en-US" sz="1300" dirty="0">
                <a:solidFill>
                  <a:schemeClr val="tx1">
                    <a:lumMod val="50000"/>
                    <a:lumOff val="50000"/>
                  </a:schemeClr>
                </a:solidFill>
                <a:latin typeface="+mn-ea"/>
              </a:endParaRPr>
            </a:p>
          </p:txBody>
        </p:sp>
        <p:sp>
          <p:nvSpPr>
            <p:cNvPr id="168" name="Rectangle 167"/>
            <p:cNvSpPr/>
            <p:nvPr/>
          </p:nvSpPr>
          <p:spPr>
            <a:xfrm>
              <a:off x="4033795" y="2068482"/>
              <a:ext cx="49" cy="427040"/>
            </a:xfrm>
            <a:prstGeom prst="rect">
              <a:avLst/>
            </a:prstGeom>
          </p:spPr>
          <p:txBody>
            <a:bodyPr wrap="none" lIns="0" tIns="0" rIns="0" bIns="0">
              <a:spAutoFit/>
            </a:bodyPr>
            <a:lstStyle/>
            <a:p>
              <a:endParaRPr lang="en-US" sz="3700" dirty="0">
                <a:solidFill>
                  <a:schemeClr val="accent2"/>
                </a:solidFill>
                <a:latin typeface="+mn-ea"/>
              </a:endParaRPr>
            </a:p>
          </p:txBody>
        </p:sp>
      </p:grpSp>
      <p:grpSp>
        <p:nvGrpSpPr>
          <p:cNvPr id="56" name="组合 55"/>
          <p:cNvGrpSpPr/>
          <p:nvPr/>
        </p:nvGrpSpPr>
        <p:grpSpPr>
          <a:xfrm>
            <a:off x="6432147" y="3636124"/>
            <a:ext cx="402121" cy="401104"/>
            <a:chOff x="-959970" y="1422605"/>
            <a:chExt cx="596900" cy="595313"/>
          </a:xfrm>
        </p:grpSpPr>
        <p:sp>
          <p:nvSpPr>
            <p:cNvPr id="57" name="Oval 77"/>
            <p:cNvSpPr>
              <a:spLocks noChangeArrowheads="1"/>
            </p:cNvSpPr>
            <p:nvPr/>
          </p:nvSpPr>
          <p:spPr bwMode="auto">
            <a:xfrm>
              <a:off x="-959970" y="1422605"/>
              <a:ext cx="596900" cy="595313"/>
            </a:xfrm>
            <a:prstGeom prst="ellipse">
              <a:avLst/>
            </a:prstGeom>
            <a:solidFill>
              <a:schemeClr val="tx2">
                <a:lumMod val="75000"/>
              </a:schemeClr>
            </a:solidFill>
            <a:ln>
              <a:noFill/>
            </a:ln>
          </p:spPr>
          <p:txBody>
            <a:bodyPr vert="horz" wrap="square" lIns="91440" tIns="45720" rIns="91440" bIns="45720" numCol="1" anchor="t" anchorCtr="0" compatLnSpc="1"/>
            <a:lstStyle/>
            <a:p>
              <a:endParaRPr lang="en-US">
                <a:latin typeface="+mn-ea"/>
              </a:endParaRPr>
            </a:p>
          </p:txBody>
        </p:sp>
        <p:sp>
          <p:nvSpPr>
            <p:cNvPr id="58"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grpSp>
        <p:nvGrpSpPr>
          <p:cNvPr id="59" name="组合 58"/>
          <p:cNvGrpSpPr/>
          <p:nvPr/>
        </p:nvGrpSpPr>
        <p:grpSpPr>
          <a:xfrm>
            <a:off x="6432147" y="4371748"/>
            <a:ext cx="402121" cy="401104"/>
            <a:chOff x="-959970" y="1422605"/>
            <a:chExt cx="596900" cy="595313"/>
          </a:xfrm>
        </p:grpSpPr>
        <p:sp>
          <p:nvSpPr>
            <p:cNvPr id="60" name="Oval 77"/>
            <p:cNvSpPr>
              <a:spLocks noChangeArrowheads="1"/>
            </p:cNvSpPr>
            <p:nvPr/>
          </p:nvSpPr>
          <p:spPr bwMode="auto">
            <a:xfrm>
              <a:off x="-959970" y="1422605"/>
              <a:ext cx="596900" cy="595313"/>
            </a:xfrm>
            <a:prstGeom prst="ellipse">
              <a:avLst/>
            </a:prstGeom>
            <a:solidFill>
              <a:schemeClr val="bg2"/>
            </a:solidFill>
            <a:ln>
              <a:noFill/>
            </a:ln>
          </p:spPr>
          <p:txBody>
            <a:bodyPr vert="horz" wrap="square" lIns="91440" tIns="45720" rIns="91440" bIns="45720" numCol="1" anchor="t" anchorCtr="0" compatLnSpc="1"/>
            <a:lstStyle/>
            <a:p>
              <a:endParaRPr lang="en-US">
                <a:latin typeface="+mn-ea"/>
              </a:endParaRPr>
            </a:p>
          </p:txBody>
        </p:sp>
        <p:sp>
          <p:nvSpPr>
            <p:cNvPr id="61"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grpSp>
        <p:nvGrpSpPr>
          <p:cNvPr id="62" name="组合 61"/>
          <p:cNvGrpSpPr/>
          <p:nvPr/>
        </p:nvGrpSpPr>
        <p:grpSpPr>
          <a:xfrm>
            <a:off x="6429474" y="5110565"/>
            <a:ext cx="402121" cy="401104"/>
            <a:chOff x="-959970" y="1422605"/>
            <a:chExt cx="596900" cy="595313"/>
          </a:xfrm>
        </p:grpSpPr>
        <p:sp>
          <p:nvSpPr>
            <p:cNvPr id="63" name="Oval 77"/>
            <p:cNvSpPr>
              <a:spLocks noChangeArrowheads="1"/>
            </p:cNvSpPr>
            <p:nvPr/>
          </p:nvSpPr>
          <p:spPr bwMode="auto">
            <a:xfrm>
              <a:off x="-959970" y="1422605"/>
              <a:ext cx="596900" cy="595313"/>
            </a:xfrm>
            <a:prstGeom prst="ellipse">
              <a:avLst/>
            </a:prstGeom>
            <a:solidFill>
              <a:schemeClr val="accent1"/>
            </a:solidFill>
            <a:ln>
              <a:noFill/>
            </a:ln>
          </p:spPr>
          <p:txBody>
            <a:bodyPr vert="horz" wrap="square" lIns="91440" tIns="45720" rIns="91440" bIns="45720" numCol="1" anchor="t" anchorCtr="0" compatLnSpc="1"/>
            <a:lstStyle/>
            <a:p>
              <a:endParaRPr lang="en-US">
                <a:latin typeface="+mn-ea"/>
              </a:endParaRPr>
            </a:p>
          </p:txBody>
        </p:sp>
        <p:sp>
          <p:nvSpPr>
            <p:cNvPr id="64"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grpSp>
        <p:nvGrpSpPr>
          <p:cNvPr id="65" name="组合 64"/>
          <p:cNvGrpSpPr/>
          <p:nvPr/>
        </p:nvGrpSpPr>
        <p:grpSpPr>
          <a:xfrm>
            <a:off x="6432147" y="5745905"/>
            <a:ext cx="402121" cy="401104"/>
            <a:chOff x="-959970" y="1422605"/>
            <a:chExt cx="596900" cy="595313"/>
          </a:xfrm>
        </p:grpSpPr>
        <p:sp>
          <p:nvSpPr>
            <p:cNvPr id="66" name="Oval 77"/>
            <p:cNvSpPr>
              <a:spLocks noChangeArrowheads="1"/>
            </p:cNvSpPr>
            <p:nvPr/>
          </p:nvSpPr>
          <p:spPr bwMode="auto">
            <a:xfrm>
              <a:off x="-959970" y="1422605"/>
              <a:ext cx="596900" cy="595313"/>
            </a:xfrm>
            <a:prstGeom prst="ellipse">
              <a:avLst/>
            </a:prstGeom>
            <a:solidFill>
              <a:schemeClr val="accent3"/>
            </a:solidFill>
            <a:ln>
              <a:noFill/>
            </a:ln>
          </p:spPr>
          <p:txBody>
            <a:bodyPr vert="horz" wrap="square" lIns="91440" tIns="45720" rIns="91440" bIns="45720" numCol="1" anchor="t" anchorCtr="0" compatLnSpc="1"/>
            <a:lstStyle/>
            <a:p>
              <a:endParaRPr lang="en-US">
                <a:latin typeface="+mn-ea"/>
              </a:endParaRPr>
            </a:p>
          </p:txBody>
        </p:sp>
        <p:sp>
          <p:nvSpPr>
            <p:cNvPr id="67"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sp>
        <p:nvSpPr>
          <p:cNvPr id="2" name="标题 1"/>
          <p:cNvSpPr>
            <a:spLocks noGrp="1"/>
          </p:cNvSpPr>
          <p:nvPr>
            <p:ph type="title"/>
          </p:nvPr>
        </p:nvSpPr>
        <p:spPr/>
        <p:txBody>
          <a:bodyPr/>
          <a:lstStyle/>
          <a:p>
            <a:r>
              <a:rPr>
                <a:solidFill/>
              </a:rPr>
              <a:t>单击此处添加XX内容</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grpId="0" nodeType="afterEffect">
                                  <p:stCondLst>
                                    <p:cond delay="0"/>
                                  </p:stCondLst>
                                  <p:childTnLst>
                                    <p:set>
                                      <p:cBhvr>
                                        <p:cTn id="6" dur="1" fill="hold">
                                          <p:stCondLst>
                                            <p:cond delay="0"/>
                                          </p:stCondLst>
                                        </p:cTn>
                                        <p:tgtEl>
                                          <p:spTgt spid="84"/>
                                        </p:tgtEl>
                                        <p:attrNameLst>
                                          <p:attrName>style.visibility</p:attrName>
                                        </p:attrNameLst>
                                      </p:cBhvr>
                                      <p:to>
                                        <p:strVal val="visible"/>
                                      </p:to>
                                    </p:set>
                                    <p:animEffect transition="in" filter="strips(upRight)">
                                      <p:cBhvr>
                                        <p:cTn id="7" dur="500"/>
                                        <p:tgtEl>
                                          <p:spTgt spid="84"/>
                                        </p:tgtEl>
                                      </p:cBhvr>
                                    </p:animEffect>
                                  </p:childTnLst>
                                </p:cTn>
                              </p:par>
                            </p:childTnLst>
                          </p:cTn>
                        </p:par>
                        <p:par>
                          <p:cTn id="8" fill="hold">
                            <p:stCondLst>
                              <p:cond delay="500"/>
                            </p:stCondLst>
                            <p:childTnLst>
                              <p:par>
                                <p:cTn id="9" presetID="23" presetClass="entr" presetSubtype="16" fill="hold" grpId="0" nodeType="afterEffect">
                                  <p:stCondLst>
                                    <p:cond delay="0"/>
                                  </p:stCondLst>
                                  <p:childTnLst>
                                    <p:set>
                                      <p:cBhvr>
                                        <p:cTn id="10" dur="1" fill="hold">
                                          <p:stCondLst>
                                            <p:cond delay="0"/>
                                          </p:stCondLst>
                                        </p:cTn>
                                        <p:tgtEl>
                                          <p:spTgt spid="88"/>
                                        </p:tgtEl>
                                        <p:attrNameLst>
                                          <p:attrName>style.visibility</p:attrName>
                                        </p:attrNameLst>
                                      </p:cBhvr>
                                      <p:to>
                                        <p:strVal val="visible"/>
                                      </p:to>
                                    </p:set>
                                    <p:anim calcmode="lin" valueType="num">
                                      <p:cBhvr>
                                        <p:cTn id="11" dur="500" fill="hold"/>
                                        <p:tgtEl>
                                          <p:spTgt spid="88"/>
                                        </p:tgtEl>
                                        <p:attrNameLst>
                                          <p:attrName>ppt_w</p:attrName>
                                        </p:attrNameLst>
                                      </p:cBhvr>
                                      <p:tavLst>
                                        <p:tav tm="0">
                                          <p:val>
                                            <p:fltVal val="0"/>
                                          </p:val>
                                        </p:tav>
                                        <p:tav tm="100000">
                                          <p:val>
                                            <p:strVal val="#ppt_w"/>
                                          </p:val>
                                        </p:tav>
                                      </p:tavLst>
                                    </p:anim>
                                    <p:anim calcmode="lin" valueType="num">
                                      <p:cBhvr>
                                        <p:cTn id="12" dur="500" fill="hold"/>
                                        <p:tgtEl>
                                          <p:spTgt spid="88"/>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12" presetClass="entr" presetSubtype="4" fill="hold" nodeType="afterEffect">
                                  <p:stCondLst>
                                    <p:cond delay="0"/>
                                  </p:stCondLst>
                                  <p:childTnLst>
                                    <p:set>
                                      <p:cBhvr>
                                        <p:cTn id="15" dur="1" fill="hold">
                                          <p:stCondLst>
                                            <p:cond delay="0"/>
                                          </p:stCondLst>
                                        </p:cTn>
                                        <p:tgtEl>
                                          <p:spTgt spid="85"/>
                                        </p:tgtEl>
                                        <p:attrNameLst>
                                          <p:attrName>style.visibility</p:attrName>
                                        </p:attrNameLst>
                                      </p:cBhvr>
                                      <p:to>
                                        <p:strVal val="visible"/>
                                      </p:to>
                                    </p:set>
                                    <p:animEffect transition="in" filter="slide(fromBottom)">
                                      <p:cBhvr>
                                        <p:cTn id="16" dur="500"/>
                                        <p:tgtEl>
                                          <p:spTgt spid="85"/>
                                        </p:tgtEl>
                                      </p:cBhvr>
                                    </p:animEffect>
                                  </p:childTnLst>
                                </p:cTn>
                              </p:par>
                            </p:childTnLst>
                          </p:cTn>
                        </p:par>
                        <p:par>
                          <p:cTn id="17" fill="hold">
                            <p:stCondLst>
                              <p:cond delay="1500"/>
                            </p:stCondLst>
                            <p:childTnLst>
                              <p:par>
                                <p:cTn id="18" presetID="12" presetClass="entr" presetSubtype="8" fill="hold" nodeType="afterEffect">
                                  <p:stCondLst>
                                    <p:cond delay="0"/>
                                  </p:stCondLst>
                                  <p:childTnLst>
                                    <p:set>
                                      <p:cBhvr>
                                        <p:cTn id="19" dur="1" fill="hold">
                                          <p:stCondLst>
                                            <p:cond delay="0"/>
                                          </p:stCondLst>
                                        </p:cTn>
                                        <p:tgtEl>
                                          <p:spTgt spid="161"/>
                                        </p:tgtEl>
                                        <p:attrNameLst>
                                          <p:attrName>style.visibility</p:attrName>
                                        </p:attrNameLst>
                                      </p:cBhvr>
                                      <p:to>
                                        <p:strVal val="visible"/>
                                      </p:to>
                                    </p:set>
                                    <p:animEffect transition="in" filter="slide(fromLeft)">
                                      <p:cBhvr>
                                        <p:cTn id="20" dur="500"/>
                                        <p:tgtEl>
                                          <p:spTgt spid="161"/>
                                        </p:tgtEl>
                                      </p:cBhvr>
                                    </p:animEffect>
                                  </p:childTnLst>
                                </p:cTn>
                              </p:par>
                            </p:childTnLst>
                          </p:cTn>
                        </p:par>
                        <p:par>
                          <p:cTn id="21" fill="hold">
                            <p:stCondLst>
                              <p:cond delay="2000"/>
                            </p:stCondLst>
                            <p:childTnLst>
                              <p:par>
                                <p:cTn id="22" presetID="12" presetClass="entr" presetSubtype="4" fill="hold" nodeType="afterEffect">
                                  <p:stCondLst>
                                    <p:cond delay="0"/>
                                  </p:stCondLst>
                                  <p:childTnLst>
                                    <p:set>
                                      <p:cBhvr>
                                        <p:cTn id="23" dur="1" fill="hold">
                                          <p:stCondLst>
                                            <p:cond delay="0"/>
                                          </p:stCondLst>
                                        </p:cTn>
                                        <p:tgtEl>
                                          <p:spTgt spid="124"/>
                                        </p:tgtEl>
                                        <p:attrNameLst>
                                          <p:attrName>style.visibility</p:attrName>
                                        </p:attrNameLst>
                                      </p:cBhvr>
                                      <p:to>
                                        <p:strVal val="visible"/>
                                      </p:to>
                                    </p:set>
                                    <p:animEffect transition="in" filter="slide(fromBottom)">
                                      <p:cBhvr>
                                        <p:cTn id="24" dur="500"/>
                                        <p:tgtEl>
                                          <p:spTgt spid="124"/>
                                        </p:tgtEl>
                                      </p:cBhvr>
                                    </p:animEffect>
                                  </p:childTnLst>
                                </p:cTn>
                              </p:par>
                            </p:childTnLst>
                          </p:cTn>
                        </p:par>
                        <p:par>
                          <p:cTn id="25" fill="hold">
                            <p:stCondLst>
                              <p:cond delay="2500"/>
                            </p:stCondLst>
                            <p:childTnLst>
                              <p:par>
                                <p:cTn id="26" presetID="23" presetClass="entr" presetSubtype="16" fill="hold" grpId="0" nodeType="afterEffect">
                                  <p:stCondLst>
                                    <p:cond delay="0"/>
                                  </p:stCondLst>
                                  <p:childTnLst>
                                    <p:set>
                                      <p:cBhvr>
                                        <p:cTn id="27" dur="1" fill="hold">
                                          <p:stCondLst>
                                            <p:cond delay="0"/>
                                          </p:stCondLst>
                                        </p:cTn>
                                        <p:tgtEl>
                                          <p:spTgt spid="92"/>
                                        </p:tgtEl>
                                        <p:attrNameLst>
                                          <p:attrName>style.visibility</p:attrName>
                                        </p:attrNameLst>
                                      </p:cBhvr>
                                      <p:to>
                                        <p:strVal val="visible"/>
                                      </p:to>
                                    </p:set>
                                    <p:anim calcmode="lin" valueType="num">
                                      <p:cBhvr>
                                        <p:cTn id="28" dur="500" fill="hold"/>
                                        <p:tgtEl>
                                          <p:spTgt spid="92"/>
                                        </p:tgtEl>
                                        <p:attrNameLst>
                                          <p:attrName>ppt_w</p:attrName>
                                        </p:attrNameLst>
                                      </p:cBhvr>
                                      <p:tavLst>
                                        <p:tav tm="0">
                                          <p:val>
                                            <p:fltVal val="0"/>
                                          </p:val>
                                        </p:tav>
                                        <p:tav tm="100000">
                                          <p:val>
                                            <p:strVal val="#ppt_w"/>
                                          </p:val>
                                        </p:tav>
                                      </p:tavLst>
                                    </p:anim>
                                    <p:anim calcmode="lin" valueType="num">
                                      <p:cBhvr>
                                        <p:cTn id="29" dur="500" fill="hold"/>
                                        <p:tgtEl>
                                          <p:spTgt spid="92"/>
                                        </p:tgtEl>
                                        <p:attrNameLst>
                                          <p:attrName>ppt_h</p:attrName>
                                        </p:attrNameLst>
                                      </p:cBhvr>
                                      <p:tavLst>
                                        <p:tav tm="0">
                                          <p:val>
                                            <p:fltVal val="0"/>
                                          </p:val>
                                        </p:tav>
                                        <p:tav tm="100000">
                                          <p:val>
                                            <p:strVal val="#ppt_h"/>
                                          </p:val>
                                        </p:tav>
                                      </p:tavLst>
                                    </p:anim>
                                  </p:childTnLst>
                                </p:cTn>
                              </p:par>
                            </p:childTnLst>
                          </p:cTn>
                        </p:par>
                        <p:par>
                          <p:cTn id="30" fill="hold">
                            <p:stCondLst>
                              <p:cond delay="3000"/>
                            </p:stCondLst>
                            <p:childTnLst>
                              <p:par>
                                <p:cTn id="31" presetID="12" presetClass="entr" presetSubtype="4" fill="hold" nodeType="afterEffect">
                                  <p:stCondLst>
                                    <p:cond delay="0"/>
                                  </p:stCondLst>
                                  <p:childTnLst>
                                    <p:set>
                                      <p:cBhvr>
                                        <p:cTn id="32" dur="1" fill="hold">
                                          <p:stCondLst>
                                            <p:cond delay="0"/>
                                          </p:stCondLst>
                                        </p:cTn>
                                        <p:tgtEl>
                                          <p:spTgt spid="89"/>
                                        </p:tgtEl>
                                        <p:attrNameLst>
                                          <p:attrName>style.visibility</p:attrName>
                                        </p:attrNameLst>
                                      </p:cBhvr>
                                      <p:to>
                                        <p:strVal val="visible"/>
                                      </p:to>
                                    </p:set>
                                    <p:animEffect transition="in" filter="slide(fromBottom)">
                                      <p:cBhvr>
                                        <p:cTn id="33" dur="500"/>
                                        <p:tgtEl>
                                          <p:spTgt spid="89"/>
                                        </p:tgtEl>
                                      </p:cBhvr>
                                    </p:animEffect>
                                  </p:childTnLst>
                                </p:cTn>
                              </p:par>
                            </p:childTnLst>
                          </p:cTn>
                        </p:par>
                        <p:par>
                          <p:cTn id="34" fill="hold">
                            <p:stCondLst>
                              <p:cond delay="3500"/>
                            </p:stCondLst>
                            <p:childTnLst>
                              <p:par>
                                <p:cTn id="35" presetID="12" presetClass="entr" presetSubtype="2" fill="hold" nodeType="afterEffect">
                                  <p:stCondLst>
                                    <p:cond delay="0"/>
                                  </p:stCondLst>
                                  <p:childTnLst>
                                    <p:set>
                                      <p:cBhvr>
                                        <p:cTn id="36" dur="1" fill="hold">
                                          <p:stCondLst>
                                            <p:cond delay="0"/>
                                          </p:stCondLst>
                                        </p:cTn>
                                        <p:tgtEl>
                                          <p:spTgt spid="162"/>
                                        </p:tgtEl>
                                        <p:attrNameLst>
                                          <p:attrName>style.visibility</p:attrName>
                                        </p:attrNameLst>
                                      </p:cBhvr>
                                      <p:to>
                                        <p:strVal val="visible"/>
                                      </p:to>
                                    </p:set>
                                    <p:animEffect transition="in" filter="slide(fromRight)">
                                      <p:cBhvr>
                                        <p:cTn id="37" dur="500"/>
                                        <p:tgtEl>
                                          <p:spTgt spid="162"/>
                                        </p:tgtEl>
                                      </p:cBhvr>
                                    </p:animEffect>
                                  </p:childTnLst>
                                </p:cTn>
                              </p:par>
                            </p:childTnLst>
                          </p:cTn>
                        </p:par>
                        <p:par>
                          <p:cTn id="38" fill="hold">
                            <p:stCondLst>
                              <p:cond delay="4000"/>
                            </p:stCondLst>
                            <p:childTnLst>
                              <p:par>
                                <p:cTn id="39" presetID="12" presetClass="entr" presetSubtype="4" fill="hold" nodeType="afterEffect">
                                  <p:stCondLst>
                                    <p:cond delay="0"/>
                                  </p:stCondLst>
                                  <p:childTnLst>
                                    <p:set>
                                      <p:cBhvr>
                                        <p:cTn id="40" dur="1" fill="hold">
                                          <p:stCondLst>
                                            <p:cond delay="0"/>
                                          </p:stCondLst>
                                        </p:cTn>
                                        <p:tgtEl>
                                          <p:spTgt spid="119"/>
                                        </p:tgtEl>
                                        <p:attrNameLst>
                                          <p:attrName>style.visibility</p:attrName>
                                        </p:attrNameLst>
                                      </p:cBhvr>
                                      <p:to>
                                        <p:strVal val="visible"/>
                                      </p:to>
                                    </p:set>
                                    <p:animEffect transition="in" filter="slide(fromBottom)">
                                      <p:cBhvr>
                                        <p:cTn id="41" dur="500"/>
                                        <p:tgtEl>
                                          <p:spTgt spid="119"/>
                                        </p:tgtEl>
                                      </p:cBhvr>
                                    </p:animEffect>
                                  </p:childTnLst>
                                </p:cTn>
                              </p:par>
                            </p:childTnLst>
                          </p:cTn>
                        </p:par>
                        <p:par>
                          <p:cTn id="42" fill="hold">
                            <p:stCondLst>
                              <p:cond delay="4500"/>
                            </p:stCondLst>
                            <p:childTnLst>
                              <p:par>
                                <p:cTn id="43" presetID="23" presetClass="entr" presetSubtype="16" fill="hold" grpId="0" nodeType="afterEffect">
                                  <p:stCondLst>
                                    <p:cond delay="0"/>
                                  </p:stCondLst>
                                  <p:childTnLst>
                                    <p:set>
                                      <p:cBhvr>
                                        <p:cTn id="44" dur="1" fill="hold">
                                          <p:stCondLst>
                                            <p:cond delay="0"/>
                                          </p:stCondLst>
                                        </p:cTn>
                                        <p:tgtEl>
                                          <p:spTgt spid="96"/>
                                        </p:tgtEl>
                                        <p:attrNameLst>
                                          <p:attrName>style.visibility</p:attrName>
                                        </p:attrNameLst>
                                      </p:cBhvr>
                                      <p:to>
                                        <p:strVal val="visible"/>
                                      </p:to>
                                    </p:set>
                                    <p:anim calcmode="lin" valueType="num">
                                      <p:cBhvr>
                                        <p:cTn id="45" dur="500" fill="hold"/>
                                        <p:tgtEl>
                                          <p:spTgt spid="96"/>
                                        </p:tgtEl>
                                        <p:attrNameLst>
                                          <p:attrName>ppt_w</p:attrName>
                                        </p:attrNameLst>
                                      </p:cBhvr>
                                      <p:tavLst>
                                        <p:tav tm="0">
                                          <p:val>
                                            <p:fltVal val="0"/>
                                          </p:val>
                                        </p:tav>
                                        <p:tav tm="100000">
                                          <p:val>
                                            <p:strVal val="#ppt_w"/>
                                          </p:val>
                                        </p:tav>
                                      </p:tavLst>
                                    </p:anim>
                                    <p:anim calcmode="lin" valueType="num">
                                      <p:cBhvr>
                                        <p:cTn id="46" dur="500" fill="hold"/>
                                        <p:tgtEl>
                                          <p:spTgt spid="96"/>
                                        </p:tgtEl>
                                        <p:attrNameLst>
                                          <p:attrName>ppt_h</p:attrName>
                                        </p:attrNameLst>
                                      </p:cBhvr>
                                      <p:tavLst>
                                        <p:tav tm="0">
                                          <p:val>
                                            <p:fltVal val="0"/>
                                          </p:val>
                                        </p:tav>
                                        <p:tav tm="100000">
                                          <p:val>
                                            <p:strVal val="#ppt_h"/>
                                          </p:val>
                                        </p:tav>
                                      </p:tavLst>
                                    </p:anim>
                                  </p:childTnLst>
                                </p:cTn>
                              </p:par>
                            </p:childTnLst>
                          </p:cTn>
                        </p:par>
                        <p:par>
                          <p:cTn id="47" fill="hold">
                            <p:stCondLst>
                              <p:cond delay="5000"/>
                            </p:stCondLst>
                            <p:childTnLst>
                              <p:par>
                                <p:cTn id="48" presetID="12" presetClass="entr" presetSubtype="4" fill="hold" nodeType="afterEffect">
                                  <p:stCondLst>
                                    <p:cond delay="0"/>
                                  </p:stCondLst>
                                  <p:childTnLst>
                                    <p:set>
                                      <p:cBhvr>
                                        <p:cTn id="49" dur="1" fill="hold">
                                          <p:stCondLst>
                                            <p:cond delay="0"/>
                                          </p:stCondLst>
                                        </p:cTn>
                                        <p:tgtEl>
                                          <p:spTgt spid="93"/>
                                        </p:tgtEl>
                                        <p:attrNameLst>
                                          <p:attrName>style.visibility</p:attrName>
                                        </p:attrNameLst>
                                      </p:cBhvr>
                                      <p:to>
                                        <p:strVal val="visible"/>
                                      </p:to>
                                    </p:set>
                                    <p:animEffect transition="in" filter="slide(fromBottom)">
                                      <p:cBhvr>
                                        <p:cTn id="50" dur="500"/>
                                        <p:tgtEl>
                                          <p:spTgt spid="93"/>
                                        </p:tgtEl>
                                      </p:cBhvr>
                                    </p:animEffect>
                                  </p:childTnLst>
                                </p:cTn>
                              </p:par>
                            </p:childTnLst>
                          </p:cTn>
                        </p:par>
                        <p:par>
                          <p:cTn id="51" fill="hold">
                            <p:stCondLst>
                              <p:cond delay="5500"/>
                            </p:stCondLst>
                            <p:childTnLst>
                              <p:par>
                                <p:cTn id="52" presetID="12" presetClass="entr" presetSubtype="2" fill="hold" nodeType="afterEffect">
                                  <p:stCondLst>
                                    <p:cond delay="0"/>
                                  </p:stCondLst>
                                  <p:childTnLst>
                                    <p:set>
                                      <p:cBhvr>
                                        <p:cTn id="53" dur="1" fill="hold">
                                          <p:stCondLst>
                                            <p:cond delay="0"/>
                                          </p:stCondLst>
                                        </p:cTn>
                                        <p:tgtEl>
                                          <p:spTgt spid="163"/>
                                        </p:tgtEl>
                                        <p:attrNameLst>
                                          <p:attrName>style.visibility</p:attrName>
                                        </p:attrNameLst>
                                      </p:cBhvr>
                                      <p:to>
                                        <p:strVal val="visible"/>
                                      </p:to>
                                    </p:set>
                                    <p:animEffect transition="in" filter="slide(fromRight)">
                                      <p:cBhvr>
                                        <p:cTn id="54" dur="500"/>
                                        <p:tgtEl>
                                          <p:spTgt spid="163"/>
                                        </p:tgtEl>
                                      </p:cBhvr>
                                    </p:animEffect>
                                  </p:childTnLst>
                                </p:cTn>
                              </p:par>
                            </p:childTnLst>
                          </p:cTn>
                        </p:par>
                        <p:par>
                          <p:cTn id="55" fill="hold">
                            <p:stCondLst>
                              <p:cond delay="6000"/>
                            </p:stCondLst>
                            <p:childTnLst>
                              <p:par>
                                <p:cTn id="56" presetID="12" presetClass="entr" presetSubtype="4" fill="hold" nodeType="afterEffect">
                                  <p:stCondLst>
                                    <p:cond delay="0"/>
                                  </p:stCondLst>
                                  <p:childTnLst>
                                    <p:set>
                                      <p:cBhvr>
                                        <p:cTn id="57" dur="1" fill="hold">
                                          <p:stCondLst>
                                            <p:cond delay="0"/>
                                          </p:stCondLst>
                                        </p:cTn>
                                        <p:tgtEl>
                                          <p:spTgt spid="114"/>
                                        </p:tgtEl>
                                        <p:attrNameLst>
                                          <p:attrName>style.visibility</p:attrName>
                                        </p:attrNameLst>
                                      </p:cBhvr>
                                      <p:to>
                                        <p:strVal val="visible"/>
                                      </p:to>
                                    </p:set>
                                    <p:animEffect transition="in" filter="slide(fromBottom)">
                                      <p:cBhvr>
                                        <p:cTn id="58" dur="500"/>
                                        <p:tgtEl>
                                          <p:spTgt spid="114"/>
                                        </p:tgtEl>
                                      </p:cBhvr>
                                    </p:animEffect>
                                  </p:childTnLst>
                                </p:cTn>
                              </p:par>
                            </p:childTnLst>
                          </p:cTn>
                        </p:par>
                        <p:par>
                          <p:cTn id="59" fill="hold">
                            <p:stCondLst>
                              <p:cond delay="6500"/>
                            </p:stCondLst>
                            <p:childTnLst>
                              <p:par>
                                <p:cTn id="60" presetID="23" presetClass="entr" presetSubtype="16" fill="hold" grpId="0" nodeType="afterEffect">
                                  <p:stCondLst>
                                    <p:cond delay="0"/>
                                  </p:stCondLst>
                                  <p:childTnLst>
                                    <p:set>
                                      <p:cBhvr>
                                        <p:cTn id="61" dur="1" fill="hold">
                                          <p:stCondLst>
                                            <p:cond delay="0"/>
                                          </p:stCondLst>
                                        </p:cTn>
                                        <p:tgtEl>
                                          <p:spTgt spid="100"/>
                                        </p:tgtEl>
                                        <p:attrNameLst>
                                          <p:attrName>style.visibility</p:attrName>
                                        </p:attrNameLst>
                                      </p:cBhvr>
                                      <p:to>
                                        <p:strVal val="visible"/>
                                      </p:to>
                                    </p:set>
                                    <p:anim calcmode="lin" valueType="num">
                                      <p:cBhvr>
                                        <p:cTn id="62" dur="500" fill="hold"/>
                                        <p:tgtEl>
                                          <p:spTgt spid="100"/>
                                        </p:tgtEl>
                                        <p:attrNameLst>
                                          <p:attrName>ppt_w</p:attrName>
                                        </p:attrNameLst>
                                      </p:cBhvr>
                                      <p:tavLst>
                                        <p:tav tm="0">
                                          <p:val>
                                            <p:fltVal val="0"/>
                                          </p:val>
                                        </p:tav>
                                        <p:tav tm="100000">
                                          <p:val>
                                            <p:strVal val="#ppt_w"/>
                                          </p:val>
                                        </p:tav>
                                      </p:tavLst>
                                    </p:anim>
                                    <p:anim calcmode="lin" valueType="num">
                                      <p:cBhvr>
                                        <p:cTn id="63" dur="500" fill="hold"/>
                                        <p:tgtEl>
                                          <p:spTgt spid="100"/>
                                        </p:tgtEl>
                                        <p:attrNameLst>
                                          <p:attrName>ppt_h</p:attrName>
                                        </p:attrNameLst>
                                      </p:cBhvr>
                                      <p:tavLst>
                                        <p:tav tm="0">
                                          <p:val>
                                            <p:fltVal val="0"/>
                                          </p:val>
                                        </p:tav>
                                        <p:tav tm="100000">
                                          <p:val>
                                            <p:strVal val="#ppt_h"/>
                                          </p:val>
                                        </p:tav>
                                      </p:tavLst>
                                    </p:anim>
                                  </p:childTnLst>
                                </p:cTn>
                              </p:par>
                            </p:childTnLst>
                          </p:cTn>
                        </p:par>
                        <p:par>
                          <p:cTn id="64" fill="hold">
                            <p:stCondLst>
                              <p:cond delay="7000"/>
                            </p:stCondLst>
                            <p:childTnLst>
                              <p:par>
                                <p:cTn id="65" presetID="12" presetClass="entr" presetSubtype="4" fill="hold" nodeType="afterEffect">
                                  <p:stCondLst>
                                    <p:cond delay="0"/>
                                  </p:stCondLst>
                                  <p:childTnLst>
                                    <p:set>
                                      <p:cBhvr>
                                        <p:cTn id="66" dur="1" fill="hold">
                                          <p:stCondLst>
                                            <p:cond delay="0"/>
                                          </p:stCondLst>
                                        </p:cTn>
                                        <p:tgtEl>
                                          <p:spTgt spid="97"/>
                                        </p:tgtEl>
                                        <p:attrNameLst>
                                          <p:attrName>style.visibility</p:attrName>
                                        </p:attrNameLst>
                                      </p:cBhvr>
                                      <p:to>
                                        <p:strVal val="visible"/>
                                      </p:to>
                                    </p:set>
                                    <p:animEffect transition="in" filter="slide(fromBottom)">
                                      <p:cBhvr>
                                        <p:cTn id="67" dur="500"/>
                                        <p:tgtEl>
                                          <p:spTgt spid="97"/>
                                        </p:tgtEl>
                                      </p:cBhvr>
                                    </p:animEffect>
                                  </p:childTnLst>
                                </p:cTn>
                              </p:par>
                            </p:childTnLst>
                          </p:cTn>
                        </p:par>
                        <p:par>
                          <p:cTn id="68" fill="hold">
                            <p:stCondLst>
                              <p:cond delay="7500"/>
                            </p:stCondLst>
                            <p:childTnLst>
                              <p:par>
                                <p:cTn id="69" presetID="12" presetClass="entr" presetSubtype="4" fill="hold" nodeType="afterEffect">
                                  <p:stCondLst>
                                    <p:cond delay="0"/>
                                  </p:stCondLst>
                                  <p:childTnLst>
                                    <p:set>
                                      <p:cBhvr>
                                        <p:cTn id="70" dur="1" fill="hold">
                                          <p:stCondLst>
                                            <p:cond delay="0"/>
                                          </p:stCondLst>
                                        </p:cTn>
                                        <p:tgtEl>
                                          <p:spTgt spid="164"/>
                                        </p:tgtEl>
                                        <p:attrNameLst>
                                          <p:attrName>style.visibility</p:attrName>
                                        </p:attrNameLst>
                                      </p:cBhvr>
                                      <p:to>
                                        <p:strVal val="visible"/>
                                      </p:to>
                                    </p:set>
                                    <p:animEffect transition="in" filter="slide(fromBottom)">
                                      <p:cBhvr>
                                        <p:cTn id="71" dur="500"/>
                                        <p:tgtEl>
                                          <p:spTgt spid="164"/>
                                        </p:tgtEl>
                                      </p:cBhvr>
                                    </p:animEffect>
                                  </p:childTnLst>
                                </p:cTn>
                              </p:par>
                            </p:childTnLst>
                          </p:cTn>
                        </p:par>
                        <p:par>
                          <p:cTn id="72" fill="hold">
                            <p:stCondLst>
                              <p:cond delay="8000"/>
                            </p:stCondLst>
                            <p:childTnLst>
                              <p:par>
                                <p:cTn id="73" presetID="10" presetClass="entr" presetSubtype="0" fill="hold" nodeType="afterEffect">
                                  <p:stCondLst>
                                    <p:cond delay="0"/>
                                  </p:stCondLst>
                                  <p:childTnLst>
                                    <p:set>
                                      <p:cBhvr>
                                        <p:cTn id="74" dur="1" fill="hold">
                                          <p:stCondLst>
                                            <p:cond delay="0"/>
                                          </p:stCondLst>
                                        </p:cTn>
                                        <p:tgtEl>
                                          <p:spTgt spid="192"/>
                                        </p:tgtEl>
                                        <p:attrNameLst>
                                          <p:attrName>style.visibility</p:attrName>
                                        </p:attrNameLst>
                                      </p:cBhvr>
                                      <p:to>
                                        <p:strVal val="visible"/>
                                      </p:to>
                                    </p:set>
                                    <p:animEffect transition="in" filter="fade">
                                      <p:cBhvr>
                                        <p:cTn id="75" dur="1000"/>
                                        <p:tgtEl>
                                          <p:spTgt spid="192"/>
                                        </p:tgtEl>
                                      </p:cBhvr>
                                    </p:animEffect>
                                  </p:childTnLst>
                                </p:cTn>
                              </p:par>
                            </p:childTnLst>
                          </p:cTn>
                        </p:par>
                        <p:par>
                          <p:cTn id="76" fill="hold">
                            <p:stCondLst>
                              <p:cond delay="9000"/>
                            </p:stCondLst>
                            <p:childTnLst>
                              <p:par>
                                <p:cTn id="77" presetID="2" presetClass="entr" presetSubtype="2" accel="50000" decel="50000" fill="hold" nodeType="afterEffect">
                                  <p:stCondLst>
                                    <p:cond delay="0"/>
                                  </p:stCondLst>
                                  <p:childTnLst>
                                    <p:set>
                                      <p:cBhvr>
                                        <p:cTn id="78" dur="1" fill="hold">
                                          <p:stCondLst>
                                            <p:cond delay="0"/>
                                          </p:stCondLst>
                                        </p:cTn>
                                        <p:tgtEl>
                                          <p:spTgt spid="137"/>
                                        </p:tgtEl>
                                        <p:attrNameLst>
                                          <p:attrName>style.visibility</p:attrName>
                                        </p:attrNameLst>
                                      </p:cBhvr>
                                      <p:to>
                                        <p:strVal val="visible"/>
                                      </p:to>
                                    </p:set>
                                    <p:anim calcmode="lin" valueType="num">
                                      <p:cBhvr additive="base">
                                        <p:cTn id="79" dur="500" fill="hold"/>
                                        <p:tgtEl>
                                          <p:spTgt spid="137"/>
                                        </p:tgtEl>
                                        <p:attrNameLst>
                                          <p:attrName>ppt_x</p:attrName>
                                        </p:attrNameLst>
                                      </p:cBhvr>
                                      <p:tavLst>
                                        <p:tav tm="0">
                                          <p:val>
                                            <p:strVal val="1+#ppt_w/2"/>
                                          </p:val>
                                        </p:tav>
                                        <p:tav tm="100000">
                                          <p:val>
                                            <p:strVal val="#ppt_x"/>
                                          </p:val>
                                        </p:tav>
                                      </p:tavLst>
                                    </p:anim>
                                    <p:anim calcmode="lin" valueType="num">
                                      <p:cBhvr additive="base">
                                        <p:cTn id="80" dur="500" fill="hold"/>
                                        <p:tgtEl>
                                          <p:spTgt spid="137"/>
                                        </p:tgtEl>
                                        <p:attrNameLst>
                                          <p:attrName>ppt_y</p:attrName>
                                        </p:attrNameLst>
                                      </p:cBhvr>
                                      <p:tavLst>
                                        <p:tav tm="0">
                                          <p:val>
                                            <p:strVal val="#ppt_y"/>
                                          </p:val>
                                        </p:tav>
                                        <p:tav tm="100000">
                                          <p:val>
                                            <p:strVal val="#ppt_y"/>
                                          </p:val>
                                        </p:tav>
                                      </p:tavLst>
                                    </p:anim>
                                  </p:childTnLst>
                                </p:cTn>
                              </p:par>
                              <p:par>
                                <p:cTn id="81" presetID="2" presetClass="entr" presetSubtype="8" accel="50000" decel="50000" fill="hold" nodeType="withEffect">
                                  <p:stCondLst>
                                    <p:cond delay="0"/>
                                  </p:stCondLst>
                                  <p:childTnLst>
                                    <p:set>
                                      <p:cBhvr>
                                        <p:cTn id="82" dur="1" fill="hold">
                                          <p:stCondLst>
                                            <p:cond delay="0"/>
                                          </p:stCondLst>
                                        </p:cTn>
                                        <p:tgtEl>
                                          <p:spTgt spid="56"/>
                                        </p:tgtEl>
                                        <p:attrNameLst>
                                          <p:attrName>style.visibility</p:attrName>
                                        </p:attrNameLst>
                                      </p:cBhvr>
                                      <p:to>
                                        <p:strVal val="visible"/>
                                      </p:to>
                                    </p:set>
                                    <p:anim calcmode="lin" valueType="num">
                                      <p:cBhvr additive="base">
                                        <p:cTn id="83" dur="500" fill="hold"/>
                                        <p:tgtEl>
                                          <p:spTgt spid="56"/>
                                        </p:tgtEl>
                                        <p:attrNameLst>
                                          <p:attrName>ppt_x</p:attrName>
                                        </p:attrNameLst>
                                      </p:cBhvr>
                                      <p:tavLst>
                                        <p:tav tm="0">
                                          <p:val>
                                            <p:strVal val="0-#ppt_w/2"/>
                                          </p:val>
                                        </p:tav>
                                        <p:tav tm="100000">
                                          <p:val>
                                            <p:strVal val="#ppt_x"/>
                                          </p:val>
                                        </p:tav>
                                      </p:tavLst>
                                    </p:anim>
                                    <p:anim calcmode="lin" valueType="num">
                                      <p:cBhvr additive="base">
                                        <p:cTn id="84" dur="500" fill="hold"/>
                                        <p:tgtEl>
                                          <p:spTgt spid="56"/>
                                        </p:tgtEl>
                                        <p:attrNameLst>
                                          <p:attrName>ppt_y</p:attrName>
                                        </p:attrNameLst>
                                      </p:cBhvr>
                                      <p:tavLst>
                                        <p:tav tm="0">
                                          <p:val>
                                            <p:strVal val="#ppt_y"/>
                                          </p:val>
                                        </p:tav>
                                        <p:tav tm="100000">
                                          <p:val>
                                            <p:strVal val="#ppt_y"/>
                                          </p:val>
                                        </p:tav>
                                      </p:tavLst>
                                    </p:anim>
                                  </p:childTnLst>
                                </p:cTn>
                              </p:par>
                            </p:childTnLst>
                          </p:cTn>
                        </p:par>
                        <p:par>
                          <p:cTn id="85" fill="hold">
                            <p:stCondLst>
                              <p:cond delay="9500"/>
                            </p:stCondLst>
                            <p:childTnLst>
                              <p:par>
                                <p:cTn id="86" presetID="2" presetClass="entr" presetSubtype="2" accel="50000" decel="50000" fill="hold" nodeType="afterEffect">
                                  <p:stCondLst>
                                    <p:cond delay="0"/>
                                  </p:stCondLst>
                                  <p:childTnLst>
                                    <p:set>
                                      <p:cBhvr>
                                        <p:cTn id="87" dur="1" fill="hold">
                                          <p:stCondLst>
                                            <p:cond delay="0"/>
                                          </p:stCondLst>
                                        </p:cTn>
                                        <p:tgtEl>
                                          <p:spTgt spid="151"/>
                                        </p:tgtEl>
                                        <p:attrNameLst>
                                          <p:attrName>style.visibility</p:attrName>
                                        </p:attrNameLst>
                                      </p:cBhvr>
                                      <p:to>
                                        <p:strVal val="visible"/>
                                      </p:to>
                                    </p:set>
                                    <p:anim calcmode="lin" valueType="num">
                                      <p:cBhvr additive="base">
                                        <p:cTn id="88" dur="500" fill="hold"/>
                                        <p:tgtEl>
                                          <p:spTgt spid="151"/>
                                        </p:tgtEl>
                                        <p:attrNameLst>
                                          <p:attrName>ppt_x</p:attrName>
                                        </p:attrNameLst>
                                      </p:cBhvr>
                                      <p:tavLst>
                                        <p:tav tm="0">
                                          <p:val>
                                            <p:strVal val="1+#ppt_w/2"/>
                                          </p:val>
                                        </p:tav>
                                        <p:tav tm="100000">
                                          <p:val>
                                            <p:strVal val="#ppt_x"/>
                                          </p:val>
                                        </p:tav>
                                      </p:tavLst>
                                    </p:anim>
                                    <p:anim calcmode="lin" valueType="num">
                                      <p:cBhvr additive="base">
                                        <p:cTn id="89" dur="500" fill="hold"/>
                                        <p:tgtEl>
                                          <p:spTgt spid="151"/>
                                        </p:tgtEl>
                                        <p:attrNameLst>
                                          <p:attrName>ppt_y</p:attrName>
                                        </p:attrNameLst>
                                      </p:cBhvr>
                                      <p:tavLst>
                                        <p:tav tm="0">
                                          <p:val>
                                            <p:strVal val="#ppt_y"/>
                                          </p:val>
                                        </p:tav>
                                        <p:tav tm="100000">
                                          <p:val>
                                            <p:strVal val="#ppt_y"/>
                                          </p:val>
                                        </p:tav>
                                      </p:tavLst>
                                    </p:anim>
                                  </p:childTnLst>
                                </p:cTn>
                              </p:par>
                              <p:par>
                                <p:cTn id="90" presetID="2" presetClass="entr" presetSubtype="8" accel="50000" decel="50000" fill="hold" nodeType="withEffect">
                                  <p:stCondLst>
                                    <p:cond delay="0"/>
                                  </p:stCondLst>
                                  <p:childTnLst>
                                    <p:set>
                                      <p:cBhvr>
                                        <p:cTn id="91" dur="1" fill="hold">
                                          <p:stCondLst>
                                            <p:cond delay="0"/>
                                          </p:stCondLst>
                                        </p:cTn>
                                        <p:tgtEl>
                                          <p:spTgt spid="59"/>
                                        </p:tgtEl>
                                        <p:attrNameLst>
                                          <p:attrName>style.visibility</p:attrName>
                                        </p:attrNameLst>
                                      </p:cBhvr>
                                      <p:to>
                                        <p:strVal val="visible"/>
                                      </p:to>
                                    </p:set>
                                    <p:anim calcmode="lin" valueType="num">
                                      <p:cBhvr additive="base">
                                        <p:cTn id="92" dur="500" fill="hold"/>
                                        <p:tgtEl>
                                          <p:spTgt spid="59"/>
                                        </p:tgtEl>
                                        <p:attrNameLst>
                                          <p:attrName>ppt_x</p:attrName>
                                        </p:attrNameLst>
                                      </p:cBhvr>
                                      <p:tavLst>
                                        <p:tav tm="0">
                                          <p:val>
                                            <p:strVal val="0-#ppt_w/2"/>
                                          </p:val>
                                        </p:tav>
                                        <p:tav tm="100000">
                                          <p:val>
                                            <p:strVal val="#ppt_x"/>
                                          </p:val>
                                        </p:tav>
                                      </p:tavLst>
                                    </p:anim>
                                    <p:anim calcmode="lin" valueType="num">
                                      <p:cBhvr additive="base">
                                        <p:cTn id="93" dur="500" fill="hold"/>
                                        <p:tgtEl>
                                          <p:spTgt spid="59"/>
                                        </p:tgtEl>
                                        <p:attrNameLst>
                                          <p:attrName>ppt_y</p:attrName>
                                        </p:attrNameLst>
                                      </p:cBhvr>
                                      <p:tavLst>
                                        <p:tav tm="0">
                                          <p:val>
                                            <p:strVal val="#ppt_y"/>
                                          </p:val>
                                        </p:tav>
                                        <p:tav tm="100000">
                                          <p:val>
                                            <p:strVal val="#ppt_y"/>
                                          </p:val>
                                        </p:tav>
                                      </p:tavLst>
                                    </p:anim>
                                  </p:childTnLst>
                                </p:cTn>
                              </p:par>
                            </p:childTnLst>
                          </p:cTn>
                        </p:par>
                        <p:par>
                          <p:cTn id="94" fill="hold">
                            <p:stCondLst>
                              <p:cond delay="10000"/>
                            </p:stCondLst>
                            <p:childTnLst>
                              <p:par>
                                <p:cTn id="95" presetID="2" presetClass="entr" presetSubtype="2" accel="50000" decel="50000" fill="hold" nodeType="afterEffect">
                                  <p:stCondLst>
                                    <p:cond delay="0"/>
                                  </p:stCondLst>
                                  <p:childTnLst>
                                    <p:set>
                                      <p:cBhvr>
                                        <p:cTn id="96" dur="1" fill="hold">
                                          <p:stCondLst>
                                            <p:cond delay="0"/>
                                          </p:stCondLst>
                                        </p:cTn>
                                        <p:tgtEl>
                                          <p:spTgt spid="156"/>
                                        </p:tgtEl>
                                        <p:attrNameLst>
                                          <p:attrName>style.visibility</p:attrName>
                                        </p:attrNameLst>
                                      </p:cBhvr>
                                      <p:to>
                                        <p:strVal val="visible"/>
                                      </p:to>
                                    </p:set>
                                    <p:anim calcmode="lin" valueType="num">
                                      <p:cBhvr additive="base">
                                        <p:cTn id="97" dur="500" fill="hold"/>
                                        <p:tgtEl>
                                          <p:spTgt spid="156"/>
                                        </p:tgtEl>
                                        <p:attrNameLst>
                                          <p:attrName>ppt_x</p:attrName>
                                        </p:attrNameLst>
                                      </p:cBhvr>
                                      <p:tavLst>
                                        <p:tav tm="0">
                                          <p:val>
                                            <p:strVal val="1+#ppt_w/2"/>
                                          </p:val>
                                        </p:tav>
                                        <p:tav tm="100000">
                                          <p:val>
                                            <p:strVal val="#ppt_x"/>
                                          </p:val>
                                        </p:tav>
                                      </p:tavLst>
                                    </p:anim>
                                    <p:anim calcmode="lin" valueType="num">
                                      <p:cBhvr additive="base">
                                        <p:cTn id="98" dur="500" fill="hold"/>
                                        <p:tgtEl>
                                          <p:spTgt spid="156"/>
                                        </p:tgtEl>
                                        <p:attrNameLst>
                                          <p:attrName>ppt_y</p:attrName>
                                        </p:attrNameLst>
                                      </p:cBhvr>
                                      <p:tavLst>
                                        <p:tav tm="0">
                                          <p:val>
                                            <p:strVal val="#ppt_y"/>
                                          </p:val>
                                        </p:tav>
                                        <p:tav tm="100000">
                                          <p:val>
                                            <p:strVal val="#ppt_y"/>
                                          </p:val>
                                        </p:tav>
                                      </p:tavLst>
                                    </p:anim>
                                  </p:childTnLst>
                                </p:cTn>
                              </p:par>
                              <p:par>
                                <p:cTn id="99" presetID="2" presetClass="entr" presetSubtype="8" accel="50000" decel="50000" fill="hold" nodeType="withEffect">
                                  <p:stCondLst>
                                    <p:cond delay="0"/>
                                  </p:stCondLst>
                                  <p:childTnLst>
                                    <p:set>
                                      <p:cBhvr>
                                        <p:cTn id="100" dur="1" fill="hold">
                                          <p:stCondLst>
                                            <p:cond delay="0"/>
                                          </p:stCondLst>
                                        </p:cTn>
                                        <p:tgtEl>
                                          <p:spTgt spid="62"/>
                                        </p:tgtEl>
                                        <p:attrNameLst>
                                          <p:attrName>style.visibility</p:attrName>
                                        </p:attrNameLst>
                                      </p:cBhvr>
                                      <p:to>
                                        <p:strVal val="visible"/>
                                      </p:to>
                                    </p:set>
                                    <p:anim calcmode="lin" valueType="num">
                                      <p:cBhvr additive="base">
                                        <p:cTn id="101" dur="500" fill="hold"/>
                                        <p:tgtEl>
                                          <p:spTgt spid="62"/>
                                        </p:tgtEl>
                                        <p:attrNameLst>
                                          <p:attrName>ppt_x</p:attrName>
                                        </p:attrNameLst>
                                      </p:cBhvr>
                                      <p:tavLst>
                                        <p:tav tm="0">
                                          <p:val>
                                            <p:strVal val="0-#ppt_w/2"/>
                                          </p:val>
                                        </p:tav>
                                        <p:tav tm="100000">
                                          <p:val>
                                            <p:strVal val="#ppt_x"/>
                                          </p:val>
                                        </p:tav>
                                      </p:tavLst>
                                    </p:anim>
                                    <p:anim calcmode="lin" valueType="num">
                                      <p:cBhvr additive="base">
                                        <p:cTn id="102" dur="500" fill="hold"/>
                                        <p:tgtEl>
                                          <p:spTgt spid="62"/>
                                        </p:tgtEl>
                                        <p:attrNameLst>
                                          <p:attrName>ppt_y</p:attrName>
                                        </p:attrNameLst>
                                      </p:cBhvr>
                                      <p:tavLst>
                                        <p:tav tm="0">
                                          <p:val>
                                            <p:strVal val="#ppt_y"/>
                                          </p:val>
                                        </p:tav>
                                        <p:tav tm="100000">
                                          <p:val>
                                            <p:strVal val="#ppt_y"/>
                                          </p:val>
                                        </p:tav>
                                      </p:tavLst>
                                    </p:anim>
                                  </p:childTnLst>
                                </p:cTn>
                              </p:par>
                            </p:childTnLst>
                          </p:cTn>
                        </p:par>
                        <p:par>
                          <p:cTn id="103" fill="hold">
                            <p:stCondLst>
                              <p:cond delay="10500"/>
                            </p:stCondLst>
                            <p:childTnLst>
                              <p:par>
                                <p:cTn id="104" presetID="2" presetClass="entr" presetSubtype="2" accel="50000" decel="50000" fill="hold" nodeType="afterEffect">
                                  <p:stCondLst>
                                    <p:cond delay="0"/>
                                  </p:stCondLst>
                                  <p:childTnLst>
                                    <p:set>
                                      <p:cBhvr>
                                        <p:cTn id="105" dur="1" fill="hold">
                                          <p:stCondLst>
                                            <p:cond delay="0"/>
                                          </p:stCondLst>
                                        </p:cTn>
                                        <p:tgtEl>
                                          <p:spTgt spid="166"/>
                                        </p:tgtEl>
                                        <p:attrNameLst>
                                          <p:attrName>style.visibility</p:attrName>
                                        </p:attrNameLst>
                                      </p:cBhvr>
                                      <p:to>
                                        <p:strVal val="visible"/>
                                      </p:to>
                                    </p:set>
                                    <p:anim calcmode="lin" valueType="num">
                                      <p:cBhvr additive="base">
                                        <p:cTn id="106" dur="500" fill="hold"/>
                                        <p:tgtEl>
                                          <p:spTgt spid="166"/>
                                        </p:tgtEl>
                                        <p:attrNameLst>
                                          <p:attrName>ppt_x</p:attrName>
                                        </p:attrNameLst>
                                      </p:cBhvr>
                                      <p:tavLst>
                                        <p:tav tm="0">
                                          <p:val>
                                            <p:strVal val="1+#ppt_w/2"/>
                                          </p:val>
                                        </p:tav>
                                        <p:tav tm="100000">
                                          <p:val>
                                            <p:strVal val="#ppt_x"/>
                                          </p:val>
                                        </p:tav>
                                      </p:tavLst>
                                    </p:anim>
                                    <p:anim calcmode="lin" valueType="num">
                                      <p:cBhvr additive="base">
                                        <p:cTn id="107" dur="500" fill="hold"/>
                                        <p:tgtEl>
                                          <p:spTgt spid="166"/>
                                        </p:tgtEl>
                                        <p:attrNameLst>
                                          <p:attrName>ppt_y</p:attrName>
                                        </p:attrNameLst>
                                      </p:cBhvr>
                                      <p:tavLst>
                                        <p:tav tm="0">
                                          <p:val>
                                            <p:strVal val="#ppt_y"/>
                                          </p:val>
                                        </p:tav>
                                        <p:tav tm="100000">
                                          <p:val>
                                            <p:strVal val="#ppt_y"/>
                                          </p:val>
                                        </p:tav>
                                      </p:tavLst>
                                    </p:anim>
                                  </p:childTnLst>
                                </p:cTn>
                              </p:par>
                              <p:par>
                                <p:cTn id="108" presetID="2" presetClass="entr" presetSubtype="8" accel="50000" decel="50000" fill="hold" nodeType="withEffect">
                                  <p:stCondLst>
                                    <p:cond delay="0"/>
                                  </p:stCondLst>
                                  <p:childTnLst>
                                    <p:set>
                                      <p:cBhvr>
                                        <p:cTn id="109" dur="1" fill="hold">
                                          <p:stCondLst>
                                            <p:cond delay="0"/>
                                          </p:stCondLst>
                                        </p:cTn>
                                        <p:tgtEl>
                                          <p:spTgt spid="65"/>
                                        </p:tgtEl>
                                        <p:attrNameLst>
                                          <p:attrName>style.visibility</p:attrName>
                                        </p:attrNameLst>
                                      </p:cBhvr>
                                      <p:to>
                                        <p:strVal val="visible"/>
                                      </p:to>
                                    </p:set>
                                    <p:anim calcmode="lin" valueType="num">
                                      <p:cBhvr additive="base">
                                        <p:cTn id="110" dur="500" fill="hold"/>
                                        <p:tgtEl>
                                          <p:spTgt spid="65"/>
                                        </p:tgtEl>
                                        <p:attrNameLst>
                                          <p:attrName>ppt_x</p:attrName>
                                        </p:attrNameLst>
                                      </p:cBhvr>
                                      <p:tavLst>
                                        <p:tav tm="0">
                                          <p:val>
                                            <p:strVal val="0-#ppt_w/2"/>
                                          </p:val>
                                        </p:tav>
                                        <p:tav tm="100000">
                                          <p:val>
                                            <p:strVal val="#ppt_x"/>
                                          </p:val>
                                        </p:tav>
                                      </p:tavLst>
                                    </p:anim>
                                    <p:anim calcmode="lin" valueType="num">
                                      <p:cBhvr additive="base">
                                        <p:cTn id="111" dur="500" fill="hold"/>
                                        <p:tgtEl>
                                          <p:spTgt spid="6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100" grpId="0" animBg="1"/>
      <p:bldP spid="88" grpId="0" animBg="1"/>
      <p:bldP spid="92" grpId="0" animBg="1"/>
      <p:bldP spid="9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五边形 10"/>
          <p:cNvSpPr/>
          <p:nvPr/>
        </p:nvSpPr>
        <p:spPr>
          <a:xfrm>
            <a:off x="-97482" y="2204864"/>
            <a:ext cx="7776864" cy="2160240"/>
          </a:xfrm>
          <a:prstGeom prst="homePlate">
            <a:avLst/>
          </a:prstGeom>
          <a:solidFill>
            <a:schemeClr val="accent1">
              <a:alpha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2" name="矩形 11"/>
          <p:cNvSpPr/>
          <p:nvPr/>
        </p:nvSpPr>
        <p:spPr>
          <a:xfrm>
            <a:off x="262559" y="2492896"/>
            <a:ext cx="1584176" cy="1600434"/>
          </a:xfrm>
          <a:prstGeom prst="rect">
            <a:avLst/>
          </a:prstGeom>
        </p:spPr>
        <p:txBody>
          <a:bodyPr wrap="square" lIns="121917" tIns="60958" rIns="121917" bIns="60958">
            <a:spAutoFit/>
          </a:bodyPr>
          <a:lstStyle/>
          <a:p>
            <a:r>
              <a:rPr lang="en-US" altLang="zh-CN" sz="9400" dirty="0" smtClean="0">
                <a:solidFill>
                  <a:schemeClr val="bg1"/>
                </a:solidFill>
                <a:latin typeface="Impact" panose="020B0806030902050204" pitchFamily="34" charset="0"/>
              </a:rPr>
              <a:t>03</a:t>
            </a:r>
            <a:endParaRPr lang="en-US" altLang="zh-CN" sz="9600" dirty="0">
              <a:solidFill>
                <a:schemeClr val="bg1"/>
              </a:solidFill>
              <a:latin typeface="Impact" panose="020B0806030902050204" pitchFamily="34" charset="0"/>
            </a:endParaRPr>
          </a:p>
        </p:txBody>
      </p:sp>
      <p:sp>
        <p:nvSpPr>
          <p:cNvPr id="13" name="TextBox 12"/>
          <p:cNvSpPr txBox="1"/>
          <p:nvPr/>
        </p:nvSpPr>
        <p:spPr>
          <a:xfrm>
            <a:off x="1846734" y="2591126"/>
            <a:ext cx="3939534" cy="861770"/>
          </a:xfrm>
          <a:prstGeom prst="rect">
            <a:avLst/>
          </a:prstGeom>
          <a:noFill/>
        </p:spPr>
        <p:txBody>
          <a:bodyPr wrap="none" lIns="121917" tIns="60958" rIns="121917" bIns="60958" rtlCol="0">
            <a:spAutoFit/>
          </a:bodyPr>
          <a:lstStyle/>
          <a:p>
            <a:r>
              <a:rPr lang="zh-CN" altLang="en-US" sz="4600" b="1" dirty="0" smtClean="0">
                <a:solidFill>
                  <a:schemeClr val="bg1"/>
                </a:solidFill>
                <a:latin typeface="微软雅黑" panose="020B0503020204020204" pitchFamily="34" charset="-122"/>
                <a:ea typeface="微软雅黑" panose="020B0503020204020204" pitchFamily="34" charset="-122"/>
              </a:rPr>
              <a:t>添加主题文字</a:t>
            </a:r>
            <a:endParaRPr lang="zh-CN" altLang="en-US" sz="4800" b="1" dirty="0">
              <a:solidFill>
                <a:schemeClr val="bg1"/>
              </a:solidFill>
              <a:latin typeface="微软雅黑" panose="020B0503020204020204" pitchFamily="34" charset="-122"/>
              <a:ea typeface="微软雅黑" panose="020B0503020204020204" pitchFamily="34" charset="-122"/>
            </a:endParaRPr>
          </a:p>
        </p:txBody>
      </p:sp>
      <p:sp>
        <p:nvSpPr>
          <p:cNvPr id="14" name="TextBox 13"/>
          <p:cNvSpPr txBox="1"/>
          <p:nvPr/>
        </p:nvSpPr>
        <p:spPr>
          <a:xfrm>
            <a:off x="1846734" y="3344213"/>
            <a:ext cx="5472608" cy="553998"/>
          </a:xfrm>
          <a:prstGeom prst="rect">
            <a:avLst/>
          </a:prstGeom>
          <a:noFill/>
          <a:effectLst/>
        </p:spPr>
        <p:txBody>
          <a:bodyPr wrap="square" rtlCol="0">
            <a:spAutoFit/>
          </a:bodyPr>
          <a:lstStyle/>
          <a:p>
            <a:r>
              <a:rPr sz="800">
                <a:latin typeface="微软雅黑"/>
              </a:rPr>
              <a:t>您要在此处播放的内容，或通过您的副本粘贴在此框中，然后仅选择</a:t>
            </a:r>
            <a:endParaRPr lang="en-US" altLang="zh-CN" sz="1000" dirty="0" smtClean="0">
              <a:solidFill>
                <a:schemeClr val="bg1"/>
              </a:solidFill>
              <a:latin typeface="微软雅黑" panose="020B0503020204020204" pitchFamily="34" charset="-122"/>
              <a:ea typeface="微软雅黑" panose="020B0503020204020204" pitchFamily="34" charset="-122"/>
            </a:endParaRPr>
          </a:p>
          <a:p>
            <a:r>
              <a:rPr sz="800">
                <a:latin typeface="微软雅黑"/>
              </a:rPr>
              <a:t>文字。 您要在此处播放的内容，或通过您的副本粘贴</a:t>
            </a:r>
            <a:endParaRPr lang="en-US" altLang="zh-CN" sz="1000" dirty="0" smtClean="0">
              <a:solidFill>
                <a:schemeClr val="bg1"/>
              </a:solidFill>
              <a:latin typeface="微软雅黑" panose="020B0503020204020204" pitchFamily="34" charset="-122"/>
              <a:ea typeface="微软雅黑" panose="020B0503020204020204" pitchFamily="34" charset="-122"/>
            </a:endParaRPr>
          </a:p>
          <a:p>
            <a:r>
              <a:rPr sz="800">
                <a:latin typeface="微软雅黑"/>
              </a:rPr>
              <a:t>此框，仅选择文本。</a:t>
            </a:r>
            <a:endParaRPr lang="en-US" altLang="zh-CN" sz="10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par>
                          <p:cTn id="13" fill="hold">
                            <p:stCondLst>
                              <p:cond delay="1000"/>
                            </p:stCondLst>
                            <p:childTnLst>
                              <p:par>
                                <p:cTn id="14" presetID="53" presetClass="entr" presetSubtype="528" fill="hold" grpId="0" nodeType="afterEffect">
                                  <p:stCondLst>
                                    <p:cond delay="0"/>
                                  </p:stCondLst>
                                  <p:iterate type="lt">
                                    <p:tmPct val="10000"/>
                                  </p:iterate>
                                  <p:childTnLst>
                                    <p:set>
                                      <p:cBhvr>
                                        <p:cTn id="15" dur="1" fill="hold">
                                          <p:stCondLst>
                                            <p:cond delay="0"/>
                                          </p:stCondLst>
                                        </p:cTn>
                                        <p:tgtEl>
                                          <p:spTgt spid="13"/>
                                        </p:tgtEl>
                                        <p:attrNameLst>
                                          <p:attrName>style.visibility</p:attrName>
                                        </p:attrNameLst>
                                      </p:cBhvr>
                                      <p:to>
                                        <p:strVal val="visible"/>
                                      </p:to>
                                    </p:set>
                                    <p:anim calcmode="lin" valueType="num">
                                      <p:cBhvr>
                                        <p:cTn id="16" dur="1000" fill="hold"/>
                                        <p:tgtEl>
                                          <p:spTgt spid="13"/>
                                        </p:tgtEl>
                                        <p:attrNameLst>
                                          <p:attrName>ppt_w</p:attrName>
                                        </p:attrNameLst>
                                      </p:cBhvr>
                                      <p:tavLst>
                                        <p:tav tm="0">
                                          <p:val>
                                            <p:fltVal val="0"/>
                                          </p:val>
                                        </p:tav>
                                        <p:tav tm="100000">
                                          <p:val>
                                            <p:strVal val="#ppt_w"/>
                                          </p:val>
                                        </p:tav>
                                      </p:tavLst>
                                    </p:anim>
                                    <p:anim calcmode="lin" valueType="num">
                                      <p:cBhvr>
                                        <p:cTn id="17" dur="1000" fill="hold"/>
                                        <p:tgtEl>
                                          <p:spTgt spid="13"/>
                                        </p:tgtEl>
                                        <p:attrNameLst>
                                          <p:attrName>ppt_h</p:attrName>
                                        </p:attrNameLst>
                                      </p:cBhvr>
                                      <p:tavLst>
                                        <p:tav tm="0">
                                          <p:val>
                                            <p:fltVal val="0"/>
                                          </p:val>
                                        </p:tav>
                                        <p:tav tm="100000">
                                          <p:val>
                                            <p:strVal val="#ppt_h"/>
                                          </p:val>
                                        </p:tav>
                                      </p:tavLst>
                                    </p:anim>
                                    <p:animEffect transition="in" filter="fade">
                                      <p:cBhvr>
                                        <p:cTn id="18" dur="1000"/>
                                        <p:tgtEl>
                                          <p:spTgt spid="13"/>
                                        </p:tgtEl>
                                      </p:cBhvr>
                                    </p:animEffect>
                                    <p:anim calcmode="lin" valueType="num">
                                      <p:cBhvr>
                                        <p:cTn id="19" dur="1000" fill="hold"/>
                                        <p:tgtEl>
                                          <p:spTgt spid="13"/>
                                        </p:tgtEl>
                                        <p:attrNameLst>
                                          <p:attrName>ppt_x</p:attrName>
                                        </p:attrNameLst>
                                      </p:cBhvr>
                                      <p:tavLst>
                                        <p:tav tm="0">
                                          <p:val>
                                            <p:fltVal val="0.5"/>
                                          </p:val>
                                        </p:tav>
                                        <p:tav tm="100000">
                                          <p:val>
                                            <p:strVal val="#ppt_x"/>
                                          </p:val>
                                        </p:tav>
                                      </p:tavLst>
                                    </p:anim>
                                    <p:anim calcmode="lin" valueType="num">
                                      <p:cBhvr>
                                        <p:cTn id="20" dur="1000" fill="hold"/>
                                        <p:tgtEl>
                                          <p:spTgt spid="13"/>
                                        </p:tgtEl>
                                        <p:attrNameLst>
                                          <p:attrName>ppt_y</p:attrName>
                                        </p:attrNameLst>
                                      </p:cBhvr>
                                      <p:tavLst>
                                        <p:tav tm="0">
                                          <p:val>
                                            <p:fltVal val="0.5"/>
                                          </p:val>
                                        </p:tav>
                                        <p:tav tm="100000">
                                          <p:val>
                                            <p:strVal val="#ppt_y"/>
                                          </p:val>
                                        </p:tav>
                                      </p:tavLst>
                                    </p:anim>
                                  </p:childTnLst>
                                </p:cTn>
                              </p:par>
                            </p:childTnLst>
                          </p:cTn>
                        </p:par>
                        <p:par>
                          <p:cTn id="21" fill="hold">
                            <p:stCondLst>
                              <p:cond delay="2000"/>
                            </p:stCondLst>
                            <p:childTnLst>
                              <p:par>
                                <p:cTn id="22" presetID="22" presetClass="entr" presetSubtype="8" fill="hold" grpId="0" nodeType="after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wipe(left)">
                                      <p:cBhvr>
                                        <p:cTn id="24"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P spid="13" grpId="0"/>
      <p:bldP spid="1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0" name="Group 59"/>
          <p:cNvGrpSpPr/>
          <p:nvPr/>
        </p:nvGrpSpPr>
        <p:grpSpPr>
          <a:xfrm flipV="1">
            <a:off x="2628828" y="4784986"/>
            <a:ext cx="2898892" cy="948295"/>
            <a:chOff x="2512762" y="1534824"/>
            <a:chExt cx="2174452" cy="711221"/>
          </a:xfrm>
        </p:grpSpPr>
        <p:cxnSp>
          <p:nvCxnSpPr>
            <p:cNvPr id="61" name="Straight Connector 60"/>
            <p:cNvCxnSpPr/>
            <p:nvPr/>
          </p:nvCxnSpPr>
          <p:spPr>
            <a:xfrm flipV="1">
              <a:off x="2512762" y="1534824"/>
              <a:ext cx="0" cy="711221"/>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a:off x="2512762" y="1534824"/>
              <a:ext cx="2174452" cy="0"/>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6" name="Freeform 45"/>
          <p:cNvSpPr/>
          <p:nvPr/>
        </p:nvSpPr>
        <p:spPr>
          <a:xfrm>
            <a:off x="2432593" y="1816005"/>
            <a:ext cx="1900501" cy="1900748"/>
          </a:xfrm>
          <a:custGeom>
            <a:avLst/>
            <a:gdLst>
              <a:gd name="connsiteX0" fmla="*/ 0 w 1759712"/>
              <a:gd name="connsiteY0" fmla="*/ 1759712 h 1759712"/>
              <a:gd name="connsiteX1" fmla="*/ 515410 w 1759712"/>
              <a:gd name="connsiteY1" fmla="*/ 515408 h 1759712"/>
              <a:gd name="connsiteX2" fmla="*/ 1759716 w 1759712"/>
              <a:gd name="connsiteY2" fmla="*/ 2 h 1759712"/>
              <a:gd name="connsiteX3" fmla="*/ 1759712 w 1759712"/>
              <a:gd name="connsiteY3" fmla="*/ 1759712 h 1759712"/>
              <a:gd name="connsiteX4" fmla="*/ 0 w 1759712"/>
              <a:gd name="connsiteY4" fmla="*/ 1759712 h 17597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9712" h="1759712">
                <a:moveTo>
                  <a:pt x="0" y="0"/>
                </a:moveTo>
                <a:cubicBezTo>
                  <a:pt x="466705" y="1"/>
                  <a:pt x="914294" y="185399"/>
                  <a:pt x="1244304" y="515410"/>
                </a:cubicBezTo>
                <a:cubicBezTo>
                  <a:pt x="1574314" y="845421"/>
                  <a:pt x="1759711" y="1293011"/>
                  <a:pt x="1759710" y="1759716"/>
                </a:cubicBezTo>
                <a:cubicBezTo>
                  <a:pt x="1173140" y="1759715"/>
                  <a:pt x="586570" y="1759713"/>
                  <a:pt x="0" y="1759712"/>
                </a:cubicBezTo>
                <a:lnTo>
                  <a:pt x="0" y="0"/>
                </a:lnTo>
                <a:close/>
              </a:path>
            </a:pathLst>
          </a:custGeom>
          <a:solidFill>
            <a:schemeClr val="accent2"/>
          </a:solidFill>
          <a:ln>
            <a:noFill/>
          </a:ln>
          <a:scene3d>
            <a:camera prst="isometricOffAxis1Top"/>
            <a:lightRig rig="threePt" dir="t"/>
          </a:scene3d>
          <a:sp3d extrusionH="1270000">
            <a:extrusionClr>
              <a:schemeClr val="accent2"/>
            </a:extrusionClr>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65489" tIns="952631" rIns="952626" bIns="265488" numCol="1" spcCol="1693" anchor="ctr" anchorCtr="0">
            <a:noAutofit/>
          </a:bodyPr>
          <a:lstStyle/>
          <a:p>
            <a:pPr algn="ctr" defTabSz="1659255">
              <a:lnSpc>
                <a:spcPct val="90000"/>
              </a:lnSpc>
              <a:spcBef>
                <a:spcPct val="0"/>
              </a:spcBef>
              <a:spcAft>
                <a:spcPct val="35000"/>
              </a:spcAft>
            </a:pPr>
            <a:endParaRPr lang="en-US" sz="3700" dirty="0">
              <a:latin typeface="+mn-ea"/>
            </a:endParaRPr>
          </a:p>
        </p:txBody>
      </p:sp>
      <p:sp>
        <p:nvSpPr>
          <p:cNvPr id="47" name="Freeform 46"/>
          <p:cNvSpPr/>
          <p:nvPr/>
        </p:nvSpPr>
        <p:spPr>
          <a:xfrm>
            <a:off x="3262706" y="3199247"/>
            <a:ext cx="1900501" cy="1900749"/>
          </a:xfrm>
          <a:custGeom>
            <a:avLst/>
            <a:gdLst>
              <a:gd name="connsiteX0" fmla="*/ 0 w 1759712"/>
              <a:gd name="connsiteY0" fmla="*/ 1759712 h 1759712"/>
              <a:gd name="connsiteX1" fmla="*/ 515410 w 1759712"/>
              <a:gd name="connsiteY1" fmla="*/ 515408 h 1759712"/>
              <a:gd name="connsiteX2" fmla="*/ 1759716 w 1759712"/>
              <a:gd name="connsiteY2" fmla="*/ 2 h 1759712"/>
              <a:gd name="connsiteX3" fmla="*/ 1759712 w 1759712"/>
              <a:gd name="connsiteY3" fmla="*/ 1759712 h 1759712"/>
              <a:gd name="connsiteX4" fmla="*/ 0 w 1759712"/>
              <a:gd name="connsiteY4" fmla="*/ 1759712 h 17597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9712" h="1759712">
                <a:moveTo>
                  <a:pt x="1759712" y="0"/>
                </a:moveTo>
                <a:cubicBezTo>
                  <a:pt x="1759711" y="466705"/>
                  <a:pt x="1574313" y="914294"/>
                  <a:pt x="1244302" y="1244304"/>
                </a:cubicBezTo>
                <a:cubicBezTo>
                  <a:pt x="914291" y="1574314"/>
                  <a:pt x="466701" y="1759711"/>
                  <a:pt x="-3" y="1759710"/>
                </a:cubicBezTo>
                <a:cubicBezTo>
                  <a:pt x="-2" y="1173140"/>
                  <a:pt x="0" y="586570"/>
                  <a:pt x="0" y="0"/>
                </a:cubicBezTo>
                <a:lnTo>
                  <a:pt x="1759712" y="0"/>
                </a:lnTo>
                <a:close/>
              </a:path>
            </a:pathLst>
          </a:custGeom>
          <a:solidFill>
            <a:schemeClr val="accent1"/>
          </a:solidFill>
          <a:ln>
            <a:noFill/>
          </a:ln>
          <a:scene3d>
            <a:camera prst="isometricOffAxis1Top"/>
            <a:lightRig rig="threePt" dir="t"/>
          </a:scene3d>
          <a:sp3d extrusionH="635000">
            <a:extrusionClr>
              <a:schemeClr val="accent1"/>
            </a:extrusionClr>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65488" tIns="265489" rIns="952631" bIns="952627" numCol="1" spcCol="1693" anchor="ctr" anchorCtr="0">
            <a:noAutofit/>
          </a:bodyPr>
          <a:lstStyle/>
          <a:p>
            <a:pPr algn="ctr" defTabSz="1659255">
              <a:lnSpc>
                <a:spcPct val="90000"/>
              </a:lnSpc>
              <a:spcBef>
                <a:spcPct val="0"/>
              </a:spcBef>
              <a:spcAft>
                <a:spcPct val="35000"/>
              </a:spcAft>
            </a:pPr>
            <a:endParaRPr lang="en-US" sz="3700" dirty="0">
              <a:latin typeface="+mn-ea"/>
            </a:endParaRPr>
          </a:p>
        </p:txBody>
      </p:sp>
      <p:sp>
        <p:nvSpPr>
          <p:cNvPr id="45" name="Freeform 44"/>
          <p:cNvSpPr/>
          <p:nvPr/>
        </p:nvSpPr>
        <p:spPr>
          <a:xfrm>
            <a:off x="719253" y="2764299"/>
            <a:ext cx="1900501" cy="1900748"/>
          </a:xfrm>
          <a:custGeom>
            <a:avLst/>
            <a:gdLst>
              <a:gd name="connsiteX0" fmla="*/ 0 w 1759712"/>
              <a:gd name="connsiteY0" fmla="*/ 1759712 h 1759712"/>
              <a:gd name="connsiteX1" fmla="*/ 515410 w 1759712"/>
              <a:gd name="connsiteY1" fmla="*/ 515408 h 1759712"/>
              <a:gd name="connsiteX2" fmla="*/ 1759716 w 1759712"/>
              <a:gd name="connsiteY2" fmla="*/ 2 h 1759712"/>
              <a:gd name="connsiteX3" fmla="*/ 1759712 w 1759712"/>
              <a:gd name="connsiteY3" fmla="*/ 1759712 h 1759712"/>
              <a:gd name="connsiteX4" fmla="*/ 0 w 1759712"/>
              <a:gd name="connsiteY4" fmla="*/ 1759712 h 17597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9712" h="1759712">
                <a:moveTo>
                  <a:pt x="0" y="1759712"/>
                </a:moveTo>
                <a:cubicBezTo>
                  <a:pt x="1" y="1293007"/>
                  <a:pt x="185399" y="845418"/>
                  <a:pt x="515410" y="515408"/>
                </a:cubicBezTo>
                <a:cubicBezTo>
                  <a:pt x="845421" y="185398"/>
                  <a:pt x="1293011" y="1"/>
                  <a:pt x="1759716" y="2"/>
                </a:cubicBezTo>
                <a:cubicBezTo>
                  <a:pt x="1759715" y="586572"/>
                  <a:pt x="1759713" y="1173142"/>
                  <a:pt x="1759712" y="1759712"/>
                </a:cubicBezTo>
                <a:lnTo>
                  <a:pt x="0" y="1759712"/>
                </a:lnTo>
                <a:close/>
              </a:path>
            </a:pathLst>
          </a:custGeom>
          <a:solidFill>
            <a:schemeClr val="tx2"/>
          </a:solidFill>
          <a:ln>
            <a:noFill/>
          </a:ln>
          <a:scene3d>
            <a:camera prst="isometricOffAxis1Top"/>
            <a:lightRig rig="threePt" dir="t"/>
          </a:scene3d>
          <a:sp3d extrusionH="762000">
            <a:extrusionClr>
              <a:schemeClr val="tx2">
                <a:lumMod val="75000"/>
              </a:schemeClr>
            </a:extrusionClr>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631" tIns="952627" rIns="265488" bIns="265488" numCol="1" spcCol="1693" anchor="ctr" anchorCtr="0">
            <a:noAutofit/>
          </a:bodyPr>
          <a:lstStyle/>
          <a:p>
            <a:pPr algn="ctr" defTabSz="1659255">
              <a:lnSpc>
                <a:spcPct val="90000"/>
              </a:lnSpc>
              <a:spcBef>
                <a:spcPct val="0"/>
              </a:spcBef>
              <a:spcAft>
                <a:spcPct val="35000"/>
              </a:spcAft>
            </a:pPr>
            <a:endParaRPr lang="en-US" sz="3700" dirty="0">
              <a:latin typeface="+mn-ea"/>
            </a:endParaRPr>
          </a:p>
        </p:txBody>
      </p:sp>
      <p:sp>
        <p:nvSpPr>
          <p:cNvPr id="48" name="Freeform 47"/>
          <p:cNvSpPr/>
          <p:nvPr/>
        </p:nvSpPr>
        <p:spPr>
          <a:xfrm>
            <a:off x="1549667" y="3781697"/>
            <a:ext cx="1900501" cy="1900748"/>
          </a:xfrm>
          <a:custGeom>
            <a:avLst/>
            <a:gdLst>
              <a:gd name="connsiteX0" fmla="*/ 0 w 1759712"/>
              <a:gd name="connsiteY0" fmla="*/ 1759712 h 1759712"/>
              <a:gd name="connsiteX1" fmla="*/ 515410 w 1759712"/>
              <a:gd name="connsiteY1" fmla="*/ 515408 h 1759712"/>
              <a:gd name="connsiteX2" fmla="*/ 1759716 w 1759712"/>
              <a:gd name="connsiteY2" fmla="*/ 2 h 1759712"/>
              <a:gd name="connsiteX3" fmla="*/ 1759712 w 1759712"/>
              <a:gd name="connsiteY3" fmla="*/ 1759712 h 1759712"/>
              <a:gd name="connsiteX4" fmla="*/ 0 w 1759712"/>
              <a:gd name="connsiteY4" fmla="*/ 1759712 h 17597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9712" h="1759712">
                <a:moveTo>
                  <a:pt x="1759712" y="1759712"/>
                </a:moveTo>
                <a:cubicBezTo>
                  <a:pt x="1293007" y="1759711"/>
                  <a:pt x="845418" y="1574313"/>
                  <a:pt x="515408" y="1244302"/>
                </a:cubicBezTo>
                <a:cubicBezTo>
                  <a:pt x="185398" y="914291"/>
                  <a:pt x="1" y="466701"/>
                  <a:pt x="2" y="-4"/>
                </a:cubicBezTo>
                <a:cubicBezTo>
                  <a:pt x="586572" y="-3"/>
                  <a:pt x="1173142" y="-1"/>
                  <a:pt x="1759712" y="0"/>
                </a:cubicBezTo>
                <a:lnTo>
                  <a:pt x="1759712" y="1759712"/>
                </a:lnTo>
                <a:close/>
              </a:path>
            </a:pathLst>
          </a:custGeom>
          <a:solidFill>
            <a:schemeClr val="accent3"/>
          </a:solidFill>
          <a:ln>
            <a:noFill/>
          </a:ln>
          <a:scene3d>
            <a:camera prst="isometricOffAxis1Top"/>
            <a:lightRig rig="threePt" dir="t"/>
          </a:scene3d>
          <a:sp3d extrusionH="381000">
            <a:extrusionClr>
              <a:schemeClr val="accent3"/>
            </a:extrusionClr>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629" tIns="265487" rIns="265485" bIns="952633" numCol="1" spcCol="1693" anchor="ctr" anchorCtr="0">
            <a:noAutofit/>
          </a:bodyPr>
          <a:lstStyle/>
          <a:p>
            <a:pPr algn="ctr" defTabSz="1659255">
              <a:lnSpc>
                <a:spcPct val="90000"/>
              </a:lnSpc>
              <a:spcBef>
                <a:spcPct val="0"/>
              </a:spcBef>
              <a:spcAft>
                <a:spcPct val="35000"/>
              </a:spcAft>
            </a:pPr>
            <a:endParaRPr lang="en-US" sz="3700" dirty="0">
              <a:latin typeface="+mn-ea"/>
            </a:endParaRPr>
          </a:p>
        </p:txBody>
      </p:sp>
      <p:grpSp>
        <p:nvGrpSpPr>
          <p:cNvPr id="56" name="Group 55"/>
          <p:cNvGrpSpPr/>
          <p:nvPr/>
        </p:nvGrpSpPr>
        <p:grpSpPr>
          <a:xfrm>
            <a:off x="3262707" y="1816005"/>
            <a:ext cx="2207698" cy="948295"/>
            <a:chOff x="2512762" y="1534824"/>
            <a:chExt cx="1655989" cy="711221"/>
          </a:xfrm>
        </p:grpSpPr>
        <p:cxnSp>
          <p:nvCxnSpPr>
            <p:cNvPr id="51" name="Straight Connector 50"/>
            <p:cNvCxnSpPr/>
            <p:nvPr/>
          </p:nvCxnSpPr>
          <p:spPr>
            <a:xfrm flipV="1">
              <a:off x="2512762" y="1534824"/>
              <a:ext cx="0" cy="711221"/>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a:off x="2512762" y="1534824"/>
              <a:ext cx="1655989" cy="0"/>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57" name="Group 56"/>
          <p:cNvGrpSpPr/>
          <p:nvPr/>
        </p:nvGrpSpPr>
        <p:grpSpPr>
          <a:xfrm>
            <a:off x="4011217" y="3199247"/>
            <a:ext cx="1459187" cy="948295"/>
            <a:chOff x="2512762" y="1534824"/>
            <a:chExt cx="1094533" cy="711221"/>
          </a:xfrm>
        </p:grpSpPr>
        <p:cxnSp>
          <p:nvCxnSpPr>
            <p:cNvPr id="58" name="Straight Connector 57"/>
            <p:cNvCxnSpPr/>
            <p:nvPr/>
          </p:nvCxnSpPr>
          <p:spPr>
            <a:xfrm flipV="1">
              <a:off x="2512762" y="1534824"/>
              <a:ext cx="0" cy="711221"/>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a:off x="2512762" y="1534824"/>
              <a:ext cx="1094533" cy="0"/>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grpSp>
      <p:cxnSp>
        <p:nvCxnSpPr>
          <p:cNvPr id="64" name="Straight Connector 63"/>
          <p:cNvCxnSpPr/>
          <p:nvPr/>
        </p:nvCxnSpPr>
        <p:spPr>
          <a:xfrm flipV="1">
            <a:off x="1813260" y="1816004"/>
            <a:ext cx="0" cy="1870008"/>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
        <p:nvSpPr>
          <p:cNvPr id="85" name="Oval 84"/>
          <p:cNvSpPr>
            <a:spLocks noChangeAspect="1"/>
          </p:cNvSpPr>
          <p:nvPr/>
        </p:nvSpPr>
        <p:spPr>
          <a:xfrm>
            <a:off x="5153518" y="2814525"/>
            <a:ext cx="760525" cy="760624"/>
          </a:xfrm>
          <a:prstGeom prst="ellipse">
            <a:avLst/>
          </a:prstGeom>
          <a:solidFill>
            <a:schemeClr val="accent1"/>
          </a:solidFill>
          <a:ln w="57150">
            <a:noFill/>
          </a:ln>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693" anchor="ctr" anchorCtr="0">
            <a:noAutofit/>
          </a:bodyPr>
          <a:lstStyle/>
          <a:p>
            <a:pPr algn="ctr" defTabSz="1184910">
              <a:lnSpc>
                <a:spcPct val="90000"/>
              </a:lnSpc>
              <a:spcBef>
                <a:spcPct val="0"/>
              </a:spcBef>
              <a:spcAft>
                <a:spcPct val="35000"/>
              </a:spcAft>
            </a:pPr>
            <a:r>
              <a:rPr lang="en-US" sz="1700" dirty="0">
                <a:solidFill/>
                <a:latin typeface="+mn-ea"/>
              </a:rPr>
              <a:t>50%</a:t>
            </a:r>
            <a:endParaRPr lang="en-US" sz="1900" dirty="0">
              <a:latin typeface="+mn-ea"/>
            </a:endParaRPr>
          </a:p>
        </p:txBody>
      </p:sp>
      <p:sp>
        <p:nvSpPr>
          <p:cNvPr id="86" name="Oval 85"/>
          <p:cNvSpPr>
            <a:spLocks noChangeAspect="1"/>
          </p:cNvSpPr>
          <p:nvPr/>
        </p:nvSpPr>
        <p:spPr>
          <a:xfrm>
            <a:off x="5153518" y="1431957"/>
            <a:ext cx="760525" cy="760624"/>
          </a:xfrm>
          <a:prstGeom prst="ellipse">
            <a:avLst/>
          </a:prstGeom>
          <a:solidFill>
            <a:schemeClr val="accent2"/>
          </a:solidFill>
          <a:ln w="57150">
            <a:noFill/>
          </a:ln>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693" anchor="ctr" anchorCtr="0">
            <a:noAutofit/>
          </a:bodyPr>
          <a:lstStyle/>
          <a:p>
            <a:pPr algn="ctr" defTabSz="1184910">
              <a:lnSpc>
                <a:spcPct val="90000"/>
              </a:lnSpc>
              <a:spcBef>
                <a:spcPct val="0"/>
              </a:spcBef>
              <a:spcAft>
                <a:spcPct val="35000"/>
              </a:spcAft>
            </a:pPr>
            <a:r>
              <a:rPr lang="en-US" sz="1700" dirty="0">
                <a:solidFill/>
                <a:latin typeface="+mn-ea"/>
              </a:rPr>
              <a:t>100%</a:t>
            </a:r>
            <a:endParaRPr lang="en-US" sz="1900" dirty="0">
              <a:latin typeface="+mn-ea"/>
            </a:endParaRPr>
          </a:p>
        </p:txBody>
      </p:sp>
      <p:sp>
        <p:nvSpPr>
          <p:cNvPr id="87" name="Oval 86"/>
          <p:cNvSpPr>
            <a:spLocks noChangeAspect="1"/>
          </p:cNvSpPr>
          <p:nvPr/>
        </p:nvSpPr>
        <p:spPr>
          <a:xfrm>
            <a:off x="1433901" y="1499077"/>
            <a:ext cx="760525" cy="760624"/>
          </a:xfrm>
          <a:prstGeom prst="ellipse">
            <a:avLst/>
          </a:prstGeom>
          <a:solidFill>
            <a:schemeClr val="tx2"/>
          </a:solidFill>
          <a:ln w="57150">
            <a:noFill/>
          </a:ln>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693" anchor="ctr" anchorCtr="0">
            <a:noAutofit/>
          </a:bodyPr>
          <a:lstStyle/>
          <a:p>
            <a:pPr algn="ctr" defTabSz="1184910">
              <a:lnSpc>
                <a:spcPct val="90000"/>
              </a:lnSpc>
              <a:spcBef>
                <a:spcPct val="0"/>
              </a:spcBef>
              <a:spcAft>
                <a:spcPct val="35000"/>
              </a:spcAft>
            </a:pPr>
            <a:r>
              <a:rPr lang="en-US" sz="1400" dirty="0">
                <a:solidFill/>
                <a:latin typeface="+mn-ea"/>
              </a:rPr>
              <a:t>60%</a:t>
            </a:r>
            <a:endParaRPr lang="en-US" sz="1600" dirty="0">
              <a:latin typeface="+mn-ea"/>
            </a:endParaRPr>
          </a:p>
        </p:txBody>
      </p:sp>
      <p:sp>
        <p:nvSpPr>
          <p:cNvPr id="88" name="Oval 87"/>
          <p:cNvSpPr>
            <a:spLocks noChangeAspect="1"/>
          </p:cNvSpPr>
          <p:nvPr/>
        </p:nvSpPr>
        <p:spPr>
          <a:xfrm>
            <a:off x="5153518" y="5349233"/>
            <a:ext cx="760525" cy="760624"/>
          </a:xfrm>
          <a:prstGeom prst="ellipse">
            <a:avLst/>
          </a:prstGeom>
          <a:solidFill>
            <a:schemeClr val="accent3"/>
          </a:solidFill>
          <a:ln w="57150">
            <a:noFill/>
          </a:ln>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693" anchor="ctr" anchorCtr="0">
            <a:noAutofit/>
          </a:bodyPr>
          <a:lstStyle/>
          <a:p>
            <a:pPr algn="ctr" defTabSz="1184910">
              <a:lnSpc>
                <a:spcPct val="90000"/>
              </a:lnSpc>
              <a:spcBef>
                <a:spcPct val="0"/>
              </a:spcBef>
              <a:spcAft>
                <a:spcPct val="35000"/>
              </a:spcAft>
            </a:pPr>
            <a:r>
              <a:rPr lang="en-US" sz="1700" dirty="0">
                <a:solidFill/>
                <a:latin typeface="+mn-ea"/>
              </a:rPr>
              <a:t>30%</a:t>
            </a:r>
            <a:endParaRPr lang="en-US" sz="1900" dirty="0">
              <a:latin typeface="+mn-ea"/>
            </a:endParaRPr>
          </a:p>
        </p:txBody>
      </p:sp>
      <p:grpSp>
        <p:nvGrpSpPr>
          <p:cNvPr id="89" name="Group 88"/>
          <p:cNvGrpSpPr/>
          <p:nvPr/>
        </p:nvGrpSpPr>
        <p:grpSpPr>
          <a:xfrm>
            <a:off x="6229433" y="4990963"/>
            <a:ext cx="4983765" cy="964368"/>
            <a:chOff x="4033795" y="1000568"/>
            <a:chExt cx="3738310" cy="723276"/>
          </a:xfrm>
        </p:grpSpPr>
        <p:grpSp>
          <p:nvGrpSpPr>
            <p:cNvPr id="90" name="Group 29"/>
            <p:cNvGrpSpPr/>
            <p:nvPr/>
          </p:nvGrpSpPr>
          <p:grpSpPr>
            <a:xfrm>
              <a:off x="4399178" y="1000568"/>
              <a:ext cx="3372927" cy="723276"/>
              <a:chOff x="798970" y="1689403"/>
              <a:chExt cx="1860430" cy="723276"/>
            </a:xfrm>
          </p:grpSpPr>
          <p:sp>
            <p:nvSpPr>
              <p:cNvPr id="92" name="Text Placeholder 3"/>
              <p:cNvSpPr txBox="1"/>
              <p:nvPr/>
            </p:nvSpPr>
            <p:spPr>
              <a:xfrm>
                <a:off x="798970" y="1689403"/>
                <a:ext cx="739174"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sz="1900">
                    <a:solidFill/>
                    <a:latin typeface="+mn-ea"/>
                  </a:rPr>
                  <a:t>添加副XX内容 04</a:t>
                </a:r>
                <a:endParaRPr lang="en-US" sz="2100" dirty="0">
                  <a:solidFill>
                    <a:schemeClr val="accent3"/>
                  </a:solidFill>
                  <a:latin typeface="+mn-ea"/>
                </a:endParaRPr>
              </a:p>
            </p:txBody>
          </p:sp>
          <p:sp>
            <p:nvSpPr>
              <p:cNvPr id="93" name="Text Placeholder 3"/>
              <p:cNvSpPr txBox="1"/>
              <p:nvPr/>
            </p:nvSpPr>
            <p:spPr>
              <a:xfrm>
                <a:off x="798970" y="1920236"/>
                <a:ext cx="1860430" cy="49244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sz="1100">
                    <a:solidFill/>
                    <a:latin typeface="+mn-ea"/>
                  </a:rPr>
                  <a:t>此处添加详细文本描述，建议与XX内容相关并符合整体语言风格，语言描述尽量简洁生动。</a:t>
                </a:r>
                <a:endParaRPr lang="en-US" sz="1300" dirty="0">
                  <a:solidFill>
                    <a:schemeClr val="tx1">
                      <a:lumMod val="50000"/>
                      <a:lumOff val="50000"/>
                    </a:schemeClr>
                  </a:solidFill>
                  <a:latin typeface="+mn-ea"/>
                </a:endParaRPr>
              </a:p>
              <a:p>
                <a:pPr algn="l" defTabSz="1218565">
                  <a:spcBef>
                    <a:spcPct val="20000"/>
                  </a:spcBef>
                  <a:defRPr/>
                </a:pPr>
                <a:r>
                  <a:rPr lang="en-US" sz="1100" dirty="0">
                    <a:solidFill>
                      <a:schemeClr val="tx1">
                        <a:lumMod val="50000"/>
                        <a:lumOff val="50000"/>
                      </a:schemeClr>
                    </a:solidFill>
                    <a:latin typeface="+mn-ea"/>
                  </a:rPr>
                  <a:t> </a:t>
                </a:r>
                <a:endParaRPr lang="en-US" sz="1300" dirty="0">
                  <a:solidFill>
                    <a:schemeClr val="tx1">
                      <a:lumMod val="65000"/>
                      <a:lumOff val="35000"/>
                    </a:schemeClr>
                  </a:solidFill>
                  <a:latin typeface="+mn-ea"/>
                </a:endParaRPr>
              </a:p>
            </p:txBody>
          </p:sp>
        </p:grpSp>
        <p:sp>
          <p:nvSpPr>
            <p:cNvPr id="91" name="Rectangle 90"/>
            <p:cNvSpPr/>
            <p:nvPr/>
          </p:nvSpPr>
          <p:spPr>
            <a:xfrm>
              <a:off x="4033795" y="1236031"/>
              <a:ext cx="49" cy="427040"/>
            </a:xfrm>
            <a:prstGeom prst="rect">
              <a:avLst/>
            </a:prstGeom>
          </p:spPr>
          <p:txBody>
            <a:bodyPr wrap="none" lIns="0" tIns="0" rIns="0" bIns="0">
              <a:spAutoFit/>
            </a:bodyPr>
            <a:lstStyle/>
            <a:p>
              <a:endParaRPr lang="en-US" sz="3700" dirty="0">
                <a:solidFill>
                  <a:schemeClr val="accent3"/>
                </a:solidFill>
                <a:latin typeface="+mn-ea"/>
              </a:endParaRPr>
            </a:p>
          </p:txBody>
        </p:sp>
      </p:grpSp>
      <p:grpSp>
        <p:nvGrpSpPr>
          <p:cNvPr id="94" name="Group 93"/>
          <p:cNvGrpSpPr/>
          <p:nvPr/>
        </p:nvGrpSpPr>
        <p:grpSpPr>
          <a:xfrm>
            <a:off x="6229433" y="1563907"/>
            <a:ext cx="4983765" cy="964368"/>
            <a:chOff x="4033795" y="1000568"/>
            <a:chExt cx="3738310" cy="723276"/>
          </a:xfrm>
        </p:grpSpPr>
        <p:grpSp>
          <p:nvGrpSpPr>
            <p:cNvPr id="95" name="Group 29"/>
            <p:cNvGrpSpPr/>
            <p:nvPr/>
          </p:nvGrpSpPr>
          <p:grpSpPr>
            <a:xfrm>
              <a:off x="4399178" y="1000568"/>
              <a:ext cx="3372927" cy="723276"/>
              <a:chOff x="798970" y="1689403"/>
              <a:chExt cx="1860430" cy="723276"/>
            </a:xfrm>
          </p:grpSpPr>
          <p:sp>
            <p:nvSpPr>
              <p:cNvPr id="97" name="Text Placeholder 3"/>
              <p:cNvSpPr txBox="1"/>
              <p:nvPr/>
            </p:nvSpPr>
            <p:spPr>
              <a:xfrm>
                <a:off x="798970" y="1689403"/>
                <a:ext cx="739174"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sz="1900">
                    <a:solidFill/>
                    <a:latin typeface="+mn-ea"/>
                  </a:rPr>
                  <a:t>添加副XX内容 01</a:t>
                </a:r>
                <a:endParaRPr lang="en-US" sz="2100" dirty="0">
                  <a:solidFill>
                    <a:schemeClr val="tx2">
                      <a:lumMod val="75000"/>
                    </a:schemeClr>
                  </a:solidFill>
                  <a:latin typeface="+mn-ea"/>
                </a:endParaRPr>
              </a:p>
            </p:txBody>
          </p:sp>
          <p:sp>
            <p:nvSpPr>
              <p:cNvPr id="98" name="Text Placeholder 3"/>
              <p:cNvSpPr txBox="1"/>
              <p:nvPr/>
            </p:nvSpPr>
            <p:spPr>
              <a:xfrm>
                <a:off x="798970" y="1920236"/>
                <a:ext cx="1860430" cy="49244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sz="1100">
                    <a:solidFill/>
                    <a:latin typeface="+mn-ea"/>
                  </a:rPr>
                  <a:t>此处添加详细文本描述，建议与XX内容相关并符合整体语言风格，语言描述尽量简洁生动。</a:t>
                </a:r>
                <a:endParaRPr lang="en-US" sz="1300" dirty="0">
                  <a:solidFill>
                    <a:schemeClr val="tx1">
                      <a:lumMod val="50000"/>
                      <a:lumOff val="50000"/>
                    </a:schemeClr>
                  </a:solidFill>
                  <a:latin typeface="+mn-ea"/>
                </a:endParaRPr>
              </a:p>
              <a:p>
                <a:pPr algn="l" defTabSz="1218565">
                  <a:spcBef>
                    <a:spcPct val="20000"/>
                  </a:spcBef>
                  <a:defRPr/>
                </a:pPr>
                <a:r>
                  <a:rPr lang="en-US" sz="1100" dirty="0">
                    <a:solidFill>
                      <a:schemeClr val="tx1">
                        <a:lumMod val="50000"/>
                        <a:lumOff val="50000"/>
                      </a:schemeClr>
                    </a:solidFill>
                    <a:latin typeface="+mn-ea"/>
                  </a:rPr>
                  <a:t> </a:t>
                </a:r>
                <a:endParaRPr lang="en-US" sz="1300" dirty="0">
                  <a:solidFill>
                    <a:schemeClr val="tx1">
                      <a:lumMod val="65000"/>
                      <a:lumOff val="35000"/>
                    </a:schemeClr>
                  </a:solidFill>
                  <a:latin typeface="+mn-ea"/>
                </a:endParaRPr>
              </a:p>
            </p:txBody>
          </p:sp>
        </p:grpSp>
        <p:sp>
          <p:nvSpPr>
            <p:cNvPr id="96" name="Rectangle 95"/>
            <p:cNvSpPr/>
            <p:nvPr/>
          </p:nvSpPr>
          <p:spPr>
            <a:xfrm>
              <a:off x="4033795" y="1236031"/>
              <a:ext cx="49" cy="427040"/>
            </a:xfrm>
            <a:prstGeom prst="rect">
              <a:avLst/>
            </a:prstGeom>
          </p:spPr>
          <p:txBody>
            <a:bodyPr wrap="none" lIns="0" tIns="0" rIns="0" bIns="0">
              <a:spAutoFit/>
            </a:bodyPr>
            <a:lstStyle/>
            <a:p>
              <a:endParaRPr lang="en-US" sz="3700" dirty="0">
                <a:solidFill>
                  <a:schemeClr val="tx2">
                    <a:lumMod val="75000"/>
                  </a:schemeClr>
                </a:solidFill>
                <a:latin typeface="+mn-ea"/>
              </a:endParaRPr>
            </a:p>
          </p:txBody>
        </p:sp>
      </p:grpSp>
      <p:grpSp>
        <p:nvGrpSpPr>
          <p:cNvPr id="99" name="Group 98"/>
          <p:cNvGrpSpPr/>
          <p:nvPr/>
        </p:nvGrpSpPr>
        <p:grpSpPr>
          <a:xfrm>
            <a:off x="6229433" y="2706259"/>
            <a:ext cx="4983765" cy="964367"/>
            <a:chOff x="4033795" y="1822859"/>
            <a:chExt cx="3738310" cy="723275"/>
          </a:xfrm>
        </p:grpSpPr>
        <p:grpSp>
          <p:nvGrpSpPr>
            <p:cNvPr id="100" name="Group 29"/>
            <p:cNvGrpSpPr/>
            <p:nvPr/>
          </p:nvGrpSpPr>
          <p:grpSpPr>
            <a:xfrm>
              <a:off x="4399178" y="1822859"/>
              <a:ext cx="3372927" cy="723275"/>
              <a:chOff x="798970" y="1689403"/>
              <a:chExt cx="1860430" cy="723275"/>
            </a:xfrm>
          </p:grpSpPr>
          <p:sp>
            <p:nvSpPr>
              <p:cNvPr id="102" name="Text Placeholder 3"/>
              <p:cNvSpPr txBox="1"/>
              <p:nvPr/>
            </p:nvSpPr>
            <p:spPr>
              <a:xfrm>
                <a:off x="798970" y="1689403"/>
                <a:ext cx="739174"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sz="1900">
                    <a:solidFill/>
                    <a:latin typeface="+mn-ea"/>
                  </a:rPr>
                  <a:t>添加副XX内容 02</a:t>
                </a:r>
                <a:endParaRPr lang="en-US" sz="2100" dirty="0">
                  <a:solidFill>
                    <a:schemeClr val="bg2"/>
                  </a:solidFill>
                  <a:latin typeface="+mn-ea"/>
                </a:endParaRPr>
              </a:p>
            </p:txBody>
          </p:sp>
          <p:sp>
            <p:nvSpPr>
              <p:cNvPr id="103" name="Text Placeholder 3"/>
              <p:cNvSpPr txBox="1"/>
              <p:nvPr/>
            </p:nvSpPr>
            <p:spPr>
              <a:xfrm>
                <a:off x="798970" y="1920235"/>
                <a:ext cx="1860430" cy="49244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sz="1100">
                    <a:solidFill/>
                    <a:latin typeface="+mn-ea"/>
                  </a:rPr>
                  <a:t>此处添加详细文本描述，建议与XX内容相关并符合整体语言风格，语言描述尽量简洁生动。</a:t>
                </a:r>
                <a:endParaRPr lang="en-US" sz="1300" dirty="0">
                  <a:solidFill>
                    <a:schemeClr val="tx1">
                      <a:lumMod val="50000"/>
                      <a:lumOff val="50000"/>
                    </a:schemeClr>
                  </a:solidFill>
                  <a:latin typeface="+mn-ea"/>
                </a:endParaRPr>
              </a:p>
              <a:p>
                <a:pPr algn="l" defTabSz="1218565">
                  <a:spcBef>
                    <a:spcPct val="20000"/>
                  </a:spcBef>
                  <a:defRPr/>
                </a:pPr>
                <a:r>
                  <a:rPr lang="en-US" sz="1100" dirty="0">
                    <a:solidFill>
                      <a:schemeClr val="tx1">
                        <a:lumMod val="50000"/>
                        <a:lumOff val="50000"/>
                      </a:schemeClr>
                    </a:solidFill>
                    <a:latin typeface="+mn-ea"/>
                  </a:rPr>
                  <a:t> </a:t>
                </a:r>
                <a:endParaRPr lang="en-US" sz="1300" dirty="0">
                  <a:solidFill>
                    <a:schemeClr val="tx1">
                      <a:lumMod val="65000"/>
                      <a:lumOff val="35000"/>
                    </a:schemeClr>
                  </a:solidFill>
                  <a:latin typeface="+mn-ea"/>
                </a:endParaRPr>
              </a:p>
            </p:txBody>
          </p:sp>
        </p:grpSp>
        <p:sp>
          <p:nvSpPr>
            <p:cNvPr id="101" name="Rectangle 100"/>
            <p:cNvSpPr/>
            <p:nvPr/>
          </p:nvSpPr>
          <p:spPr>
            <a:xfrm>
              <a:off x="4033795" y="2058322"/>
              <a:ext cx="49" cy="427040"/>
            </a:xfrm>
            <a:prstGeom prst="rect">
              <a:avLst/>
            </a:prstGeom>
          </p:spPr>
          <p:txBody>
            <a:bodyPr wrap="none" lIns="0" tIns="0" rIns="0" bIns="0">
              <a:spAutoFit/>
            </a:bodyPr>
            <a:lstStyle/>
            <a:p>
              <a:endParaRPr lang="en-US" sz="3700" dirty="0">
                <a:solidFill>
                  <a:schemeClr val="bg2"/>
                </a:solidFill>
                <a:latin typeface="+mn-ea"/>
              </a:endParaRPr>
            </a:p>
          </p:txBody>
        </p:sp>
      </p:grpSp>
      <p:grpSp>
        <p:nvGrpSpPr>
          <p:cNvPr id="104" name="Group 103"/>
          <p:cNvGrpSpPr/>
          <p:nvPr/>
        </p:nvGrpSpPr>
        <p:grpSpPr>
          <a:xfrm>
            <a:off x="6229434" y="3848611"/>
            <a:ext cx="4983763" cy="964367"/>
            <a:chOff x="4033795" y="1822859"/>
            <a:chExt cx="3738309" cy="723275"/>
          </a:xfrm>
        </p:grpSpPr>
        <p:grpSp>
          <p:nvGrpSpPr>
            <p:cNvPr id="105" name="Group 29"/>
            <p:cNvGrpSpPr/>
            <p:nvPr/>
          </p:nvGrpSpPr>
          <p:grpSpPr>
            <a:xfrm>
              <a:off x="4399178" y="1822859"/>
              <a:ext cx="3372926" cy="723275"/>
              <a:chOff x="798970" y="1689403"/>
              <a:chExt cx="1860430" cy="723275"/>
            </a:xfrm>
          </p:grpSpPr>
          <p:sp>
            <p:nvSpPr>
              <p:cNvPr id="107" name="Text Placeholder 3"/>
              <p:cNvSpPr txBox="1"/>
              <p:nvPr/>
            </p:nvSpPr>
            <p:spPr>
              <a:xfrm>
                <a:off x="798970" y="1689403"/>
                <a:ext cx="739174"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sz="1900">
                    <a:solidFill/>
                    <a:latin typeface="+mn-ea"/>
                  </a:rPr>
                  <a:t>添加副XX内容 03</a:t>
                </a:r>
                <a:endParaRPr lang="en-US" sz="2100" dirty="0">
                  <a:solidFill>
                    <a:schemeClr val="accent2"/>
                  </a:solidFill>
                  <a:latin typeface="+mn-ea"/>
                </a:endParaRPr>
              </a:p>
            </p:txBody>
          </p:sp>
          <p:sp>
            <p:nvSpPr>
              <p:cNvPr id="108" name="Text Placeholder 3"/>
              <p:cNvSpPr txBox="1"/>
              <p:nvPr/>
            </p:nvSpPr>
            <p:spPr>
              <a:xfrm>
                <a:off x="798970" y="1920235"/>
                <a:ext cx="1860430" cy="49244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sz="1100">
                    <a:solidFill/>
                    <a:latin typeface="+mn-ea"/>
                  </a:rPr>
                  <a:t>此处添加详细文本描述，建议与XX内容相关并符合整体语言风格，语言描述尽量简洁生动。</a:t>
                </a:r>
                <a:endParaRPr lang="en-US" sz="1300" dirty="0">
                  <a:solidFill>
                    <a:schemeClr val="tx1">
                      <a:lumMod val="50000"/>
                      <a:lumOff val="50000"/>
                    </a:schemeClr>
                  </a:solidFill>
                  <a:latin typeface="+mn-ea"/>
                </a:endParaRPr>
              </a:p>
              <a:p>
                <a:pPr algn="l" defTabSz="1218565">
                  <a:spcBef>
                    <a:spcPct val="20000"/>
                  </a:spcBef>
                  <a:defRPr/>
                </a:pPr>
                <a:r>
                  <a:rPr lang="en-US" sz="1100" dirty="0">
                    <a:solidFill>
                      <a:schemeClr val="tx1">
                        <a:lumMod val="50000"/>
                        <a:lumOff val="50000"/>
                      </a:schemeClr>
                    </a:solidFill>
                    <a:latin typeface="+mn-ea"/>
                  </a:rPr>
                  <a:t> </a:t>
                </a:r>
                <a:endParaRPr lang="en-US" sz="1300" dirty="0">
                  <a:solidFill>
                    <a:schemeClr val="tx1">
                      <a:lumMod val="65000"/>
                      <a:lumOff val="35000"/>
                    </a:schemeClr>
                  </a:solidFill>
                  <a:latin typeface="+mn-ea"/>
                </a:endParaRPr>
              </a:p>
            </p:txBody>
          </p:sp>
        </p:grpSp>
        <p:sp>
          <p:nvSpPr>
            <p:cNvPr id="106" name="Rectangle 105"/>
            <p:cNvSpPr/>
            <p:nvPr/>
          </p:nvSpPr>
          <p:spPr>
            <a:xfrm>
              <a:off x="4033795" y="2058322"/>
              <a:ext cx="49" cy="427040"/>
            </a:xfrm>
            <a:prstGeom prst="rect">
              <a:avLst/>
            </a:prstGeom>
          </p:spPr>
          <p:txBody>
            <a:bodyPr wrap="none" lIns="0" tIns="0" rIns="0" bIns="0">
              <a:spAutoFit/>
            </a:bodyPr>
            <a:lstStyle/>
            <a:p>
              <a:endParaRPr lang="en-US" sz="3700" dirty="0">
                <a:solidFill>
                  <a:schemeClr val="accent2"/>
                </a:solidFill>
                <a:latin typeface="+mn-ea"/>
              </a:endParaRPr>
            </a:p>
          </p:txBody>
        </p:sp>
      </p:grpSp>
      <p:grpSp>
        <p:nvGrpSpPr>
          <p:cNvPr id="43" name="组合 42"/>
          <p:cNvGrpSpPr/>
          <p:nvPr/>
        </p:nvGrpSpPr>
        <p:grpSpPr>
          <a:xfrm>
            <a:off x="6191087" y="1606315"/>
            <a:ext cx="402121" cy="401104"/>
            <a:chOff x="-959970" y="1422605"/>
            <a:chExt cx="596900" cy="595313"/>
          </a:xfrm>
        </p:grpSpPr>
        <p:sp>
          <p:nvSpPr>
            <p:cNvPr id="44" name="Oval 77"/>
            <p:cNvSpPr>
              <a:spLocks noChangeArrowheads="1"/>
            </p:cNvSpPr>
            <p:nvPr/>
          </p:nvSpPr>
          <p:spPr bwMode="auto">
            <a:xfrm>
              <a:off x="-959970" y="1422605"/>
              <a:ext cx="596900" cy="595313"/>
            </a:xfrm>
            <a:prstGeom prst="ellipse">
              <a:avLst/>
            </a:prstGeom>
            <a:solidFill>
              <a:schemeClr val="tx2">
                <a:lumMod val="75000"/>
              </a:schemeClr>
            </a:solidFill>
            <a:ln>
              <a:noFill/>
            </a:ln>
          </p:spPr>
          <p:txBody>
            <a:bodyPr vert="horz" wrap="square" lIns="91440" tIns="45720" rIns="91440" bIns="45720" numCol="1" anchor="t" anchorCtr="0" compatLnSpc="1"/>
            <a:lstStyle/>
            <a:p>
              <a:endParaRPr lang="en-US">
                <a:latin typeface="+mn-ea"/>
              </a:endParaRPr>
            </a:p>
          </p:txBody>
        </p:sp>
        <p:sp>
          <p:nvSpPr>
            <p:cNvPr id="49"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grpSp>
        <p:nvGrpSpPr>
          <p:cNvPr id="50" name="组合 49"/>
          <p:cNvGrpSpPr/>
          <p:nvPr/>
        </p:nvGrpSpPr>
        <p:grpSpPr>
          <a:xfrm>
            <a:off x="6188414" y="2749053"/>
            <a:ext cx="402121" cy="401104"/>
            <a:chOff x="-959970" y="1422605"/>
            <a:chExt cx="596900" cy="595313"/>
          </a:xfrm>
        </p:grpSpPr>
        <p:sp>
          <p:nvSpPr>
            <p:cNvPr id="52" name="Oval 77"/>
            <p:cNvSpPr>
              <a:spLocks noChangeArrowheads="1"/>
            </p:cNvSpPr>
            <p:nvPr/>
          </p:nvSpPr>
          <p:spPr bwMode="auto">
            <a:xfrm>
              <a:off x="-959970" y="1422605"/>
              <a:ext cx="596900" cy="595313"/>
            </a:xfrm>
            <a:prstGeom prst="ellipse">
              <a:avLst/>
            </a:prstGeom>
            <a:solidFill>
              <a:schemeClr val="bg2"/>
            </a:solidFill>
            <a:ln>
              <a:noFill/>
            </a:ln>
          </p:spPr>
          <p:txBody>
            <a:bodyPr vert="horz" wrap="square" lIns="91440" tIns="45720" rIns="91440" bIns="45720" numCol="1" anchor="t" anchorCtr="0" compatLnSpc="1"/>
            <a:lstStyle/>
            <a:p>
              <a:endParaRPr lang="en-US">
                <a:latin typeface="+mn-ea"/>
              </a:endParaRPr>
            </a:p>
          </p:txBody>
        </p:sp>
        <p:sp>
          <p:nvSpPr>
            <p:cNvPr id="53"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grpSp>
        <p:nvGrpSpPr>
          <p:cNvPr id="54" name="组合 53"/>
          <p:cNvGrpSpPr/>
          <p:nvPr/>
        </p:nvGrpSpPr>
        <p:grpSpPr>
          <a:xfrm>
            <a:off x="6192728" y="3865881"/>
            <a:ext cx="402121" cy="401104"/>
            <a:chOff x="-959970" y="1422605"/>
            <a:chExt cx="596900" cy="595313"/>
          </a:xfrm>
        </p:grpSpPr>
        <p:sp>
          <p:nvSpPr>
            <p:cNvPr id="63" name="Oval 77"/>
            <p:cNvSpPr>
              <a:spLocks noChangeArrowheads="1"/>
            </p:cNvSpPr>
            <p:nvPr/>
          </p:nvSpPr>
          <p:spPr bwMode="auto">
            <a:xfrm>
              <a:off x="-959970" y="1422605"/>
              <a:ext cx="596900" cy="595313"/>
            </a:xfrm>
            <a:prstGeom prst="ellipse">
              <a:avLst/>
            </a:prstGeom>
            <a:solidFill>
              <a:schemeClr val="accent2"/>
            </a:solidFill>
            <a:ln>
              <a:noFill/>
            </a:ln>
          </p:spPr>
          <p:txBody>
            <a:bodyPr vert="horz" wrap="square" lIns="91440" tIns="45720" rIns="91440" bIns="45720" numCol="1" anchor="t" anchorCtr="0" compatLnSpc="1"/>
            <a:lstStyle/>
            <a:p>
              <a:endParaRPr lang="en-US">
                <a:latin typeface="+mn-ea"/>
              </a:endParaRPr>
            </a:p>
          </p:txBody>
        </p:sp>
        <p:sp>
          <p:nvSpPr>
            <p:cNvPr id="65"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grpSp>
        <p:nvGrpSpPr>
          <p:cNvPr id="66" name="组合 65"/>
          <p:cNvGrpSpPr/>
          <p:nvPr/>
        </p:nvGrpSpPr>
        <p:grpSpPr>
          <a:xfrm>
            <a:off x="6185741" y="5058580"/>
            <a:ext cx="402121" cy="401104"/>
            <a:chOff x="-959970" y="1422605"/>
            <a:chExt cx="596900" cy="595313"/>
          </a:xfrm>
        </p:grpSpPr>
        <p:sp>
          <p:nvSpPr>
            <p:cNvPr id="67" name="Oval 77"/>
            <p:cNvSpPr>
              <a:spLocks noChangeArrowheads="1"/>
            </p:cNvSpPr>
            <p:nvPr/>
          </p:nvSpPr>
          <p:spPr bwMode="auto">
            <a:xfrm>
              <a:off x="-959970" y="1422605"/>
              <a:ext cx="596900" cy="595313"/>
            </a:xfrm>
            <a:prstGeom prst="ellipse">
              <a:avLst/>
            </a:prstGeom>
            <a:solidFill>
              <a:schemeClr val="accent3"/>
            </a:solidFill>
            <a:ln>
              <a:noFill/>
            </a:ln>
          </p:spPr>
          <p:txBody>
            <a:bodyPr vert="horz" wrap="square" lIns="91440" tIns="45720" rIns="91440" bIns="45720" numCol="1" anchor="t" anchorCtr="0" compatLnSpc="1"/>
            <a:lstStyle/>
            <a:p>
              <a:endParaRPr lang="en-US">
                <a:latin typeface="+mn-ea"/>
              </a:endParaRPr>
            </a:p>
          </p:txBody>
        </p:sp>
        <p:sp>
          <p:nvSpPr>
            <p:cNvPr id="68"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sp>
        <p:nvSpPr>
          <p:cNvPr id="2" name="标题 1"/>
          <p:cNvSpPr>
            <a:spLocks noGrp="1"/>
          </p:cNvSpPr>
          <p:nvPr>
            <p:ph type="title"/>
          </p:nvPr>
        </p:nvSpPr>
        <p:spPr/>
        <p:txBody>
          <a:bodyPr/>
          <a:lstStyle/>
          <a:p>
            <a:r>
              <a:rPr>
                <a:solidFill/>
              </a:rPr>
              <a:t>单击此处添加XX内容</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fill="hold"/>
                                        <p:tgtEl>
                                          <p:spTgt spid="46"/>
                                        </p:tgtEl>
                                        <p:attrNameLst>
                                          <p:attrName>ppt_x</p:attrName>
                                        </p:attrNameLst>
                                      </p:cBhvr>
                                      <p:tavLst>
                                        <p:tav tm="0">
                                          <p:val>
                                            <p:strVal val="#ppt_x"/>
                                          </p:val>
                                        </p:tav>
                                        <p:tav tm="100000">
                                          <p:val>
                                            <p:strVal val="#ppt_x"/>
                                          </p:val>
                                        </p:tav>
                                      </p:tavLst>
                                    </p:anim>
                                    <p:anim calcmode="lin" valueType="num">
                                      <p:cBhvr additive="base">
                                        <p:cTn id="8" dur="500" fill="hold"/>
                                        <p:tgtEl>
                                          <p:spTgt spid="4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8" presetClass="entr" presetSubtype="3" fill="hold" nodeType="afterEffect">
                                  <p:stCondLst>
                                    <p:cond delay="0"/>
                                  </p:stCondLst>
                                  <p:childTnLst>
                                    <p:set>
                                      <p:cBhvr>
                                        <p:cTn id="11" dur="1" fill="hold">
                                          <p:stCondLst>
                                            <p:cond delay="0"/>
                                          </p:stCondLst>
                                        </p:cTn>
                                        <p:tgtEl>
                                          <p:spTgt spid="56"/>
                                        </p:tgtEl>
                                        <p:attrNameLst>
                                          <p:attrName>style.visibility</p:attrName>
                                        </p:attrNameLst>
                                      </p:cBhvr>
                                      <p:to>
                                        <p:strVal val="visible"/>
                                      </p:to>
                                    </p:set>
                                    <p:animEffect transition="in" filter="strips(upRight)">
                                      <p:cBhvr>
                                        <p:cTn id="12" dur="500"/>
                                        <p:tgtEl>
                                          <p:spTgt spid="56"/>
                                        </p:tgtEl>
                                      </p:cBhvr>
                                    </p:animEffect>
                                  </p:childTnLst>
                                </p:cTn>
                              </p:par>
                            </p:childTnLst>
                          </p:cTn>
                        </p:par>
                        <p:par>
                          <p:cTn id="13" fill="hold">
                            <p:stCondLst>
                              <p:cond delay="1000"/>
                            </p:stCondLst>
                            <p:childTnLst>
                              <p:par>
                                <p:cTn id="14" presetID="2" presetClass="entr" presetSubtype="8" accel="50000" decel="50000" fill="hold" grpId="0" nodeType="afterEffect">
                                  <p:stCondLst>
                                    <p:cond delay="0"/>
                                  </p:stCondLst>
                                  <p:childTnLst>
                                    <p:set>
                                      <p:cBhvr>
                                        <p:cTn id="15" dur="1" fill="hold">
                                          <p:stCondLst>
                                            <p:cond delay="0"/>
                                          </p:stCondLst>
                                        </p:cTn>
                                        <p:tgtEl>
                                          <p:spTgt spid="86"/>
                                        </p:tgtEl>
                                        <p:attrNameLst>
                                          <p:attrName>style.visibility</p:attrName>
                                        </p:attrNameLst>
                                      </p:cBhvr>
                                      <p:to>
                                        <p:strVal val="visible"/>
                                      </p:to>
                                    </p:set>
                                    <p:anim calcmode="lin" valueType="num">
                                      <p:cBhvr additive="base">
                                        <p:cTn id="16" dur="500" fill="hold"/>
                                        <p:tgtEl>
                                          <p:spTgt spid="86"/>
                                        </p:tgtEl>
                                        <p:attrNameLst>
                                          <p:attrName>ppt_x</p:attrName>
                                        </p:attrNameLst>
                                      </p:cBhvr>
                                      <p:tavLst>
                                        <p:tav tm="0">
                                          <p:val>
                                            <p:strVal val="0-#ppt_w/2"/>
                                          </p:val>
                                        </p:tav>
                                        <p:tav tm="100000">
                                          <p:val>
                                            <p:strVal val="#ppt_x"/>
                                          </p:val>
                                        </p:tav>
                                      </p:tavLst>
                                    </p:anim>
                                    <p:anim calcmode="lin" valueType="num">
                                      <p:cBhvr additive="base">
                                        <p:cTn id="17" dur="500" fill="hold"/>
                                        <p:tgtEl>
                                          <p:spTgt spid="86"/>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4" accel="50000" decel="50000" fill="hold" grpId="0" nodeType="afterEffect">
                                  <p:stCondLst>
                                    <p:cond delay="0"/>
                                  </p:stCondLst>
                                  <p:childTnLst>
                                    <p:set>
                                      <p:cBhvr>
                                        <p:cTn id="20" dur="1" fill="hold">
                                          <p:stCondLst>
                                            <p:cond delay="0"/>
                                          </p:stCondLst>
                                        </p:cTn>
                                        <p:tgtEl>
                                          <p:spTgt spid="45"/>
                                        </p:tgtEl>
                                        <p:attrNameLst>
                                          <p:attrName>style.visibility</p:attrName>
                                        </p:attrNameLst>
                                      </p:cBhvr>
                                      <p:to>
                                        <p:strVal val="visible"/>
                                      </p:to>
                                    </p:set>
                                    <p:anim calcmode="lin" valueType="num">
                                      <p:cBhvr additive="base">
                                        <p:cTn id="21" dur="500" fill="hold"/>
                                        <p:tgtEl>
                                          <p:spTgt spid="45"/>
                                        </p:tgtEl>
                                        <p:attrNameLst>
                                          <p:attrName>ppt_x</p:attrName>
                                        </p:attrNameLst>
                                      </p:cBhvr>
                                      <p:tavLst>
                                        <p:tav tm="0">
                                          <p:val>
                                            <p:strVal val="#ppt_x"/>
                                          </p:val>
                                        </p:tav>
                                        <p:tav tm="100000">
                                          <p:val>
                                            <p:strVal val="#ppt_x"/>
                                          </p:val>
                                        </p:tav>
                                      </p:tavLst>
                                    </p:anim>
                                    <p:anim calcmode="lin" valueType="num">
                                      <p:cBhvr additive="base">
                                        <p:cTn id="22" dur="500" fill="hold"/>
                                        <p:tgtEl>
                                          <p:spTgt spid="45"/>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18" presetClass="entr" presetSubtype="3" fill="hold" nodeType="afterEffect">
                                  <p:stCondLst>
                                    <p:cond delay="0"/>
                                  </p:stCondLst>
                                  <p:childTnLst>
                                    <p:set>
                                      <p:cBhvr>
                                        <p:cTn id="25" dur="1" fill="hold">
                                          <p:stCondLst>
                                            <p:cond delay="0"/>
                                          </p:stCondLst>
                                        </p:cTn>
                                        <p:tgtEl>
                                          <p:spTgt spid="64"/>
                                        </p:tgtEl>
                                        <p:attrNameLst>
                                          <p:attrName>style.visibility</p:attrName>
                                        </p:attrNameLst>
                                      </p:cBhvr>
                                      <p:to>
                                        <p:strVal val="visible"/>
                                      </p:to>
                                    </p:set>
                                    <p:animEffect transition="in" filter="strips(upRight)">
                                      <p:cBhvr>
                                        <p:cTn id="26" dur="500"/>
                                        <p:tgtEl>
                                          <p:spTgt spid="64"/>
                                        </p:tgtEl>
                                      </p:cBhvr>
                                    </p:animEffect>
                                  </p:childTnLst>
                                </p:cTn>
                              </p:par>
                            </p:childTnLst>
                          </p:cTn>
                        </p:par>
                        <p:par>
                          <p:cTn id="27" fill="hold">
                            <p:stCondLst>
                              <p:cond delay="2500"/>
                            </p:stCondLst>
                            <p:childTnLst>
                              <p:par>
                                <p:cTn id="28" presetID="2" presetClass="entr" presetSubtype="8" accel="50000" decel="50000" fill="hold" grpId="0" nodeType="afterEffect">
                                  <p:stCondLst>
                                    <p:cond delay="0"/>
                                  </p:stCondLst>
                                  <p:childTnLst>
                                    <p:set>
                                      <p:cBhvr>
                                        <p:cTn id="29" dur="1" fill="hold">
                                          <p:stCondLst>
                                            <p:cond delay="0"/>
                                          </p:stCondLst>
                                        </p:cTn>
                                        <p:tgtEl>
                                          <p:spTgt spid="87"/>
                                        </p:tgtEl>
                                        <p:attrNameLst>
                                          <p:attrName>style.visibility</p:attrName>
                                        </p:attrNameLst>
                                      </p:cBhvr>
                                      <p:to>
                                        <p:strVal val="visible"/>
                                      </p:to>
                                    </p:set>
                                    <p:anim calcmode="lin" valueType="num">
                                      <p:cBhvr additive="base">
                                        <p:cTn id="30" dur="500" fill="hold"/>
                                        <p:tgtEl>
                                          <p:spTgt spid="87"/>
                                        </p:tgtEl>
                                        <p:attrNameLst>
                                          <p:attrName>ppt_x</p:attrName>
                                        </p:attrNameLst>
                                      </p:cBhvr>
                                      <p:tavLst>
                                        <p:tav tm="0">
                                          <p:val>
                                            <p:strVal val="0-#ppt_w/2"/>
                                          </p:val>
                                        </p:tav>
                                        <p:tav tm="100000">
                                          <p:val>
                                            <p:strVal val="#ppt_x"/>
                                          </p:val>
                                        </p:tav>
                                      </p:tavLst>
                                    </p:anim>
                                    <p:anim calcmode="lin" valueType="num">
                                      <p:cBhvr additive="base">
                                        <p:cTn id="31" dur="500" fill="hold"/>
                                        <p:tgtEl>
                                          <p:spTgt spid="87"/>
                                        </p:tgtEl>
                                        <p:attrNameLst>
                                          <p:attrName>ppt_y</p:attrName>
                                        </p:attrNameLst>
                                      </p:cBhvr>
                                      <p:tavLst>
                                        <p:tav tm="0">
                                          <p:val>
                                            <p:strVal val="#ppt_y"/>
                                          </p:val>
                                        </p:tav>
                                        <p:tav tm="100000">
                                          <p:val>
                                            <p:strVal val="#ppt_y"/>
                                          </p:val>
                                        </p:tav>
                                      </p:tavLst>
                                    </p:anim>
                                  </p:childTnLst>
                                </p:cTn>
                              </p:par>
                            </p:childTnLst>
                          </p:cTn>
                        </p:par>
                        <p:par>
                          <p:cTn id="32" fill="hold">
                            <p:stCondLst>
                              <p:cond delay="3000"/>
                            </p:stCondLst>
                            <p:childTnLst>
                              <p:par>
                                <p:cTn id="33" presetID="2" presetClass="entr" presetSubtype="4" accel="50000" decel="50000" fill="hold" grpId="0" nodeType="afterEffect">
                                  <p:stCondLst>
                                    <p:cond delay="0"/>
                                  </p:stCondLst>
                                  <p:childTnLst>
                                    <p:set>
                                      <p:cBhvr>
                                        <p:cTn id="34" dur="1" fill="hold">
                                          <p:stCondLst>
                                            <p:cond delay="0"/>
                                          </p:stCondLst>
                                        </p:cTn>
                                        <p:tgtEl>
                                          <p:spTgt spid="47"/>
                                        </p:tgtEl>
                                        <p:attrNameLst>
                                          <p:attrName>style.visibility</p:attrName>
                                        </p:attrNameLst>
                                      </p:cBhvr>
                                      <p:to>
                                        <p:strVal val="visible"/>
                                      </p:to>
                                    </p:set>
                                    <p:anim calcmode="lin" valueType="num">
                                      <p:cBhvr additive="base">
                                        <p:cTn id="35" dur="500" fill="hold"/>
                                        <p:tgtEl>
                                          <p:spTgt spid="47"/>
                                        </p:tgtEl>
                                        <p:attrNameLst>
                                          <p:attrName>ppt_x</p:attrName>
                                        </p:attrNameLst>
                                      </p:cBhvr>
                                      <p:tavLst>
                                        <p:tav tm="0">
                                          <p:val>
                                            <p:strVal val="#ppt_x"/>
                                          </p:val>
                                        </p:tav>
                                        <p:tav tm="100000">
                                          <p:val>
                                            <p:strVal val="#ppt_x"/>
                                          </p:val>
                                        </p:tav>
                                      </p:tavLst>
                                    </p:anim>
                                    <p:anim calcmode="lin" valueType="num">
                                      <p:cBhvr additive="base">
                                        <p:cTn id="36" dur="500" fill="hold"/>
                                        <p:tgtEl>
                                          <p:spTgt spid="47"/>
                                        </p:tgtEl>
                                        <p:attrNameLst>
                                          <p:attrName>ppt_y</p:attrName>
                                        </p:attrNameLst>
                                      </p:cBhvr>
                                      <p:tavLst>
                                        <p:tav tm="0">
                                          <p:val>
                                            <p:strVal val="1+#ppt_h/2"/>
                                          </p:val>
                                        </p:tav>
                                        <p:tav tm="100000">
                                          <p:val>
                                            <p:strVal val="#ppt_y"/>
                                          </p:val>
                                        </p:tav>
                                      </p:tavLst>
                                    </p:anim>
                                  </p:childTnLst>
                                </p:cTn>
                              </p:par>
                            </p:childTnLst>
                          </p:cTn>
                        </p:par>
                        <p:par>
                          <p:cTn id="37" fill="hold">
                            <p:stCondLst>
                              <p:cond delay="3500"/>
                            </p:stCondLst>
                            <p:childTnLst>
                              <p:par>
                                <p:cTn id="38" presetID="18" presetClass="entr" presetSubtype="3" fill="hold" nodeType="afterEffect">
                                  <p:stCondLst>
                                    <p:cond delay="0"/>
                                  </p:stCondLst>
                                  <p:childTnLst>
                                    <p:set>
                                      <p:cBhvr>
                                        <p:cTn id="39" dur="1" fill="hold">
                                          <p:stCondLst>
                                            <p:cond delay="0"/>
                                          </p:stCondLst>
                                        </p:cTn>
                                        <p:tgtEl>
                                          <p:spTgt spid="57"/>
                                        </p:tgtEl>
                                        <p:attrNameLst>
                                          <p:attrName>style.visibility</p:attrName>
                                        </p:attrNameLst>
                                      </p:cBhvr>
                                      <p:to>
                                        <p:strVal val="visible"/>
                                      </p:to>
                                    </p:set>
                                    <p:animEffect transition="in" filter="strips(upRight)">
                                      <p:cBhvr>
                                        <p:cTn id="40" dur="500"/>
                                        <p:tgtEl>
                                          <p:spTgt spid="57"/>
                                        </p:tgtEl>
                                      </p:cBhvr>
                                    </p:animEffect>
                                  </p:childTnLst>
                                </p:cTn>
                              </p:par>
                            </p:childTnLst>
                          </p:cTn>
                        </p:par>
                        <p:par>
                          <p:cTn id="41" fill="hold">
                            <p:stCondLst>
                              <p:cond delay="4000"/>
                            </p:stCondLst>
                            <p:childTnLst>
                              <p:par>
                                <p:cTn id="42" presetID="23" presetClass="entr" presetSubtype="16" fill="hold" grpId="0" nodeType="afterEffect">
                                  <p:stCondLst>
                                    <p:cond delay="0"/>
                                  </p:stCondLst>
                                  <p:childTnLst>
                                    <p:set>
                                      <p:cBhvr>
                                        <p:cTn id="43" dur="1" fill="hold">
                                          <p:stCondLst>
                                            <p:cond delay="0"/>
                                          </p:stCondLst>
                                        </p:cTn>
                                        <p:tgtEl>
                                          <p:spTgt spid="85"/>
                                        </p:tgtEl>
                                        <p:attrNameLst>
                                          <p:attrName>style.visibility</p:attrName>
                                        </p:attrNameLst>
                                      </p:cBhvr>
                                      <p:to>
                                        <p:strVal val="visible"/>
                                      </p:to>
                                    </p:set>
                                    <p:anim calcmode="lin" valueType="num">
                                      <p:cBhvr>
                                        <p:cTn id="44" dur="500" fill="hold"/>
                                        <p:tgtEl>
                                          <p:spTgt spid="85"/>
                                        </p:tgtEl>
                                        <p:attrNameLst>
                                          <p:attrName>ppt_w</p:attrName>
                                        </p:attrNameLst>
                                      </p:cBhvr>
                                      <p:tavLst>
                                        <p:tav tm="0">
                                          <p:val>
                                            <p:fltVal val="0"/>
                                          </p:val>
                                        </p:tav>
                                        <p:tav tm="100000">
                                          <p:val>
                                            <p:strVal val="#ppt_w"/>
                                          </p:val>
                                        </p:tav>
                                      </p:tavLst>
                                    </p:anim>
                                    <p:anim calcmode="lin" valueType="num">
                                      <p:cBhvr>
                                        <p:cTn id="45" dur="500" fill="hold"/>
                                        <p:tgtEl>
                                          <p:spTgt spid="85"/>
                                        </p:tgtEl>
                                        <p:attrNameLst>
                                          <p:attrName>ppt_h</p:attrName>
                                        </p:attrNameLst>
                                      </p:cBhvr>
                                      <p:tavLst>
                                        <p:tav tm="0">
                                          <p:val>
                                            <p:fltVal val="0"/>
                                          </p:val>
                                        </p:tav>
                                        <p:tav tm="100000">
                                          <p:val>
                                            <p:strVal val="#ppt_h"/>
                                          </p:val>
                                        </p:tav>
                                      </p:tavLst>
                                    </p:anim>
                                  </p:childTnLst>
                                </p:cTn>
                              </p:par>
                            </p:childTnLst>
                          </p:cTn>
                        </p:par>
                        <p:par>
                          <p:cTn id="46" fill="hold">
                            <p:stCondLst>
                              <p:cond delay="4500"/>
                            </p:stCondLst>
                            <p:childTnLst>
                              <p:par>
                                <p:cTn id="47" presetID="2" presetClass="entr" presetSubtype="4" accel="50000" decel="50000" fill="hold" grpId="0" nodeType="afterEffect">
                                  <p:stCondLst>
                                    <p:cond delay="0"/>
                                  </p:stCondLst>
                                  <p:childTnLst>
                                    <p:set>
                                      <p:cBhvr>
                                        <p:cTn id="48" dur="1" fill="hold">
                                          <p:stCondLst>
                                            <p:cond delay="0"/>
                                          </p:stCondLst>
                                        </p:cTn>
                                        <p:tgtEl>
                                          <p:spTgt spid="48"/>
                                        </p:tgtEl>
                                        <p:attrNameLst>
                                          <p:attrName>style.visibility</p:attrName>
                                        </p:attrNameLst>
                                      </p:cBhvr>
                                      <p:to>
                                        <p:strVal val="visible"/>
                                      </p:to>
                                    </p:set>
                                    <p:anim calcmode="lin" valueType="num">
                                      <p:cBhvr additive="base">
                                        <p:cTn id="49" dur="500" fill="hold"/>
                                        <p:tgtEl>
                                          <p:spTgt spid="48"/>
                                        </p:tgtEl>
                                        <p:attrNameLst>
                                          <p:attrName>ppt_x</p:attrName>
                                        </p:attrNameLst>
                                      </p:cBhvr>
                                      <p:tavLst>
                                        <p:tav tm="0">
                                          <p:val>
                                            <p:strVal val="#ppt_x"/>
                                          </p:val>
                                        </p:tav>
                                        <p:tav tm="100000">
                                          <p:val>
                                            <p:strVal val="#ppt_x"/>
                                          </p:val>
                                        </p:tav>
                                      </p:tavLst>
                                    </p:anim>
                                    <p:anim calcmode="lin" valueType="num">
                                      <p:cBhvr additive="base">
                                        <p:cTn id="50" dur="500" fill="hold"/>
                                        <p:tgtEl>
                                          <p:spTgt spid="48"/>
                                        </p:tgtEl>
                                        <p:attrNameLst>
                                          <p:attrName>ppt_y</p:attrName>
                                        </p:attrNameLst>
                                      </p:cBhvr>
                                      <p:tavLst>
                                        <p:tav tm="0">
                                          <p:val>
                                            <p:strVal val="1+#ppt_h/2"/>
                                          </p:val>
                                        </p:tav>
                                        <p:tav tm="100000">
                                          <p:val>
                                            <p:strVal val="#ppt_y"/>
                                          </p:val>
                                        </p:tav>
                                      </p:tavLst>
                                    </p:anim>
                                  </p:childTnLst>
                                </p:cTn>
                              </p:par>
                            </p:childTnLst>
                          </p:cTn>
                        </p:par>
                        <p:par>
                          <p:cTn id="51" fill="hold">
                            <p:stCondLst>
                              <p:cond delay="5000"/>
                            </p:stCondLst>
                            <p:childTnLst>
                              <p:par>
                                <p:cTn id="52" presetID="18" presetClass="entr" presetSubtype="3" fill="hold" nodeType="afterEffect">
                                  <p:stCondLst>
                                    <p:cond delay="0"/>
                                  </p:stCondLst>
                                  <p:childTnLst>
                                    <p:set>
                                      <p:cBhvr>
                                        <p:cTn id="53" dur="1" fill="hold">
                                          <p:stCondLst>
                                            <p:cond delay="0"/>
                                          </p:stCondLst>
                                        </p:cTn>
                                        <p:tgtEl>
                                          <p:spTgt spid="60"/>
                                        </p:tgtEl>
                                        <p:attrNameLst>
                                          <p:attrName>style.visibility</p:attrName>
                                        </p:attrNameLst>
                                      </p:cBhvr>
                                      <p:to>
                                        <p:strVal val="visible"/>
                                      </p:to>
                                    </p:set>
                                    <p:animEffect transition="in" filter="strips(upRight)">
                                      <p:cBhvr>
                                        <p:cTn id="54" dur="500"/>
                                        <p:tgtEl>
                                          <p:spTgt spid="60"/>
                                        </p:tgtEl>
                                      </p:cBhvr>
                                    </p:animEffect>
                                  </p:childTnLst>
                                </p:cTn>
                              </p:par>
                            </p:childTnLst>
                          </p:cTn>
                        </p:par>
                        <p:par>
                          <p:cTn id="55" fill="hold">
                            <p:stCondLst>
                              <p:cond delay="5500"/>
                            </p:stCondLst>
                            <p:childTnLst>
                              <p:par>
                                <p:cTn id="56" presetID="2" presetClass="entr" presetSubtype="8" accel="50000" decel="50000" fill="hold" grpId="0" nodeType="afterEffect">
                                  <p:stCondLst>
                                    <p:cond delay="0"/>
                                  </p:stCondLst>
                                  <p:childTnLst>
                                    <p:set>
                                      <p:cBhvr>
                                        <p:cTn id="57" dur="1" fill="hold">
                                          <p:stCondLst>
                                            <p:cond delay="0"/>
                                          </p:stCondLst>
                                        </p:cTn>
                                        <p:tgtEl>
                                          <p:spTgt spid="88"/>
                                        </p:tgtEl>
                                        <p:attrNameLst>
                                          <p:attrName>style.visibility</p:attrName>
                                        </p:attrNameLst>
                                      </p:cBhvr>
                                      <p:to>
                                        <p:strVal val="visible"/>
                                      </p:to>
                                    </p:set>
                                    <p:anim calcmode="lin" valueType="num">
                                      <p:cBhvr additive="base">
                                        <p:cTn id="58" dur="500" fill="hold"/>
                                        <p:tgtEl>
                                          <p:spTgt spid="88"/>
                                        </p:tgtEl>
                                        <p:attrNameLst>
                                          <p:attrName>ppt_x</p:attrName>
                                        </p:attrNameLst>
                                      </p:cBhvr>
                                      <p:tavLst>
                                        <p:tav tm="0">
                                          <p:val>
                                            <p:strVal val="0-#ppt_w/2"/>
                                          </p:val>
                                        </p:tav>
                                        <p:tav tm="100000">
                                          <p:val>
                                            <p:strVal val="#ppt_x"/>
                                          </p:val>
                                        </p:tav>
                                      </p:tavLst>
                                    </p:anim>
                                    <p:anim calcmode="lin" valueType="num">
                                      <p:cBhvr additive="base">
                                        <p:cTn id="59" dur="500" fill="hold"/>
                                        <p:tgtEl>
                                          <p:spTgt spid="88"/>
                                        </p:tgtEl>
                                        <p:attrNameLst>
                                          <p:attrName>ppt_y</p:attrName>
                                        </p:attrNameLst>
                                      </p:cBhvr>
                                      <p:tavLst>
                                        <p:tav tm="0">
                                          <p:val>
                                            <p:strVal val="#ppt_y"/>
                                          </p:val>
                                        </p:tav>
                                        <p:tav tm="100000">
                                          <p:val>
                                            <p:strVal val="#ppt_y"/>
                                          </p:val>
                                        </p:tav>
                                      </p:tavLst>
                                    </p:anim>
                                  </p:childTnLst>
                                </p:cTn>
                              </p:par>
                            </p:childTnLst>
                          </p:cTn>
                        </p:par>
                        <p:par>
                          <p:cTn id="60" fill="hold">
                            <p:stCondLst>
                              <p:cond delay="6000"/>
                            </p:stCondLst>
                            <p:childTnLst>
                              <p:par>
                                <p:cTn id="61" presetID="2" presetClass="entr" presetSubtype="2" accel="50000" decel="50000" fill="hold" nodeType="afterEffect">
                                  <p:stCondLst>
                                    <p:cond delay="0"/>
                                  </p:stCondLst>
                                  <p:childTnLst>
                                    <p:set>
                                      <p:cBhvr>
                                        <p:cTn id="62" dur="1" fill="hold">
                                          <p:stCondLst>
                                            <p:cond delay="0"/>
                                          </p:stCondLst>
                                        </p:cTn>
                                        <p:tgtEl>
                                          <p:spTgt spid="94"/>
                                        </p:tgtEl>
                                        <p:attrNameLst>
                                          <p:attrName>style.visibility</p:attrName>
                                        </p:attrNameLst>
                                      </p:cBhvr>
                                      <p:to>
                                        <p:strVal val="visible"/>
                                      </p:to>
                                    </p:set>
                                    <p:anim calcmode="lin" valueType="num">
                                      <p:cBhvr additive="base">
                                        <p:cTn id="63" dur="500" fill="hold"/>
                                        <p:tgtEl>
                                          <p:spTgt spid="94"/>
                                        </p:tgtEl>
                                        <p:attrNameLst>
                                          <p:attrName>ppt_x</p:attrName>
                                        </p:attrNameLst>
                                      </p:cBhvr>
                                      <p:tavLst>
                                        <p:tav tm="0">
                                          <p:val>
                                            <p:strVal val="1+#ppt_w/2"/>
                                          </p:val>
                                        </p:tav>
                                        <p:tav tm="100000">
                                          <p:val>
                                            <p:strVal val="#ppt_x"/>
                                          </p:val>
                                        </p:tav>
                                      </p:tavLst>
                                    </p:anim>
                                    <p:anim calcmode="lin" valueType="num">
                                      <p:cBhvr additive="base">
                                        <p:cTn id="64" dur="500" fill="hold"/>
                                        <p:tgtEl>
                                          <p:spTgt spid="94"/>
                                        </p:tgtEl>
                                        <p:attrNameLst>
                                          <p:attrName>ppt_y</p:attrName>
                                        </p:attrNameLst>
                                      </p:cBhvr>
                                      <p:tavLst>
                                        <p:tav tm="0">
                                          <p:val>
                                            <p:strVal val="#ppt_y"/>
                                          </p:val>
                                        </p:tav>
                                        <p:tav tm="100000">
                                          <p:val>
                                            <p:strVal val="#ppt_y"/>
                                          </p:val>
                                        </p:tav>
                                      </p:tavLst>
                                    </p:anim>
                                  </p:childTnLst>
                                </p:cTn>
                              </p:par>
                              <p:par>
                                <p:cTn id="65" presetID="2" presetClass="entr" presetSubtype="8" accel="50000" decel="50000" fill="hold" nodeType="withEffect">
                                  <p:stCondLst>
                                    <p:cond delay="0"/>
                                  </p:stCondLst>
                                  <p:childTnLst>
                                    <p:set>
                                      <p:cBhvr>
                                        <p:cTn id="66" dur="1" fill="hold">
                                          <p:stCondLst>
                                            <p:cond delay="0"/>
                                          </p:stCondLst>
                                        </p:cTn>
                                        <p:tgtEl>
                                          <p:spTgt spid="43"/>
                                        </p:tgtEl>
                                        <p:attrNameLst>
                                          <p:attrName>style.visibility</p:attrName>
                                        </p:attrNameLst>
                                      </p:cBhvr>
                                      <p:to>
                                        <p:strVal val="visible"/>
                                      </p:to>
                                    </p:set>
                                    <p:anim calcmode="lin" valueType="num">
                                      <p:cBhvr additive="base">
                                        <p:cTn id="67" dur="500" fill="hold"/>
                                        <p:tgtEl>
                                          <p:spTgt spid="43"/>
                                        </p:tgtEl>
                                        <p:attrNameLst>
                                          <p:attrName>ppt_x</p:attrName>
                                        </p:attrNameLst>
                                      </p:cBhvr>
                                      <p:tavLst>
                                        <p:tav tm="0">
                                          <p:val>
                                            <p:strVal val="0-#ppt_w/2"/>
                                          </p:val>
                                        </p:tav>
                                        <p:tav tm="100000">
                                          <p:val>
                                            <p:strVal val="#ppt_x"/>
                                          </p:val>
                                        </p:tav>
                                      </p:tavLst>
                                    </p:anim>
                                    <p:anim calcmode="lin" valueType="num">
                                      <p:cBhvr additive="base">
                                        <p:cTn id="68" dur="500" fill="hold"/>
                                        <p:tgtEl>
                                          <p:spTgt spid="43"/>
                                        </p:tgtEl>
                                        <p:attrNameLst>
                                          <p:attrName>ppt_y</p:attrName>
                                        </p:attrNameLst>
                                      </p:cBhvr>
                                      <p:tavLst>
                                        <p:tav tm="0">
                                          <p:val>
                                            <p:strVal val="#ppt_y"/>
                                          </p:val>
                                        </p:tav>
                                        <p:tav tm="100000">
                                          <p:val>
                                            <p:strVal val="#ppt_y"/>
                                          </p:val>
                                        </p:tav>
                                      </p:tavLst>
                                    </p:anim>
                                  </p:childTnLst>
                                </p:cTn>
                              </p:par>
                            </p:childTnLst>
                          </p:cTn>
                        </p:par>
                        <p:par>
                          <p:cTn id="69" fill="hold">
                            <p:stCondLst>
                              <p:cond delay="6500"/>
                            </p:stCondLst>
                            <p:childTnLst>
                              <p:par>
                                <p:cTn id="70" presetID="2" presetClass="entr" presetSubtype="2" accel="50000" decel="50000" fill="hold" nodeType="afterEffect">
                                  <p:stCondLst>
                                    <p:cond delay="0"/>
                                  </p:stCondLst>
                                  <p:childTnLst>
                                    <p:set>
                                      <p:cBhvr>
                                        <p:cTn id="71" dur="1" fill="hold">
                                          <p:stCondLst>
                                            <p:cond delay="0"/>
                                          </p:stCondLst>
                                        </p:cTn>
                                        <p:tgtEl>
                                          <p:spTgt spid="99"/>
                                        </p:tgtEl>
                                        <p:attrNameLst>
                                          <p:attrName>style.visibility</p:attrName>
                                        </p:attrNameLst>
                                      </p:cBhvr>
                                      <p:to>
                                        <p:strVal val="visible"/>
                                      </p:to>
                                    </p:set>
                                    <p:anim calcmode="lin" valueType="num">
                                      <p:cBhvr additive="base">
                                        <p:cTn id="72" dur="500" fill="hold"/>
                                        <p:tgtEl>
                                          <p:spTgt spid="99"/>
                                        </p:tgtEl>
                                        <p:attrNameLst>
                                          <p:attrName>ppt_x</p:attrName>
                                        </p:attrNameLst>
                                      </p:cBhvr>
                                      <p:tavLst>
                                        <p:tav tm="0">
                                          <p:val>
                                            <p:strVal val="1+#ppt_w/2"/>
                                          </p:val>
                                        </p:tav>
                                        <p:tav tm="100000">
                                          <p:val>
                                            <p:strVal val="#ppt_x"/>
                                          </p:val>
                                        </p:tav>
                                      </p:tavLst>
                                    </p:anim>
                                    <p:anim calcmode="lin" valueType="num">
                                      <p:cBhvr additive="base">
                                        <p:cTn id="73" dur="500" fill="hold"/>
                                        <p:tgtEl>
                                          <p:spTgt spid="99"/>
                                        </p:tgtEl>
                                        <p:attrNameLst>
                                          <p:attrName>ppt_y</p:attrName>
                                        </p:attrNameLst>
                                      </p:cBhvr>
                                      <p:tavLst>
                                        <p:tav tm="0">
                                          <p:val>
                                            <p:strVal val="#ppt_y"/>
                                          </p:val>
                                        </p:tav>
                                        <p:tav tm="100000">
                                          <p:val>
                                            <p:strVal val="#ppt_y"/>
                                          </p:val>
                                        </p:tav>
                                      </p:tavLst>
                                    </p:anim>
                                  </p:childTnLst>
                                </p:cTn>
                              </p:par>
                              <p:par>
                                <p:cTn id="74" presetID="2" presetClass="entr" presetSubtype="8" accel="50000" decel="50000" fill="hold" nodeType="withEffect">
                                  <p:stCondLst>
                                    <p:cond delay="0"/>
                                  </p:stCondLst>
                                  <p:childTnLst>
                                    <p:set>
                                      <p:cBhvr>
                                        <p:cTn id="75" dur="1" fill="hold">
                                          <p:stCondLst>
                                            <p:cond delay="0"/>
                                          </p:stCondLst>
                                        </p:cTn>
                                        <p:tgtEl>
                                          <p:spTgt spid="50"/>
                                        </p:tgtEl>
                                        <p:attrNameLst>
                                          <p:attrName>style.visibility</p:attrName>
                                        </p:attrNameLst>
                                      </p:cBhvr>
                                      <p:to>
                                        <p:strVal val="visible"/>
                                      </p:to>
                                    </p:set>
                                    <p:anim calcmode="lin" valueType="num">
                                      <p:cBhvr additive="base">
                                        <p:cTn id="76" dur="500" fill="hold"/>
                                        <p:tgtEl>
                                          <p:spTgt spid="50"/>
                                        </p:tgtEl>
                                        <p:attrNameLst>
                                          <p:attrName>ppt_x</p:attrName>
                                        </p:attrNameLst>
                                      </p:cBhvr>
                                      <p:tavLst>
                                        <p:tav tm="0">
                                          <p:val>
                                            <p:strVal val="0-#ppt_w/2"/>
                                          </p:val>
                                        </p:tav>
                                        <p:tav tm="100000">
                                          <p:val>
                                            <p:strVal val="#ppt_x"/>
                                          </p:val>
                                        </p:tav>
                                      </p:tavLst>
                                    </p:anim>
                                    <p:anim calcmode="lin" valueType="num">
                                      <p:cBhvr additive="base">
                                        <p:cTn id="77" dur="500" fill="hold"/>
                                        <p:tgtEl>
                                          <p:spTgt spid="50"/>
                                        </p:tgtEl>
                                        <p:attrNameLst>
                                          <p:attrName>ppt_y</p:attrName>
                                        </p:attrNameLst>
                                      </p:cBhvr>
                                      <p:tavLst>
                                        <p:tav tm="0">
                                          <p:val>
                                            <p:strVal val="#ppt_y"/>
                                          </p:val>
                                        </p:tav>
                                        <p:tav tm="100000">
                                          <p:val>
                                            <p:strVal val="#ppt_y"/>
                                          </p:val>
                                        </p:tav>
                                      </p:tavLst>
                                    </p:anim>
                                  </p:childTnLst>
                                </p:cTn>
                              </p:par>
                            </p:childTnLst>
                          </p:cTn>
                        </p:par>
                        <p:par>
                          <p:cTn id="78" fill="hold">
                            <p:stCondLst>
                              <p:cond delay="7000"/>
                            </p:stCondLst>
                            <p:childTnLst>
                              <p:par>
                                <p:cTn id="79" presetID="2" presetClass="entr" presetSubtype="2" accel="50000" decel="50000" fill="hold" nodeType="afterEffect">
                                  <p:stCondLst>
                                    <p:cond delay="0"/>
                                  </p:stCondLst>
                                  <p:childTnLst>
                                    <p:set>
                                      <p:cBhvr>
                                        <p:cTn id="80" dur="1" fill="hold">
                                          <p:stCondLst>
                                            <p:cond delay="0"/>
                                          </p:stCondLst>
                                        </p:cTn>
                                        <p:tgtEl>
                                          <p:spTgt spid="104"/>
                                        </p:tgtEl>
                                        <p:attrNameLst>
                                          <p:attrName>style.visibility</p:attrName>
                                        </p:attrNameLst>
                                      </p:cBhvr>
                                      <p:to>
                                        <p:strVal val="visible"/>
                                      </p:to>
                                    </p:set>
                                    <p:anim calcmode="lin" valueType="num">
                                      <p:cBhvr additive="base">
                                        <p:cTn id="81" dur="500" fill="hold"/>
                                        <p:tgtEl>
                                          <p:spTgt spid="104"/>
                                        </p:tgtEl>
                                        <p:attrNameLst>
                                          <p:attrName>ppt_x</p:attrName>
                                        </p:attrNameLst>
                                      </p:cBhvr>
                                      <p:tavLst>
                                        <p:tav tm="0">
                                          <p:val>
                                            <p:strVal val="1+#ppt_w/2"/>
                                          </p:val>
                                        </p:tav>
                                        <p:tav tm="100000">
                                          <p:val>
                                            <p:strVal val="#ppt_x"/>
                                          </p:val>
                                        </p:tav>
                                      </p:tavLst>
                                    </p:anim>
                                    <p:anim calcmode="lin" valueType="num">
                                      <p:cBhvr additive="base">
                                        <p:cTn id="82" dur="500" fill="hold"/>
                                        <p:tgtEl>
                                          <p:spTgt spid="104"/>
                                        </p:tgtEl>
                                        <p:attrNameLst>
                                          <p:attrName>ppt_y</p:attrName>
                                        </p:attrNameLst>
                                      </p:cBhvr>
                                      <p:tavLst>
                                        <p:tav tm="0">
                                          <p:val>
                                            <p:strVal val="#ppt_y"/>
                                          </p:val>
                                        </p:tav>
                                        <p:tav tm="100000">
                                          <p:val>
                                            <p:strVal val="#ppt_y"/>
                                          </p:val>
                                        </p:tav>
                                      </p:tavLst>
                                    </p:anim>
                                  </p:childTnLst>
                                </p:cTn>
                              </p:par>
                              <p:par>
                                <p:cTn id="83" presetID="2" presetClass="entr" presetSubtype="8" accel="50000" decel="50000" fill="hold" nodeType="withEffect">
                                  <p:stCondLst>
                                    <p:cond delay="0"/>
                                  </p:stCondLst>
                                  <p:childTnLst>
                                    <p:set>
                                      <p:cBhvr>
                                        <p:cTn id="84" dur="1" fill="hold">
                                          <p:stCondLst>
                                            <p:cond delay="0"/>
                                          </p:stCondLst>
                                        </p:cTn>
                                        <p:tgtEl>
                                          <p:spTgt spid="54"/>
                                        </p:tgtEl>
                                        <p:attrNameLst>
                                          <p:attrName>style.visibility</p:attrName>
                                        </p:attrNameLst>
                                      </p:cBhvr>
                                      <p:to>
                                        <p:strVal val="visible"/>
                                      </p:to>
                                    </p:set>
                                    <p:anim calcmode="lin" valueType="num">
                                      <p:cBhvr additive="base">
                                        <p:cTn id="85" dur="500" fill="hold"/>
                                        <p:tgtEl>
                                          <p:spTgt spid="54"/>
                                        </p:tgtEl>
                                        <p:attrNameLst>
                                          <p:attrName>ppt_x</p:attrName>
                                        </p:attrNameLst>
                                      </p:cBhvr>
                                      <p:tavLst>
                                        <p:tav tm="0">
                                          <p:val>
                                            <p:strVal val="0-#ppt_w/2"/>
                                          </p:val>
                                        </p:tav>
                                        <p:tav tm="100000">
                                          <p:val>
                                            <p:strVal val="#ppt_x"/>
                                          </p:val>
                                        </p:tav>
                                      </p:tavLst>
                                    </p:anim>
                                    <p:anim calcmode="lin" valueType="num">
                                      <p:cBhvr additive="base">
                                        <p:cTn id="86" dur="500" fill="hold"/>
                                        <p:tgtEl>
                                          <p:spTgt spid="54"/>
                                        </p:tgtEl>
                                        <p:attrNameLst>
                                          <p:attrName>ppt_y</p:attrName>
                                        </p:attrNameLst>
                                      </p:cBhvr>
                                      <p:tavLst>
                                        <p:tav tm="0">
                                          <p:val>
                                            <p:strVal val="#ppt_y"/>
                                          </p:val>
                                        </p:tav>
                                        <p:tav tm="100000">
                                          <p:val>
                                            <p:strVal val="#ppt_y"/>
                                          </p:val>
                                        </p:tav>
                                      </p:tavLst>
                                    </p:anim>
                                  </p:childTnLst>
                                </p:cTn>
                              </p:par>
                            </p:childTnLst>
                          </p:cTn>
                        </p:par>
                        <p:par>
                          <p:cTn id="87" fill="hold">
                            <p:stCondLst>
                              <p:cond delay="7500"/>
                            </p:stCondLst>
                            <p:childTnLst>
                              <p:par>
                                <p:cTn id="88" presetID="2" presetClass="entr" presetSubtype="2" accel="50000" decel="50000" fill="hold" nodeType="afterEffect">
                                  <p:stCondLst>
                                    <p:cond delay="0"/>
                                  </p:stCondLst>
                                  <p:childTnLst>
                                    <p:set>
                                      <p:cBhvr>
                                        <p:cTn id="89" dur="1" fill="hold">
                                          <p:stCondLst>
                                            <p:cond delay="0"/>
                                          </p:stCondLst>
                                        </p:cTn>
                                        <p:tgtEl>
                                          <p:spTgt spid="89"/>
                                        </p:tgtEl>
                                        <p:attrNameLst>
                                          <p:attrName>style.visibility</p:attrName>
                                        </p:attrNameLst>
                                      </p:cBhvr>
                                      <p:to>
                                        <p:strVal val="visible"/>
                                      </p:to>
                                    </p:set>
                                    <p:anim calcmode="lin" valueType="num">
                                      <p:cBhvr additive="base">
                                        <p:cTn id="90" dur="500" fill="hold"/>
                                        <p:tgtEl>
                                          <p:spTgt spid="89"/>
                                        </p:tgtEl>
                                        <p:attrNameLst>
                                          <p:attrName>ppt_x</p:attrName>
                                        </p:attrNameLst>
                                      </p:cBhvr>
                                      <p:tavLst>
                                        <p:tav tm="0">
                                          <p:val>
                                            <p:strVal val="1+#ppt_w/2"/>
                                          </p:val>
                                        </p:tav>
                                        <p:tav tm="100000">
                                          <p:val>
                                            <p:strVal val="#ppt_x"/>
                                          </p:val>
                                        </p:tav>
                                      </p:tavLst>
                                    </p:anim>
                                    <p:anim calcmode="lin" valueType="num">
                                      <p:cBhvr additive="base">
                                        <p:cTn id="91" dur="500" fill="hold"/>
                                        <p:tgtEl>
                                          <p:spTgt spid="89"/>
                                        </p:tgtEl>
                                        <p:attrNameLst>
                                          <p:attrName>ppt_y</p:attrName>
                                        </p:attrNameLst>
                                      </p:cBhvr>
                                      <p:tavLst>
                                        <p:tav tm="0">
                                          <p:val>
                                            <p:strVal val="#ppt_y"/>
                                          </p:val>
                                        </p:tav>
                                        <p:tav tm="100000">
                                          <p:val>
                                            <p:strVal val="#ppt_y"/>
                                          </p:val>
                                        </p:tav>
                                      </p:tavLst>
                                    </p:anim>
                                  </p:childTnLst>
                                </p:cTn>
                              </p:par>
                              <p:par>
                                <p:cTn id="92" presetID="2" presetClass="entr" presetSubtype="8" accel="50000" decel="50000" fill="hold" nodeType="withEffect">
                                  <p:stCondLst>
                                    <p:cond delay="0"/>
                                  </p:stCondLst>
                                  <p:childTnLst>
                                    <p:set>
                                      <p:cBhvr>
                                        <p:cTn id="93" dur="1" fill="hold">
                                          <p:stCondLst>
                                            <p:cond delay="0"/>
                                          </p:stCondLst>
                                        </p:cTn>
                                        <p:tgtEl>
                                          <p:spTgt spid="66"/>
                                        </p:tgtEl>
                                        <p:attrNameLst>
                                          <p:attrName>style.visibility</p:attrName>
                                        </p:attrNameLst>
                                      </p:cBhvr>
                                      <p:to>
                                        <p:strVal val="visible"/>
                                      </p:to>
                                    </p:set>
                                    <p:anim calcmode="lin" valueType="num">
                                      <p:cBhvr additive="base">
                                        <p:cTn id="94" dur="500" fill="hold"/>
                                        <p:tgtEl>
                                          <p:spTgt spid="66"/>
                                        </p:tgtEl>
                                        <p:attrNameLst>
                                          <p:attrName>ppt_x</p:attrName>
                                        </p:attrNameLst>
                                      </p:cBhvr>
                                      <p:tavLst>
                                        <p:tav tm="0">
                                          <p:val>
                                            <p:strVal val="0-#ppt_w/2"/>
                                          </p:val>
                                        </p:tav>
                                        <p:tav tm="100000">
                                          <p:val>
                                            <p:strVal val="#ppt_x"/>
                                          </p:val>
                                        </p:tav>
                                      </p:tavLst>
                                    </p:anim>
                                    <p:anim calcmode="lin" valueType="num">
                                      <p:cBhvr additive="base">
                                        <p:cTn id="95" dur="500" fill="hold"/>
                                        <p:tgtEl>
                                          <p:spTgt spid="6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P spid="45" grpId="0" animBg="1"/>
      <p:bldP spid="48" grpId="0" animBg="1"/>
      <p:bldP spid="85" grpId="0" animBg="1"/>
      <p:bldP spid="86" grpId="0" animBg="1"/>
      <p:bldP spid="87" grpId="0" animBg="1"/>
      <p:bldP spid="8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3"/>
          <p:cNvSpPr>
            <a:spLocks noChangeArrowheads="1"/>
          </p:cNvSpPr>
          <p:nvPr/>
        </p:nvSpPr>
        <p:spPr bwMode="auto">
          <a:xfrm>
            <a:off x="5486827" y="2932906"/>
            <a:ext cx="1474803" cy="13388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7" tIns="45709" rIns="91417" bIns="45709">
            <a:spAutoFit/>
          </a:bodyPr>
          <a:lstStyle/>
          <a:p>
            <a:pPr algn="ctr"/>
            <a:r>
              <a:rPr sz="2500" b="1">
                <a:solidFill>
                  <a:srgbClr val="7D7D7D"/>
                </a:solidFill>
                <a:latin typeface="微软雅黑"/>
              </a:rPr>
              <a:t>单击此处添加XX内容</a:t>
            </a:r>
            <a:endParaRPr lang="en-US" altLang="zh-CN" sz="2700" b="1" dirty="0">
              <a:solidFill>
                <a:srgbClr val="7D7D7D"/>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3948021" y="1719962"/>
            <a:ext cx="4305869" cy="4038377"/>
            <a:chOff x="2584069" y="1592195"/>
            <a:chExt cx="3763541" cy="3478292"/>
          </a:xfrm>
        </p:grpSpPr>
        <p:sp>
          <p:nvSpPr>
            <p:cNvPr id="4" name="AutoShape 4"/>
            <p:cNvSpPr>
              <a:spLocks noChangeArrowheads="1"/>
            </p:cNvSpPr>
            <p:nvPr/>
          </p:nvSpPr>
          <p:spPr bwMode="gray">
            <a:xfrm rot="19367479">
              <a:off x="2584069" y="1592195"/>
              <a:ext cx="3763541" cy="3478292"/>
            </a:xfrm>
            <a:custGeom>
              <a:avLst/>
              <a:gdLst>
                <a:gd name="G0" fmla="+- 2978742 0 0"/>
                <a:gd name="G1" fmla="+- -2701147 0 0"/>
                <a:gd name="G2" fmla="+- 2978742 0 -2701147"/>
                <a:gd name="G3" fmla="+- 10800 0 0"/>
                <a:gd name="G4" fmla="+- 0 0 2978742"/>
                <a:gd name="T0" fmla="*/ 360 256 1"/>
                <a:gd name="T1" fmla="*/ 0 256 1"/>
                <a:gd name="G5" fmla="+- G2 T0 T1"/>
                <a:gd name="G6" fmla="?: G2 G2 G5"/>
                <a:gd name="G7" fmla="+- 0 0 G6"/>
                <a:gd name="G8" fmla="+- 7349 0 0"/>
                <a:gd name="G9" fmla="+- 0 0 -2701147"/>
                <a:gd name="G10" fmla="+- 7349 0 2700"/>
                <a:gd name="G11" fmla="cos G10 2978742"/>
                <a:gd name="G12" fmla="sin G10 2978742"/>
                <a:gd name="G13" fmla="cos 13500 2978742"/>
                <a:gd name="G14" fmla="sin 13500 2978742"/>
                <a:gd name="G15" fmla="+- G11 10800 0"/>
                <a:gd name="G16" fmla="+- G12 10800 0"/>
                <a:gd name="G17" fmla="+- G13 10800 0"/>
                <a:gd name="G18" fmla="+- G14 10800 0"/>
                <a:gd name="G19" fmla="*/ 7349 1 2"/>
                <a:gd name="G20" fmla="+- G19 5400 0"/>
                <a:gd name="G21" fmla="cos G20 2978742"/>
                <a:gd name="G22" fmla="sin G20 2978742"/>
                <a:gd name="G23" fmla="+- G21 10800 0"/>
                <a:gd name="G24" fmla="+- G12 G23 G22"/>
                <a:gd name="G25" fmla="+- G22 G23 G11"/>
                <a:gd name="G26" fmla="cos 10800 2978742"/>
                <a:gd name="G27" fmla="sin 10800 2978742"/>
                <a:gd name="G28" fmla="cos 7349 2978742"/>
                <a:gd name="G29" fmla="sin 7349 2978742"/>
                <a:gd name="G30" fmla="+- G26 10800 0"/>
                <a:gd name="G31" fmla="+- G27 10800 0"/>
                <a:gd name="G32" fmla="+- G28 10800 0"/>
                <a:gd name="G33" fmla="+- G29 10800 0"/>
                <a:gd name="G34" fmla="+- G19 5400 0"/>
                <a:gd name="G35" fmla="cos G34 -2701147"/>
                <a:gd name="G36" fmla="sin G34 -2701147"/>
                <a:gd name="G37" fmla="+/ -2701147 2978742 2"/>
                <a:gd name="T2" fmla="*/ 180 256 1"/>
                <a:gd name="T3" fmla="*/ 0 256 1"/>
                <a:gd name="G38" fmla="+- G37 T2 T3"/>
                <a:gd name="G39" fmla="?: G2 G37 G38"/>
                <a:gd name="G40" fmla="cos 10800 G39"/>
                <a:gd name="G41" fmla="sin 10800 G39"/>
                <a:gd name="G42" fmla="cos 7349 G39"/>
                <a:gd name="G43" fmla="sin 7349 G39"/>
                <a:gd name="G44" fmla="+- G40 10800 0"/>
                <a:gd name="G45" fmla="+- G41 10800 0"/>
                <a:gd name="G46" fmla="+- G42 10800 0"/>
                <a:gd name="G47" fmla="+- G43 10800 0"/>
                <a:gd name="G48" fmla="+- G35 10800 0"/>
                <a:gd name="G49" fmla="+- G36 10800 0"/>
                <a:gd name="T4" fmla="*/ 21592 w 21600"/>
                <a:gd name="T5" fmla="*/ 11199 h 21600"/>
                <a:gd name="T6" fmla="*/ 17626 w 21600"/>
                <a:gd name="T7" fmla="*/ 4820 h 21600"/>
                <a:gd name="T8" fmla="*/ 18143 w 21600"/>
                <a:gd name="T9" fmla="*/ 11071 h 21600"/>
                <a:gd name="T10" fmla="*/ 20270 w 21600"/>
                <a:gd name="T11" fmla="*/ 20420 h 21600"/>
                <a:gd name="T12" fmla="*/ 14012 w 21600"/>
                <a:gd name="T13" fmla="*/ 20372 h 21600"/>
                <a:gd name="T14" fmla="*/ 14061 w 21600"/>
                <a:gd name="T15" fmla="*/ 14113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5955" y="16037"/>
                  </a:moveTo>
                  <a:cubicBezTo>
                    <a:pt x="17358" y="14655"/>
                    <a:pt x="18149" y="12769"/>
                    <a:pt x="18149" y="10800"/>
                  </a:cubicBezTo>
                  <a:cubicBezTo>
                    <a:pt x="18149" y="9018"/>
                    <a:pt x="17501" y="7297"/>
                    <a:pt x="16328" y="5957"/>
                  </a:cubicBezTo>
                  <a:lnTo>
                    <a:pt x="18924" y="3683"/>
                  </a:lnTo>
                  <a:cubicBezTo>
                    <a:pt x="20649" y="5653"/>
                    <a:pt x="21600" y="8182"/>
                    <a:pt x="21600" y="10800"/>
                  </a:cubicBezTo>
                  <a:cubicBezTo>
                    <a:pt x="21600" y="13693"/>
                    <a:pt x="20438" y="16466"/>
                    <a:pt x="18376" y="18496"/>
                  </a:cubicBezTo>
                  <a:lnTo>
                    <a:pt x="20270" y="20420"/>
                  </a:lnTo>
                  <a:lnTo>
                    <a:pt x="14012" y="20372"/>
                  </a:lnTo>
                  <a:lnTo>
                    <a:pt x="14061" y="14113"/>
                  </a:lnTo>
                  <a:lnTo>
                    <a:pt x="15955" y="16037"/>
                  </a:lnTo>
                  <a:close/>
                </a:path>
              </a:pathLst>
            </a:custGeom>
            <a:solidFill>
              <a:schemeClr val="accent2"/>
            </a:solidFill>
            <a:ln w="3175" cap="flat" cmpd="sng" algn="ctr">
              <a:noFill/>
              <a:prstDash val="solid"/>
            </a:ln>
            <a:effectLst/>
          </p:spPr>
          <p:txBody>
            <a:bodyPr lIns="0" rIns="0" anchor="ctr"/>
            <a:lstStyle/>
            <a:p>
              <a:pPr algn="ctr" defTabSz="913765" fontAlgn="base">
                <a:lnSpc>
                  <a:spcPct val="120000"/>
                </a:lnSpc>
                <a:spcBef>
                  <a:spcPts val="600"/>
                </a:spcBef>
                <a:spcAft>
                  <a:spcPts val="600"/>
                </a:spcAft>
                <a:defRPr/>
              </a:pPr>
              <a:endParaRPr lang="zh-CN" altLang="en-US" sz="2800" kern="0">
                <a:solidFill>
                  <a:sysClr val="window" lastClr="FFFFFF"/>
                </a:solidFill>
                <a:latin typeface="Impact" panose="020B0806030902050204" pitchFamily="34" charset="0"/>
                <a:ea typeface="微软雅黑" panose="020B0503020204020204" pitchFamily="34" charset="-122"/>
              </a:endParaRPr>
            </a:p>
          </p:txBody>
        </p:sp>
        <p:sp>
          <p:nvSpPr>
            <p:cNvPr id="5" name="WordArt 7"/>
            <p:cNvSpPr>
              <a:spLocks noChangeArrowheads="1" noChangeShapeType="1" noTextEdit="1"/>
            </p:cNvSpPr>
            <p:nvPr/>
          </p:nvSpPr>
          <p:spPr bwMode="gray">
            <a:xfrm rot="3394332">
              <a:off x="3957639" y="2074625"/>
              <a:ext cx="2105025" cy="1771650"/>
            </a:xfrm>
            <a:prstGeom prst="rect">
              <a:avLst/>
            </a:prstGeom>
            <a:extLst>
              <a:ext uri="{AF507438-7753-43E0-B8FC-AC1667EBCBE1}">
                <a14:hiddenEffects xmlns:a14="http://schemas.microsoft.com/office/drawing/2010/main">
                  <a:effectLst/>
                </a14:hiddenEffects>
              </a:ext>
            </a:extLst>
          </p:spPr>
          <p:txBody>
            <a:bodyPr spcFirstLastPara="1" wrap="none" fromWordArt="1">
              <a:prstTxWarp prst="textArchUp">
                <a:avLst>
                  <a:gd name="adj" fmla="val 12808676"/>
                </a:avLst>
              </a:prstTxWarp>
            </a:bodyPr>
            <a:lstStyle/>
            <a:p>
              <a:pPr algn="ctr" defTabSz="913765">
                <a:defRPr/>
              </a:pPr>
              <a:r>
                <a:rPr lang="zh-CN" altLang="en-US" sz="1800" kern="10" dirty="0">
                  <a:ln w="6350">
                    <a:noFill/>
                    <a:round/>
                  </a:ln>
                  <a:solidFill>
                    <a:srgbClr val="FFFFFF"/>
                  </a:solidFill>
                  <a:latin typeface="微软雅黑" panose="020B0503020204020204" pitchFamily="34" charset="-122"/>
                  <a:ea typeface="微软雅黑" panose="020B0503020204020204" pitchFamily="34" charset="-122"/>
                  <a:cs typeface="Arial" panose="020B0604020202020204"/>
                </a:rPr>
                <a:t>单击此处添加文字</a:t>
              </a:r>
              <a:endParaRPr lang="zh-CN" altLang="en-US" sz="2000" kern="10" dirty="0">
                <a:ln w="6350">
                  <a:noFill/>
                  <a:round/>
                </a:ln>
                <a:solidFill>
                  <a:srgbClr val="FFFFFF"/>
                </a:solidFill>
                <a:latin typeface="微软雅黑" panose="020B0503020204020204" pitchFamily="34" charset="-122"/>
                <a:ea typeface="微软雅黑" panose="020B0503020204020204" pitchFamily="34" charset="-122"/>
                <a:cs typeface="Arial" panose="020B0604020202020204"/>
              </a:endParaRPr>
            </a:p>
          </p:txBody>
        </p:sp>
      </p:grpSp>
      <p:grpSp>
        <p:nvGrpSpPr>
          <p:cNvPr id="10" name="组合 1"/>
          <p:cNvGrpSpPr/>
          <p:nvPr/>
        </p:nvGrpSpPr>
        <p:grpSpPr>
          <a:xfrm>
            <a:off x="4251928" y="1678738"/>
            <a:ext cx="4307061" cy="4037260"/>
            <a:chOff x="2849700" y="1556687"/>
            <a:chExt cx="3764584" cy="3477329"/>
          </a:xfrm>
          <a:effectLst/>
        </p:grpSpPr>
        <p:sp>
          <p:nvSpPr>
            <p:cNvPr id="11" name="AutoShape 6"/>
            <p:cNvSpPr>
              <a:spLocks noChangeArrowheads="1"/>
            </p:cNvSpPr>
            <p:nvPr/>
          </p:nvSpPr>
          <p:spPr bwMode="gray">
            <a:xfrm rot="12146960">
              <a:off x="2849700" y="1556687"/>
              <a:ext cx="3764584" cy="3477329"/>
            </a:xfrm>
            <a:custGeom>
              <a:avLst/>
              <a:gdLst>
                <a:gd name="G0" fmla="+- 2978742 0 0"/>
                <a:gd name="G1" fmla="+- -2534030 0 0"/>
                <a:gd name="G2" fmla="+- 2978742 0 -2534030"/>
                <a:gd name="G3" fmla="+- 10800 0 0"/>
                <a:gd name="G4" fmla="+- 0 0 2978742"/>
                <a:gd name="T0" fmla="*/ 360 256 1"/>
                <a:gd name="T1" fmla="*/ 0 256 1"/>
                <a:gd name="G5" fmla="+- G2 T0 T1"/>
                <a:gd name="G6" fmla="?: G2 G2 G5"/>
                <a:gd name="G7" fmla="+- 0 0 G6"/>
                <a:gd name="G8" fmla="+- 7349 0 0"/>
                <a:gd name="G9" fmla="+- 0 0 -2534030"/>
                <a:gd name="G10" fmla="+- 7349 0 2700"/>
                <a:gd name="G11" fmla="cos G10 2978742"/>
                <a:gd name="G12" fmla="sin G10 2978742"/>
                <a:gd name="G13" fmla="cos 13500 2978742"/>
                <a:gd name="G14" fmla="sin 13500 2978742"/>
                <a:gd name="G15" fmla="+- G11 10800 0"/>
                <a:gd name="G16" fmla="+- G12 10800 0"/>
                <a:gd name="G17" fmla="+- G13 10800 0"/>
                <a:gd name="G18" fmla="+- G14 10800 0"/>
                <a:gd name="G19" fmla="*/ 7349 1 2"/>
                <a:gd name="G20" fmla="+- G19 5400 0"/>
                <a:gd name="G21" fmla="cos G20 2978742"/>
                <a:gd name="G22" fmla="sin G20 2978742"/>
                <a:gd name="G23" fmla="+- G21 10800 0"/>
                <a:gd name="G24" fmla="+- G12 G23 G22"/>
                <a:gd name="G25" fmla="+- G22 G23 G11"/>
                <a:gd name="G26" fmla="cos 10800 2978742"/>
                <a:gd name="G27" fmla="sin 10800 2978742"/>
                <a:gd name="G28" fmla="cos 7349 2978742"/>
                <a:gd name="G29" fmla="sin 7349 2978742"/>
                <a:gd name="G30" fmla="+- G26 10800 0"/>
                <a:gd name="G31" fmla="+- G27 10800 0"/>
                <a:gd name="G32" fmla="+- G28 10800 0"/>
                <a:gd name="G33" fmla="+- G29 10800 0"/>
                <a:gd name="G34" fmla="+- G19 5400 0"/>
                <a:gd name="G35" fmla="cos G34 -2534030"/>
                <a:gd name="G36" fmla="sin G34 -2534030"/>
                <a:gd name="G37" fmla="+/ -2534030 2978742 2"/>
                <a:gd name="T2" fmla="*/ 180 256 1"/>
                <a:gd name="T3" fmla="*/ 0 256 1"/>
                <a:gd name="G38" fmla="+- G37 T2 T3"/>
                <a:gd name="G39" fmla="?: G2 G37 G38"/>
                <a:gd name="G40" fmla="cos 10800 G39"/>
                <a:gd name="G41" fmla="sin 10800 G39"/>
                <a:gd name="G42" fmla="cos 7349 G39"/>
                <a:gd name="G43" fmla="sin 7349 G39"/>
                <a:gd name="G44" fmla="+- G40 10800 0"/>
                <a:gd name="G45" fmla="+- G41 10800 0"/>
                <a:gd name="G46" fmla="+- G42 10800 0"/>
                <a:gd name="G47" fmla="+- G43 10800 0"/>
                <a:gd name="G48" fmla="+- G35 10800 0"/>
                <a:gd name="G49" fmla="+- G36 10800 0"/>
                <a:gd name="T4" fmla="*/ 21581 w 21600"/>
                <a:gd name="T5" fmla="*/ 11439 h 21600"/>
                <a:gd name="T6" fmla="*/ 17885 w 21600"/>
                <a:gd name="T7" fmla="*/ 5130 h 21600"/>
                <a:gd name="T8" fmla="*/ 18136 w 21600"/>
                <a:gd name="T9" fmla="*/ 11234 h 21600"/>
                <a:gd name="T10" fmla="*/ 20270 w 21600"/>
                <a:gd name="T11" fmla="*/ 20420 h 21600"/>
                <a:gd name="T12" fmla="*/ 14012 w 21600"/>
                <a:gd name="T13" fmla="*/ 20372 h 21600"/>
                <a:gd name="T14" fmla="*/ 14061 w 21600"/>
                <a:gd name="T15" fmla="*/ 14113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5955" y="16037"/>
                  </a:moveTo>
                  <a:cubicBezTo>
                    <a:pt x="17358" y="14655"/>
                    <a:pt x="18149" y="12769"/>
                    <a:pt x="18149" y="10800"/>
                  </a:cubicBezTo>
                  <a:cubicBezTo>
                    <a:pt x="18149" y="9130"/>
                    <a:pt x="17580" y="7511"/>
                    <a:pt x="16538" y="6208"/>
                  </a:cubicBezTo>
                  <a:lnTo>
                    <a:pt x="19232" y="4052"/>
                  </a:lnTo>
                  <a:cubicBezTo>
                    <a:pt x="20765" y="5967"/>
                    <a:pt x="21600" y="8347"/>
                    <a:pt x="21600" y="10800"/>
                  </a:cubicBezTo>
                  <a:cubicBezTo>
                    <a:pt x="21600" y="13693"/>
                    <a:pt x="20438" y="16466"/>
                    <a:pt x="18376" y="18496"/>
                  </a:cubicBezTo>
                  <a:lnTo>
                    <a:pt x="20270" y="20420"/>
                  </a:lnTo>
                  <a:lnTo>
                    <a:pt x="14012" y="20372"/>
                  </a:lnTo>
                  <a:lnTo>
                    <a:pt x="14061" y="14113"/>
                  </a:lnTo>
                  <a:lnTo>
                    <a:pt x="15955" y="16037"/>
                  </a:lnTo>
                  <a:close/>
                </a:path>
              </a:pathLst>
            </a:custGeom>
            <a:solidFill>
              <a:schemeClr val="accent1"/>
            </a:solidFill>
            <a:ln w="3175" cap="flat" cmpd="sng" algn="ctr">
              <a:solidFill>
                <a:srgbClr val="EAEAEA"/>
              </a:solidFill>
              <a:prstDash val="solid"/>
            </a:ln>
            <a:effectLst/>
          </p:spPr>
          <p:txBody>
            <a:bodyPr anchor="ctr"/>
            <a:lstStyle/>
            <a:p>
              <a:pPr algn="ctr" defTabSz="913765" fontAlgn="base">
                <a:lnSpc>
                  <a:spcPct val="120000"/>
                </a:lnSpc>
                <a:spcBef>
                  <a:spcPct val="0"/>
                </a:spcBef>
                <a:spcAft>
                  <a:spcPct val="0"/>
                </a:spcAft>
                <a:defRPr/>
              </a:pPr>
              <a:endParaRPr lang="zh-CN" altLang="en-US" sz="1200" kern="0">
                <a:solidFill>
                  <a:srgbClr val="4D4D4D"/>
                </a:solidFill>
                <a:latin typeface="微软雅黑" panose="020B0503020204020204" pitchFamily="34" charset="-122"/>
                <a:ea typeface="微软雅黑" panose="020B0503020204020204" pitchFamily="34" charset="-122"/>
              </a:endParaRPr>
            </a:p>
          </p:txBody>
        </p:sp>
        <p:sp>
          <p:nvSpPr>
            <p:cNvPr id="12" name="WordArt 9"/>
            <p:cNvSpPr>
              <a:spLocks noChangeArrowheads="1" noChangeShapeType="1" noTextEdit="1"/>
            </p:cNvSpPr>
            <p:nvPr/>
          </p:nvSpPr>
          <p:spPr bwMode="gray">
            <a:xfrm rot="17984564">
              <a:off x="3069432" y="2134156"/>
              <a:ext cx="2105025" cy="1770063"/>
            </a:xfrm>
            <a:prstGeom prst="rect">
              <a:avLst/>
            </a:prstGeom>
            <a:extLst>
              <a:ext uri="{AF507438-7753-43E0-B8FC-AC1667EBCBE1}">
                <a14:hiddenEffects xmlns:a14="http://schemas.microsoft.com/office/drawing/2010/main">
                  <a:effectLst/>
                </a14:hiddenEffects>
              </a:ext>
            </a:extLst>
          </p:spPr>
          <p:txBody>
            <a:bodyPr spcFirstLastPara="1" wrap="none" fromWordArt="1">
              <a:prstTxWarp prst="textArchUp">
                <a:avLst>
                  <a:gd name="adj" fmla="val 12807259"/>
                </a:avLst>
              </a:prstTxWarp>
            </a:bodyPr>
            <a:lstStyle/>
            <a:p>
              <a:pPr algn="ctr" defTabSz="913765">
                <a:defRPr/>
              </a:pPr>
              <a:r>
                <a:rPr lang="zh-CN" altLang="en-US" sz="1800" kern="10" dirty="0">
                  <a:ln w="6350">
                    <a:noFill/>
                    <a:round/>
                  </a:ln>
                  <a:solidFill>
                    <a:schemeClr val="bg1"/>
                  </a:solidFill>
                  <a:latin typeface="微软雅黑" panose="020B0503020204020204" pitchFamily="34" charset="-122"/>
                  <a:ea typeface="微软雅黑" panose="020B0503020204020204" pitchFamily="34" charset="-122"/>
                  <a:cs typeface="Arial" panose="020B0604020202020204"/>
                </a:rPr>
                <a:t>单击此处添加文字</a:t>
              </a:r>
              <a:endParaRPr lang="zh-CN" altLang="en-US" sz="2000" kern="10" dirty="0">
                <a:ln w="6350">
                  <a:noFill/>
                  <a:round/>
                </a:ln>
                <a:solidFill>
                  <a:schemeClr val="bg1"/>
                </a:solidFill>
                <a:latin typeface="微软雅黑" panose="020B0503020204020204" pitchFamily="34" charset="-122"/>
                <a:ea typeface="微软雅黑" panose="020B0503020204020204" pitchFamily="34" charset="-122"/>
                <a:cs typeface="Arial" panose="020B0604020202020204"/>
              </a:endParaRPr>
            </a:p>
          </p:txBody>
        </p:sp>
      </p:grpSp>
      <p:grpSp>
        <p:nvGrpSpPr>
          <p:cNvPr id="17" name="组合 3"/>
          <p:cNvGrpSpPr/>
          <p:nvPr/>
        </p:nvGrpSpPr>
        <p:grpSpPr>
          <a:xfrm>
            <a:off x="4231421" y="1274469"/>
            <a:ext cx="3978413" cy="4370771"/>
            <a:chOff x="2831777" y="1208487"/>
            <a:chExt cx="3477329" cy="3764584"/>
          </a:xfrm>
        </p:grpSpPr>
        <p:sp>
          <p:nvSpPr>
            <p:cNvPr id="18" name="AutoShape 5"/>
            <p:cNvSpPr>
              <a:spLocks noChangeArrowheads="1"/>
            </p:cNvSpPr>
            <p:nvPr/>
          </p:nvSpPr>
          <p:spPr bwMode="gray">
            <a:xfrm rot="5078397">
              <a:off x="2688150" y="1352114"/>
              <a:ext cx="3764584" cy="3477329"/>
            </a:xfrm>
            <a:custGeom>
              <a:avLst/>
              <a:gdLst>
                <a:gd name="G0" fmla="+- 2978742 0 0"/>
                <a:gd name="G1" fmla="+- -2701274 0 0"/>
                <a:gd name="G2" fmla="+- 2978742 0 -2701274"/>
                <a:gd name="G3" fmla="+- 10800 0 0"/>
                <a:gd name="G4" fmla="+- 0 0 2978742"/>
                <a:gd name="T0" fmla="*/ 360 256 1"/>
                <a:gd name="T1" fmla="*/ 0 256 1"/>
                <a:gd name="G5" fmla="+- G2 T0 T1"/>
                <a:gd name="G6" fmla="?: G2 G2 G5"/>
                <a:gd name="G7" fmla="+- 0 0 G6"/>
                <a:gd name="G8" fmla="+- 7349 0 0"/>
                <a:gd name="G9" fmla="+- 0 0 -2701274"/>
                <a:gd name="G10" fmla="+- 7349 0 2700"/>
                <a:gd name="G11" fmla="cos G10 2978742"/>
                <a:gd name="G12" fmla="sin G10 2978742"/>
                <a:gd name="G13" fmla="cos 13500 2978742"/>
                <a:gd name="G14" fmla="sin 13500 2978742"/>
                <a:gd name="G15" fmla="+- G11 10800 0"/>
                <a:gd name="G16" fmla="+- G12 10800 0"/>
                <a:gd name="G17" fmla="+- G13 10800 0"/>
                <a:gd name="G18" fmla="+- G14 10800 0"/>
                <a:gd name="G19" fmla="*/ 7349 1 2"/>
                <a:gd name="G20" fmla="+- G19 5400 0"/>
                <a:gd name="G21" fmla="cos G20 2978742"/>
                <a:gd name="G22" fmla="sin G20 2978742"/>
                <a:gd name="G23" fmla="+- G21 10800 0"/>
                <a:gd name="G24" fmla="+- G12 G23 G22"/>
                <a:gd name="G25" fmla="+- G22 G23 G11"/>
                <a:gd name="G26" fmla="cos 10800 2978742"/>
                <a:gd name="G27" fmla="sin 10800 2978742"/>
                <a:gd name="G28" fmla="cos 7349 2978742"/>
                <a:gd name="G29" fmla="sin 7349 2978742"/>
                <a:gd name="G30" fmla="+- G26 10800 0"/>
                <a:gd name="G31" fmla="+- G27 10800 0"/>
                <a:gd name="G32" fmla="+- G28 10800 0"/>
                <a:gd name="G33" fmla="+- G29 10800 0"/>
                <a:gd name="G34" fmla="+- G19 5400 0"/>
                <a:gd name="G35" fmla="cos G34 -2701274"/>
                <a:gd name="G36" fmla="sin G34 -2701274"/>
                <a:gd name="G37" fmla="+/ -2701274 2978742 2"/>
                <a:gd name="T2" fmla="*/ 180 256 1"/>
                <a:gd name="T3" fmla="*/ 0 256 1"/>
                <a:gd name="G38" fmla="+- G37 T2 T3"/>
                <a:gd name="G39" fmla="?: G2 G37 G38"/>
                <a:gd name="G40" fmla="cos 10800 G39"/>
                <a:gd name="G41" fmla="sin 10800 G39"/>
                <a:gd name="G42" fmla="cos 7349 G39"/>
                <a:gd name="G43" fmla="sin 7349 G39"/>
                <a:gd name="G44" fmla="+- G40 10800 0"/>
                <a:gd name="G45" fmla="+- G41 10800 0"/>
                <a:gd name="G46" fmla="+- G42 10800 0"/>
                <a:gd name="G47" fmla="+- G43 10800 0"/>
                <a:gd name="G48" fmla="+- G35 10800 0"/>
                <a:gd name="G49" fmla="+- G36 10800 0"/>
                <a:gd name="T4" fmla="*/ 21592 w 21600"/>
                <a:gd name="T5" fmla="*/ 11198 h 21600"/>
                <a:gd name="T6" fmla="*/ 17626 w 21600"/>
                <a:gd name="T7" fmla="*/ 4820 h 21600"/>
                <a:gd name="T8" fmla="*/ 18143 w 21600"/>
                <a:gd name="T9" fmla="*/ 11071 h 21600"/>
                <a:gd name="T10" fmla="*/ 20270 w 21600"/>
                <a:gd name="T11" fmla="*/ 20420 h 21600"/>
                <a:gd name="T12" fmla="*/ 14012 w 21600"/>
                <a:gd name="T13" fmla="*/ 20372 h 21600"/>
                <a:gd name="T14" fmla="*/ 14061 w 21600"/>
                <a:gd name="T15" fmla="*/ 14113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5955" y="16037"/>
                  </a:moveTo>
                  <a:cubicBezTo>
                    <a:pt x="17358" y="14655"/>
                    <a:pt x="18149" y="12769"/>
                    <a:pt x="18149" y="10800"/>
                  </a:cubicBezTo>
                  <a:cubicBezTo>
                    <a:pt x="18149" y="9018"/>
                    <a:pt x="17501" y="7297"/>
                    <a:pt x="16327" y="5957"/>
                  </a:cubicBezTo>
                  <a:lnTo>
                    <a:pt x="18923" y="3683"/>
                  </a:lnTo>
                  <a:cubicBezTo>
                    <a:pt x="20648" y="5652"/>
                    <a:pt x="21600" y="8181"/>
                    <a:pt x="21600" y="10800"/>
                  </a:cubicBezTo>
                  <a:cubicBezTo>
                    <a:pt x="21600" y="13693"/>
                    <a:pt x="20438" y="16466"/>
                    <a:pt x="18376" y="18496"/>
                  </a:cubicBezTo>
                  <a:lnTo>
                    <a:pt x="20270" y="20420"/>
                  </a:lnTo>
                  <a:lnTo>
                    <a:pt x="14012" y="20372"/>
                  </a:lnTo>
                  <a:lnTo>
                    <a:pt x="14061" y="14113"/>
                  </a:lnTo>
                  <a:lnTo>
                    <a:pt x="15955" y="16037"/>
                  </a:lnTo>
                  <a:close/>
                </a:path>
              </a:pathLst>
            </a:custGeom>
            <a:solidFill>
              <a:schemeClr val="accent3"/>
            </a:solidFill>
            <a:ln w="3175" cap="flat" cmpd="sng" algn="ctr">
              <a:solidFill>
                <a:srgbClr val="2676FF">
                  <a:lumMod val="20000"/>
                  <a:lumOff val="80000"/>
                </a:srgbClr>
              </a:solidFill>
              <a:prstDash val="solid"/>
            </a:ln>
            <a:effectLst/>
          </p:spPr>
          <p:txBody>
            <a:bodyPr lIns="0" rIns="0" anchor="ctr"/>
            <a:lstStyle/>
            <a:p>
              <a:pPr marL="182245" indent="-182245" defTabSz="913765" fontAlgn="base">
                <a:lnSpc>
                  <a:spcPct val="120000"/>
                </a:lnSpc>
                <a:spcBef>
                  <a:spcPts val="600"/>
                </a:spcBef>
                <a:spcAft>
                  <a:spcPts val="600"/>
                </a:spcAft>
                <a:buFont typeface="Arial" panose="020B0604020202020204" pitchFamily="34" charset="0"/>
                <a:buChar char="•"/>
                <a:defRPr/>
              </a:pPr>
              <a:endParaRPr lang="zh-CN" altLang="en-US" sz="1500" kern="0">
                <a:solidFill>
                  <a:prstClr val="white"/>
                </a:solidFill>
                <a:latin typeface="微软雅黑" panose="020B0503020204020204" pitchFamily="34" charset="-122"/>
                <a:ea typeface="微软雅黑" panose="020B0503020204020204" pitchFamily="34" charset="-122"/>
              </a:endParaRPr>
            </a:p>
          </p:txBody>
        </p:sp>
        <p:sp>
          <p:nvSpPr>
            <p:cNvPr id="19" name="WordArt 8"/>
            <p:cNvSpPr>
              <a:spLocks noChangeArrowheads="1" noChangeShapeType="1" noTextEdit="1"/>
            </p:cNvSpPr>
            <p:nvPr/>
          </p:nvSpPr>
          <p:spPr bwMode="gray">
            <a:xfrm rot="79672">
              <a:off x="3330576" y="2847737"/>
              <a:ext cx="2474912" cy="1771650"/>
            </a:xfrm>
            <a:prstGeom prst="rect">
              <a:avLst/>
            </a:prstGeom>
            <a:extLst>
              <a:ext uri="{AF507438-7753-43E0-B8FC-AC1667EBCBE1}">
                <a14:hiddenEffects xmlns:a14="http://schemas.microsoft.com/office/drawing/2010/main">
                  <a:effectLst/>
                </a14:hiddenEffects>
              </a:ext>
            </a:extLst>
          </p:spPr>
          <p:txBody>
            <a:bodyPr spcFirstLastPara="1" wrap="none" fromWordArt="1">
              <a:prstTxWarp prst="textArchDown">
                <a:avLst>
                  <a:gd name="adj" fmla="val 2320405"/>
                </a:avLst>
              </a:prstTxWarp>
            </a:bodyPr>
            <a:lstStyle/>
            <a:p>
              <a:pPr algn="ctr" defTabSz="913765">
                <a:defRPr/>
              </a:pPr>
              <a:r>
                <a:rPr lang="zh-CN" altLang="en-US" sz="1800" kern="10" dirty="0">
                  <a:ln w="6350">
                    <a:noFill/>
                    <a:round/>
                  </a:ln>
                  <a:solidFill>
                    <a:schemeClr val="bg1"/>
                  </a:solidFill>
                  <a:latin typeface="微软雅黑" panose="020B0503020204020204" pitchFamily="34" charset="-122"/>
                  <a:ea typeface="微软雅黑" panose="020B0503020204020204" pitchFamily="34" charset="-122"/>
                  <a:cs typeface="Arial" panose="020B0604020202020204"/>
                </a:rPr>
                <a:t>单击此处添加文字</a:t>
              </a:r>
              <a:endParaRPr lang="zh-CN" altLang="en-US" sz="2000" kern="10" dirty="0">
                <a:ln w="6350">
                  <a:noFill/>
                  <a:round/>
                </a:ln>
                <a:solidFill>
                  <a:schemeClr val="bg1"/>
                </a:solidFill>
                <a:latin typeface="微软雅黑" panose="020B0503020204020204" pitchFamily="34" charset="-122"/>
                <a:ea typeface="微软雅黑" panose="020B0503020204020204" pitchFamily="34" charset="-122"/>
                <a:cs typeface="Arial" panose="020B0604020202020204"/>
              </a:endParaRPr>
            </a:p>
          </p:txBody>
        </p:sp>
      </p:grpSp>
      <p:sp>
        <p:nvSpPr>
          <p:cNvPr id="31" name="Oval 28"/>
          <p:cNvSpPr>
            <a:spLocks noChangeArrowheads="1"/>
          </p:cNvSpPr>
          <p:nvPr/>
        </p:nvSpPr>
        <p:spPr bwMode="auto">
          <a:xfrm>
            <a:off x="4919220" y="1738146"/>
            <a:ext cx="274603" cy="274638"/>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91417" tIns="45709" rIns="91417" bIns="45709"/>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a:p>
        </p:txBody>
      </p:sp>
      <p:cxnSp>
        <p:nvCxnSpPr>
          <p:cNvPr id="32" name="Straight Connector 29"/>
          <p:cNvCxnSpPr/>
          <p:nvPr/>
        </p:nvCxnSpPr>
        <p:spPr>
          <a:xfrm>
            <a:off x="3549388" y="1873083"/>
            <a:ext cx="1495231" cy="1588"/>
          </a:xfrm>
          <a:prstGeom prst="line">
            <a:avLst/>
          </a:prstGeom>
          <a:ln w="12700">
            <a:solidFill>
              <a:schemeClr val="tx1">
                <a:lumMod val="75000"/>
                <a:lumOff val="25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33" name="Group 72"/>
          <p:cNvGrpSpPr/>
          <p:nvPr/>
        </p:nvGrpSpPr>
        <p:grpSpPr bwMode="auto">
          <a:xfrm>
            <a:off x="911306" y="1569872"/>
            <a:ext cx="2426971" cy="892137"/>
            <a:chOff x="1494367" y="2220559"/>
            <a:chExt cx="2427694" cy="893233"/>
          </a:xfrm>
        </p:grpSpPr>
        <p:sp>
          <p:nvSpPr>
            <p:cNvPr id="34" name="Text Placeholder 2"/>
            <p:cNvSpPr txBox="1"/>
            <p:nvPr/>
          </p:nvSpPr>
          <p:spPr>
            <a:xfrm>
              <a:off x="1908773" y="2220559"/>
              <a:ext cx="2013288" cy="262260"/>
            </a:xfrm>
            <a:prstGeom prst="rect">
              <a:avLst/>
            </a:prstGeom>
            <a:noFill/>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a:solidFill/>
                  <a:latin typeface="+mj-ea"/>
                </a:rPr>
                <a:t>添加XX内容</a:t>
              </a:r>
              <a:endParaRPr lang="en-US" dirty="0">
                <a:solidFill>
                  <a:schemeClr val="tx1">
                    <a:lumMod val="65000"/>
                    <a:lumOff val="35000"/>
                  </a:schemeClr>
                </a:solidFill>
                <a:latin typeface="+mj-ea"/>
                <a:ea typeface="+mj-ea"/>
                <a:cs typeface="Clear Sans" panose="020B0503030202020304" pitchFamily="34" charset="0"/>
              </a:endParaRPr>
            </a:p>
          </p:txBody>
        </p:sp>
        <p:sp>
          <p:nvSpPr>
            <p:cNvPr id="35" name="TextBox 34"/>
            <p:cNvSpPr txBox="1"/>
            <p:nvPr/>
          </p:nvSpPr>
          <p:spPr>
            <a:xfrm>
              <a:off x="1494367" y="2559113"/>
              <a:ext cx="2324490" cy="554679"/>
            </a:xfrm>
            <a:prstGeom prst="rect">
              <a:avLst/>
            </a:prstGeom>
            <a:noFill/>
          </p:spPr>
          <p:txBody>
            <a:bodyPr lIns="0" tIns="0" rIns="0" bIns="0">
              <a:spAutoFit/>
            </a:bodyPr>
            <a:lstStyle/>
            <a:p>
              <a:r>
                <a:rPr sz="1000">
                  <a:solidFill/>
                  <a:latin typeface="+mj-ea"/>
                </a:rPr>
                <a:t>此处添加详细文本描述，建议与XX内容相关并符合整体语言风格，语言描述尽量简洁生动。</a:t>
              </a:r>
              <a:endParaRPr lang="zh-CN" altLang="en-US" sz="1200" dirty="0">
                <a:solidFill>
                  <a:schemeClr val="tx1">
                    <a:lumMod val="50000"/>
                    <a:lumOff val="50000"/>
                  </a:schemeClr>
                </a:solidFill>
                <a:latin typeface="+mj-ea"/>
                <a:ea typeface="+mj-ea"/>
              </a:endParaRPr>
            </a:p>
          </p:txBody>
        </p:sp>
      </p:grpSp>
      <p:sp>
        <p:nvSpPr>
          <p:cNvPr id="36" name="Oval 22"/>
          <p:cNvSpPr>
            <a:spLocks noChangeArrowheads="1"/>
          </p:cNvSpPr>
          <p:nvPr/>
        </p:nvSpPr>
        <p:spPr bwMode="auto">
          <a:xfrm>
            <a:off x="7510675" y="1795131"/>
            <a:ext cx="274602" cy="274638"/>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91417" tIns="45709" rIns="91417" bIns="45709"/>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a:p>
        </p:txBody>
      </p:sp>
      <p:cxnSp>
        <p:nvCxnSpPr>
          <p:cNvPr id="37" name="Straight Connector 26"/>
          <p:cNvCxnSpPr/>
          <p:nvPr/>
        </p:nvCxnSpPr>
        <p:spPr>
          <a:xfrm>
            <a:off x="7648770" y="1930069"/>
            <a:ext cx="1495231" cy="1588"/>
          </a:xfrm>
          <a:prstGeom prst="line">
            <a:avLst/>
          </a:prstGeom>
          <a:ln w="12700">
            <a:solidFill>
              <a:schemeClr val="tx1">
                <a:lumMod val="75000"/>
                <a:lumOff val="25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38" name="Group 68"/>
          <p:cNvGrpSpPr/>
          <p:nvPr/>
        </p:nvGrpSpPr>
        <p:grpSpPr bwMode="auto">
          <a:xfrm>
            <a:off x="9421776" y="1509379"/>
            <a:ext cx="2433321" cy="893722"/>
            <a:chOff x="1603804" y="2220559"/>
            <a:chExt cx="2433815" cy="893232"/>
          </a:xfrm>
        </p:grpSpPr>
        <p:sp>
          <p:nvSpPr>
            <p:cNvPr id="39" name="Text Placeholder 2"/>
            <p:cNvSpPr txBox="1"/>
            <p:nvPr/>
          </p:nvSpPr>
          <p:spPr>
            <a:xfrm>
              <a:off x="1603804" y="2220559"/>
              <a:ext cx="2013097" cy="261794"/>
            </a:xfrm>
            <a:prstGeom prst="rect">
              <a:avLst/>
            </a:prstGeom>
            <a:noFill/>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a:solidFill/>
                  <a:latin typeface="+mj-ea"/>
                </a:rPr>
                <a:t>添加XX内容</a:t>
              </a:r>
              <a:endParaRPr lang="en-US" altLang="zh-CN" dirty="0">
                <a:solidFill>
                  <a:schemeClr val="tx1">
                    <a:lumMod val="65000"/>
                    <a:lumOff val="35000"/>
                  </a:schemeClr>
                </a:solidFill>
                <a:latin typeface="+mj-ea"/>
                <a:ea typeface="+mj-ea"/>
                <a:cs typeface="Clear Sans" panose="020B0503030202020304" pitchFamily="34" charset="0"/>
              </a:endParaRPr>
            </a:p>
          </p:txBody>
        </p:sp>
        <p:sp>
          <p:nvSpPr>
            <p:cNvPr id="40" name="TextBox 39"/>
            <p:cNvSpPr txBox="1"/>
            <p:nvPr/>
          </p:nvSpPr>
          <p:spPr>
            <a:xfrm>
              <a:off x="1680010" y="2560097"/>
              <a:ext cx="2357609" cy="553694"/>
            </a:xfrm>
            <a:prstGeom prst="rect">
              <a:avLst/>
            </a:prstGeom>
            <a:noFill/>
          </p:spPr>
          <p:txBody>
            <a:bodyPr lIns="0" tIns="0" rIns="0" bIns="0">
              <a:spAutoFit/>
            </a:bodyPr>
            <a:lstStyle/>
            <a:p>
              <a:r>
                <a:rPr sz="1000">
                  <a:solidFill/>
                  <a:latin typeface="+mj-ea"/>
                </a:rPr>
                <a:t>此处添加详细文本描述，建议与XX内容相关并符合整体语言风格，语言描述尽量简洁生动。</a:t>
              </a:r>
              <a:endParaRPr lang="zh-CN" altLang="en-US" sz="1200" dirty="0">
                <a:solidFill>
                  <a:schemeClr val="tx1">
                    <a:lumMod val="50000"/>
                    <a:lumOff val="50000"/>
                  </a:schemeClr>
                </a:solidFill>
                <a:latin typeface="+mj-ea"/>
                <a:ea typeface="+mj-ea"/>
              </a:endParaRPr>
            </a:p>
          </p:txBody>
        </p:sp>
      </p:grpSp>
      <p:cxnSp>
        <p:nvCxnSpPr>
          <p:cNvPr id="41" name="Straight Connector 29"/>
          <p:cNvCxnSpPr/>
          <p:nvPr/>
        </p:nvCxnSpPr>
        <p:spPr>
          <a:xfrm>
            <a:off x="3549388" y="5819884"/>
            <a:ext cx="1495231" cy="1588"/>
          </a:xfrm>
          <a:prstGeom prst="line">
            <a:avLst/>
          </a:prstGeom>
          <a:ln w="12700">
            <a:solidFill>
              <a:schemeClr val="tx1">
                <a:lumMod val="75000"/>
                <a:lumOff val="25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42" name="Group 72"/>
          <p:cNvGrpSpPr/>
          <p:nvPr/>
        </p:nvGrpSpPr>
        <p:grpSpPr bwMode="auto">
          <a:xfrm>
            <a:off x="911306" y="5079211"/>
            <a:ext cx="2426971" cy="892137"/>
            <a:chOff x="1494367" y="2220559"/>
            <a:chExt cx="2427694" cy="893233"/>
          </a:xfrm>
        </p:grpSpPr>
        <p:sp>
          <p:nvSpPr>
            <p:cNvPr id="43" name="Text Placeholder 2"/>
            <p:cNvSpPr txBox="1"/>
            <p:nvPr/>
          </p:nvSpPr>
          <p:spPr>
            <a:xfrm>
              <a:off x="1908773" y="2220559"/>
              <a:ext cx="2013288" cy="262260"/>
            </a:xfrm>
            <a:prstGeom prst="rect">
              <a:avLst/>
            </a:prstGeom>
            <a:noFill/>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a:solidFill/>
                  <a:latin typeface="+mj-ea"/>
                </a:rPr>
                <a:t>添加XX内容</a:t>
              </a:r>
              <a:endParaRPr lang="en-US" altLang="zh-CN" dirty="0">
                <a:solidFill>
                  <a:schemeClr val="tx1">
                    <a:lumMod val="65000"/>
                    <a:lumOff val="35000"/>
                  </a:schemeClr>
                </a:solidFill>
                <a:latin typeface="+mj-ea"/>
                <a:ea typeface="+mj-ea"/>
                <a:cs typeface="Clear Sans" panose="020B0503030202020304" pitchFamily="34" charset="0"/>
              </a:endParaRPr>
            </a:p>
          </p:txBody>
        </p:sp>
        <p:sp>
          <p:nvSpPr>
            <p:cNvPr id="44" name="TextBox 43"/>
            <p:cNvSpPr txBox="1"/>
            <p:nvPr/>
          </p:nvSpPr>
          <p:spPr>
            <a:xfrm>
              <a:off x="1494367" y="2559113"/>
              <a:ext cx="2324490" cy="554679"/>
            </a:xfrm>
            <a:prstGeom prst="rect">
              <a:avLst/>
            </a:prstGeom>
            <a:noFill/>
          </p:spPr>
          <p:txBody>
            <a:bodyPr lIns="0" tIns="0" rIns="0" bIns="0">
              <a:spAutoFit/>
            </a:bodyPr>
            <a:lstStyle/>
            <a:p>
              <a:r>
                <a:rPr sz="1000">
                  <a:solidFill/>
                  <a:latin typeface="+mj-ea"/>
                </a:rPr>
                <a:t>此处添加详细文本描述，建议与XX内容相关并符合整体语言风格，语言描述尽量简洁生动。</a:t>
              </a:r>
              <a:endParaRPr lang="zh-CN" altLang="en-US" sz="1200" dirty="0">
                <a:solidFill>
                  <a:schemeClr val="tx1">
                    <a:lumMod val="50000"/>
                    <a:lumOff val="50000"/>
                  </a:schemeClr>
                </a:solidFill>
                <a:latin typeface="+mj-ea"/>
                <a:ea typeface="+mj-ea"/>
              </a:endParaRPr>
            </a:p>
          </p:txBody>
        </p:sp>
      </p:grpSp>
      <p:sp>
        <p:nvSpPr>
          <p:cNvPr id="6" name="标题 5"/>
          <p:cNvSpPr>
            <a:spLocks noGrp="1"/>
          </p:cNvSpPr>
          <p:nvPr>
            <p:ph type="title"/>
          </p:nvPr>
        </p:nvSpPr>
        <p:spPr/>
        <p:txBody>
          <a:bodyPr/>
          <a:lstStyle/>
          <a:p>
            <a:r>
              <a:rPr>
                <a:solidFill/>
              </a:rPr>
              <a:t>单击此处添加XX内容</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par>
                                <p:cTn id="8" presetID="14" presetClass="entr" presetSubtype="1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randombar(horizontal)">
                                      <p:cBhvr>
                                        <p:cTn id="10" dur="500"/>
                                        <p:tgtEl>
                                          <p:spTgt spid="3"/>
                                        </p:tgtEl>
                                      </p:cBhvr>
                                    </p:animEffect>
                                  </p:childTnLst>
                                </p:cTn>
                              </p:par>
                              <p:par>
                                <p:cTn id="11" presetID="14" presetClass="entr" presetSubtype="10" fill="hold"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randombar(horizontal)">
                                      <p:cBhvr>
                                        <p:cTn id="13" dur="500"/>
                                        <p:tgtEl>
                                          <p:spTgt spid="17"/>
                                        </p:tgtEl>
                                      </p:cBhvr>
                                    </p:animEffect>
                                  </p:childTnLst>
                                </p:cTn>
                              </p:par>
                            </p:childTnLst>
                          </p:cTn>
                        </p:par>
                        <p:par>
                          <p:cTn id="14" fill="hold">
                            <p:stCondLst>
                              <p:cond delay="500"/>
                            </p:stCondLst>
                            <p:childTnLst>
                              <p:par>
                                <p:cTn id="15" presetID="10" presetClass="entr" presetSubtype="0"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par>
                          <p:cTn id="18" fill="hold">
                            <p:stCondLst>
                              <p:cond delay="1000"/>
                            </p:stCondLst>
                            <p:childTnLst>
                              <p:par>
                                <p:cTn id="19" presetID="10" presetClass="entr" presetSubtype="0" fill="hold" grpId="0" nodeType="after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fade">
                                      <p:cBhvr>
                                        <p:cTn id="21" dur="500"/>
                                        <p:tgtEl>
                                          <p:spTgt spid="31"/>
                                        </p:tgtEl>
                                      </p:cBhvr>
                                    </p:animEffect>
                                  </p:childTnLst>
                                </p:cTn>
                              </p:par>
                            </p:childTnLst>
                          </p:cTn>
                        </p:par>
                        <p:par>
                          <p:cTn id="22" fill="hold">
                            <p:stCondLst>
                              <p:cond delay="1500"/>
                            </p:stCondLst>
                            <p:childTnLst>
                              <p:par>
                                <p:cTn id="23" presetID="22" presetClass="entr" presetSubtype="2" fill="hold" nodeType="afterEffect">
                                  <p:stCondLst>
                                    <p:cond delay="0"/>
                                  </p:stCondLst>
                                  <p:childTnLst>
                                    <p:set>
                                      <p:cBhvr>
                                        <p:cTn id="24" dur="1" fill="hold">
                                          <p:stCondLst>
                                            <p:cond delay="0"/>
                                          </p:stCondLst>
                                        </p:cTn>
                                        <p:tgtEl>
                                          <p:spTgt spid="32"/>
                                        </p:tgtEl>
                                        <p:attrNameLst>
                                          <p:attrName>style.visibility</p:attrName>
                                        </p:attrNameLst>
                                      </p:cBhvr>
                                      <p:to>
                                        <p:strVal val="visible"/>
                                      </p:to>
                                    </p:set>
                                    <p:animEffect transition="in" filter="wipe(right)">
                                      <p:cBhvr>
                                        <p:cTn id="25" dur="500"/>
                                        <p:tgtEl>
                                          <p:spTgt spid="32"/>
                                        </p:tgtEl>
                                      </p:cBhvr>
                                    </p:animEffect>
                                  </p:childTnLst>
                                </p:cTn>
                              </p:par>
                            </p:childTnLst>
                          </p:cTn>
                        </p:par>
                        <p:par>
                          <p:cTn id="26" fill="hold">
                            <p:stCondLst>
                              <p:cond delay="2000"/>
                            </p:stCondLst>
                            <p:childTnLst>
                              <p:par>
                                <p:cTn id="27" presetID="10" presetClass="entr" presetSubtype="0" fill="hold" nodeType="afterEffect">
                                  <p:stCondLst>
                                    <p:cond delay="0"/>
                                  </p:stCondLst>
                                  <p:childTnLst>
                                    <p:set>
                                      <p:cBhvr>
                                        <p:cTn id="28" dur="1" fill="hold">
                                          <p:stCondLst>
                                            <p:cond delay="0"/>
                                          </p:stCondLst>
                                        </p:cTn>
                                        <p:tgtEl>
                                          <p:spTgt spid="33"/>
                                        </p:tgtEl>
                                        <p:attrNameLst>
                                          <p:attrName>style.visibility</p:attrName>
                                        </p:attrNameLst>
                                      </p:cBhvr>
                                      <p:to>
                                        <p:strVal val="visible"/>
                                      </p:to>
                                    </p:set>
                                    <p:animEffect transition="in" filter="fade">
                                      <p:cBhvr>
                                        <p:cTn id="29" dur="500"/>
                                        <p:tgtEl>
                                          <p:spTgt spid="33"/>
                                        </p:tgtEl>
                                      </p:cBhvr>
                                    </p:animEffect>
                                  </p:childTnLst>
                                </p:cTn>
                              </p:par>
                            </p:childTnLst>
                          </p:cTn>
                        </p:par>
                        <p:par>
                          <p:cTn id="30" fill="hold">
                            <p:stCondLst>
                              <p:cond delay="2500"/>
                            </p:stCondLst>
                            <p:childTnLst>
                              <p:par>
                                <p:cTn id="31" presetID="10" presetClass="entr" presetSubtype="0" fill="hold" grpId="0" nodeType="afterEffect">
                                  <p:stCondLst>
                                    <p:cond delay="0"/>
                                  </p:stCondLst>
                                  <p:childTnLst>
                                    <p:set>
                                      <p:cBhvr>
                                        <p:cTn id="32" dur="1" fill="hold">
                                          <p:stCondLst>
                                            <p:cond delay="0"/>
                                          </p:stCondLst>
                                        </p:cTn>
                                        <p:tgtEl>
                                          <p:spTgt spid="36"/>
                                        </p:tgtEl>
                                        <p:attrNameLst>
                                          <p:attrName>style.visibility</p:attrName>
                                        </p:attrNameLst>
                                      </p:cBhvr>
                                      <p:to>
                                        <p:strVal val="visible"/>
                                      </p:to>
                                    </p:set>
                                    <p:animEffect transition="in" filter="fade">
                                      <p:cBhvr>
                                        <p:cTn id="33" dur="500"/>
                                        <p:tgtEl>
                                          <p:spTgt spid="36"/>
                                        </p:tgtEl>
                                      </p:cBhvr>
                                    </p:animEffect>
                                  </p:childTnLst>
                                </p:cTn>
                              </p:par>
                            </p:childTnLst>
                          </p:cTn>
                        </p:par>
                        <p:par>
                          <p:cTn id="34" fill="hold">
                            <p:stCondLst>
                              <p:cond delay="3000"/>
                            </p:stCondLst>
                            <p:childTnLst>
                              <p:par>
                                <p:cTn id="35" presetID="22" presetClass="entr" presetSubtype="8" fill="hold" nodeType="afterEffect">
                                  <p:stCondLst>
                                    <p:cond delay="0"/>
                                  </p:stCondLst>
                                  <p:childTnLst>
                                    <p:set>
                                      <p:cBhvr>
                                        <p:cTn id="36" dur="1" fill="hold">
                                          <p:stCondLst>
                                            <p:cond delay="0"/>
                                          </p:stCondLst>
                                        </p:cTn>
                                        <p:tgtEl>
                                          <p:spTgt spid="37"/>
                                        </p:tgtEl>
                                        <p:attrNameLst>
                                          <p:attrName>style.visibility</p:attrName>
                                        </p:attrNameLst>
                                      </p:cBhvr>
                                      <p:to>
                                        <p:strVal val="visible"/>
                                      </p:to>
                                    </p:set>
                                    <p:animEffect transition="in" filter="wipe(left)">
                                      <p:cBhvr>
                                        <p:cTn id="37" dur="500"/>
                                        <p:tgtEl>
                                          <p:spTgt spid="37"/>
                                        </p:tgtEl>
                                      </p:cBhvr>
                                    </p:animEffect>
                                  </p:childTnLst>
                                </p:cTn>
                              </p:par>
                            </p:childTnLst>
                          </p:cTn>
                        </p:par>
                        <p:par>
                          <p:cTn id="38" fill="hold">
                            <p:stCondLst>
                              <p:cond delay="3500"/>
                            </p:stCondLst>
                            <p:childTnLst>
                              <p:par>
                                <p:cTn id="39" presetID="10" presetClass="entr" presetSubtype="0" fill="hold" nodeType="afterEffect">
                                  <p:stCondLst>
                                    <p:cond delay="0"/>
                                  </p:stCondLst>
                                  <p:childTnLst>
                                    <p:set>
                                      <p:cBhvr>
                                        <p:cTn id="40" dur="1" fill="hold">
                                          <p:stCondLst>
                                            <p:cond delay="0"/>
                                          </p:stCondLst>
                                        </p:cTn>
                                        <p:tgtEl>
                                          <p:spTgt spid="38"/>
                                        </p:tgtEl>
                                        <p:attrNameLst>
                                          <p:attrName>style.visibility</p:attrName>
                                        </p:attrNameLst>
                                      </p:cBhvr>
                                      <p:to>
                                        <p:strVal val="visible"/>
                                      </p:to>
                                    </p:set>
                                    <p:animEffect transition="in" filter="fade">
                                      <p:cBhvr>
                                        <p:cTn id="41" dur="500"/>
                                        <p:tgtEl>
                                          <p:spTgt spid="38"/>
                                        </p:tgtEl>
                                      </p:cBhvr>
                                    </p:animEffect>
                                  </p:childTnLst>
                                </p:cTn>
                              </p:par>
                            </p:childTnLst>
                          </p:cTn>
                        </p:par>
                        <p:par>
                          <p:cTn id="42" fill="hold">
                            <p:stCondLst>
                              <p:cond delay="4000"/>
                            </p:stCondLst>
                            <p:childTnLst>
                              <p:par>
                                <p:cTn id="43" presetID="22" presetClass="entr" presetSubtype="2" fill="hold" nodeType="afterEffect">
                                  <p:stCondLst>
                                    <p:cond delay="0"/>
                                  </p:stCondLst>
                                  <p:childTnLst>
                                    <p:set>
                                      <p:cBhvr>
                                        <p:cTn id="44" dur="1" fill="hold">
                                          <p:stCondLst>
                                            <p:cond delay="0"/>
                                          </p:stCondLst>
                                        </p:cTn>
                                        <p:tgtEl>
                                          <p:spTgt spid="41"/>
                                        </p:tgtEl>
                                        <p:attrNameLst>
                                          <p:attrName>style.visibility</p:attrName>
                                        </p:attrNameLst>
                                      </p:cBhvr>
                                      <p:to>
                                        <p:strVal val="visible"/>
                                      </p:to>
                                    </p:set>
                                    <p:animEffect transition="in" filter="wipe(right)">
                                      <p:cBhvr>
                                        <p:cTn id="45" dur="500"/>
                                        <p:tgtEl>
                                          <p:spTgt spid="41"/>
                                        </p:tgtEl>
                                      </p:cBhvr>
                                    </p:animEffect>
                                  </p:childTnLst>
                                </p:cTn>
                              </p:par>
                            </p:childTnLst>
                          </p:cTn>
                        </p:par>
                        <p:par>
                          <p:cTn id="46" fill="hold">
                            <p:stCondLst>
                              <p:cond delay="4500"/>
                            </p:stCondLst>
                            <p:childTnLst>
                              <p:par>
                                <p:cTn id="47" presetID="10" presetClass="entr" presetSubtype="0" fill="hold" nodeType="afterEffect">
                                  <p:stCondLst>
                                    <p:cond delay="0"/>
                                  </p:stCondLst>
                                  <p:childTnLst>
                                    <p:set>
                                      <p:cBhvr>
                                        <p:cTn id="48" dur="1" fill="hold">
                                          <p:stCondLst>
                                            <p:cond delay="0"/>
                                          </p:stCondLst>
                                        </p:cTn>
                                        <p:tgtEl>
                                          <p:spTgt spid="42"/>
                                        </p:tgtEl>
                                        <p:attrNameLst>
                                          <p:attrName>style.visibility</p:attrName>
                                        </p:attrNameLst>
                                      </p:cBhvr>
                                      <p:to>
                                        <p:strVal val="visible"/>
                                      </p:to>
                                    </p:set>
                                    <p:animEffect transition="in" filter="fade">
                                      <p:cBhvr>
                                        <p:cTn id="49"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1" grpId="0" animBg="1"/>
      <p:bldP spid="3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2" name="Group 101"/>
          <p:cNvGrpSpPr/>
          <p:nvPr/>
        </p:nvGrpSpPr>
        <p:grpSpPr>
          <a:xfrm>
            <a:off x="949652" y="2482976"/>
            <a:ext cx="2813395" cy="1406880"/>
            <a:chOff x="712331" y="1862232"/>
            <a:chExt cx="2110321" cy="1055160"/>
          </a:xfrm>
        </p:grpSpPr>
        <p:sp>
          <p:nvSpPr>
            <p:cNvPr id="30" name="Oval 29"/>
            <p:cNvSpPr/>
            <p:nvPr/>
          </p:nvSpPr>
          <p:spPr>
            <a:xfrm>
              <a:off x="712331" y="1973302"/>
              <a:ext cx="833022" cy="833022"/>
            </a:xfrm>
            <a:prstGeom prst="ellips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31" name="Oval 30"/>
            <p:cNvSpPr/>
            <p:nvPr/>
          </p:nvSpPr>
          <p:spPr>
            <a:xfrm>
              <a:off x="1323214" y="2056603"/>
              <a:ext cx="666418" cy="666417"/>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32" name="Oval 31"/>
            <p:cNvSpPr/>
            <p:nvPr/>
          </p:nvSpPr>
          <p:spPr>
            <a:xfrm>
              <a:off x="1767492" y="1862232"/>
              <a:ext cx="1055160" cy="1055160"/>
            </a:xfrm>
            <a:prstGeom prst="ellipse">
              <a:avLst/>
            </a:prstGeom>
            <a:solidFill>
              <a:schemeClr val="tx2">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grpSp>
        <p:nvGrpSpPr>
          <p:cNvPr id="103" name="Group 102"/>
          <p:cNvGrpSpPr/>
          <p:nvPr/>
        </p:nvGrpSpPr>
        <p:grpSpPr>
          <a:xfrm>
            <a:off x="3424615" y="2482976"/>
            <a:ext cx="2813395" cy="1406880"/>
            <a:chOff x="2568795" y="1862232"/>
            <a:chExt cx="2110321" cy="1055160"/>
          </a:xfrm>
        </p:grpSpPr>
        <p:sp>
          <p:nvSpPr>
            <p:cNvPr id="33" name="Oval 32"/>
            <p:cNvSpPr/>
            <p:nvPr/>
          </p:nvSpPr>
          <p:spPr>
            <a:xfrm>
              <a:off x="2568795" y="1973302"/>
              <a:ext cx="833022" cy="833022"/>
            </a:xfrm>
            <a:prstGeom prst="ellipse">
              <a:avLst/>
            </a:prstGeom>
            <a:solidFill>
              <a:schemeClr val="accent4">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34" name="Oval 33"/>
            <p:cNvSpPr/>
            <p:nvPr/>
          </p:nvSpPr>
          <p:spPr>
            <a:xfrm>
              <a:off x="3179678" y="2056603"/>
              <a:ext cx="666418" cy="666417"/>
            </a:xfrm>
            <a:prstGeom prst="ellipse">
              <a:avLst/>
            </a:prstGeom>
            <a:solidFill>
              <a:schemeClr val="accent3">
                <a:lumMod val="60000"/>
                <a:lumOff val="4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35" name="Oval 34"/>
            <p:cNvSpPr/>
            <p:nvPr/>
          </p:nvSpPr>
          <p:spPr>
            <a:xfrm>
              <a:off x="3623956" y="1862232"/>
              <a:ext cx="1055160" cy="1055160"/>
            </a:xfrm>
            <a:prstGeom prst="ellipse">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grpSp>
        <p:nvGrpSpPr>
          <p:cNvPr id="104" name="Group 103"/>
          <p:cNvGrpSpPr/>
          <p:nvPr/>
        </p:nvGrpSpPr>
        <p:grpSpPr>
          <a:xfrm>
            <a:off x="5910115" y="2482976"/>
            <a:ext cx="2813395" cy="1406880"/>
            <a:chOff x="4433163" y="1862232"/>
            <a:chExt cx="2110321" cy="1055160"/>
          </a:xfrm>
        </p:grpSpPr>
        <p:sp>
          <p:nvSpPr>
            <p:cNvPr id="36" name="Oval 35"/>
            <p:cNvSpPr/>
            <p:nvPr/>
          </p:nvSpPr>
          <p:spPr>
            <a:xfrm>
              <a:off x="4433163" y="1973302"/>
              <a:ext cx="833022" cy="833022"/>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37" name="Oval 36"/>
            <p:cNvSpPr/>
            <p:nvPr/>
          </p:nvSpPr>
          <p:spPr>
            <a:xfrm>
              <a:off x="5044046" y="2056603"/>
              <a:ext cx="666418" cy="666417"/>
            </a:xfrm>
            <a:prstGeom prst="ellipse">
              <a:avLst/>
            </a:prstGeom>
            <a:solidFill>
              <a:schemeClr val="accent2">
                <a:lumMod val="40000"/>
                <a:lumOff val="6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38" name="Oval 37"/>
            <p:cNvSpPr/>
            <p:nvPr/>
          </p:nvSpPr>
          <p:spPr>
            <a:xfrm>
              <a:off x="5488324" y="1862232"/>
              <a:ext cx="1055160" cy="1055160"/>
            </a:xfrm>
            <a:prstGeom prst="ellipse">
              <a:avLst/>
            </a:prstGeom>
            <a:solidFill>
              <a:schemeClr val="accent2">
                <a:lumMod val="60000"/>
                <a:lumOff val="4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grpSp>
        <p:nvGrpSpPr>
          <p:cNvPr id="105" name="Group 104"/>
          <p:cNvGrpSpPr/>
          <p:nvPr/>
        </p:nvGrpSpPr>
        <p:grpSpPr>
          <a:xfrm>
            <a:off x="8427366" y="2482976"/>
            <a:ext cx="2813396" cy="1406880"/>
            <a:chOff x="6321347" y="1862232"/>
            <a:chExt cx="2110322" cy="1055160"/>
          </a:xfrm>
        </p:grpSpPr>
        <p:sp>
          <p:nvSpPr>
            <p:cNvPr id="39" name="Oval 38"/>
            <p:cNvSpPr/>
            <p:nvPr/>
          </p:nvSpPr>
          <p:spPr>
            <a:xfrm>
              <a:off x="6321347" y="1973302"/>
              <a:ext cx="833022" cy="833022"/>
            </a:xfrm>
            <a:prstGeom prst="ellipse">
              <a:avLst/>
            </a:prstGeom>
            <a:solidFill>
              <a:schemeClr val="accent4">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40" name="Oval 39"/>
            <p:cNvSpPr/>
            <p:nvPr/>
          </p:nvSpPr>
          <p:spPr>
            <a:xfrm>
              <a:off x="6932230" y="2056603"/>
              <a:ext cx="666418" cy="666417"/>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46" name="Oval 45"/>
            <p:cNvSpPr/>
            <p:nvPr/>
          </p:nvSpPr>
          <p:spPr>
            <a:xfrm>
              <a:off x="7376509" y="1862232"/>
              <a:ext cx="1055160" cy="1055160"/>
            </a:xfrm>
            <a:prstGeom prst="ellips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grpSp>
        <p:nvGrpSpPr>
          <p:cNvPr id="48" name="Group 61"/>
          <p:cNvGrpSpPr/>
          <p:nvPr/>
        </p:nvGrpSpPr>
        <p:grpSpPr>
          <a:xfrm>
            <a:off x="1180049" y="5349235"/>
            <a:ext cx="3225572" cy="620814"/>
            <a:chOff x="4033795" y="1173733"/>
            <a:chExt cx="2419494" cy="465610"/>
          </a:xfrm>
        </p:grpSpPr>
        <p:grpSp>
          <p:nvGrpSpPr>
            <p:cNvPr id="49" name="Group 29"/>
            <p:cNvGrpSpPr/>
            <p:nvPr/>
          </p:nvGrpSpPr>
          <p:grpSpPr>
            <a:xfrm>
              <a:off x="4399180" y="1173733"/>
              <a:ext cx="2054109" cy="445530"/>
              <a:chOff x="798971" y="1862568"/>
              <a:chExt cx="1133000" cy="445530"/>
            </a:xfrm>
          </p:grpSpPr>
          <p:sp>
            <p:nvSpPr>
              <p:cNvPr id="51" name="Text Placeholder 3"/>
              <p:cNvSpPr txBox="1"/>
              <p:nvPr/>
            </p:nvSpPr>
            <p:spPr>
              <a:xfrm>
                <a:off x="798971" y="1862568"/>
                <a:ext cx="1037677" cy="246221"/>
              </a:xfrm>
              <a:prstGeom prst="rect">
                <a:avLst/>
              </a:prstGeom>
            </p:spPr>
            <p:txBody>
              <a:bodyPr wrap="squar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sz="1900" b="1">
                    <a:solidFill/>
                    <a:latin typeface="+mn-ea"/>
                  </a:rPr>
                  <a:t>添加副XX内容 01</a:t>
                </a:r>
                <a:endParaRPr lang="en-US" sz="2100" b="1" dirty="0">
                  <a:solidFill>
                    <a:schemeClr val="accent1"/>
                  </a:solidFill>
                  <a:latin typeface="+mn-ea"/>
                </a:endParaRPr>
              </a:p>
            </p:txBody>
          </p:sp>
          <p:sp>
            <p:nvSpPr>
              <p:cNvPr id="52" name="Text Placeholder 3"/>
              <p:cNvSpPr txBox="1"/>
              <p:nvPr/>
            </p:nvSpPr>
            <p:spPr>
              <a:xfrm>
                <a:off x="798971" y="2154210"/>
                <a:ext cx="1133000" cy="153888"/>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sz="1100" b="1">
                    <a:solidFill/>
                    <a:latin typeface="+mn-ea"/>
                  </a:rPr>
                  <a:t>单击此处添加副XX内容或详细文本描述</a:t>
                </a:r>
                <a:endParaRPr lang="en-US" sz="1300" b="1" dirty="0">
                  <a:solidFill>
                    <a:schemeClr val="tx1">
                      <a:lumMod val="50000"/>
                      <a:lumOff val="50000"/>
                    </a:schemeClr>
                  </a:solidFill>
                  <a:latin typeface="+mn-ea"/>
                </a:endParaRPr>
              </a:p>
            </p:txBody>
          </p:sp>
        </p:grpSp>
        <p:sp>
          <p:nvSpPr>
            <p:cNvPr id="50" name="Rectangle 49"/>
            <p:cNvSpPr/>
            <p:nvPr/>
          </p:nvSpPr>
          <p:spPr>
            <a:xfrm>
              <a:off x="4033795" y="1212303"/>
              <a:ext cx="49" cy="427040"/>
            </a:xfrm>
            <a:prstGeom prst="rect">
              <a:avLst/>
            </a:prstGeom>
          </p:spPr>
          <p:txBody>
            <a:bodyPr wrap="none" lIns="0" tIns="0" rIns="0" bIns="0">
              <a:spAutoFit/>
            </a:bodyPr>
            <a:lstStyle/>
            <a:p>
              <a:endParaRPr lang="en-US" sz="3700" dirty="0">
                <a:solidFill>
                  <a:schemeClr val="bg2"/>
                </a:solidFill>
                <a:latin typeface="+mn-ea"/>
              </a:endParaRPr>
            </a:p>
          </p:txBody>
        </p:sp>
      </p:grpSp>
      <p:grpSp>
        <p:nvGrpSpPr>
          <p:cNvPr id="53" name="Group 61"/>
          <p:cNvGrpSpPr/>
          <p:nvPr/>
        </p:nvGrpSpPr>
        <p:grpSpPr>
          <a:xfrm>
            <a:off x="4524127" y="5349235"/>
            <a:ext cx="3225572" cy="620814"/>
            <a:chOff x="4033795" y="1173733"/>
            <a:chExt cx="2419494" cy="465610"/>
          </a:xfrm>
        </p:grpSpPr>
        <p:grpSp>
          <p:nvGrpSpPr>
            <p:cNvPr id="54" name="Group 29"/>
            <p:cNvGrpSpPr/>
            <p:nvPr/>
          </p:nvGrpSpPr>
          <p:grpSpPr>
            <a:xfrm>
              <a:off x="4399180" y="1173733"/>
              <a:ext cx="2054109" cy="445530"/>
              <a:chOff x="798971" y="1862568"/>
              <a:chExt cx="1133000" cy="445530"/>
            </a:xfrm>
          </p:grpSpPr>
          <p:sp>
            <p:nvSpPr>
              <p:cNvPr id="56" name="Text Placeholder 3"/>
              <p:cNvSpPr txBox="1"/>
              <p:nvPr/>
            </p:nvSpPr>
            <p:spPr>
              <a:xfrm>
                <a:off x="798971" y="1862568"/>
                <a:ext cx="1037677" cy="246221"/>
              </a:xfrm>
              <a:prstGeom prst="rect">
                <a:avLst/>
              </a:prstGeom>
            </p:spPr>
            <p:txBody>
              <a:bodyPr wrap="squar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sz="1900" b="1">
                    <a:solidFill/>
                    <a:latin typeface="+mn-ea"/>
                  </a:rPr>
                  <a:t>添加副XX内容 01</a:t>
                </a:r>
                <a:endParaRPr lang="en-US" sz="2100" b="1" dirty="0">
                  <a:solidFill>
                    <a:schemeClr val="accent3"/>
                  </a:solidFill>
                  <a:latin typeface="+mn-ea"/>
                </a:endParaRPr>
              </a:p>
            </p:txBody>
          </p:sp>
          <p:sp>
            <p:nvSpPr>
              <p:cNvPr id="57" name="Text Placeholder 3"/>
              <p:cNvSpPr txBox="1"/>
              <p:nvPr/>
            </p:nvSpPr>
            <p:spPr>
              <a:xfrm>
                <a:off x="798971" y="2154210"/>
                <a:ext cx="1133000" cy="153888"/>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sz="1100" b="1">
                    <a:solidFill/>
                    <a:latin typeface="+mn-ea"/>
                  </a:rPr>
                  <a:t>单击此处添加副XX内容或详细文本描述</a:t>
                </a:r>
                <a:endParaRPr lang="en-US" sz="1300" b="1" dirty="0">
                  <a:solidFill>
                    <a:schemeClr val="tx1">
                      <a:lumMod val="50000"/>
                      <a:lumOff val="50000"/>
                    </a:schemeClr>
                  </a:solidFill>
                  <a:latin typeface="+mn-ea"/>
                </a:endParaRPr>
              </a:p>
            </p:txBody>
          </p:sp>
        </p:grpSp>
        <p:sp>
          <p:nvSpPr>
            <p:cNvPr id="55" name="Rectangle 54"/>
            <p:cNvSpPr/>
            <p:nvPr/>
          </p:nvSpPr>
          <p:spPr>
            <a:xfrm>
              <a:off x="4033795" y="1212303"/>
              <a:ext cx="49" cy="427040"/>
            </a:xfrm>
            <a:prstGeom prst="rect">
              <a:avLst/>
            </a:prstGeom>
          </p:spPr>
          <p:txBody>
            <a:bodyPr wrap="none" lIns="0" tIns="0" rIns="0" bIns="0">
              <a:spAutoFit/>
            </a:bodyPr>
            <a:lstStyle/>
            <a:p>
              <a:endParaRPr lang="en-US" sz="3700" dirty="0">
                <a:solidFill>
                  <a:schemeClr val="accent3"/>
                </a:solidFill>
                <a:latin typeface="+mn-ea"/>
              </a:endParaRPr>
            </a:p>
          </p:txBody>
        </p:sp>
      </p:grpSp>
      <p:grpSp>
        <p:nvGrpSpPr>
          <p:cNvPr id="58" name="Group 61"/>
          <p:cNvGrpSpPr/>
          <p:nvPr/>
        </p:nvGrpSpPr>
        <p:grpSpPr>
          <a:xfrm>
            <a:off x="7868205" y="5349235"/>
            <a:ext cx="3225572" cy="620814"/>
            <a:chOff x="4033795" y="1173733"/>
            <a:chExt cx="2419494" cy="465610"/>
          </a:xfrm>
        </p:grpSpPr>
        <p:grpSp>
          <p:nvGrpSpPr>
            <p:cNvPr id="59" name="Group 29"/>
            <p:cNvGrpSpPr/>
            <p:nvPr/>
          </p:nvGrpSpPr>
          <p:grpSpPr>
            <a:xfrm>
              <a:off x="4399180" y="1173733"/>
              <a:ext cx="2054109" cy="445530"/>
              <a:chOff x="798971" y="1862568"/>
              <a:chExt cx="1133000" cy="445530"/>
            </a:xfrm>
          </p:grpSpPr>
          <p:sp>
            <p:nvSpPr>
              <p:cNvPr id="61" name="Text Placeholder 3"/>
              <p:cNvSpPr txBox="1"/>
              <p:nvPr/>
            </p:nvSpPr>
            <p:spPr>
              <a:xfrm>
                <a:off x="798971" y="1862568"/>
                <a:ext cx="1037677" cy="246221"/>
              </a:xfrm>
              <a:prstGeom prst="rect">
                <a:avLst/>
              </a:prstGeom>
            </p:spPr>
            <p:txBody>
              <a:bodyPr wrap="squar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sz="1900" b="1">
                    <a:solidFill/>
                    <a:latin typeface="+mn-ea"/>
                  </a:rPr>
                  <a:t>添加副XX内容 01</a:t>
                </a:r>
                <a:endParaRPr lang="en-US" sz="2100" b="1" dirty="0">
                  <a:solidFill>
                    <a:schemeClr val="accent4"/>
                  </a:solidFill>
                  <a:latin typeface="+mn-ea"/>
                </a:endParaRPr>
              </a:p>
            </p:txBody>
          </p:sp>
          <p:sp>
            <p:nvSpPr>
              <p:cNvPr id="62" name="Text Placeholder 3"/>
              <p:cNvSpPr txBox="1"/>
              <p:nvPr/>
            </p:nvSpPr>
            <p:spPr>
              <a:xfrm>
                <a:off x="798971" y="2154210"/>
                <a:ext cx="1133000" cy="153888"/>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sz="1100" b="1">
                    <a:solidFill/>
                    <a:latin typeface="+mn-ea"/>
                  </a:rPr>
                  <a:t>单击此处添加副XX内容或详细文本描述</a:t>
                </a:r>
                <a:endParaRPr lang="en-US" sz="1300" b="1" dirty="0">
                  <a:solidFill>
                    <a:schemeClr val="tx1">
                      <a:lumMod val="50000"/>
                      <a:lumOff val="50000"/>
                    </a:schemeClr>
                  </a:solidFill>
                  <a:latin typeface="+mn-ea"/>
                </a:endParaRPr>
              </a:p>
            </p:txBody>
          </p:sp>
        </p:grpSp>
        <p:sp>
          <p:nvSpPr>
            <p:cNvPr id="60" name="Rectangle 59"/>
            <p:cNvSpPr/>
            <p:nvPr/>
          </p:nvSpPr>
          <p:spPr>
            <a:xfrm>
              <a:off x="4033795" y="1212303"/>
              <a:ext cx="49" cy="427040"/>
            </a:xfrm>
            <a:prstGeom prst="rect">
              <a:avLst/>
            </a:prstGeom>
          </p:spPr>
          <p:txBody>
            <a:bodyPr wrap="none" lIns="0" tIns="0" rIns="0" bIns="0">
              <a:spAutoFit/>
            </a:bodyPr>
            <a:lstStyle/>
            <a:p>
              <a:endParaRPr lang="en-US" sz="3700" dirty="0">
                <a:solidFill>
                  <a:schemeClr val="bg2"/>
                </a:solidFill>
                <a:latin typeface="+mn-ea"/>
              </a:endParaRPr>
            </a:p>
          </p:txBody>
        </p:sp>
      </p:grpSp>
      <p:cxnSp>
        <p:nvCxnSpPr>
          <p:cNvPr id="63" name="Straight Connector 62"/>
          <p:cNvCxnSpPr/>
          <p:nvPr/>
        </p:nvCxnSpPr>
        <p:spPr>
          <a:xfrm>
            <a:off x="1487246" y="2028624"/>
            <a:ext cx="0" cy="602445"/>
          </a:xfrm>
          <a:prstGeom prst="line">
            <a:avLst/>
          </a:prstGeom>
          <a:ln w="19050" cap="rnd">
            <a:solidFill>
              <a:schemeClr val="bg1">
                <a:lumMod val="65000"/>
              </a:schemeClr>
            </a:soli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67" name="Text Placeholder 3"/>
          <p:cNvSpPr txBox="1"/>
          <p:nvPr/>
        </p:nvSpPr>
        <p:spPr>
          <a:xfrm>
            <a:off x="981402" y="1662386"/>
            <a:ext cx="1025789"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sz="1400" b="1">
                <a:solidFill/>
                <a:latin typeface="+mn-ea"/>
              </a:rPr>
              <a:t>添加副XX内容</a:t>
            </a:r>
            <a:endParaRPr lang="en-US" sz="1600" b="1" dirty="0">
              <a:solidFill>
                <a:schemeClr val="tx1">
                  <a:lumMod val="65000"/>
                  <a:lumOff val="35000"/>
                </a:schemeClr>
              </a:solidFill>
              <a:latin typeface="+mn-ea"/>
            </a:endParaRPr>
          </a:p>
        </p:txBody>
      </p:sp>
      <p:cxnSp>
        <p:nvCxnSpPr>
          <p:cNvPr id="68" name="Straight Connector 67"/>
          <p:cNvCxnSpPr/>
          <p:nvPr/>
        </p:nvCxnSpPr>
        <p:spPr>
          <a:xfrm>
            <a:off x="3058844" y="2028625"/>
            <a:ext cx="0" cy="428948"/>
          </a:xfrm>
          <a:prstGeom prst="line">
            <a:avLst/>
          </a:prstGeom>
          <a:ln w="19050" cap="rnd">
            <a:solidFill>
              <a:schemeClr val="bg1">
                <a:lumMod val="65000"/>
              </a:schemeClr>
            </a:soli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72" name="Text Placeholder 3"/>
          <p:cNvSpPr txBox="1"/>
          <p:nvPr/>
        </p:nvSpPr>
        <p:spPr>
          <a:xfrm>
            <a:off x="2553000" y="1658300"/>
            <a:ext cx="1025789"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sz="1400" b="1">
                <a:solidFill/>
                <a:latin typeface="+mn-ea"/>
              </a:rPr>
              <a:t>添加副XX内容</a:t>
            </a:r>
            <a:endParaRPr lang="en-US" sz="1600" b="1" dirty="0">
              <a:solidFill>
                <a:schemeClr val="tx1">
                  <a:lumMod val="65000"/>
                  <a:lumOff val="35000"/>
                </a:schemeClr>
              </a:solidFill>
              <a:latin typeface="+mn-ea"/>
            </a:endParaRPr>
          </a:p>
        </p:txBody>
      </p:sp>
      <p:cxnSp>
        <p:nvCxnSpPr>
          <p:cNvPr id="76" name="Straight Connector 75"/>
          <p:cNvCxnSpPr/>
          <p:nvPr/>
        </p:nvCxnSpPr>
        <p:spPr>
          <a:xfrm flipV="1">
            <a:off x="4679656" y="3630694"/>
            <a:ext cx="0" cy="611303"/>
          </a:xfrm>
          <a:prstGeom prst="line">
            <a:avLst/>
          </a:prstGeom>
          <a:ln w="19050" cap="rnd">
            <a:solidFill>
              <a:schemeClr val="bg1">
                <a:lumMod val="65000"/>
              </a:schemeClr>
            </a:soli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78" name="Text Placeholder 3"/>
          <p:cNvSpPr txBox="1"/>
          <p:nvPr/>
        </p:nvSpPr>
        <p:spPr>
          <a:xfrm>
            <a:off x="4160266" y="4373511"/>
            <a:ext cx="1025789"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sz="1400" b="1">
                <a:solidFill/>
                <a:latin typeface="+mn-ea"/>
              </a:rPr>
              <a:t>添加副XX内容</a:t>
            </a:r>
            <a:endParaRPr lang="en-US" sz="1600" b="1" dirty="0">
              <a:solidFill>
                <a:schemeClr val="tx1">
                  <a:lumMod val="65000"/>
                  <a:lumOff val="35000"/>
                </a:schemeClr>
              </a:solidFill>
              <a:latin typeface="+mn-ea"/>
            </a:endParaRPr>
          </a:p>
        </p:txBody>
      </p:sp>
      <p:cxnSp>
        <p:nvCxnSpPr>
          <p:cNvPr id="79" name="Straight Connector 78"/>
          <p:cNvCxnSpPr/>
          <p:nvPr/>
        </p:nvCxnSpPr>
        <p:spPr>
          <a:xfrm flipV="1">
            <a:off x="6450907" y="3741766"/>
            <a:ext cx="0" cy="500231"/>
          </a:xfrm>
          <a:prstGeom prst="line">
            <a:avLst/>
          </a:prstGeom>
          <a:ln w="19050" cap="rnd">
            <a:solidFill>
              <a:schemeClr val="bg1">
                <a:lumMod val="65000"/>
              </a:schemeClr>
            </a:soli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83" name="Text Placeholder 3"/>
          <p:cNvSpPr txBox="1"/>
          <p:nvPr/>
        </p:nvSpPr>
        <p:spPr>
          <a:xfrm>
            <a:off x="5931517" y="4373511"/>
            <a:ext cx="1025789"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sz="1400" b="1">
                <a:solidFill/>
                <a:latin typeface="+mn-ea"/>
              </a:rPr>
              <a:t>添加副XX内容</a:t>
            </a:r>
            <a:endParaRPr lang="en-US" sz="1600" b="1" dirty="0">
              <a:solidFill>
                <a:schemeClr val="tx1">
                  <a:lumMod val="65000"/>
                  <a:lumOff val="35000"/>
                </a:schemeClr>
              </a:solidFill>
              <a:latin typeface="+mn-ea"/>
            </a:endParaRPr>
          </a:p>
        </p:txBody>
      </p:sp>
      <p:cxnSp>
        <p:nvCxnSpPr>
          <p:cNvPr id="86" name="Straight Connector 85"/>
          <p:cNvCxnSpPr/>
          <p:nvPr/>
        </p:nvCxnSpPr>
        <p:spPr>
          <a:xfrm>
            <a:off x="9655318" y="2028625"/>
            <a:ext cx="0" cy="713513"/>
          </a:xfrm>
          <a:prstGeom prst="line">
            <a:avLst/>
          </a:prstGeom>
          <a:ln w="19050" cap="rnd">
            <a:solidFill>
              <a:schemeClr val="bg1">
                <a:lumMod val="65000"/>
              </a:schemeClr>
            </a:soli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87" name="Text Placeholder 3"/>
          <p:cNvSpPr txBox="1"/>
          <p:nvPr/>
        </p:nvSpPr>
        <p:spPr>
          <a:xfrm>
            <a:off x="9149473" y="1662386"/>
            <a:ext cx="1025789"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sz="1400" b="1">
                <a:solidFill/>
                <a:latin typeface="+mn-ea"/>
              </a:rPr>
              <a:t>添加副XX内容</a:t>
            </a:r>
            <a:endParaRPr lang="en-US" sz="1600" b="1" dirty="0">
              <a:solidFill>
                <a:schemeClr val="tx1">
                  <a:lumMod val="65000"/>
                  <a:lumOff val="35000"/>
                </a:schemeClr>
              </a:solidFill>
              <a:latin typeface="+mn-ea"/>
            </a:endParaRPr>
          </a:p>
        </p:txBody>
      </p:sp>
      <p:cxnSp>
        <p:nvCxnSpPr>
          <p:cNvPr id="88" name="Straight Connector 87"/>
          <p:cNvCxnSpPr/>
          <p:nvPr/>
        </p:nvCxnSpPr>
        <p:spPr>
          <a:xfrm>
            <a:off x="7143601" y="2028625"/>
            <a:ext cx="0" cy="713513"/>
          </a:xfrm>
          <a:prstGeom prst="line">
            <a:avLst/>
          </a:prstGeom>
          <a:ln w="19050" cap="rnd">
            <a:solidFill>
              <a:schemeClr val="bg1">
                <a:lumMod val="65000"/>
              </a:schemeClr>
            </a:soli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89" name="Text Placeholder 3"/>
          <p:cNvSpPr txBox="1"/>
          <p:nvPr/>
        </p:nvSpPr>
        <p:spPr>
          <a:xfrm>
            <a:off x="6637756" y="1658300"/>
            <a:ext cx="1025789"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sz="1400" b="1">
                <a:solidFill/>
                <a:latin typeface="+mn-ea"/>
              </a:rPr>
              <a:t>添加副XX内容</a:t>
            </a:r>
            <a:endParaRPr lang="en-US" sz="1600" b="1" dirty="0">
              <a:solidFill>
                <a:schemeClr val="tx1">
                  <a:lumMod val="65000"/>
                  <a:lumOff val="35000"/>
                </a:schemeClr>
              </a:solidFill>
              <a:latin typeface="+mn-ea"/>
            </a:endParaRPr>
          </a:p>
        </p:txBody>
      </p:sp>
      <p:cxnSp>
        <p:nvCxnSpPr>
          <p:cNvPr id="93" name="Straight Connector 92"/>
          <p:cNvCxnSpPr/>
          <p:nvPr/>
        </p:nvCxnSpPr>
        <p:spPr>
          <a:xfrm flipV="1">
            <a:off x="8028735" y="3889856"/>
            <a:ext cx="0" cy="390357"/>
          </a:xfrm>
          <a:prstGeom prst="line">
            <a:avLst/>
          </a:prstGeom>
          <a:ln w="19050" cap="rnd">
            <a:solidFill>
              <a:schemeClr val="bg1">
                <a:lumMod val="65000"/>
              </a:schemeClr>
            </a:soli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94" name="Text Placeholder 3"/>
          <p:cNvSpPr txBox="1"/>
          <p:nvPr/>
        </p:nvSpPr>
        <p:spPr>
          <a:xfrm>
            <a:off x="7509345" y="4411728"/>
            <a:ext cx="1025789"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sz="1400" b="1">
                <a:solidFill/>
                <a:latin typeface="+mn-ea"/>
              </a:rPr>
              <a:t>添加副XX内容</a:t>
            </a:r>
            <a:endParaRPr lang="en-US" sz="1600" b="1" dirty="0">
              <a:solidFill>
                <a:schemeClr val="tx1">
                  <a:lumMod val="65000"/>
                  <a:lumOff val="35000"/>
                </a:schemeClr>
              </a:solidFill>
              <a:latin typeface="+mn-ea"/>
            </a:endParaRPr>
          </a:p>
        </p:txBody>
      </p:sp>
      <p:cxnSp>
        <p:nvCxnSpPr>
          <p:cNvPr id="95" name="Straight Connector 94"/>
          <p:cNvCxnSpPr/>
          <p:nvPr/>
        </p:nvCxnSpPr>
        <p:spPr>
          <a:xfrm flipV="1">
            <a:off x="10524113" y="3889856"/>
            <a:ext cx="0" cy="384047"/>
          </a:xfrm>
          <a:prstGeom prst="line">
            <a:avLst/>
          </a:prstGeom>
          <a:ln w="19050" cap="rnd">
            <a:solidFill>
              <a:schemeClr val="bg1">
                <a:lumMod val="65000"/>
              </a:schemeClr>
            </a:soli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96" name="Text Placeholder 3"/>
          <p:cNvSpPr txBox="1"/>
          <p:nvPr/>
        </p:nvSpPr>
        <p:spPr>
          <a:xfrm>
            <a:off x="10004723" y="4411728"/>
            <a:ext cx="1025789"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sz="1400" b="1">
                <a:solidFill/>
                <a:latin typeface="+mn-ea"/>
              </a:rPr>
              <a:t>添加副XX内容</a:t>
            </a:r>
            <a:endParaRPr lang="en-US" sz="1600" b="1" dirty="0">
              <a:solidFill>
                <a:schemeClr val="tx1">
                  <a:lumMod val="65000"/>
                  <a:lumOff val="35000"/>
                </a:schemeClr>
              </a:solidFill>
              <a:latin typeface="+mn-ea"/>
            </a:endParaRPr>
          </a:p>
        </p:txBody>
      </p:sp>
      <p:grpSp>
        <p:nvGrpSpPr>
          <p:cNvPr id="65" name="组合 64"/>
          <p:cNvGrpSpPr/>
          <p:nvPr/>
        </p:nvGrpSpPr>
        <p:grpSpPr>
          <a:xfrm>
            <a:off x="1146539" y="5400660"/>
            <a:ext cx="402121" cy="401104"/>
            <a:chOff x="-959970" y="1422605"/>
            <a:chExt cx="596900" cy="595313"/>
          </a:xfrm>
        </p:grpSpPr>
        <p:sp>
          <p:nvSpPr>
            <p:cNvPr id="66" name="Oval 77"/>
            <p:cNvSpPr>
              <a:spLocks noChangeArrowheads="1"/>
            </p:cNvSpPr>
            <p:nvPr/>
          </p:nvSpPr>
          <p:spPr bwMode="auto">
            <a:xfrm>
              <a:off x="-959970" y="1422605"/>
              <a:ext cx="596900" cy="595313"/>
            </a:xfrm>
            <a:prstGeom prst="ellipse">
              <a:avLst/>
            </a:prstGeom>
            <a:solidFill>
              <a:schemeClr val="accent1"/>
            </a:solidFill>
            <a:ln>
              <a:noFill/>
            </a:ln>
          </p:spPr>
          <p:txBody>
            <a:bodyPr vert="horz" wrap="square" lIns="91440" tIns="45720" rIns="91440" bIns="45720" numCol="1" anchor="t" anchorCtr="0" compatLnSpc="1"/>
            <a:lstStyle/>
            <a:p>
              <a:endParaRPr lang="en-US">
                <a:latin typeface="+mn-ea"/>
              </a:endParaRPr>
            </a:p>
          </p:txBody>
        </p:sp>
        <p:sp>
          <p:nvSpPr>
            <p:cNvPr id="69"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grpSp>
        <p:nvGrpSpPr>
          <p:cNvPr id="70" name="组合 69"/>
          <p:cNvGrpSpPr/>
          <p:nvPr/>
        </p:nvGrpSpPr>
        <p:grpSpPr>
          <a:xfrm>
            <a:off x="4490530" y="5400660"/>
            <a:ext cx="402121" cy="401104"/>
            <a:chOff x="-959970" y="1422605"/>
            <a:chExt cx="596900" cy="595313"/>
          </a:xfrm>
        </p:grpSpPr>
        <p:sp>
          <p:nvSpPr>
            <p:cNvPr id="71" name="Oval 77"/>
            <p:cNvSpPr>
              <a:spLocks noChangeArrowheads="1"/>
            </p:cNvSpPr>
            <p:nvPr/>
          </p:nvSpPr>
          <p:spPr bwMode="auto">
            <a:xfrm>
              <a:off x="-959970" y="1422605"/>
              <a:ext cx="596900" cy="595313"/>
            </a:xfrm>
            <a:prstGeom prst="ellipse">
              <a:avLst/>
            </a:prstGeom>
            <a:solidFill>
              <a:schemeClr val="accent3"/>
            </a:solidFill>
            <a:ln>
              <a:noFill/>
            </a:ln>
          </p:spPr>
          <p:txBody>
            <a:bodyPr vert="horz" wrap="square" lIns="91440" tIns="45720" rIns="91440" bIns="45720" numCol="1" anchor="t" anchorCtr="0" compatLnSpc="1"/>
            <a:lstStyle/>
            <a:p>
              <a:endParaRPr lang="en-US">
                <a:latin typeface="+mn-ea"/>
              </a:endParaRPr>
            </a:p>
          </p:txBody>
        </p:sp>
        <p:sp>
          <p:nvSpPr>
            <p:cNvPr id="73"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grpSp>
        <p:nvGrpSpPr>
          <p:cNvPr id="74" name="组合 73"/>
          <p:cNvGrpSpPr/>
          <p:nvPr/>
        </p:nvGrpSpPr>
        <p:grpSpPr>
          <a:xfrm>
            <a:off x="7868205" y="5400660"/>
            <a:ext cx="402121" cy="401104"/>
            <a:chOff x="-959970" y="1422605"/>
            <a:chExt cx="596900" cy="595313"/>
          </a:xfrm>
        </p:grpSpPr>
        <p:sp>
          <p:nvSpPr>
            <p:cNvPr id="75" name="Oval 77"/>
            <p:cNvSpPr>
              <a:spLocks noChangeArrowheads="1"/>
            </p:cNvSpPr>
            <p:nvPr/>
          </p:nvSpPr>
          <p:spPr bwMode="auto">
            <a:xfrm>
              <a:off x="-959970" y="1422605"/>
              <a:ext cx="596900" cy="595313"/>
            </a:xfrm>
            <a:prstGeom prst="ellipse">
              <a:avLst/>
            </a:prstGeom>
            <a:solidFill>
              <a:schemeClr val="accent4"/>
            </a:solidFill>
            <a:ln>
              <a:noFill/>
            </a:ln>
          </p:spPr>
          <p:txBody>
            <a:bodyPr vert="horz" wrap="square" lIns="91440" tIns="45720" rIns="91440" bIns="45720" numCol="1" anchor="t" anchorCtr="0" compatLnSpc="1"/>
            <a:lstStyle/>
            <a:p>
              <a:endParaRPr lang="en-US">
                <a:latin typeface="+mn-ea"/>
              </a:endParaRPr>
            </a:p>
          </p:txBody>
        </p:sp>
        <p:sp>
          <p:nvSpPr>
            <p:cNvPr id="77"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sp>
        <p:nvSpPr>
          <p:cNvPr id="2" name="标题 1"/>
          <p:cNvSpPr>
            <a:spLocks noGrp="1"/>
          </p:cNvSpPr>
          <p:nvPr>
            <p:ph type="title"/>
          </p:nvPr>
        </p:nvSpPr>
        <p:spPr/>
        <p:txBody>
          <a:bodyPr/>
          <a:lstStyle/>
          <a:p>
            <a:r>
              <a:rPr>
                <a:solidFill/>
              </a:rPr>
              <a:t>单击此处添加XX内容</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2"/>
                                        </p:tgtEl>
                                        <p:attrNameLst>
                                          <p:attrName>style.visibility</p:attrName>
                                        </p:attrNameLst>
                                      </p:cBhvr>
                                      <p:to>
                                        <p:strVal val="visible"/>
                                      </p:to>
                                    </p:set>
                                    <p:animEffect transition="in" filter="fade">
                                      <p:cBhvr>
                                        <p:cTn id="7" dur="1000"/>
                                        <p:tgtEl>
                                          <p:spTgt spid="102"/>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103"/>
                                        </p:tgtEl>
                                        <p:attrNameLst>
                                          <p:attrName>style.visibility</p:attrName>
                                        </p:attrNameLst>
                                      </p:cBhvr>
                                      <p:to>
                                        <p:strVal val="visible"/>
                                      </p:to>
                                    </p:set>
                                    <p:animEffect transition="in" filter="fade">
                                      <p:cBhvr>
                                        <p:cTn id="11" dur="1000"/>
                                        <p:tgtEl>
                                          <p:spTgt spid="103"/>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104"/>
                                        </p:tgtEl>
                                        <p:attrNameLst>
                                          <p:attrName>style.visibility</p:attrName>
                                        </p:attrNameLst>
                                      </p:cBhvr>
                                      <p:to>
                                        <p:strVal val="visible"/>
                                      </p:to>
                                    </p:set>
                                    <p:animEffect transition="in" filter="fade">
                                      <p:cBhvr>
                                        <p:cTn id="15" dur="1000"/>
                                        <p:tgtEl>
                                          <p:spTgt spid="104"/>
                                        </p:tgtEl>
                                      </p:cBhvr>
                                    </p:animEffect>
                                  </p:childTnLst>
                                </p:cTn>
                              </p:par>
                            </p:childTnLst>
                          </p:cTn>
                        </p:par>
                        <p:par>
                          <p:cTn id="16" fill="hold">
                            <p:stCondLst>
                              <p:cond delay="3000"/>
                            </p:stCondLst>
                            <p:childTnLst>
                              <p:par>
                                <p:cTn id="17" presetID="10" presetClass="entr" presetSubtype="0" fill="hold" nodeType="afterEffect">
                                  <p:stCondLst>
                                    <p:cond delay="0"/>
                                  </p:stCondLst>
                                  <p:childTnLst>
                                    <p:set>
                                      <p:cBhvr>
                                        <p:cTn id="18" dur="1" fill="hold">
                                          <p:stCondLst>
                                            <p:cond delay="0"/>
                                          </p:stCondLst>
                                        </p:cTn>
                                        <p:tgtEl>
                                          <p:spTgt spid="105"/>
                                        </p:tgtEl>
                                        <p:attrNameLst>
                                          <p:attrName>style.visibility</p:attrName>
                                        </p:attrNameLst>
                                      </p:cBhvr>
                                      <p:to>
                                        <p:strVal val="visible"/>
                                      </p:to>
                                    </p:set>
                                    <p:animEffect transition="in" filter="fade">
                                      <p:cBhvr>
                                        <p:cTn id="19" dur="1000"/>
                                        <p:tgtEl>
                                          <p:spTgt spid="105"/>
                                        </p:tgtEl>
                                      </p:cBhvr>
                                    </p:animEffect>
                                  </p:childTnLst>
                                </p:cTn>
                              </p:par>
                            </p:childTnLst>
                          </p:cTn>
                        </p:par>
                        <p:par>
                          <p:cTn id="20" fill="hold">
                            <p:stCondLst>
                              <p:cond delay="4000"/>
                            </p:stCondLst>
                            <p:childTnLst>
                              <p:par>
                                <p:cTn id="21" presetID="18" presetClass="entr" presetSubtype="12" fill="hold" nodeType="afterEffect">
                                  <p:stCondLst>
                                    <p:cond delay="0"/>
                                  </p:stCondLst>
                                  <p:childTnLst>
                                    <p:set>
                                      <p:cBhvr>
                                        <p:cTn id="22" dur="1" fill="hold">
                                          <p:stCondLst>
                                            <p:cond delay="0"/>
                                          </p:stCondLst>
                                        </p:cTn>
                                        <p:tgtEl>
                                          <p:spTgt spid="63"/>
                                        </p:tgtEl>
                                        <p:attrNameLst>
                                          <p:attrName>style.visibility</p:attrName>
                                        </p:attrNameLst>
                                      </p:cBhvr>
                                      <p:to>
                                        <p:strVal val="visible"/>
                                      </p:to>
                                    </p:set>
                                    <p:animEffect transition="in" filter="strips(downLeft)">
                                      <p:cBhvr>
                                        <p:cTn id="23" dur="500"/>
                                        <p:tgtEl>
                                          <p:spTgt spid="63"/>
                                        </p:tgtEl>
                                      </p:cBhvr>
                                    </p:animEffect>
                                  </p:childTnLst>
                                </p:cTn>
                              </p:par>
                            </p:childTnLst>
                          </p:cTn>
                        </p:par>
                        <p:par>
                          <p:cTn id="24" fill="hold">
                            <p:stCondLst>
                              <p:cond delay="4500"/>
                            </p:stCondLst>
                            <p:childTnLst>
                              <p:par>
                                <p:cTn id="25" presetID="12" presetClass="entr" presetSubtype="4" fill="hold" grpId="0" nodeType="afterEffect">
                                  <p:stCondLst>
                                    <p:cond delay="0"/>
                                  </p:stCondLst>
                                  <p:childTnLst>
                                    <p:set>
                                      <p:cBhvr>
                                        <p:cTn id="26" dur="1" fill="hold">
                                          <p:stCondLst>
                                            <p:cond delay="0"/>
                                          </p:stCondLst>
                                        </p:cTn>
                                        <p:tgtEl>
                                          <p:spTgt spid="67"/>
                                        </p:tgtEl>
                                        <p:attrNameLst>
                                          <p:attrName>style.visibility</p:attrName>
                                        </p:attrNameLst>
                                      </p:cBhvr>
                                      <p:to>
                                        <p:strVal val="visible"/>
                                      </p:to>
                                    </p:set>
                                    <p:animEffect transition="in" filter="slide(fromBottom)">
                                      <p:cBhvr>
                                        <p:cTn id="27" dur="500"/>
                                        <p:tgtEl>
                                          <p:spTgt spid="67"/>
                                        </p:tgtEl>
                                      </p:cBhvr>
                                    </p:animEffect>
                                  </p:childTnLst>
                                </p:cTn>
                              </p:par>
                            </p:childTnLst>
                          </p:cTn>
                        </p:par>
                        <p:par>
                          <p:cTn id="28" fill="hold">
                            <p:stCondLst>
                              <p:cond delay="5000"/>
                            </p:stCondLst>
                            <p:childTnLst>
                              <p:par>
                                <p:cTn id="29" presetID="18" presetClass="entr" presetSubtype="12" fill="hold" nodeType="afterEffect">
                                  <p:stCondLst>
                                    <p:cond delay="0"/>
                                  </p:stCondLst>
                                  <p:childTnLst>
                                    <p:set>
                                      <p:cBhvr>
                                        <p:cTn id="30" dur="1" fill="hold">
                                          <p:stCondLst>
                                            <p:cond delay="0"/>
                                          </p:stCondLst>
                                        </p:cTn>
                                        <p:tgtEl>
                                          <p:spTgt spid="68"/>
                                        </p:tgtEl>
                                        <p:attrNameLst>
                                          <p:attrName>style.visibility</p:attrName>
                                        </p:attrNameLst>
                                      </p:cBhvr>
                                      <p:to>
                                        <p:strVal val="visible"/>
                                      </p:to>
                                    </p:set>
                                    <p:animEffect transition="in" filter="strips(downLeft)">
                                      <p:cBhvr>
                                        <p:cTn id="31" dur="500"/>
                                        <p:tgtEl>
                                          <p:spTgt spid="68"/>
                                        </p:tgtEl>
                                      </p:cBhvr>
                                    </p:animEffect>
                                  </p:childTnLst>
                                </p:cTn>
                              </p:par>
                            </p:childTnLst>
                          </p:cTn>
                        </p:par>
                        <p:par>
                          <p:cTn id="32" fill="hold">
                            <p:stCondLst>
                              <p:cond delay="5500"/>
                            </p:stCondLst>
                            <p:childTnLst>
                              <p:par>
                                <p:cTn id="33" presetID="12" presetClass="entr" presetSubtype="4" fill="hold" grpId="0" nodeType="afterEffect">
                                  <p:stCondLst>
                                    <p:cond delay="0"/>
                                  </p:stCondLst>
                                  <p:childTnLst>
                                    <p:set>
                                      <p:cBhvr>
                                        <p:cTn id="34" dur="1" fill="hold">
                                          <p:stCondLst>
                                            <p:cond delay="0"/>
                                          </p:stCondLst>
                                        </p:cTn>
                                        <p:tgtEl>
                                          <p:spTgt spid="72"/>
                                        </p:tgtEl>
                                        <p:attrNameLst>
                                          <p:attrName>style.visibility</p:attrName>
                                        </p:attrNameLst>
                                      </p:cBhvr>
                                      <p:to>
                                        <p:strVal val="visible"/>
                                      </p:to>
                                    </p:set>
                                    <p:animEffect transition="in" filter="slide(fromBottom)">
                                      <p:cBhvr>
                                        <p:cTn id="35" dur="500"/>
                                        <p:tgtEl>
                                          <p:spTgt spid="72"/>
                                        </p:tgtEl>
                                      </p:cBhvr>
                                    </p:animEffect>
                                  </p:childTnLst>
                                </p:cTn>
                              </p:par>
                            </p:childTnLst>
                          </p:cTn>
                        </p:par>
                        <p:par>
                          <p:cTn id="36" fill="hold">
                            <p:stCondLst>
                              <p:cond delay="6000"/>
                            </p:stCondLst>
                            <p:childTnLst>
                              <p:par>
                                <p:cTn id="37" presetID="18" presetClass="entr" presetSubtype="3" fill="hold" nodeType="afterEffect">
                                  <p:stCondLst>
                                    <p:cond delay="0"/>
                                  </p:stCondLst>
                                  <p:childTnLst>
                                    <p:set>
                                      <p:cBhvr>
                                        <p:cTn id="38" dur="1" fill="hold">
                                          <p:stCondLst>
                                            <p:cond delay="0"/>
                                          </p:stCondLst>
                                        </p:cTn>
                                        <p:tgtEl>
                                          <p:spTgt spid="76"/>
                                        </p:tgtEl>
                                        <p:attrNameLst>
                                          <p:attrName>style.visibility</p:attrName>
                                        </p:attrNameLst>
                                      </p:cBhvr>
                                      <p:to>
                                        <p:strVal val="visible"/>
                                      </p:to>
                                    </p:set>
                                    <p:animEffect transition="in" filter="strips(upRight)">
                                      <p:cBhvr>
                                        <p:cTn id="39" dur="500"/>
                                        <p:tgtEl>
                                          <p:spTgt spid="76"/>
                                        </p:tgtEl>
                                      </p:cBhvr>
                                    </p:animEffect>
                                  </p:childTnLst>
                                </p:cTn>
                              </p:par>
                            </p:childTnLst>
                          </p:cTn>
                        </p:par>
                        <p:par>
                          <p:cTn id="40" fill="hold">
                            <p:stCondLst>
                              <p:cond delay="6500"/>
                            </p:stCondLst>
                            <p:childTnLst>
                              <p:par>
                                <p:cTn id="41" presetID="12" presetClass="entr" presetSubtype="4" fill="hold" grpId="0" nodeType="afterEffect">
                                  <p:stCondLst>
                                    <p:cond delay="0"/>
                                  </p:stCondLst>
                                  <p:childTnLst>
                                    <p:set>
                                      <p:cBhvr>
                                        <p:cTn id="42" dur="1" fill="hold">
                                          <p:stCondLst>
                                            <p:cond delay="0"/>
                                          </p:stCondLst>
                                        </p:cTn>
                                        <p:tgtEl>
                                          <p:spTgt spid="78"/>
                                        </p:tgtEl>
                                        <p:attrNameLst>
                                          <p:attrName>style.visibility</p:attrName>
                                        </p:attrNameLst>
                                      </p:cBhvr>
                                      <p:to>
                                        <p:strVal val="visible"/>
                                      </p:to>
                                    </p:set>
                                    <p:animEffect transition="in" filter="slide(fromBottom)">
                                      <p:cBhvr>
                                        <p:cTn id="43" dur="500"/>
                                        <p:tgtEl>
                                          <p:spTgt spid="78"/>
                                        </p:tgtEl>
                                      </p:cBhvr>
                                    </p:animEffect>
                                  </p:childTnLst>
                                </p:cTn>
                              </p:par>
                            </p:childTnLst>
                          </p:cTn>
                        </p:par>
                        <p:par>
                          <p:cTn id="44" fill="hold">
                            <p:stCondLst>
                              <p:cond delay="7000"/>
                            </p:stCondLst>
                            <p:childTnLst>
                              <p:par>
                                <p:cTn id="45" presetID="18" presetClass="entr" presetSubtype="3" fill="hold" nodeType="afterEffect">
                                  <p:stCondLst>
                                    <p:cond delay="0"/>
                                  </p:stCondLst>
                                  <p:childTnLst>
                                    <p:set>
                                      <p:cBhvr>
                                        <p:cTn id="46" dur="1" fill="hold">
                                          <p:stCondLst>
                                            <p:cond delay="0"/>
                                          </p:stCondLst>
                                        </p:cTn>
                                        <p:tgtEl>
                                          <p:spTgt spid="79"/>
                                        </p:tgtEl>
                                        <p:attrNameLst>
                                          <p:attrName>style.visibility</p:attrName>
                                        </p:attrNameLst>
                                      </p:cBhvr>
                                      <p:to>
                                        <p:strVal val="visible"/>
                                      </p:to>
                                    </p:set>
                                    <p:animEffect transition="in" filter="strips(upRight)">
                                      <p:cBhvr>
                                        <p:cTn id="47" dur="500"/>
                                        <p:tgtEl>
                                          <p:spTgt spid="79"/>
                                        </p:tgtEl>
                                      </p:cBhvr>
                                    </p:animEffect>
                                  </p:childTnLst>
                                </p:cTn>
                              </p:par>
                            </p:childTnLst>
                          </p:cTn>
                        </p:par>
                        <p:par>
                          <p:cTn id="48" fill="hold">
                            <p:stCondLst>
                              <p:cond delay="7500"/>
                            </p:stCondLst>
                            <p:childTnLst>
                              <p:par>
                                <p:cTn id="49" presetID="12" presetClass="entr" presetSubtype="4" fill="hold" grpId="0" nodeType="afterEffect">
                                  <p:stCondLst>
                                    <p:cond delay="0"/>
                                  </p:stCondLst>
                                  <p:childTnLst>
                                    <p:set>
                                      <p:cBhvr>
                                        <p:cTn id="50" dur="1" fill="hold">
                                          <p:stCondLst>
                                            <p:cond delay="0"/>
                                          </p:stCondLst>
                                        </p:cTn>
                                        <p:tgtEl>
                                          <p:spTgt spid="83"/>
                                        </p:tgtEl>
                                        <p:attrNameLst>
                                          <p:attrName>style.visibility</p:attrName>
                                        </p:attrNameLst>
                                      </p:cBhvr>
                                      <p:to>
                                        <p:strVal val="visible"/>
                                      </p:to>
                                    </p:set>
                                    <p:animEffect transition="in" filter="slide(fromBottom)">
                                      <p:cBhvr>
                                        <p:cTn id="51" dur="500"/>
                                        <p:tgtEl>
                                          <p:spTgt spid="83"/>
                                        </p:tgtEl>
                                      </p:cBhvr>
                                    </p:animEffect>
                                  </p:childTnLst>
                                </p:cTn>
                              </p:par>
                            </p:childTnLst>
                          </p:cTn>
                        </p:par>
                        <p:par>
                          <p:cTn id="52" fill="hold">
                            <p:stCondLst>
                              <p:cond delay="8000"/>
                            </p:stCondLst>
                            <p:childTnLst>
                              <p:par>
                                <p:cTn id="53" presetID="18" presetClass="entr" presetSubtype="12" fill="hold" nodeType="afterEffect">
                                  <p:stCondLst>
                                    <p:cond delay="0"/>
                                  </p:stCondLst>
                                  <p:childTnLst>
                                    <p:set>
                                      <p:cBhvr>
                                        <p:cTn id="54" dur="1" fill="hold">
                                          <p:stCondLst>
                                            <p:cond delay="0"/>
                                          </p:stCondLst>
                                        </p:cTn>
                                        <p:tgtEl>
                                          <p:spTgt spid="86"/>
                                        </p:tgtEl>
                                        <p:attrNameLst>
                                          <p:attrName>style.visibility</p:attrName>
                                        </p:attrNameLst>
                                      </p:cBhvr>
                                      <p:to>
                                        <p:strVal val="visible"/>
                                      </p:to>
                                    </p:set>
                                    <p:animEffect transition="in" filter="strips(downLeft)">
                                      <p:cBhvr>
                                        <p:cTn id="55" dur="500"/>
                                        <p:tgtEl>
                                          <p:spTgt spid="86"/>
                                        </p:tgtEl>
                                      </p:cBhvr>
                                    </p:animEffect>
                                  </p:childTnLst>
                                </p:cTn>
                              </p:par>
                            </p:childTnLst>
                          </p:cTn>
                        </p:par>
                        <p:par>
                          <p:cTn id="56" fill="hold">
                            <p:stCondLst>
                              <p:cond delay="8500"/>
                            </p:stCondLst>
                            <p:childTnLst>
                              <p:par>
                                <p:cTn id="57" presetID="12" presetClass="entr" presetSubtype="4" fill="hold" grpId="0" nodeType="afterEffect">
                                  <p:stCondLst>
                                    <p:cond delay="0"/>
                                  </p:stCondLst>
                                  <p:childTnLst>
                                    <p:set>
                                      <p:cBhvr>
                                        <p:cTn id="58" dur="1" fill="hold">
                                          <p:stCondLst>
                                            <p:cond delay="0"/>
                                          </p:stCondLst>
                                        </p:cTn>
                                        <p:tgtEl>
                                          <p:spTgt spid="87"/>
                                        </p:tgtEl>
                                        <p:attrNameLst>
                                          <p:attrName>style.visibility</p:attrName>
                                        </p:attrNameLst>
                                      </p:cBhvr>
                                      <p:to>
                                        <p:strVal val="visible"/>
                                      </p:to>
                                    </p:set>
                                    <p:animEffect transition="in" filter="slide(fromBottom)">
                                      <p:cBhvr>
                                        <p:cTn id="59" dur="500"/>
                                        <p:tgtEl>
                                          <p:spTgt spid="87"/>
                                        </p:tgtEl>
                                      </p:cBhvr>
                                    </p:animEffect>
                                  </p:childTnLst>
                                </p:cTn>
                              </p:par>
                            </p:childTnLst>
                          </p:cTn>
                        </p:par>
                        <p:par>
                          <p:cTn id="60" fill="hold">
                            <p:stCondLst>
                              <p:cond delay="9000"/>
                            </p:stCondLst>
                            <p:childTnLst>
                              <p:par>
                                <p:cTn id="61" presetID="18" presetClass="entr" presetSubtype="12" fill="hold" nodeType="afterEffect">
                                  <p:stCondLst>
                                    <p:cond delay="0"/>
                                  </p:stCondLst>
                                  <p:childTnLst>
                                    <p:set>
                                      <p:cBhvr>
                                        <p:cTn id="62" dur="1" fill="hold">
                                          <p:stCondLst>
                                            <p:cond delay="0"/>
                                          </p:stCondLst>
                                        </p:cTn>
                                        <p:tgtEl>
                                          <p:spTgt spid="88"/>
                                        </p:tgtEl>
                                        <p:attrNameLst>
                                          <p:attrName>style.visibility</p:attrName>
                                        </p:attrNameLst>
                                      </p:cBhvr>
                                      <p:to>
                                        <p:strVal val="visible"/>
                                      </p:to>
                                    </p:set>
                                    <p:animEffect transition="in" filter="strips(downLeft)">
                                      <p:cBhvr>
                                        <p:cTn id="63" dur="500"/>
                                        <p:tgtEl>
                                          <p:spTgt spid="88"/>
                                        </p:tgtEl>
                                      </p:cBhvr>
                                    </p:animEffect>
                                  </p:childTnLst>
                                </p:cTn>
                              </p:par>
                            </p:childTnLst>
                          </p:cTn>
                        </p:par>
                        <p:par>
                          <p:cTn id="64" fill="hold">
                            <p:stCondLst>
                              <p:cond delay="9500"/>
                            </p:stCondLst>
                            <p:childTnLst>
                              <p:par>
                                <p:cTn id="65" presetID="12" presetClass="entr" presetSubtype="4" fill="hold" grpId="0" nodeType="afterEffect">
                                  <p:stCondLst>
                                    <p:cond delay="0"/>
                                  </p:stCondLst>
                                  <p:childTnLst>
                                    <p:set>
                                      <p:cBhvr>
                                        <p:cTn id="66" dur="1" fill="hold">
                                          <p:stCondLst>
                                            <p:cond delay="0"/>
                                          </p:stCondLst>
                                        </p:cTn>
                                        <p:tgtEl>
                                          <p:spTgt spid="89"/>
                                        </p:tgtEl>
                                        <p:attrNameLst>
                                          <p:attrName>style.visibility</p:attrName>
                                        </p:attrNameLst>
                                      </p:cBhvr>
                                      <p:to>
                                        <p:strVal val="visible"/>
                                      </p:to>
                                    </p:set>
                                    <p:animEffect transition="in" filter="slide(fromBottom)">
                                      <p:cBhvr>
                                        <p:cTn id="67" dur="500"/>
                                        <p:tgtEl>
                                          <p:spTgt spid="89"/>
                                        </p:tgtEl>
                                      </p:cBhvr>
                                    </p:animEffect>
                                  </p:childTnLst>
                                </p:cTn>
                              </p:par>
                            </p:childTnLst>
                          </p:cTn>
                        </p:par>
                        <p:par>
                          <p:cTn id="68" fill="hold">
                            <p:stCondLst>
                              <p:cond delay="10000"/>
                            </p:stCondLst>
                            <p:childTnLst>
                              <p:par>
                                <p:cTn id="69" presetID="18" presetClass="entr" presetSubtype="3" fill="hold" nodeType="afterEffect">
                                  <p:stCondLst>
                                    <p:cond delay="0"/>
                                  </p:stCondLst>
                                  <p:childTnLst>
                                    <p:set>
                                      <p:cBhvr>
                                        <p:cTn id="70" dur="1" fill="hold">
                                          <p:stCondLst>
                                            <p:cond delay="0"/>
                                          </p:stCondLst>
                                        </p:cTn>
                                        <p:tgtEl>
                                          <p:spTgt spid="93"/>
                                        </p:tgtEl>
                                        <p:attrNameLst>
                                          <p:attrName>style.visibility</p:attrName>
                                        </p:attrNameLst>
                                      </p:cBhvr>
                                      <p:to>
                                        <p:strVal val="visible"/>
                                      </p:to>
                                    </p:set>
                                    <p:animEffect transition="in" filter="strips(upRight)">
                                      <p:cBhvr>
                                        <p:cTn id="71" dur="500"/>
                                        <p:tgtEl>
                                          <p:spTgt spid="93"/>
                                        </p:tgtEl>
                                      </p:cBhvr>
                                    </p:animEffect>
                                  </p:childTnLst>
                                </p:cTn>
                              </p:par>
                            </p:childTnLst>
                          </p:cTn>
                        </p:par>
                        <p:par>
                          <p:cTn id="72" fill="hold">
                            <p:stCondLst>
                              <p:cond delay="10500"/>
                            </p:stCondLst>
                            <p:childTnLst>
                              <p:par>
                                <p:cTn id="73" presetID="12" presetClass="entr" presetSubtype="4" fill="hold" grpId="0" nodeType="afterEffect">
                                  <p:stCondLst>
                                    <p:cond delay="0"/>
                                  </p:stCondLst>
                                  <p:childTnLst>
                                    <p:set>
                                      <p:cBhvr>
                                        <p:cTn id="74" dur="1" fill="hold">
                                          <p:stCondLst>
                                            <p:cond delay="0"/>
                                          </p:stCondLst>
                                        </p:cTn>
                                        <p:tgtEl>
                                          <p:spTgt spid="94"/>
                                        </p:tgtEl>
                                        <p:attrNameLst>
                                          <p:attrName>style.visibility</p:attrName>
                                        </p:attrNameLst>
                                      </p:cBhvr>
                                      <p:to>
                                        <p:strVal val="visible"/>
                                      </p:to>
                                    </p:set>
                                    <p:animEffect transition="in" filter="slide(fromBottom)">
                                      <p:cBhvr>
                                        <p:cTn id="75" dur="500"/>
                                        <p:tgtEl>
                                          <p:spTgt spid="94"/>
                                        </p:tgtEl>
                                      </p:cBhvr>
                                    </p:animEffect>
                                  </p:childTnLst>
                                </p:cTn>
                              </p:par>
                            </p:childTnLst>
                          </p:cTn>
                        </p:par>
                        <p:par>
                          <p:cTn id="76" fill="hold">
                            <p:stCondLst>
                              <p:cond delay="11000"/>
                            </p:stCondLst>
                            <p:childTnLst>
                              <p:par>
                                <p:cTn id="77" presetID="18" presetClass="entr" presetSubtype="3" fill="hold" nodeType="afterEffect">
                                  <p:stCondLst>
                                    <p:cond delay="0"/>
                                  </p:stCondLst>
                                  <p:childTnLst>
                                    <p:set>
                                      <p:cBhvr>
                                        <p:cTn id="78" dur="1" fill="hold">
                                          <p:stCondLst>
                                            <p:cond delay="0"/>
                                          </p:stCondLst>
                                        </p:cTn>
                                        <p:tgtEl>
                                          <p:spTgt spid="95"/>
                                        </p:tgtEl>
                                        <p:attrNameLst>
                                          <p:attrName>style.visibility</p:attrName>
                                        </p:attrNameLst>
                                      </p:cBhvr>
                                      <p:to>
                                        <p:strVal val="visible"/>
                                      </p:to>
                                    </p:set>
                                    <p:animEffect transition="in" filter="strips(upRight)">
                                      <p:cBhvr>
                                        <p:cTn id="79" dur="500"/>
                                        <p:tgtEl>
                                          <p:spTgt spid="95"/>
                                        </p:tgtEl>
                                      </p:cBhvr>
                                    </p:animEffect>
                                  </p:childTnLst>
                                </p:cTn>
                              </p:par>
                            </p:childTnLst>
                          </p:cTn>
                        </p:par>
                        <p:par>
                          <p:cTn id="80" fill="hold">
                            <p:stCondLst>
                              <p:cond delay="11500"/>
                            </p:stCondLst>
                            <p:childTnLst>
                              <p:par>
                                <p:cTn id="81" presetID="12" presetClass="entr" presetSubtype="4" fill="hold" grpId="0" nodeType="afterEffect">
                                  <p:stCondLst>
                                    <p:cond delay="0"/>
                                  </p:stCondLst>
                                  <p:childTnLst>
                                    <p:set>
                                      <p:cBhvr>
                                        <p:cTn id="82" dur="1" fill="hold">
                                          <p:stCondLst>
                                            <p:cond delay="0"/>
                                          </p:stCondLst>
                                        </p:cTn>
                                        <p:tgtEl>
                                          <p:spTgt spid="96"/>
                                        </p:tgtEl>
                                        <p:attrNameLst>
                                          <p:attrName>style.visibility</p:attrName>
                                        </p:attrNameLst>
                                      </p:cBhvr>
                                      <p:to>
                                        <p:strVal val="visible"/>
                                      </p:to>
                                    </p:set>
                                    <p:animEffect transition="in" filter="slide(fromBottom)">
                                      <p:cBhvr>
                                        <p:cTn id="83" dur="500"/>
                                        <p:tgtEl>
                                          <p:spTgt spid="96"/>
                                        </p:tgtEl>
                                      </p:cBhvr>
                                    </p:animEffect>
                                  </p:childTnLst>
                                </p:cTn>
                              </p:par>
                            </p:childTnLst>
                          </p:cTn>
                        </p:par>
                        <p:par>
                          <p:cTn id="84" fill="hold">
                            <p:stCondLst>
                              <p:cond delay="12000"/>
                            </p:stCondLst>
                            <p:childTnLst>
                              <p:par>
                                <p:cTn id="85" presetID="2" presetClass="entr" presetSubtype="8" accel="50000" decel="50000" fill="hold" nodeType="afterEffect">
                                  <p:stCondLst>
                                    <p:cond delay="0"/>
                                  </p:stCondLst>
                                  <p:childTnLst>
                                    <p:set>
                                      <p:cBhvr>
                                        <p:cTn id="86" dur="1" fill="hold">
                                          <p:stCondLst>
                                            <p:cond delay="0"/>
                                          </p:stCondLst>
                                        </p:cTn>
                                        <p:tgtEl>
                                          <p:spTgt spid="48"/>
                                        </p:tgtEl>
                                        <p:attrNameLst>
                                          <p:attrName>style.visibility</p:attrName>
                                        </p:attrNameLst>
                                      </p:cBhvr>
                                      <p:to>
                                        <p:strVal val="visible"/>
                                      </p:to>
                                    </p:set>
                                    <p:anim calcmode="lin" valueType="num">
                                      <p:cBhvr additive="base">
                                        <p:cTn id="87" dur="500" fill="hold"/>
                                        <p:tgtEl>
                                          <p:spTgt spid="48"/>
                                        </p:tgtEl>
                                        <p:attrNameLst>
                                          <p:attrName>ppt_x</p:attrName>
                                        </p:attrNameLst>
                                      </p:cBhvr>
                                      <p:tavLst>
                                        <p:tav tm="0">
                                          <p:val>
                                            <p:strVal val="0-#ppt_w/2"/>
                                          </p:val>
                                        </p:tav>
                                        <p:tav tm="100000">
                                          <p:val>
                                            <p:strVal val="#ppt_x"/>
                                          </p:val>
                                        </p:tav>
                                      </p:tavLst>
                                    </p:anim>
                                    <p:anim calcmode="lin" valueType="num">
                                      <p:cBhvr additive="base">
                                        <p:cTn id="88" dur="500" fill="hold"/>
                                        <p:tgtEl>
                                          <p:spTgt spid="48"/>
                                        </p:tgtEl>
                                        <p:attrNameLst>
                                          <p:attrName>ppt_y</p:attrName>
                                        </p:attrNameLst>
                                      </p:cBhvr>
                                      <p:tavLst>
                                        <p:tav tm="0">
                                          <p:val>
                                            <p:strVal val="#ppt_y"/>
                                          </p:val>
                                        </p:tav>
                                        <p:tav tm="100000">
                                          <p:val>
                                            <p:strVal val="#ppt_y"/>
                                          </p:val>
                                        </p:tav>
                                      </p:tavLst>
                                    </p:anim>
                                  </p:childTnLst>
                                </p:cTn>
                              </p:par>
                              <p:par>
                                <p:cTn id="89" presetID="2" presetClass="entr" presetSubtype="8" accel="50000" decel="50000" fill="hold" nodeType="withEffect">
                                  <p:stCondLst>
                                    <p:cond delay="0"/>
                                  </p:stCondLst>
                                  <p:childTnLst>
                                    <p:set>
                                      <p:cBhvr>
                                        <p:cTn id="90" dur="1" fill="hold">
                                          <p:stCondLst>
                                            <p:cond delay="0"/>
                                          </p:stCondLst>
                                        </p:cTn>
                                        <p:tgtEl>
                                          <p:spTgt spid="65"/>
                                        </p:tgtEl>
                                        <p:attrNameLst>
                                          <p:attrName>style.visibility</p:attrName>
                                        </p:attrNameLst>
                                      </p:cBhvr>
                                      <p:to>
                                        <p:strVal val="visible"/>
                                      </p:to>
                                    </p:set>
                                    <p:anim calcmode="lin" valueType="num">
                                      <p:cBhvr additive="base">
                                        <p:cTn id="91" dur="500" fill="hold"/>
                                        <p:tgtEl>
                                          <p:spTgt spid="65"/>
                                        </p:tgtEl>
                                        <p:attrNameLst>
                                          <p:attrName>ppt_x</p:attrName>
                                        </p:attrNameLst>
                                      </p:cBhvr>
                                      <p:tavLst>
                                        <p:tav tm="0">
                                          <p:val>
                                            <p:strVal val="0-#ppt_w/2"/>
                                          </p:val>
                                        </p:tav>
                                        <p:tav tm="100000">
                                          <p:val>
                                            <p:strVal val="#ppt_x"/>
                                          </p:val>
                                        </p:tav>
                                      </p:tavLst>
                                    </p:anim>
                                    <p:anim calcmode="lin" valueType="num">
                                      <p:cBhvr additive="base">
                                        <p:cTn id="92" dur="500" fill="hold"/>
                                        <p:tgtEl>
                                          <p:spTgt spid="65"/>
                                        </p:tgtEl>
                                        <p:attrNameLst>
                                          <p:attrName>ppt_y</p:attrName>
                                        </p:attrNameLst>
                                      </p:cBhvr>
                                      <p:tavLst>
                                        <p:tav tm="0">
                                          <p:val>
                                            <p:strVal val="#ppt_y"/>
                                          </p:val>
                                        </p:tav>
                                        <p:tav tm="100000">
                                          <p:val>
                                            <p:strVal val="#ppt_y"/>
                                          </p:val>
                                        </p:tav>
                                      </p:tavLst>
                                    </p:anim>
                                  </p:childTnLst>
                                </p:cTn>
                              </p:par>
                            </p:childTnLst>
                          </p:cTn>
                        </p:par>
                        <p:par>
                          <p:cTn id="93" fill="hold">
                            <p:stCondLst>
                              <p:cond delay="12500"/>
                            </p:stCondLst>
                            <p:childTnLst>
                              <p:par>
                                <p:cTn id="94" presetID="2" presetClass="entr" presetSubtype="2" accel="50000" decel="50000" fill="hold" nodeType="afterEffect">
                                  <p:stCondLst>
                                    <p:cond delay="0"/>
                                  </p:stCondLst>
                                  <p:childTnLst>
                                    <p:set>
                                      <p:cBhvr>
                                        <p:cTn id="95" dur="1" fill="hold">
                                          <p:stCondLst>
                                            <p:cond delay="0"/>
                                          </p:stCondLst>
                                        </p:cTn>
                                        <p:tgtEl>
                                          <p:spTgt spid="53"/>
                                        </p:tgtEl>
                                        <p:attrNameLst>
                                          <p:attrName>style.visibility</p:attrName>
                                        </p:attrNameLst>
                                      </p:cBhvr>
                                      <p:to>
                                        <p:strVal val="visible"/>
                                      </p:to>
                                    </p:set>
                                    <p:anim calcmode="lin" valueType="num">
                                      <p:cBhvr additive="base">
                                        <p:cTn id="96" dur="500" fill="hold"/>
                                        <p:tgtEl>
                                          <p:spTgt spid="53"/>
                                        </p:tgtEl>
                                        <p:attrNameLst>
                                          <p:attrName>ppt_x</p:attrName>
                                        </p:attrNameLst>
                                      </p:cBhvr>
                                      <p:tavLst>
                                        <p:tav tm="0">
                                          <p:val>
                                            <p:strVal val="1+#ppt_w/2"/>
                                          </p:val>
                                        </p:tav>
                                        <p:tav tm="100000">
                                          <p:val>
                                            <p:strVal val="#ppt_x"/>
                                          </p:val>
                                        </p:tav>
                                      </p:tavLst>
                                    </p:anim>
                                    <p:anim calcmode="lin" valueType="num">
                                      <p:cBhvr additive="base">
                                        <p:cTn id="97" dur="500" fill="hold"/>
                                        <p:tgtEl>
                                          <p:spTgt spid="53"/>
                                        </p:tgtEl>
                                        <p:attrNameLst>
                                          <p:attrName>ppt_y</p:attrName>
                                        </p:attrNameLst>
                                      </p:cBhvr>
                                      <p:tavLst>
                                        <p:tav tm="0">
                                          <p:val>
                                            <p:strVal val="#ppt_y"/>
                                          </p:val>
                                        </p:tav>
                                        <p:tav tm="100000">
                                          <p:val>
                                            <p:strVal val="#ppt_y"/>
                                          </p:val>
                                        </p:tav>
                                      </p:tavLst>
                                    </p:anim>
                                  </p:childTnLst>
                                </p:cTn>
                              </p:par>
                              <p:par>
                                <p:cTn id="98" presetID="2" presetClass="entr" presetSubtype="8" accel="50000" decel="50000" fill="hold" nodeType="withEffect">
                                  <p:stCondLst>
                                    <p:cond delay="0"/>
                                  </p:stCondLst>
                                  <p:childTnLst>
                                    <p:set>
                                      <p:cBhvr>
                                        <p:cTn id="99" dur="1" fill="hold">
                                          <p:stCondLst>
                                            <p:cond delay="0"/>
                                          </p:stCondLst>
                                        </p:cTn>
                                        <p:tgtEl>
                                          <p:spTgt spid="70"/>
                                        </p:tgtEl>
                                        <p:attrNameLst>
                                          <p:attrName>style.visibility</p:attrName>
                                        </p:attrNameLst>
                                      </p:cBhvr>
                                      <p:to>
                                        <p:strVal val="visible"/>
                                      </p:to>
                                    </p:set>
                                    <p:anim calcmode="lin" valueType="num">
                                      <p:cBhvr additive="base">
                                        <p:cTn id="100" dur="500" fill="hold"/>
                                        <p:tgtEl>
                                          <p:spTgt spid="70"/>
                                        </p:tgtEl>
                                        <p:attrNameLst>
                                          <p:attrName>ppt_x</p:attrName>
                                        </p:attrNameLst>
                                      </p:cBhvr>
                                      <p:tavLst>
                                        <p:tav tm="0">
                                          <p:val>
                                            <p:strVal val="0-#ppt_w/2"/>
                                          </p:val>
                                        </p:tav>
                                        <p:tav tm="100000">
                                          <p:val>
                                            <p:strVal val="#ppt_x"/>
                                          </p:val>
                                        </p:tav>
                                      </p:tavLst>
                                    </p:anim>
                                    <p:anim calcmode="lin" valueType="num">
                                      <p:cBhvr additive="base">
                                        <p:cTn id="101" dur="500" fill="hold"/>
                                        <p:tgtEl>
                                          <p:spTgt spid="70"/>
                                        </p:tgtEl>
                                        <p:attrNameLst>
                                          <p:attrName>ppt_y</p:attrName>
                                        </p:attrNameLst>
                                      </p:cBhvr>
                                      <p:tavLst>
                                        <p:tav tm="0">
                                          <p:val>
                                            <p:strVal val="#ppt_y"/>
                                          </p:val>
                                        </p:tav>
                                        <p:tav tm="100000">
                                          <p:val>
                                            <p:strVal val="#ppt_y"/>
                                          </p:val>
                                        </p:tav>
                                      </p:tavLst>
                                    </p:anim>
                                  </p:childTnLst>
                                </p:cTn>
                              </p:par>
                            </p:childTnLst>
                          </p:cTn>
                        </p:par>
                        <p:par>
                          <p:cTn id="102" fill="hold">
                            <p:stCondLst>
                              <p:cond delay="13000"/>
                            </p:stCondLst>
                            <p:childTnLst>
                              <p:par>
                                <p:cTn id="103" presetID="2" presetClass="entr" presetSubtype="2" accel="50000" decel="50000" fill="hold" nodeType="afterEffect">
                                  <p:stCondLst>
                                    <p:cond delay="0"/>
                                  </p:stCondLst>
                                  <p:childTnLst>
                                    <p:set>
                                      <p:cBhvr>
                                        <p:cTn id="104" dur="1" fill="hold">
                                          <p:stCondLst>
                                            <p:cond delay="0"/>
                                          </p:stCondLst>
                                        </p:cTn>
                                        <p:tgtEl>
                                          <p:spTgt spid="58"/>
                                        </p:tgtEl>
                                        <p:attrNameLst>
                                          <p:attrName>style.visibility</p:attrName>
                                        </p:attrNameLst>
                                      </p:cBhvr>
                                      <p:to>
                                        <p:strVal val="visible"/>
                                      </p:to>
                                    </p:set>
                                    <p:anim calcmode="lin" valueType="num">
                                      <p:cBhvr additive="base">
                                        <p:cTn id="105" dur="500" fill="hold"/>
                                        <p:tgtEl>
                                          <p:spTgt spid="58"/>
                                        </p:tgtEl>
                                        <p:attrNameLst>
                                          <p:attrName>ppt_x</p:attrName>
                                        </p:attrNameLst>
                                      </p:cBhvr>
                                      <p:tavLst>
                                        <p:tav tm="0">
                                          <p:val>
                                            <p:strVal val="1+#ppt_w/2"/>
                                          </p:val>
                                        </p:tav>
                                        <p:tav tm="100000">
                                          <p:val>
                                            <p:strVal val="#ppt_x"/>
                                          </p:val>
                                        </p:tav>
                                      </p:tavLst>
                                    </p:anim>
                                    <p:anim calcmode="lin" valueType="num">
                                      <p:cBhvr additive="base">
                                        <p:cTn id="106" dur="500" fill="hold"/>
                                        <p:tgtEl>
                                          <p:spTgt spid="58"/>
                                        </p:tgtEl>
                                        <p:attrNameLst>
                                          <p:attrName>ppt_y</p:attrName>
                                        </p:attrNameLst>
                                      </p:cBhvr>
                                      <p:tavLst>
                                        <p:tav tm="0">
                                          <p:val>
                                            <p:strVal val="#ppt_y"/>
                                          </p:val>
                                        </p:tav>
                                        <p:tav tm="100000">
                                          <p:val>
                                            <p:strVal val="#ppt_y"/>
                                          </p:val>
                                        </p:tav>
                                      </p:tavLst>
                                    </p:anim>
                                  </p:childTnLst>
                                </p:cTn>
                              </p:par>
                              <p:par>
                                <p:cTn id="107" presetID="2" presetClass="entr" presetSubtype="8" accel="50000" decel="50000" fill="hold" nodeType="withEffect">
                                  <p:stCondLst>
                                    <p:cond delay="0"/>
                                  </p:stCondLst>
                                  <p:childTnLst>
                                    <p:set>
                                      <p:cBhvr>
                                        <p:cTn id="108" dur="1" fill="hold">
                                          <p:stCondLst>
                                            <p:cond delay="0"/>
                                          </p:stCondLst>
                                        </p:cTn>
                                        <p:tgtEl>
                                          <p:spTgt spid="74"/>
                                        </p:tgtEl>
                                        <p:attrNameLst>
                                          <p:attrName>style.visibility</p:attrName>
                                        </p:attrNameLst>
                                      </p:cBhvr>
                                      <p:to>
                                        <p:strVal val="visible"/>
                                      </p:to>
                                    </p:set>
                                    <p:anim calcmode="lin" valueType="num">
                                      <p:cBhvr additive="base">
                                        <p:cTn id="109" dur="500" fill="hold"/>
                                        <p:tgtEl>
                                          <p:spTgt spid="74"/>
                                        </p:tgtEl>
                                        <p:attrNameLst>
                                          <p:attrName>ppt_x</p:attrName>
                                        </p:attrNameLst>
                                      </p:cBhvr>
                                      <p:tavLst>
                                        <p:tav tm="0">
                                          <p:val>
                                            <p:strVal val="0-#ppt_w/2"/>
                                          </p:val>
                                        </p:tav>
                                        <p:tav tm="100000">
                                          <p:val>
                                            <p:strVal val="#ppt_x"/>
                                          </p:val>
                                        </p:tav>
                                      </p:tavLst>
                                    </p:anim>
                                    <p:anim calcmode="lin" valueType="num">
                                      <p:cBhvr additive="base">
                                        <p:cTn id="110" dur="500" fill="hold"/>
                                        <p:tgtEl>
                                          <p:spTgt spid="7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p:bldP spid="72" grpId="0"/>
      <p:bldP spid="78" grpId="0"/>
      <p:bldP spid="83" grpId="0"/>
      <p:bldP spid="87" grpId="0"/>
      <p:bldP spid="89" grpId="0"/>
      <p:bldP spid="94" grpId="0"/>
      <p:bldP spid="9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Oval 5"/>
          <p:cNvSpPr>
            <a:spLocks noChangeArrowheads="1"/>
          </p:cNvSpPr>
          <p:nvPr/>
        </p:nvSpPr>
        <p:spPr bwMode="auto">
          <a:xfrm>
            <a:off x="1303508" y="2051844"/>
            <a:ext cx="1521818" cy="1522413"/>
          </a:xfrm>
          <a:prstGeom prst="ellips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lIns="91422" tIns="45711" rIns="91422" bIns="45711"/>
          <a:lstStyle/>
          <a:p>
            <a:endParaRPr lang="id-ID"/>
          </a:p>
        </p:txBody>
      </p:sp>
      <p:grpSp>
        <p:nvGrpSpPr>
          <p:cNvPr id="25" name="Group 24"/>
          <p:cNvGrpSpPr/>
          <p:nvPr/>
        </p:nvGrpSpPr>
        <p:grpSpPr bwMode="auto">
          <a:xfrm>
            <a:off x="1130448" y="1878014"/>
            <a:ext cx="1867937" cy="1868487"/>
            <a:chOff x="1119258" y="2257147"/>
            <a:chExt cx="1868076" cy="1868076"/>
          </a:xfrm>
        </p:grpSpPr>
        <p:sp>
          <p:nvSpPr>
            <p:cNvPr id="136253" name="Freeform 6"/>
            <p:cNvSpPr/>
            <p:nvPr/>
          </p:nvSpPr>
          <p:spPr bwMode="auto">
            <a:xfrm>
              <a:off x="2495041" y="2394505"/>
              <a:ext cx="356034" cy="354935"/>
            </a:xfrm>
            <a:custGeom>
              <a:avLst/>
              <a:gdLst>
                <a:gd name="T0" fmla="*/ 612368160 w 207"/>
                <a:gd name="T1" fmla="*/ 537330238 h 206"/>
                <a:gd name="T2" fmla="*/ 76915384 w 207"/>
                <a:gd name="T3" fmla="*/ 0 h 206"/>
                <a:gd name="T4" fmla="*/ 0 w 207"/>
                <a:gd name="T5" fmla="*/ 130621249 h 206"/>
                <a:gd name="T6" fmla="*/ 482202474 w 207"/>
                <a:gd name="T7" fmla="*/ 611547836 h 206"/>
                <a:gd name="T8" fmla="*/ 612368160 w 207"/>
                <a:gd name="T9" fmla="*/ 537330238 h 20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6254" name="Freeform 7"/>
            <p:cNvSpPr/>
            <p:nvPr/>
          </p:nvSpPr>
          <p:spPr bwMode="auto">
            <a:xfrm>
              <a:off x="2075273" y="2257147"/>
              <a:ext cx="427460" cy="191203"/>
            </a:xfrm>
            <a:custGeom>
              <a:avLst/>
              <a:gdLst>
                <a:gd name="T0" fmla="*/ 0 w 248"/>
                <a:gd name="T1" fmla="*/ 0 h 111"/>
                <a:gd name="T2" fmla="*/ 0 w 248"/>
                <a:gd name="T3" fmla="*/ 151325978 h 111"/>
                <a:gd name="T4" fmla="*/ 659539755 w 248"/>
                <a:gd name="T5" fmla="*/ 329356642 h 111"/>
                <a:gd name="T6" fmla="*/ 736782466 w 248"/>
                <a:gd name="T7" fmla="*/ 198801166 h 111"/>
                <a:gd name="T8" fmla="*/ 0 w 248"/>
                <a:gd name="T9" fmla="*/ 0 h 11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6255" name="Freeform 8"/>
            <p:cNvSpPr/>
            <p:nvPr/>
          </p:nvSpPr>
          <p:spPr bwMode="auto">
            <a:xfrm>
              <a:off x="2796131" y="2743946"/>
              <a:ext cx="191203" cy="425262"/>
            </a:xfrm>
            <a:custGeom>
              <a:avLst/>
              <a:gdLst>
                <a:gd name="T0" fmla="*/ 133523428 w 111"/>
                <a:gd name="T1" fmla="*/ 0 h 247"/>
                <a:gd name="T2" fmla="*/ 0 w 111"/>
                <a:gd name="T3" fmla="*/ 77070559 h 247"/>
                <a:gd name="T4" fmla="*/ 178030664 w 111"/>
                <a:gd name="T5" fmla="*/ 732177201 h 247"/>
                <a:gd name="T6" fmla="*/ 329356642 w 111"/>
                <a:gd name="T7" fmla="*/ 732177201 h 247"/>
                <a:gd name="T8" fmla="*/ 133523428 w 111"/>
                <a:gd name="T9" fmla="*/ 0 h 2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6256" name="Freeform 9"/>
            <p:cNvSpPr/>
            <p:nvPr/>
          </p:nvSpPr>
          <p:spPr bwMode="auto">
            <a:xfrm>
              <a:off x="2796131" y="3213162"/>
              <a:ext cx="191203" cy="427460"/>
            </a:xfrm>
            <a:custGeom>
              <a:avLst/>
              <a:gdLst>
                <a:gd name="T0" fmla="*/ 178030664 w 111"/>
                <a:gd name="T1" fmla="*/ 0 h 248"/>
                <a:gd name="T2" fmla="*/ 0 w 111"/>
                <a:gd name="T3" fmla="*/ 659539755 h 248"/>
                <a:gd name="T4" fmla="*/ 133523428 w 111"/>
                <a:gd name="T5" fmla="*/ 736782466 h 248"/>
                <a:gd name="T6" fmla="*/ 329356642 w 111"/>
                <a:gd name="T7" fmla="*/ 0 h 248"/>
                <a:gd name="T8" fmla="*/ 178030664 w 111"/>
                <a:gd name="T9" fmla="*/ 0 h 2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6257" name="Freeform 10"/>
            <p:cNvSpPr/>
            <p:nvPr/>
          </p:nvSpPr>
          <p:spPr bwMode="auto">
            <a:xfrm>
              <a:off x="2495041" y="3632930"/>
              <a:ext cx="356034" cy="356034"/>
            </a:xfrm>
            <a:custGeom>
              <a:avLst/>
              <a:gdLst>
                <a:gd name="T0" fmla="*/ 612368160 w 207"/>
                <a:gd name="T1" fmla="*/ 76915384 h 207"/>
                <a:gd name="T2" fmla="*/ 482202474 w 207"/>
                <a:gd name="T3" fmla="*/ 0 h 207"/>
                <a:gd name="T4" fmla="*/ 0 w 207"/>
                <a:gd name="T5" fmla="*/ 482202474 h 207"/>
                <a:gd name="T6" fmla="*/ 76915384 w 207"/>
                <a:gd name="T7" fmla="*/ 612368160 h 207"/>
                <a:gd name="T8" fmla="*/ 612368160 w 207"/>
                <a:gd name="T9" fmla="*/ 76915384 h 20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6258" name="Freeform 11"/>
            <p:cNvSpPr/>
            <p:nvPr/>
          </p:nvSpPr>
          <p:spPr bwMode="auto">
            <a:xfrm>
              <a:off x="2075273" y="3936217"/>
              <a:ext cx="427460" cy="189006"/>
            </a:xfrm>
            <a:custGeom>
              <a:avLst/>
              <a:gdLst>
                <a:gd name="T0" fmla="*/ 736782466 w 248"/>
                <a:gd name="T1" fmla="*/ 129902106 h 110"/>
                <a:gd name="T2" fmla="*/ 659539755 w 248"/>
                <a:gd name="T3" fmla="*/ 0 h 110"/>
                <a:gd name="T4" fmla="*/ 0 w 248"/>
                <a:gd name="T5" fmla="*/ 174187930 h 110"/>
                <a:gd name="T6" fmla="*/ 0 w 248"/>
                <a:gd name="T7" fmla="*/ 324756982 h 110"/>
                <a:gd name="T8" fmla="*/ 736782466 w 248"/>
                <a:gd name="T9" fmla="*/ 129902106 h 1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2" name="Freeform 12"/>
            <p:cNvSpPr/>
            <p:nvPr/>
          </p:nvSpPr>
          <p:spPr bwMode="auto">
            <a:xfrm>
              <a:off x="1605927" y="3936352"/>
              <a:ext cx="425537" cy="188871"/>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1">
                <a:lumMod val="75000"/>
                <a:alpha val="24000"/>
              </a:schemeClr>
            </a:solidFill>
            <a:ln>
              <a:noFill/>
            </a:ln>
          </p:spPr>
          <p:txBody>
            <a:bodyPr/>
            <a:lstStyle/>
            <a:p>
              <a:pPr defTabSz="913765">
                <a:defRPr/>
              </a:pPr>
              <a:endParaRPr lang="id-ID">
                <a:latin typeface="+mn-lt"/>
                <a:ea typeface="+mn-ea"/>
              </a:endParaRPr>
            </a:p>
          </p:txBody>
        </p:sp>
        <p:sp>
          <p:nvSpPr>
            <p:cNvPr id="33" name="Freeform 13"/>
            <p:cNvSpPr/>
            <p:nvPr/>
          </p:nvSpPr>
          <p:spPr bwMode="auto">
            <a:xfrm>
              <a:off x="1256605" y="3633206"/>
              <a:ext cx="354879" cy="355522"/>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1">
                <a:lumMod val="75000"/>
                <a:alpha val="24000"/>
              </a:schemeClr>
            </a:solidFill>
            <a:ln>
              <a:noFill/>
            </a:ln>
          </p:spPr>
          <p:txBody>
            <a:bodyPr/>
            <a:lstStyle/>
            <a:p>
              <a:pPr defTabSz="913765">
                <a:defRPr/>
              </a:pPr>
              <a:endParaRPr lang="id-ID">
                <a:latin typeface="+mn-lt"/>
                <a:ea typeface="+mn-ea"/>
              </a:endParaRPr>
            </a:p>
          </p:txBody>
        </p:sp>
        <p:sp>
          <p:nvSpPr>
            <p:cNvPr id="34" name="Freeform 14"/>
            <p:cNvSpPr/>
            <p:nvPr/>
          </p:nvSpPr>
          <p:spPr bwMode="auto">
            <a:xfrm>
              <a:off x="1119258" y="3213405"/>
              <a:ext cx="191333" cy="426943"/>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1">
                <a:lumMod val="75000"/>
                <a:alpha val="24000"/>
              </a:schemeClr>
            </a:solidFill>
            <a:ln>
              <a:noFill/>
            </a:ln>
          </p:spPr>
          <p:txBody>
            <a:bodyPr/>
            <a:lstStyle/>
            <a:p>
              <a:pPr defTabSz="913765">
                <a:defRPr/>
              </a:pPr>
              <a:endParaRPr lang="id-ID">
                <a:latin typeface="+mn-lt"/>
                <a:ea typeface="+mn-ea"/>
              </a:endParaRPr>
            </a:p>
          </p:txBody>
        </p:sp>
        <p:sp>
          <p:nvSpPr>
            <p:cNvPr id="35" name="Freeform 15"/>
            <p:cNvSpPr/>
            <p:nvPr/>
          </p:nvSpPr>
          <p:spPr bwMode="auto">
            <a:xfrm>
              <a:off x="1119258" y="2743609"/>
              <a:ext cx="191333" cy="425356"/>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1">
                <a:lumMod val="75000"/>
                <a:alpha val="25000"/>
              </a:schemeClr>
            </a:solidFill>
            <a:ln>
              <a:noFill/>
            </a:ln>
          </p:spPr>
          <p:txBody>
            <a:bodyPr/>
            <a:lstStyle/>
            <a:p>
              <a:pPr defTabSz="913765">
                <a:defRPr/>
              </a:pPr>
              <a:endParaRPr lang="id-ID">
                <a:latin typeface="+mn-lt"/>
                <a:ea typeface="+mn-ea"/>
              </a:endParaRPr>
            </a:p>
          </p:txBody>
        </p:sp>
        <p:sp>
          <p:nvSpPr>
            <p:cNvPr id="36" name="Freeform 16"/>
            <p:cNvSpPr/>
            <p:nvPr/>
          </p:nvSpPr>
          <p:spPr bwMode="auto">
            <a:xfrm>
              <a:off x="1256605" y="2394436"/>
              <a:ext cx="354879" cy="354728"/>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1">
                <a:lumMod val="75000"/>
                <a:alpha val="25000"/>
              </a:schemeClr>
            </a:solidFill>
            <a:ln>
              <a:noFill/>
            </a:ln>
          </p:spPr>
          <p:txBody>
            <a:bodyPr/>
            <a:lstStyle/>
            <a:p>
              <a:pPr defTabSz="913765">
                <a:defRPr/>
              </a:pPr>
              <a:endParaRPr lang="id-ID">
                <a:latin typeface="+mn-lt"/>
                <a:ea typeface="+mn-ea"/>
              </a:endParaRPr>
            </a:p>
          </p:txBody>
        </p:sp>
        <p:sp>
          <p:nvSpPr>
            <p:cNvPr id="37" name="Freeform 17"/>
            <p:cNvSpPr/>
            <p:nvPr/>
          </p:nvSpPr>
          <p:spPr bwMode="auto">
            <a:xfrm>
              <a:off x="1605927" y="2257147"/>
              <a:ext cx="425537" cy="191252"/>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1">
                <a:lumMod val="75000"/>
                <a:alpha val="25000"/>
              </a:schemeClr>
            </a:solidFill>
            <a:ln>
              <a:noFill/>
            </a:ln>
          </p:spPr>
          <p:txBody>
            <a:bodyPr/>
            <a:lstStyle/>
            <a:p>
              <a:pPr defTabSz="913765">
                <a:defRPr/>
              </a:pPr>
              <a:endParaRPr lang="id-ID">
                <a:latin typeface="+mn-lt"/>
                <a:ea typeface="+mn-ea"/>
              </a:endParaRPr>
            </a:p>
          </p:txBody>
        </p:sp>
      </p:grpSp>
      <p:sp>
        <p:nvSpPr>
          <p:cNvPr id="38" name="Oval 5"/>
          <p:cNvSpPr>
            <a:spLocks noChangeArrowheads="1"/>
          </p:cNvSpPr>
          <p:nvPr/>
        </p:nvSpPr>
        <p:spPr bwMode="auto">
          <a:xfrm>
            <a:off x="3984351" y="2051844"/>
            <a:ext cx="1521817" cy="1522413"/>
          </a:xfrm>
          <a:prstGeom prst="ellipse">
            <a:avLst/>
          </a:prstGeom>
          <a:solidFill>
            <a:schemeClr val="accent3"/>
          </a:solidFill>
          <a:ln>
            <a:noFill/>
          </a:ln>
        </p:spPr>
        <p:txBody>
          <a:bodyPr lIns="91422" tIns="45711" rIns="91422" bIns="45711"/>
          <a:lstStyle/>
          <a:p>
            <a:endParaRPr lang="id-ID"/>
          </a:p>
        </p:txBody>
      </p:sp>
      <p:grpSp>
        <p:nvGrpSpPr>
          <p:cNvPr id="39" name="Group 38"/>
          <p:cNvGrpSpPr/>
          <p:nvPr/>
        </p:nvGrpSpPr>
        <p:grpSpPr bwMode="auto">
          <a:xfrm>
            <a:off x="3810498" y="1878014"/>
            <a:ext cx="1867937" cy="1868487"/>
            <a:chOff x="3800237" y="2257147"/>
            <a:chExt cx="1868076" cy="1868076"/>
          </a:xfrm>
        </p:grpSpPr>
        <p:sp>
          <p:nvSpPr>
            <p:cNvPr id="44" name="Freeform 6"/>
            <p:cNvSpPr/>
            <p:nvPr/>
          </p:nvSpPr>
          <p:spPr bwMode="auto">
            <a:xfrm>
              <a:off x="5176087" y="2394436"/>
              <a:ext cx="355673" cy="354728"/>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3"/>
            </a:solidFill>
            <a:ln>
              <a:noFill/>
            </a:ln>
          </p:spPr>
          <p:txBody>
            <a:bodyPr/>
            <a:lstStyle/>
            <a:p>
              <a:pPr defTabSz="913765">
                <a:defRPr/>
              </a:pPr>
              <a:endParaRPr lang="id-ID">
                <a:latin typeface="+mn-lt"/>
                <a:ea typeface="+mn-ea"/>
              </a:endParaRPr>
            </a:p>
          </p:txBody>
        </p:sp>
        <p:sp>
          <p:nvSpPr>
            <p:cNvPr id="45" name="Freeform 7"/>
            <p:cNvSpPr/>
            <p:nvPr/>
          </p:nvSpPr>
          <p:spPr bwMode="auto">
            <a:xfrm>
              <a:off x="4756107" y="2257147"/>
              <a:ext cx="427919" cy="191252"/>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3"/>
            </a:solidFill>
            <a:ln>
              <a:noFill/>
            </a:ln>
          </p:spPr>
          <p:txBody>
            <a:bodyPr/>
            <a:lstStyle/>
            <a:p>
              <a:pPr defTabSz="913765">
                <a:defRPr/>
              </a:pPr>
              <a:endParaRPr lang="id-ID">
                <a:latin typeface="+mn-lt"/>
                <a:ea typeface="+mn-ea"/>
              </a:endParaRPr>
            </a:p>
          </p:txBody>
        </p:sp>
        <p:sp>
          <p:nvSpPr>
            <p:cNvPr id="46" name="Freeform 8"/>
            <p:cNvSpPr/>
            <p:nvPr/>
          </p:nvSpPr>
          <p:spPr bwMode="auto">
            <a:xfrm>
              <a:off x="5476980" y="2743609"/>
              <a:ext cx="191333" cy="425356"/>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3"/>
            </a:solidFill>
            <a:ln>
              <a:noFill/>
            </a:ln>
          </p:spPr>
          <p:txBody>
            <a:bodyPr/>
            <a:lstStyle/>
            <a:p>
              <a:pPr defTabSz="913765">
                <a:defRPr/>
              </a:pPr>
              <a:endParaRPr lang="id-ID">
                <a:latin typeface="+mn-lt"/>
                <a:ea typeface="+mn-ea"/>
              </a:endParaRPr>
            </a:p>
          </p:txBody>
        </p:sp>
        <p:sp>
          <p:nvSpPr>
            <p:cNvPr id="47" name="Freeform 9"/>
            <p:cNvSpPr/>
            <p:nvPr/>
          </p:nvSpPr>
          <p:spPr bwMode="auto">
            <a:xfrm>
              <a:off x="5476980" y="3213405"/>
              <a:ext cx="191333" cy="426943"/>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3"/>
            </a:solidFill>
            <a:ln>
              <a:noFill/>
            </a:ln>
          </p:spPr>
          <p:txBody>
            <a:bodyPr/>
            <a:lstStyle/>
            <a:p>
              <a:pPr defTabSz="913765">
                <a:defRPr/>
              </a:pPr>
              <a:endParaRPr lang="id-ID">
                <a:latin typeface="+mn-lt"/>
                <a:ea typeface="+mn-ea"/>
              </a:endParaRPr>
            </a:p>
          </p:txBody>
        </p:sp>
        <p:sp>
          <p:nvSpPr>
            <p:cNvPr id="50" name="Freeform 10"/>
            <p:cNvSpPr/>
            <p:nvPr/>
          </p:nvSpPr>
          <p:spPr bwMode="auto">
            <a:xfrm>
              <a:off x="5176087" y="3633206"/>
              <a:ext cx="355673" cy="355522"/>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3"/>
            </a:solidFill>
            <a:ln>
              <a:noFill/>
            </a:ln>
          </p:spPr>
          <p:txBody>
            <a:bodyPr/>
            <a:lstStyle/>
            <a:p>
              <a:pPr defTabSz="913765">
                <a:defRPr/>
              </a:pPr>
              <a:endParaRPr lang="id-ID">
                <a:latin typeface="+mn-lt"/>
                <a:ea typeface="+mn-ea"/>
              </a:endParaRPr>
            </a:p>
          </p:txBody>
        </p:sp>
        <p:sp>
          <p:nvSpPr>
            <p:cNvPr id="51" name="Freeform 11"/>
            <p:cNvSpPr/>
            <p:nvPr/>
          </p:nvSpPr>
          <p:spPr bwMode="auto">
            <a:xfrm>
              <a:off x="4756107" y="3936352"/>
              <a:ext cx="427919" cy="188871"/>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3"/>
            </a:solidFill>
            <a:ln>
              <a:noFill/>
            </a:ln>
          </p:spPr>
          <p:txBody>
            <a:bodyPr/>
            <a:lstStyle/>
            <a:p>
              <a:pPr defTabSz="913765">
                <a:defRPr/>
              </a:pPr>
              <a:endParaRPr lang="id-ID">
                <a:latin typeface="+mn-lt"/>
                <a:ea typeface="+mn-ea"/>
              </a:endParaRPr>
            </a:p>
          </p:txBody>
        </p:sp>
        <p:sp>
          <p:nvSpPr>
            <p:cNvPr id="52" name="Freeform 12"/>
            <p:cNvSpPr/>
            <p:nvPr/>
          </p:nvSpPr>
          <p:spPr bwMode="auto">
            <a:xfrm>
              <a:off x="4286906" y="3936352"/>
              <a:ext cx="425537" cy="188871"/>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3"/>
            </a:solidFill>
            <a:ln>
              <a:noFill/>
            </a:ln>
          </p:spPr>
          <p:txBody>
            <a:bodyPr/>
            <a:lstStyle/>
            <a:p>
              <a:pPr defTabSz="913765">
                <a:defRPr/>
              </a:pPr>
              <a:endParaRPr lang="id-ID">
                <a:latin typeface="+mn-lt"/>
                <a:ea typeface="+mn-ea"/>
              </a:endParaRPr>
            </a:p>
          </p:txBody>
        </p:sp>
        <p:sp>
          <p:nvSpPr>
            <p:cNvPr id="53" name="Freeform 13"/>
            <p:cNvSpPr/>
            <p:nvPr/>
          </p:nvSpPr>
          <p:spPr bwMode="auto">
            <a:xfrm>
              <a:off x="3937584" y="3633206"/>
              <a:ext cx="354879" cy="355522"/>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3"/>
            </a:solidFill>
            <a:ln>
              <a:noFill/>
            </a:ln>
          </p:spPr>
          <p:txBody>
            <a:bodyPr/>
            <a:lstStyle/>
            <a:p>
              <a:pPr defTabSz="913765">
                <a:defRPr/>
              </a:pPr>
              <a:endParaRPr lang="id-ID">
                <a:latin typeface="+mn-lt"/>
                <a:ea typeface="+mn-ea"/>
              </a:endParaRPr>
            </a:p>
          </p:txBody>
        </p:sp>
        <p:sp>
          <p:nvSpPr>
            <p:cNvPr id="54" name="Freeform 14"/>
            <p:cNvSpPr/>
            <p:nvPr/>
          </p:nvSpPr>
          <p:spPr bwMode="auto">
            <a:xfrm>
              <a:off x="3800237" y="3213405"/>
              <a:ext cx="191333" cy="426943"/>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3"/>
            </a:solidFill>
            <a:ln>
              <a:noFill/>
            </a:ln>
          </p:spPr>
          <p:txBody>
            <a:bodyPr/>
            <a:lstStyle/>
            <a:p>
              <a:pPr defTabSz="913765">
                <a:defRPr/>
              </a:pPr>
              <a:endParaRPr lang="id-ID">
                <a:latin typeface="+mn-lt"/>
                <a:ea typeface="+mn-ea"/>
              </a:endParaRPr>
            </a:p>
          </p:txBody>
        </p:sp>
        <p:sp>
          <p:nvSpPr>
            <p:cNvPr id="55" name="Freeform 15"/>
            <p:cNvSpPr/>
            <p:nvPr/>
          </p:nvSpPr>
          <p:spPr bwMode="auto">
            <a:xfrm>
              <a:off x="3800237" y="2743609"/>
              <a:ext cx="191333" cy="425356"/>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3"/>
            </a:solidFill>
            <a:ln>
              <a:noFill/>
            </a:ln>
          </p:spPr>
          <p:txBody>
            <a:bodyPr/>
            <a:lstStyle/>
            <a:p>
              <a:pPr defTabSz="913765">
                <a:defRPr/>
              </a:pPr>
              <a:endParaRPr lang="id-ID">
                <a:latin typeface="+mn-lt"/>
                <a:ea typeface="+mn-ea"/>
              </a:endParaRPr>
            </a:p>
          </p:txBody>
        </p:sp>
        <p:sp>
          <p:nvSpPr>
            <p:cNvPr id="56" name="Freeform 16"/>
            <p:cNvSpPr/>
            <p:nvPr/>
          </p:nvSpPr>
          <p:spPr bwMode="auto">
            <a:xfrm>
              <a:off x="3937584" y="2394436"/>
              <a:ext cx="354879" cy="354728"/>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3">
                <a:alpha val="25000"/>
              </a:schemeClr>
            </a:solidFill>
            <a:ln>
              <a:noFill/>
            </a:ln>
          </p:spPr>
          <p:txBody>
            <a:bodyPr/>
            <a:lstStyle/>
            <a:p>
              <a:pPr defTabSz="913765">
                <a:defRPr/>
              </a:pPr>
              <a:endParaRPr lang="id-ID">
                <a:latin typeface="+mn-lt"/>
                <a:ea typeface="+mn-ea"/>
              </a:endParaRPr>
            </a:p>
          </p:txBody>
        </p:sp>
        <p:sp>
          <p:nvSpPr>
            <p:cNvPr id="58" name="Freeform 17"/>
            <p:cNvSpPr/>
            <p:nvPr/>
          </p:nvSpPr>
          <p:spPr bwMode="auto">
            <a:xfrm>
              <a:off x="4286906" y="2257147"/>
              <a:ext cx="425537" cy="191252"/>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3">
                <a:alpha val="25000"/>
              </a:schemeClr>
            </a:solidFill>
            <a:ln>
              <a:noFill/>
            </a:ln>
          </p:spPr>
          <p:txBody>
            <a:bodyPr/>
            <a:lstStyle/>
            <a:p>
              <a:pPr defTabSz="913765">
                <a:defRPr/>
              </a:pPr>
              <a:endParaRPr lang="id-ID">
                <a:latin typeface="+mn-lt"/>
                <a:ea typeface="+mn-ea"/>
              </a:endParaRPr>
            </a:p>
          </p:txBody>
        </p:sp>
      </p:grpSp>
      <p:sp>
        <p:nvSpPr>
          <p:cNvPr id="59" name="Oval 5"/>
          <p:cNvSpPr>
            <a:spLocks noChangeArrowheads="1"/>
          </p:cNvSpPr>
          <p:nvPr/>
        </p:nvSpPr>
        <p:spPr bwMode="auto">
          <a:xfrm>
            <a:off x="6730289" y="2051844"/>
            <a:ext cx="1521818" cy="1522413"/>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lIns="91422" tIns="45711" rIns="91422" bIns="45711"/>
          <a:lstStyle/>
          <a:p>
            <a:endParaRPr lang="id-ID"/>
          </a:p>
        </p:txBody>
      </p:sp>
      <p:grpSp>
        <p:nvGrpSpPr>
          <p:cNvPr id="62" name="Group 61"/>
          <p:cNvGrpSpPr/>
          <p:nvPr/>
        </p:nvGrpSpPr>
        <p:grpSpPr bwMode="auto">
          <a:xfrm>
            <a:off x="6556436" y="1878014"/>
            <a:ext cx="1867937" cy="1868487"/>
            <a:chOff x="6546413" y="2257147"/>
            <a:chExt cx="1868076" cy="1868076"/>
          </a:xfrm>
        </p:grpSpPr>
        <p:sp>
          <p:nvSpPr>
            <p:cNvPr id="136229" name="Freeform 6"/>
            <p:cNvSpPr/>
            <p:nvPr/>
          </p:nvSpPr>
          <p:spPr bwMode="auto">
            <a:xfrm>
              <a:off x="7922196" y="2394505"/>
              <a:ext cx="356034" cy="354935"/>
            </a:xfrm>
            <a:custGeom>
              <a:avLst/>
              <a:gdLst>
                <a:gd name="T0" fmla="*/ 612368160 w 207"/>
                <a:gd name="T1" fmla="*/ 537330238 h 206"/>
                <a:gd name="T2" fmla="*/ 76915384 w 207"/>
                <a:gd name="T3" fmla="*/ 0 h 206"/>
                <a:gd name="T4" fmla="*/ 0 w 207"/>
                <a:gd name="T5" fmla="*/ 130621249 h 206"/>
                <a:gd name="T6" fmla="*/ 482202474 w 207"/>
                <a:gd name="T7" fmla="*/ 611547836 h 206"/>
                <a:gd name="T8" fmla="*/ 612368160 w 207"/>
                <a:gd name="T9" fmla="*/ 537330238 h 20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6230" name="Freeform 7"/>
            <p:cNvSpPr/>
            <p:nvPr/>
          </p:nvSpPr>
          <p:spPr bwMode="auto">
            <a:xfrm>
              <a:off x="7502428" y="2257147"/>
              <a:ext cx="427460" cy="191203"/>
            </a:xfrm>
            <a:custGeom>
              <a:avLst/>
              <a:gdLst>
                <a:gd name="T0" fmla="*/ 0 w 248"/>
                <a:gd name="T1" fmla="*/ 0 h 111"/>
                <a:gd name="T2" fmla="*/ 0 w 248"/>
                <a:gd name="T3" fmla="*/ 151325978 h 111"/>
                <a:gd name="T4" fmla="*/ 659539755 w 248"/>
                <a:gd name="T5" fmla="*/ 329356642 h 111"/>
                <a:gd name="T6" fmla="*/ 736782466 w 248"/>
                <a:gd name="T7" fmla="*/ 198801166 h 111"/>
                <a:gd name="T8" fmla="*/ 0 w 248"/>
                <a:gd name="T9" fmla="*/ 0 h 11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6231" name="Freeform 8"/>
            <p:cNvSpPr/>
            <p:nvPr/>
          </p:nvSpPr>
          <p:spPr bwMode="auto">
            <a:xfrm>
              <a:off x="8223286" y="2743946"/>
              <a:ext cx="191203" cy="425262"/>
            </a:xfrm>
            <a:custGeom>
              <a:avLst/>
              <a:gdLst>
                <a:gd name="T0" fmla="*/ 133523428 w 111"/>
                <a:gd name="T1" fmla="*/ 0 h 247"/>
                <a:gd name="T2" fmla="*/ 0 w 111"/>
                <a:gd name="T3" fmla="*/ 77070559 h 247"/>
                <a:gd name="T4" fmla="*/ 178030664 w 111"/>
                <a:gd name="T5" fmla="*/ 732177201 h 247"/>
                <a:gd name="T6" fmla="*/ 329356642 w 111"/>
                <a:gd name="T7" fmla="*/ 732177201 h 247"/>
                <a:gd name="T8" fmla="*/ 133523428 w 111"/>
                <a:gd name="T9" fmla="*/ 0 h 2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6232" name="Freeform 9"/>
            <p:cNvSpPr/>
            <p:nvPr/>
          </p:nvSpPr>
          <p:spPr bwMode="auto">
            <a:xfrm>
              <a:off x="8223286" y="3213162"/>
              <a:ext cx="191203" cy="427460"/>
            </a:xfrm>
            <a:custGeom>
              <a:avLst/>
              <a:gdLst>
                <a:gd name="T0" fmla="*/ 178030664 w 111"/>
                <a:gd name="T1" fmla="*/ 0 h 248"/>
                <a:gd name="T2" fmla="*/ 0 w 111"/>
                <a:gd name="T3" fmla="*/ 659539755 h 248"/>
                <a:gd name="T4" fmla="*/ 133523428 w 111"/>
                <a:gd name="T5" fmla="*/ 736782466 h 248"/>
                <a:gd name="T6" fmla="*/ 329356642 w 111"/>
                <a:gd name="T7" fmla="*/ 0 h 248"/>
                <a:gd name="T8" fmla="*/ 178030664 w 111"/>
                <a:gd name="T9" fmla="*/ 0 h 2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6233" name="Freeform 10"/>
            <p:cNvSpPr/>
            <p:nvPr/>
          </p:nvSpPr>
          <p:spPr bwMode="auto">
            <a:xfrm>
              <a:off x="7922196" y="3632930"/>
              <a:ext cx="356034" cy="356034"/>
            </a:xfrm>
            <a:custGeom>
              <a:avLst/>
              <a:gdLst>
                <a:gd name="T0" fmla="*/ 612368160 w 207"/>
                <a:gd name="T1" fmla="*/ 76915384 h 207"/>
                <a:gd name="T2" fmla="*/ 482202474 w 207"/>
                <a:gd name="T3" fmla="*/ 0 h 207"/>
                <a:gd name="T4" fmla="*/ 0 w 207"/>
                <a:gd name="T5" fmla="*/ 482202474 h 207"/>
                <a:gd name="T6" fmla="*/ 76915384 w 207"/>
                <a:gd name="T7" fmla="*/ 612368160 h 207"/>
                <a:gd name="T8" fmla="*/ 612368160 w 207"/>
                <a:gd name="T9" fmla="*/ 76915384 h 20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6234" name="Freeform 11"/>
            <p:cNvSpPr/>
            <p:nvPr/>
          </p:nvSpPr>
          <p:spPr bwMode="auto">
            <a:xfrm>
              <a:off x="7502428" y="3936217"/>
              <a:ext cx="427460" cy="189006"/>
            </a:xfrm>
            <a:custGeom>
              <a:avLst/>
              <a:gdLst>
                <a:gd name="T0" fmla="*/ 736782466 w 248"/>
                <a:gd name="T1" fmla="*/ 129902106 h 110"/>
                <a:gd name="T2" fmla="*/ 659539755 w 248"/>
                <a:gd name="T3" fmla="*/ 0 h 110"/>
                <a:gd name="T4" fmla="*/ 0 w 248"/>
                <a:gd name="T5" fmla="*/ 174187930 h 110"/>
                <a:gd name="T6" fmla="*/ 0 w 248"/>
                <a:gd name="T7" fmla="*/ 324756982 h 110"/>
                <a:gd name="T8" fmla="*/ 736782466 w 248"/>
                <a:gd name="T9" fmla="*/ 129902106 h 1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6235" name="Freeform 12"/>
            <p:cNvSpPr/>
            <p:nvPr/>
          </p:nvSpPr>
          <p:spPr bwMode="auto">
            <a:xfrm>
              <a:off x="7033212" y="3936217"/>
              <a:ext cx="425262" cy="189006"/>
            </a:xfrm>
            <a:custGeom>
              <a:avLst/>
              <a:gdLst>
                <a:gd name="T0" fmla="*/ 0 w 247"/>
                <a:gd name="T1" fmla="*/ 129902106 h 110"/>
                <a:gd name="T2" fmla="*/ 732177201 w 247"/>
                <a:gd name="T3" fmla="*/ 324756982 h 110"/>
                <a:gd name="T4" fmla="*/ 732177201 w 247"/>
                <a:gd name="T5" fmla="*/ 174187930 h 110"/>
                <a:gd name="T6" fmla="*/ 77070559 w 247"/>
                <a:gd name="T7" fmla="*/ 0 h 110"/>
                <a:gd name="T8" fmla="*/ 0 w 247"/>
                <a:gd name="T9" fmla="*/ 129902106 h 1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2">
                <a:alpha val="25098"/>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6236" name="Freeform 13"/>
            <p:cNvSpPr/>
            <p:nvPr/>
          </p:nvSpPr>
          <p:spPr bwMode="auto">
            <a:xfrm>
              <a:off x="6683771" y="3632930"/>
              <a:ext cx="354935" cy="356034"/>
            </a:xfrm>
            <a:custGeom>
              <a:avLst/>
              <a:gdLst>
                <a:gd name="T0" fmla="*/ 130621249 w 206"/>
                <a:gd name="T1" fmla="*/ 0 h 207"/>
                <a:gd name="T2" fmla="*/ 0 w 206"/>
                <a:gd name="T3" fmla="*/ 76915384 h 207"/>
                <a:gd name="T4" fmla="*/ 537330238 w 206"/>
                <a:gd name="T5" fmla="*/ 612368160 h 207"/>
                <a:gd name="T6" fmla="*/ 611547836 w 206"/>
                <a:gd name="T7" fmla="*/ 482202474 h 207"/>
                <a:gd name="T8" fmla="*/ 130621249 w 206"/>
                <a:gd name="T9" fmla="*/ 0 h 20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2">
                <a:alpha val="25098"/>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6237" name="Freeform 14"/>
            <p:cNvSpPr/>
            <p:nvPr/>
          </p:nvSpPr>
          <p:spPr bwMode="auto">
            <a:xfrm>
              <a:off x="6546413" y="3213162"/>
              <a:ext cx="191203" cy="427460"/>
            </a:xfrm>
            <a:custGeom>
              <a:avLst/>
              <a:gdLst>
                <a:gd name="T0" fmla="*/ 0 w 111"/>
                <a:gd name="T1" fmla="*/ 0 h 248"/>
                <a:gd name="T2" fmla="*/ 198801166 w 111"/>
                <a:gd name="T3" fmla="*/ 736782466 h 248"/>
                <a:gd name="T4" fmla="*/ 329356642 w 111"/>
                <a:gd name="T5" fmla="*/ 659539755 h 248"/>
                <a:gd name="T6" fmla="*/ 151325978 w 111"/>
                <a:gd name="T7" fmla="*/ 0 h 248"/>
                <a:gd name="T8" fmla="*/ 0 w 111"/>
                <a:gd name="T9" fmla="*/ 0 h 2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2">
                <a:alpha val="25098"/>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6238" name="Freeform 15"/>
            <p:cNvSpPr/>
            <p:nvPr/>
          </p:nvSpPr>
          <p:spPr bwMode="auto">
            <a:xfrm>
              <a:off x="6546413" y="2743946"/>
              <a:ext cx="191203" cy="425262"/>
            </a:xfrm>
            <a:custGeom>
              <a:avLst/>
              <a:gdLst>
                <a:gd name="T0" fmla="*/ 151325978 w 111"/>
                <a:gd name="T1" fmla="*/ 732177201 h 247"/>
                <a:gd name="T2" fmla="*/ 329356642 w 111"/>
                <a:gd name="T3" fmla="*/ 77070559 h 247"/>
                <a:gd name="T4" fmla="*/ 198801166 w 111"/>
                <a:gd name="T5" fmla="*/ 0 h 247"/>
                <a:gd name="T6" fmla="*/ 0 w 111"/>
                <a:gd name="T7" fmla="*/ 732177201 h 247"/>
                <a:gd name="T8" fmla="*/ 151325978 w 111"/>
                <a:gd name="T9" fmla="*/ 732177201 h 2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2">
                <a:alpha val="25098"/>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6239" name="Freeform 16"/>
            <p:cNvSpPr/>
            <p:nvPr/>
          </p:nvSpPr>
          <p:spPr bwMode="auto">
            <a:xfrm>
              <a:off x="6683771" y="2394505"/>
              <a:ext cx="354935" cy="354935"/>
            </a:xfrm>
            <a:custGeom>
              <a:avLst/>
              <a:gdLst>
                <a:gd name="T0" fmla="*/ 0 w 206"/>
                <a:gd name="T1" fmla="*/ 537330238 h 206"/>
                <a:gd name="T2" fmla="*/ 130621249 w 206"/>
                <a:gd name="T3" fmla="*/ 611547836 h 206"/>
                <a:gd name="T4" fmla="*/ 611547836 w 206"/>
                <a:gd name="T5" fmla="*/ 130621249 h 206"/>
                <a:gd name="T6" fmla="*/ 537330238 w 206"/>
                <a:gd name="T7" fmla="*/ 0 h 206"/>
                <a:gd name="T8" fmla="*/ 0 w 206"/>
                <a:gd name="T9" fmla="*/ 537330238 h 20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2">
                <a:alpha val="25098"/>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6240" name="Freeform 17"/>
            <p:cNvSpPr/>
            <p:nvPr/>
          </p:nvSpPr>
          <p:spPr bwMode="auto">
            <a:xfrm>
              <a:off x="7033212" y="2257147"/>
              <a:ext cx="425262" cy="191203"/>
            </a:xfrm>
            <a:custGeom>
              <a:avLst/>
              <a:gdLst>
                <a:gd name="T0" fmla="*/ 0 w 247"/>
                <a:gd name="T1" fmla="*/ 198801166 h 111"/>
                <a:gd name="T2" fmla="*/ 74107499 w 247"/>
                <a:gd name="T3" fmla="*/ 329356642 h 111"/>
                <a:gd name="T4" fmla="*/ 732177201 w 247"/>
                <a:gd name="T5" fmla="*/ 151325978 h 111"/>
                <a:gd name="T6" fmla="*/ 732177201 w 247"/>
                <a:gd name="T7" fmla="*/ 0 h 111"/>
                <a:gd name="T8" fmla="*/ 0 w 247"/>
                <a:gd name="T9" fmla="*/ 198801166 h 11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2">
                <a:alpha val="25098"/>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86" name="Oval 5"/>
          <p:cNvSpPr>
            <a:spLocks noChangeArrowheads="1"/>
          </p:cNvSpPr>
          <p:nvPr/>
        </p:nvSpPr>
        <p:spPr bwMode="auto">
          <a:xfrm>
            <a:off x="9420659" y="2051844"/>
            <a:ext cx="1521817" cy="1522413"/>
          </a:xfrm>
          <a:prstGeom prst="ellipse">
            <a:avLst/>
          </a:prstGeom>
          <a:solidFill>
            <a:schemeClr val="accent4"/>
          </a:solidFill>
          <a:ln>
            <a:noFill/>
          </a:ln>
        </p:spPr>
        <p:txBody>
          <a:bodyPr lIns="91422" tIns="45711" rIns="91422" bIns="45711"/>
          <a:lstStyle/>
          <a:p>
            <a:endParaRPr lang="id-ID"/>
          </a:p>
        </p:txBody>
      </p:sp>
      <p:grpSp>
        <p:nvGrpSpPr>
          <p:cNvPr id="87" name="Group 86"/>
          <p:cNvGrpSpPr/>
          <p:nvPr/>
        </p:nvGrpSpPr>
        <p:grpSpPr bwMode="auto">
          <a:xfrm>
            <a:off x="9246805" y="1878014"/>
            <a:ext cx="1867937" cy="1868487"/>
            <a:chOff x="9237196" y="2257147"/>
            <a:chExt cx="1868076" cy="1868076"/>
          </a:xfrm>
        </p:grpSpPr>
        <p:sp>
          <p:nvSpPr>
            <p:cNvPr id="88" name="Freeform 6"/>
            <p:cNvSpPr/>
            <p:nvPr/>
          </p:nvSpPr>
          <p:spPr bwMode="auto">
            <a:xfrm>
              <a:off x="10613046" y="2394436"/>
              <a:ext cx="355673" cy="354728"/>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4"/>
            </a:solidFill>
            <a:ln>
              <a:noFill/>
            </a:ln>
          </p:spPr>
          <p:txBody>
            <a:bodyPr/>
            <a:lstStyle/>
            <a:p>
              <a:pPr defTabSz="913765">
                <a:defRPr/>
              </a:pPr>
              <a:endParaRPr lang="id-ID">
                <a:latin typeface="+mn-lt"/>
                <a:ea typeface="+mn-ea"/>
              </a:endParaRPr>
            </a:p>
          </p:txBody>
        </p:sp>
        <p:sp>
          <p:nvSpPr>
            <p:cNvPr id="89" name="Freeform 7"/>
            <p:cNvSpPr/>
            <p:nvPr/>
          </p:nvSpPr>
          <p:spPr bwMode="auto">
            <a:xfrm>
              <a:off x="10193066" y="2257147"/>
              <a:ext cx="427919" cy="191252"/>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4"/>
            </a:solidFill>
            <a:ln>
              <a:noFill/>
            </a:ln>
          </p:spPr>
          <p:txBody>
            <a:bodyPr/>
            <a:lstStyle/>
            <a:p>
              <a:pPr defTabSz="913765">
                <a:defRPr/>
              </a:pPr>
              <a:endParaRPr lang="id-ID">
                <a:latin typeface="+mn-lt"/>
                <a:ea typeface="+mn-ea"/>
              </a:endParaRPr>
            </a:p>
          </p:txBody>
        </p:sp>
        <p:sp>
          <p:nvSpPr>
            <p:cNvPr id="90" name="Freeform 8"/>
            <p:cNvSpPr/>
            <p:nvPr/>
          </p:nvSpPr>
          <p:spPr bwMode="auto">
            <a:xfrm>
              <a:off x="10913939" y="2743609"/>
              <a:ext cx="191333" cy="425356"/>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4"/>
            </a:solidFill>
            <a:ln>
              <a:noFill/>
            </a:ln>
          </p:spPr>
          <p:txBody>
            <a:bodyPr/>
            <a:lstStyle/>
            <a:p>
              <a:pPr defTabSz="913765">
                <a:defRPr/>
              </a:pPr>
              <a:endParaRPr lang="id-ID">
                <a:latin typeface="+mn-lt"/>
                <a:ea typeface="+mn-ea"/>
              </a:endParaRPr>
            </a:p>
          </p:txBody>
        </p:sp>
        <p:sp>
          <p:nvSpPr>
            <p:cNvPr id="91" name="Freeform 9"/>
            <p:cNvSpPr/>
            <p:nvPr/>
          </p:nvSpPr>
          <p:spPr bwMode="auto">
            <a:xfrm>
              <a:off x="10913939" y="3213405"/>
              <a:ext cx="191333" cy="426943"/>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4"/>
            </a:solidFill>
            <a:ln>
              <a:noFill/>
            </a:ln>
          </p:spPr>
          <p:txBody>
            <a:bodyPr/>
            <a:lstStyle/>
            <a:p>
              <a:pPr defTabSz="913765">
                <a:defRPr/>
              </a:pPr>
              <a:endParaRPr lang="id-ID">
                <a:latin typeface="+mn-lt"/>
                <a:ea typeface="+mn-ea"/>
              </a:endParaRPr>
            </a:p>
          </p:txBody>
        </p:sp>
        <p:sp>
          <p:nvSpPr>
            <p:cNvPr id="92" name="Freeform 10"/>
            <p:cNvSpPr/>
            <p:nvPr/>
          </p:nvSpPr>
          <p:spPr bwMode="auto">
            <a:xfrm>
              <a:off x="10613046" y="3633206"/>
              <a:ext cx="355673" cy="355522"/>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4"/>
            </a:solidFill>
            <a:ln>
              <a:noFill/>
            </a:ln>
          </p:spPr>
          <p:txBody>
            <a:bodyPr/>
            <a:lstStyle/>
            <a:p>
              <a:pPr defTabSz="913765">
                <a:defRPr/>
              </a:pPr>
              <a:endParaRPr lang="id-ID">
                <a:latin typeface="+mn-lt"/>
                <a:ea typeface="+mn-ea"/>
              </a:endParaRPr>
            </a:p>
          </p:txBody>
        </p:sp>
        <p:sp>
          <p:nvSpPr>
            <p:cNvPr id="93" name="Freeform 11"/>
            <p:cNvSpPr/>
            <p:nvPr/>
          </p:nvSpPr>
          <p:spPr bwMode="auto">
            <a:xfrm>
              <a:off x="10193066" y="3936352"/>
              <a:ext cx="427919" cy="188871"/>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4"/>
            </a:solidFill>
            <a:ln>
              <a:noFill/>
            </a:ln>
          </p:spPr>
          <p:txBody>
            <a:bodyPr/>
            <a:lstStyle/>
            <a:p>
              <a:pPr defTabSz="913765">
                <a:defRPr/>
              </a:pPr>
              <a:endParaRPr lang="id-ID">
                <a:latin typeface="+mn-lt"/>
                <a:ea typeface="+mn-ea"/>
              </a:endParaRPr>
            </a:p>
          </p:txBody>
        </p:sp>
        <p:sp>
          <p:nvSpPr>
            <p:cNvPr id="94" name="Freeform 12"/>
            <p:cNvSpPr/>
            <p:nvPr/>
          </p:nvSpPr>
          <p:spPr bwMode="auto">
            <a:xfrm>
              <a:off x="9723865" y="3936352"/>
              <a:ext cx="425537" cy="188871"/>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4"/>
            </a:solidFill>
            <a:ln>
              <a:noFill/>
            </a:ln>
          </p:spPr>
          <p:txBody>
            <a:bodyPr/>
            <a:lstStyle/>
            <a:p>
              <a:pPr defTabSz="913765">
                <a:defRPr/>
              </a:pPr>
              <a:endParaRPr lang="id-ID">
                <a:latin typeface="+mn-lt"/>
                <a:ea typeface="+mn-ea"/>
              </a:endParaRPr>
            </a:p>
          </p:txBody>
        </p:sp>
        <p:sp>
          <p:nvSpPr>
            <p:cNvPr id="95" name="Freeform 13"/>
            <p:cNvSpPr/>
            <p:nvPr/>
          </p:nvSpPr>
          <p:spPr bwMode="auto">
            <a:xfrm>
              <a:off x="9374543" y="3633206"/>
              <a:ext cx="354879" cy="355522"/>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4">
                <a:alpha val="25000"/>
              </a:schemeClr>
            </a:solidFill>
            <a:ln>
              <a:noFill/>
            </a:ln>
          </p:spPr>
          <p:txBody>
            <a:bodyPr/>
            <a:lstStyle/>
            <a:p>
              <a:pPr defTabSz="913765">
                <a:defRPr/>
              </a:pPr>
              <a:endParaRPr lang="id-ID">
                <a:latin typeface="+mn-lt"/>
                <a:ea typeface="+mn-ea"/>
              </a:endParaRPr>
            </a:p>
          </p:txBody>
        </p:sp>
        <p:sp>
          <p:nvSpPr>
            <p:cNvPr id="96" name="Freeform 14"/>
            <p:cNvSpPr/>
            <p:nvPr/>
          </p:nvSpPr>
          <p:spPr bwMode="auto">
            <a:xfrm>
              <a:off x="9237196" y="3213405"/>
              <a:ext cx="191333" cy="426943"/>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4">
                <a:alpha val="25000"/>
              </a:schemeClr>
            </a:solidFill>
            <a:ln>
              <a:noFill/>
            </a:ln>
          </p:spPr>
          <p:txBody>
            <a:bodyPr/>
            <a:lstStyle/>
            <a:p>
              <a:pPr defTabSz="913765">
                <a:defRPr/>
              </a:pPr>
              <a:endParaRPr lang="id-ID">
                <a:latin typeface="+mn-lt"/>
                <a:ea typeface="+mn-ea"/>
              </a:endParaRPr>
            </a:p>
          </p:txBody>
        </p:sp>
        <p:sp>
          <p:nvSpPr>
            <p:cNvPr id="97" name="Freeform 15"/>
            <p:cNvSpPr/>
            <p:nvPr/>
          </p:nvSpPr>
          <p:spPr bwMode="auto">
            <a:xfrm>
              <a:off x="9237196" y="2743609"/>
              <a:ext cx="191333" cy="425356"/>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4">
                <a:alpha val="25000"/>
              </a:schemeClr>
            </a:solidFill>
            <a:ln>
              <a:noFill/>
            </a:ln>
          </p:spPr>
          <p:txBody>
            <a:bodyPr/>
            <a:lstStyle/>
            <a:p>
              <a:pPr defTabSz="913765">
                <a:defRPr/>
              </a:pPr>
              <a:endParaRPr lang="id-ID">
                <a:latin typeface="+mn-lt"/>
                <a:ea typeface="+mn-ea"/>
              </a:endParaRPr>
            </a:p>
          </p:txBody>
        </p:sp>
        <p:sp>
          <p:nvSpPr>
            <p:cNvPr id="98" name="Freeform 16"/>
            <p:cNvSpPr/>
            <p:nvPr/>
          </p:nvSpPr>
          <p:spPr bwMode="auto">
            <a:xfrm>
              <a:off x="9374543" y="2394436"/>
              <a:ext cx="354879" cy="354728"/>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4">
                <a:alpha val="25000"/>
              </a:schemeClr>
            </a:solidFill>
            <a:ln>
              <a:noFill/>
            </a:ln>
          </p:spPr>
          <p:txBody>
            <a:bodyPr/>
            <a:lstStyle/>
            <a:p>
              <a:pPr defTabSz="913765">
                <a:defRPr/>
              </a:pPr>
              <a:endParaRPr lang="id-ID">
                <a:latin typeface="+mn-lt"/>
                <a:ea typeface="+mn-ea"/>
              </a:endParaRPr>
            </a:p>
          </p:txBody>
        </p:sp>
        <p:sp>
          <p:nvSpPr>
            <p:cNvPr id="99" name="Freeform 17"/>
            <p:cNvSpPr/>
            <p:nvPr/>
          </p:nvSpPr>
          <p:spPr bwMode="auto">
            <a:xfrm>
              <a:off x="9723865" y="2257147"/>
              <a:ext cx="425537" cy="191252"/>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4">
                <a:alpha val="25000"/>
              </a:schemeClr>
            </a:solidFill>
            <a:ln>
              <a:noFill/>
            </a:ln>
          </p:spPr>
          <p:txBody>
            <a:bodyPr/>
            <a:lstStyle/>
            <a:p>
              <a:pPr defTabSz="913765">
                <a:defRPr/>
              </a:pPr>
              <a:endParaRPr lang="id-ID">
                <a:latin typeface="+mn-lt"/>
                <a:ea typeface="+mn-ea"/>
              </a:endParaRPr>
            </a:p>
          </p:txBody>
        </p:sp>
      </p:grpSp>
      <p:sp>
        <p:nvSpPr>
          <p:cNvPr id="100" name="TextBox 99"/>
          <p:cNvSpPr txBox="1"/>
          <p:nvPr/>
        </p:nvSpPr>
        <p:spPr>
          <a:xfrm>
            <a:off x="1130448" y="4294188"/>
            <a:ext cx="1867937" cy="735119"/>
          </a:xfrm>
          <a:prstGeom prst="rect">
            <a:avLst/>
          </a:prstGeom>
          <a:noFill/>
        </p:spPr>
        <p:txBody>
          <a:bodyPr lIns="91422" tIns="45711" rIns="91422" bIns="45711">
            <a:spAutoFit/>
          </a:bodyPr>
          <a:lstStyle>
            <a:lvl1pPr eaLnBrk="0" hangingPunct="0">
              <a:defRPr sz="3600">
                <a:solidFill>
                  <a:schemeClr val="tx1"/>
                </a:solidFill>
                <a:latin typeface="Lato Light" charset="0"/>
                <a:ea typeface="MS PGothic" panose="020B0600070205080204" pitchFamily="34" charset="-128"/>
              </a:defRPr>
            </a:lvl1pPr>
            <a:lvl2pPr marL="742950" indent="-285750" eaLnBrk="0" hangingPunct="0">
              <a:defRPr sz="3600">
                <a:solidFill>
                  <a:schemeClr val="tx1"/>
                </a:solidFill>
                <a:latin typeface="Lato Light" charset="0"/>
                <a:ea typeface="MS PGothic" panose="020B0600070205080204" pitchFamily="34" charset="-128"/>
              </a:defRPr>
            </a:lvl2pPr>
            <a:lvl3pPr marL="1143000" indent="-228600" eaLnBrk="0" hangingPunct="0">
              <a:defRPr sz="3600">
                <a:solidFill>
                  <a:schemeClr val="tx1"/>
                </a:solidFill>
                <a:latin typeface="Lato Light" charset="0"/>
                <a:ea typeface="MS PGothic" panose="020B0600070205080204" pitchFamily="34" charset="-128"/>
              </a:defRPr>
            </a:lvl3pPr>
            <a:lvl4pPr marL="1600200" indent="-228600" eaLnBrk="0" hangingPunct="0">
              <a:defRPr sz="3600">
                <a:solidFill>
                  <a:schemeClr val="tx1"/>
                </a:solidFill>
                <a:latin typeface="Lato Light" charset="0"/>
                <a:ea typeface="MS PGothic" panose="020B0600070205080204" pitchFamily="34" charset="-128"/>
              </a:defRPr>
            </a:lvl4pPr>
            <a:lvl5pPr marL="2057400" indent="-228600" eaLnBrk="0" hangingPunct="0">
              <a:defRPr sz="3600">
                <a:solidFill>
                  <a:schemeClr val="tx1"/>
                </a:solidFill>
                <a:latin typeface="Lato Light" charset="0"/>
                <a:ea typeface="MS PGothic" panose="020B0600070205080204" pitchFamily="34" charset="-128"/>
              </a:defRPr>
            </a:lvl5pPr>
            <a:lvl6pPr marL="25146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6pPr>
            <a:lvl7pPr marL="29718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7pPr>
            <a:lvl8pPr marL="34290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8pPr>
            <a:lvl9pPr marL="38862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9pPr>
          </a:lstStyle>
          <a:p>
            <a:pPr algn="ctr">
              <a:lnSpc>
                <a:spcPct val="120000"/>
              </a:lnSpc>
              <a:spcBef>
                <a:spcPct val="0"/>
              </a:spcBef>
              <a:buNone/>
            </a:pPr>
            <a:r>
              <a:rPr lang="zh-CN" altLang="en-US" sz="1000" dirty="0">
                <a:solidFill>
                  <a:schemeClr val="tx1">
                    <a:lumMod val="50000"/>
                    <a:lumOff val="50000"/>
                  </a:schemeClr>
                </a:solidFill>
                <a:latin typeface="+mj-ea"/>
                <a:ea typeface="+mj-ea"/>
                <a:sym typeface="微软雅黑" panose="020B0503020204020204" pitchFamily="34" charset="-122"/>
              </a:rPr>
              <a:t>您的内容打在这里，或者通过复制您的文本后，在此框中选择粘贴</a:t>
            </a:r>
            <a:endParaRPr lang="zh-CN" altLang="en-US" sz="1200" dirty="0">
              <a:solidFill>
                <a:schemeClr val="tx1">
                  <a:lumMod val="50000"/>
                  <a:lumOff val="50000"/>
                </a:schemeClr>
              </a:solidFill>
              <a:latin typeface="+mj-ea"/>
              <a:ea typeface="+mj-ea"/>
              <a:sym typeface="微软雅黑" panose="020B0503020204020204" pitchFamily="34" charset="-122"/>
            </a:endParaRPr>
          </a:p>
        </p:txBody>
      </p:sp>
      <p:sp>
        <p:nvSpPr>
          <p:cNvPr id="102" name="TextBox 101"/>
          <p:cNvSpPr txBox="1"/>
          <p:nvPr/>
        </p:nvSpPr>
        <p:spPr>
          <a:xfrm>
            <a:off x="3810498" y="4294188"/>
            <a:ext cx="1867937" cy="735119"/>
          </a:xfrm>
          <a:prstGeom prst="rect">
            <a:avLst/>
          </a:prstGeom>
          <a:noFill/>
        </p:spPr>
        <p:txBody>
          <a:bodyPr lIns="91422" tIns="45711" rIns="91422" bIns="45711">
            <a:spAutoFit/>
          </a:bodyPr>
          <a:lstStyle>
            <a:lvl1pPr eaLnBrk="0" hangingPunct="0">
              <a:defRPr sz="3600">
                <a:solidFill>
                  <a:schemeClr val="tx1"/>
                </a:solidFill>
                <a:latin typeface="Lato Light" charset="0"/>
                <a:ea typeface="MS PGothic" panose="020B0600070205080204" pitchFamily="34" charset="-128"/>
              </a:defRPr>
            </a:lvl1pPr>
            <a:lvl2pPr marL="742950" indent="-285750" eaLnBrk="0" hangingPunct="0">
              <a:defRPr sz="3600">
                <a:solidFill>
                  <a:schemeClr val="tx1"/>
                </a:solidFill>
                <a:latin typeface="Lato Light" charset="0"/>
                <a:ea typeface="MS PGothic" panose="020B0600070205080204" pitchFamily="34" charset="-128"/>
              </a:defRPr>
            </a:lvl2pPr>
            <a:lvl3pPr marL="1143000" indent="-228600" eaLnBrk="0" hangingPunct="0">
              <a:defRPr sz="3600">
                <a:solidFill>
                  <a:schemeClr val="tx1"/>
                </a:solidFill>
                <a:latin typeface="Lato Light" charset="0"/>
                <a:ea typeface="MS PGothic" panose="020B0600070205080204" pitchFamily="34" charset="-128"/>
              </a:defRPr>
            </a:lvl3pPr>
            <a:lvl4pPr marL="1600200" indent="-228600" eaLnBrk="0" hangingPunct="0">
              <a:defRPr sz="3600">
                <a:solidFill>
                  <a:schemeClr val="tx1"/>
                </a:solidFill>
                <a:latin typeface="Lato Light" charset="0"/>
                <a:ea typeface="MS PGothic" panose="020B0600070205080204" pitchFamily="34" charset="-128"/>
              </a:defRPr>
            </a:lvl4pPr>
            <a:lvl5pPr marL="2057400" indent="-228600" eaLnBrk="0" hangingPunct="0">
              <a:defRPr sz="3600">
                <a:solidFill>
                  <a:schemeClr val="tx1"/>
                </a:solidFill>
                <a:latin typeface="Lato Light" charset="0"/>
                <a:ea typeface="MS PGothic" panose="020B0600070205080204" pitchFamily="34" charset="-128"/>
              </a:defRPr>
            </a:lvl5pPr>
            <a:lvl6pPr marL="25146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6pPr>
            <a:lvl7pPr marL="29718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7pPr>
            <a:lvl8pPr marL="34290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8pPr>
            <a:lvl9pPr marL="38862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9pPr>
          </a:lstStyle>
          <a:p>
            <a:pPr algn="ctr">
              <a:lnSpc>
                <a:spcPct val="120000"/>
              </a:lnSpc>
              <a:spcBef>
                <a:spcPct val="0"/>
              </a:spcBef>
              <a:buNone/>
            </a:pPr>
            <a:r>
              <a:rPr lang="zh-CN" altLang="en-US" sz="1000" dirty="0">
                <a:solidFill>
                  <a:schemeClr val="tx1">
                    <a:lumMod val="50000"/>
                    <a:lumOff val="50000"/>
                  </a:schemeClr>
                </a:solidFill>
                <a:latin typeface="+mj-ea"/>
                <a:ea typeface="+mj-ea"/>
                <a:sym typeface="微软雅黑" panose="020B0503020204020204" pitchFamily="34" charset="-122"/>
              </a:rPr>
              <a:t>您的内容打在这里，或者通过复制您的文本后，在此框中选择粘贴</a:t>
            </a:r>
            <a:endParaRPr lang="zh-CN" altLang="en-US" sz="1200" dirty="0">
              <a:solidFill>
                <a:schemeClr val="tx1">
                  <a:lumMod val="50000"/>
                  <a:lumOff val="50000"/>
                </a:schemeClr>
              </a:solidFill>
              <a:latin typeface="+mj-ea"/>
              <a:ea typeface="+mj-ea"/>
              <a:sym typeface="微软雅黑" panose="020B0503020204020204" pitchFamily="34" charset="-122"/>
            </a:endParaRPr>
          </a:p>
        </p:txBody>
      </p:sp>
      <p:sp>
        <p:nvSpPr>
          <p:cNvPr id="104" name="TextBox 103"/>
          <p:cNvSpPr txBox="1"/>
          <p:nvPr/>
        </p:nvSpPr>
        <p:spPr>
          <a:xfrm>
            <a:off x="6556436" y="4294188"/>
            <a:ext cx="1867937" cy="735119"/>
          </a:xfrm>
          <a:prstGeom prst="rect">
            <a:avLst/>
          </a:prstGeom>
          <a:noFill/>
        </p:spPr>
        <p:txBody>
          <a:bodyPr lIns="91422" tIns="45711" rIns="91422" bIns="45711">
            <a:spAutoFit/>
          </a:bodyPr>
          <a:lstStyle>
            <a:lvl1pPr eaLnBrk="0" hangingPunct="0">
              <a:defRPr sz="3600">
                <a:solidFill>
                  <a:schemeClr val="tx1"/>
                </a:solidFill>
                <a:latin typeface="Lato Light" charset="0"/>
                <a:ea typeface="MS PGothic" panose="020B0600070205080204" pitchFamily="34" charset="-128"/>
              </a:defRPr>
            </a:lvl1pPr>
            <a:lvl2pPr marL="742950" indent="-285750" eaLnBrk="0" hangingPunct="0">
              <a:defRPr sz="3600">
                <a:solidFill>
                  <a:schemeClr val="tx1"/>
                </a:solidFill>
                <a:latin typeface="Lato Light" charset="0"/>
                <a:ea typeface="MS PGothic" panose="020B0600070205080204" pitchFamily="34" charset="-128"/>
              </a:defRPr>
            </a:lvl2pPr>
            <a:lvl3pPr marL="1143000" indent="-228600" eaLnBrk="0" hangingPunct="0">
              <a:defRPr sz="3600">
                <a:solidFill>
                  <a:schemeClr val="tx1"/>
                </a:solidFill>
                <a:latin typeface="Lato Light" charset="0"/>
                <a:ea typeface="MS PGothic" panose="020B0600070205080204" pitchFamily="34" charset="-128"/>
              </a:defRPr>
            </a:lvl3pPr>
            <a:lvl4pPr marL="1600200" indent="-228600" eaLnBrk="0" hangingPunct="0">
              <a:defRPr sz="3600">
                <a:solidFill>
                  <a:schemeClr val="tx1"/>
                </a:solidFill>
                <a:latin typeface="Lato Light" charset="0"/>
                <a:ea typeface="MS PGothic" panose="020B0600070205080204" pitchFamily="34" charset="-128"/>
              </a:defRPr>
            </a:lvl4pPr>
            <a:lvl5pPr marL="2057400" indent="-228600" eaLnBrk="0" hangingPunct="0">
              <a:defRPr sz="3600">
                <a:solidFill>
                  <a:schemeClr val="tx1"/>
                </a:solidFill>
                <a:latin typeface="Lato Light" charset="0"/>
                <a:ea typeface="MS PGothic" panose="020B0600070205080204" pitchFamily="34" charset="-128"/>
              </a:defRPr>
            </a:lvl5pPr>
            <a:lvl6pPr marL="25146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6pPr>
            <a:lvl7pPr marL="29718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7pPr>
            <a:lvl8pPr marL="34290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8pPr>
            <a:lvl9pPr marL="38862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9pPr>
          </a:lstStyle>
          <a:p>
            <a:pPr algn="ctr">
              <a:lnSpc>
                <a:spcPct val="120000"/>
              </a:lnSpc>
              <a:spcBef>
                <a:spcPct val="0"/>
              </a:spcBef>
              <a:buNone/>
            </a:pPr>
            <a:r>
              <a:rPr lang="zh-CN" altLang="en-US" sz="1000" dirty="0">
                <a:solidFill>
                  <a:schemeClr val="tx1">
                    <a:lumMod val="50000"/>
                    <a:lumOff val="50000"/>
                  </a:schemeClr>
                </a:solidFill>
                <a:latin typeface="+mj-ea"/>
                <a:ea typeface="+mj-ea"/>
                <a:sym typeface="微软雅黑" panose="020B0503020204020204" pitchFamily="34" charset="-122"/>
              </a:rPr>
              <a:t>您的内容打在这里，或者通过复制您的文本后，在此框中选择粘贴</a:t>
            </a:r>
            <a:endParaRPr lang="zh-CN" altLang="en-US" sz="1200" dirty="0">
              <a:solidFill>
                <a:schemeClr val="tx1">
                  <a:lumMod val="50000"/>
                  <a:lumOff val="50000"/>
                </a:schemeClr>
              </a:solidFill>
              <a:latin typeface="+mj-ea"/>
              <a:ea typeface="+mj-ea"/>
              <a:sym typeface="微软雅黑" panose="020B0503020204020204" pitchFamily="34" charset="-122"/>
            </a:endParaRPr>
          </a:p>
        </p:txBody>
      </p:sp>
      <p:sp>
        <p:nvSpPr>
          <p:cNvPr id="106" name="TextBox 105"/>
          <p:cNvSpPr txBox="1">
            <a:spLocks noChangeArrowheads="1"/>
          </p:cNvSpPr>
          <p:nvPr/>
        </p:nvSpPr>
        <p:spPr bwMode="auto">
          <a:xfrm>
            <a:off x="9246805" y="4294188"/>
            <a:ext cx="1867937" cy="735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2" tIns="45711" rIns="91422" bIns="45711">
            <a:spAutoFit/>
          </a:bodyPr>
          <a:lstStyle>
            <a:lvl1pPr eaLnBrk="0" hangingPunct="0">
              <a:defRPr sz="3600">
                <a:solidFill>
                  <a:schemeClr val="tx1"/>
                </a:solidFill>
                <a:latin typeface="Lato Light" charset="0"/>
                <a:ea typeface="MS PGothic" panose="020B0600070205080204" pitchFamily="34" charset="-128"/>
              </a:defRPr>
            </a:lvl1pPr>
            <a:lvl2pPr marL="742950" indent="-285750" eaLnBrk="0" hangingPunct="0">
              <a:defRPr sz="3600">
                <a:solidFill>
                  <a:schemeClr val="tx1"/>
                </a:solidFill>
                <a:latin typeface="Lato Light" charset="0"/>
                <a:ea typeface="MS PGothic" panose="020B0600070205080204" pitchFamily="34" charset="-128"/>
              </a:defRPr>
            </a:lvl2pPr>
            <a:lvl3pPr marL="1143000" indent="-228600" eaLnBrk="0" hangingPunct="0">
              <a:defRPr sz="3600">
                <a:solidFill>
                  <a:schemeClr val="tx1"/>
                </a:solidFill>
                <a:latin typeface="Lato Light" charset="0"/>
                <a:ea typeface="MS PGothic" panose="020B0600070205080204" pitchFamily="34" charset="-128"/>
              </a:defRPr>
            </a:lvl3pPr>
            <a:lvl4pPr marL="1600200" indent="-228600" eaLnBrk="0" hangingPunct="0">
              <a:defRPr sz="3600">
                <a:solidFill>
                  <a:schemeClr val="tx1"/>
                </a:solidFill>
                <a:latin typeface="Lato Light" charset="0"/>
                <a:ea typeface="MS PGothic" panose="020B0600070205080204" pitchFamily="34" charset="-128"/>
              </a:defRPr>
            </a:lvl4pPr>
            <a:lvl5pPr marL="2057400" indent="-228600" eaLnBrk="0" hangingPunct="0">
              <a:defRPr sz="3600">
                <a:solidFill>
                  <a:schemeClr val="tx1"/>
                </a:solidFill>
                <a:latin typeface="Lato Light" charset="0"/>
                <a:ea typeface="MS PGothic" panose="020B0600070205080204" pitchFamily="34" charset="-128"/>
              </a:defRPr>
            </a:lvl5pPr>
            <a:lvl6pPr marL="25146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6pPr>
            <a:lvl7pPr marL="29718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7pPr>
            <a:lvl8pPr marL="34290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8pPr>
            <a:lvl9pPr marL="38862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9pPr>
          </a:lstStyle>
          <a:p>
            <a:pPr algn="ctr">
              <a:lnSpc>
                <a:spcPct val="120000"/>
              </a:lnSpc>
              <a:spcBef>
                <a:spcPct val="0"/>
              </a:spcBef>
              <a:buNone/>
            </a:pPr>
            <a:r>
              <a:rPr lang="zh-CN" altLang="en-US" sz="1000" dirty="0">
                <a:solidFill>
                  <a:schemeClr val="tx1">
                    <a:lumMod val="50000"/>
                    <a:lumOff val="50000"/>
                  </a:schemeClr>
                </a:solidFill>
                <a:latin typeface="+mj-ea"/>
                <a:ea typeface="+mj-ea"/>
                <a:sym typeface="微软雅黑" panose="020B0503020204020204" pitchFamily="34" charset="-122"/>
              </a:rPr>
              <a:t>您的内容打在这里，或者通过复制您的文本后，在此框中选择粘贴</a:t>
            </a:r>
            <a:endParaRPr lang="zh-CN" altLang="en-US" sz="1200" dirty="0">
              <a:solidFill>
                <a:schemeClr val="tx1">
                  <a:lumMod val="50000"/>
                  <a:lumOff val="50000"/>
                </a:schemeClr>
              </a:solidFill>
              <a:latin typeface="+mj-ea"/>
              <a:ea typeface="+mj-ea"/>
              <a:sym typeface="微软雅黑" panose="020B0503020204020204" pitchFamily="34" charset="-122"/>
            </a:endParaRPr>
          </a:p>
        </p:txBody>
      </p:sp>
      <p:sp>
        <p:nvSpPr>
          <p:cNvPr id="108" name="AutoShape 8"/>
          <p:cNvSpPr/>
          <p:nvPr/>
        </p:nvSpPr>
        <p:spPr bwMode="auto">
          <a:xfrm>
            <a:off x="9895383" y="2510632"/>
            <a:ext cx="638258" cy="531813"/>
          </a:xfrm>
          <a:custGeom>
            <a:avLst/>
            <a:gdLst>
              <a:gd name="T0" fmla="*/ 2147483647 w 21600"/>
              <a:gd name="T1" fmla="*/ 2147483647 h 21579"/>
              <a:gd name="T2" fmla="*/ 2147483647 w 21600"/>
              <a:gd name="T3" fmla="*/ 2147483647 h 21579"/>
              <a:gd name="T4" fmla="*/ 2147483647 w 21600"/>
              <a:gd name="T5" fmla="*/ 2147483647 h 21579"/>
              <a:gd name="T6" fmla="*/ 2147483647 w 21600"/>
              <a:gd name="T7" fmla="*/ 2147483647 h 21579"/>
              <a:gd name="T8" fmla="*/ 2147483647 w 21600"/>
              <a:gd name="T9" fmla="*/ 2147483647 h 21579"/>
              <a:gd name="T10" fmla="*/ 2147483647 w 21600"/>
              <a:gd name="T11" fmla="*/ 2147483647 h 21579"/>
              <a:gd name="T12" fmla="*/ 2147483647 w 21600"/>
              <a:gd name="T13" fmla="*/ 2147483647 h 21579"/>
              <a:gd name="T14" fmla="*/ 2147483647 w 21600"/>
              <a:gd name="T15" fmla="*/ 2147483647 h 21579"/>
              <a:gd name="T16" fmla="*/ 2147483647 w 21600"/>
              <a:gd name="T17" fmla="*/ 2147483647 h 21579"/>
              <a:gd name="T18" fmla="*/ 2147483647 w 21600"/>
              <a:gd name="T19" fmla="*/ 2147483647 h 21579"/>
              <a:gd name="T20" fmla="*/ 2147483647 w 21600"/>
              <a:gd name="T21" fmla="*/ 2147483647 h 21579"/>
              <a:gd name="T22" fmla="*/ 2147483647 w 21600"/>
              <a:gd name="T23" fmla="*/ 2147483647 h 21579"/>
              <a:gd name="T24" fmla="*/ 2147483647 w 21600"/>
              <a:gd name="T25" fmla="*/ 2147483647 h 21579"/>
              <a:gd name="T26" fmla="*/ 2147483647 w 21600"/>
              <a:gd name="T27" fmla="*/ 2147483647 h 21579"/>
              <a:gd name="T28" fmla="*/ 2147483647 w 21600"/>
              <a:gd name="T29" fmla="*/ 2147483647 h 21579"/>
              <a:gd name="T30" fmla="*/ 2147483647 w 21600"/>
              <a:gd name="T31" fmla="*/ 2147483647 h 21579"/>
              <a:gd name="T32" fmla="*/ 2147483647 w 21600"/>
              <a:gd name="T33" fmla="*/ 2147483647 h 21579"/>
              <a:gd name="T34" fmla="*/ 2147483647 w 21600"/>
              <a:gd name="T35" fmla="*/ 2147483647 h 21579"/>
              <a:gd name="T36" fmla="*/ 2147483647 w 21600"/>
              <a:gd name="T37" fmla="*/ 2147483647 h 21579"/>
              <a:gd name="T38" fmla="*/ 2147483647 w 21600"/>
              <a:gd name="T39" fmla="*/ 2147483647 h 21579"/>
              <a:gd name="T40" fmla="*/ 2147483647 w 21600"/>
              <a:gd name="T41" fmla="*/ 2147483647 h 21579"/>
              <a:gd name="T42" fmla="*/ 2147483647 w 21600"/>
              <a:gd name="T43" fmla="*/ 2147483647 h 21579"/>
              <a:gd name="T44" fmla="*/ 2147483647 w 21600"/>
              <a:gd name="T45" fmla="*/ 2147483647 h 21579"/>
              <a:gd name="T46" fmla="*/ 2147483647 w 21600"/>
              <a:gd name="T47" fmla="*/ 2147483647 h 21579"/>
              <a:gd name="T48" fmla="*/ 2147483647 w 21600"/>
              <a:gd name="T49" fmla="*/ 2147483647 h 21579"/>
              <a:gd name="T50" fmla="*/ 2147483647 w 21600"/>
              <a:gd name="T51" fmla="*/ 2147483647 h 21579"/>
              <a:gd name="T52" fmla="*/ 2147483647 w 21600"/>
              <a:gd name="T53" fmla="*/ 2147483647 h 21579"/>
              <a:gd name="T54" fmla="*/ 2147483647 w 21600"/>
              <a:gd name="T55" fmla="*/ 2147483647 h 21579"/>
              <a:gd name="T56" fmla="*/ 0 w 21600"/>
              <a:gd name="T57" fmla="*/ 2147483647 h 21579"/>
              <a:gd name="T58" fmla="*/ 0 w 21600"/>
              <a:gd name="T59" fmla="*/ 2147483647 h 21579"/>
              <a:gd name="T60" fmla="*/ 2147483647 w 21600"/>
              <a:gd name="T61" fmla="*/ 2147483647 h 21579"/>
              <a:gd name="T62" fmla="*/ 2147483647 w 21600"/>
              <a:gd name="T63" fmla="*/ 2147483647 h 21579"/>
              <a:gd name="T64" fmla="*/ 2147483647 w 21600"/>
              <a:gd name="T65" fmla="*/ 2147483647 h 21579"/>
              <a:gd name="T66" fmla="*/ 2147483647 w 21600"/>
              <a:gd name="T67" fmla="*/ 2147483647 h 21579"/>
              <a:gd name="T68" fmla="*/ 2147483647 w 21600"/>
              <a:gd name="T69" fmla="*/ 2147483647 h 21579"/>
              <a:gd name="T70" fmla="*/ 2147483647 w 21600"/>
              <a:gd name="T71" fmla="*/ 2147483647 h 21579"/>
              <a:gd name="T72" fmla="*/ 2147483647 w 21600"/>
              <a:gd name="T73" fmla="*/ 0 h 21579"/>
              <a:gd name="T74" fmla="*/ 2147483647 w 21600"/>
              <a:gd name="T75" fmla="*/ 2147483647 h 21579"/>
              <a:gd name="T76" fmla="*/ 2147483647 w 21600"/>
              <a:gd name="T77" fmla="*/ 2147483647 h 21579"/>
              <a:gd name="T78" fmla="*/ 2147483647 w 21600"/>
              <a:gd name="T79" fmla="*/ 2147483647 h 21579"/>
              <a:gd name="T80" fmla="*/ 2147483647 w 21600"/>
              <a:gd name="T81" fmla="*/ 2147483647 h 21579"/>
              <a:gd name="T82" fmla="*/ 2147483647 w 21600"/>
              <a:gd name="T83" fmla="*/ 2147483647 h 21579"/>
              <a:gd name="T84" fmla="*/ 2147483647 w 21600"/>
              <a:gd name="T85" fmla="*/ 2147483647 h 21579"/>
              <a:gd name="T86" fmla="*/ 2147483647 w 21600"/>
              <a:gd name="T87" fmla="*/ 2147483647 h 21579"/>
              <a:gd name="T88" fmla="*/ 2147483647 w 21600"/>
              <a:gd name="T89" fmla="*/ 2147483647 h 21579"/>
              <a:gd name="T90" fmla="*/ 2147483647 w 21600"/>
              <a:gd name="T91" fmla="*/ 2147483647 h 21579"/>
              <a:gd name="T92" fmla="*/ 2147483647 w 21600"/>
              <a:gd name="T93" fmla="*/ 2147483647 h 21579"/>
              <a:gd name="T94" fmla="*/ 2147483647 w 21600"/>
              <a:gd name="T95" fmla="*/ 2147483647 h 21579"/>
              <a:gd name="T96" fmla="*/ 2147483647 w 21600"/>
              <a:gd name="T97" fmla="*/ 2147483647 h 21579"/>
              <a:gd name="T98" fmla="*/ 2147483647 w 21600"/>
              <a:gd name="T99" fmla="*/ 2147483647 h 21579"/>
              <a:gd name="T100" fmla="*/ 2147483647 w 21600"/>
              <a:gd name="T101" fmla="*/ 2147483647 h 21579"/>
              <a:gd name="T102" fmla="*/ 2147483647 w 21600"/>
              <a:gd name="T103" fmla="*/ 2147483647 h 21579"/>
              <a:gd name="T104" fmla="*/ 2147483647 w 21600"/>
              <a:gd name="T105" fmla="*/ 2147483647 h 21579"/>
              <a:gd name="T106" fmla="*/ 2147483647 w 21600"/>
              <a:gd name="T107" fmla="*/ 2147483647 h 2157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1600" h="21579">
                <a:moveTo>
                  <a:pt x="21600" y="9391"/>
                </a:moveTo>
                <a:cubicBezTo>
                  <a:pt x="21600" y="9887"/>
                  <a:pt x="21473" y="10321"/>
                  <a:pt x="21218" y="10697"/>
                </a:cubicBezTo>
                <a:cubicBezTo>
                  <a:pt x="20963" y="11073"/>
                  <a:pt x="20648" y="11313"/>
                  <a:pt x="20263" y="11428"/>
                </a:cubicBezTo>
                <a:lnTo>
                  <a:pt x="20263" y="16611"/>
                </a:lnTo>
                <a:cubicBezTo>
                  <a:pt x="20263" y="17201"/>
                  <a:pt x="20087" y="17708"/>
                  <a:pt x="19730" y="18128"/>
                </a:cubicBezTo>
                <a:cubicBezTo>
                  <a:pt x="19375" y="18551"/>
                  <a:pt x="18951" y="18759"/>
                  <a:pt x="18459" y="18759"/>
                </a:cubicBezTo>
                <a:cubicBezTo>
                  <a:pt x="17928" y="18122"/>
                  <a:pt x="17286" y="17506"/>
                  <a:pt x="16537" y="16904"/>
                </a:cubicBezTo>
                <a:cubicBezTo>
                  <a:pt x="15786" y="16306"/>
                  <a:pt x="14980" y="15757"/>
                  <a:pt x="14116" y="15255"/>
                </a:cubicBezTo>
                <a:cubicBezTo>
                  <a:pt x="13254" y="14756"/>
                  <a:pt x="12363" y="14325"/>
                  <a:pt x="11450" y="13969"/>
                </a:cubicBezTo>
                <a:cubicBezTo>
                  <a:pt x="10537" y="13614"/>
                  <a:pt x="9648" y="13380"/>
                  <a:pt x="8789" y="13268"/>
                </a:cubicBezTo>
                <a:cubicBezTo>
                  <a:pt x="8453" y="13379"/>
                  <a:pt x="8179" y="13564"/>
                  <a:pt x="7969" y="13829"/>
                </a:cubicBezTo>
                <a:cubicBezTo>
                  <a:pt x="7758" y="14093"/>
                  <a:pt x="7614" y="14386"/>
                  <a:pt x="7535" y="14706"/>
                </a:cubicBezTo>
                <a:cubicBezTo>
                  <a:pt x="7457" y="15029"/>
                  <a:pt x="7450" y="15361"/>
                  <a:pt x="7511" y="15698"/>
                </a:cubicBezTo>
                <a:cubicBezTo>
                  <a:pt x="7575" y="16036"/>
                  <a:pt x="7719" y="16341"/>
                  <a:pt x="7947" y="16611"/>
                </a:cubicBezTo>
                <a:cubicBezTo>
                  <a:pt x="7751" y="16992"/>
                  <a:pt x="7660" y="17347"/>
                  <a:pt x="7677" y="17673"/>
                </a:cubicBezTo>
                <a:cubicBezTo>
                  <a:pt x="7692" y="17993"/>
                  <a:pt x="7773" y="18307"/>
                  <a:pt x="7917" y="18606"/>
                </a:cubicBezTo>
                <a:cubicBezTo>
                  <a:pt x="8059" y="18909"/>
                  <a:pt x="8255" y="19193"/>
                  <a:pt x="8498" y="19469"/>
                </a:cubicBezTo>
                <a:cubicBezTo>
                  <a:pt x="8737" y="19745"/>
                  <a:pt x="8997" y="20021"/>
                  <a:pt x="9271" y="20291"/>
                </a:cubicBezTo>
                <a:cubicBezTo>
                  <a:pt x="9114" y="20696"/>
                  <a:pt x="8843" y="21001"/>
                  <a:pt x="8456" y="21213"/>
                </a:cubicBezTo>
                <a:cubicBezTo>
                  <a:pt x="8069" y="21424"/>
                  <a:pt x="7655" y="21541"/>
                  <a:pt x="7212" y="21571"/>
                </a:cubicBezTo>
                <a:cubicBezTo>
                  <a:pt x="6772" y="21600"/>
                  <a:pt x="6341" y="21550"/>
                  <a:pt x="5917" y="21424"/>
                </a:cubicBezTo>
                <a:cubicBezTo>
                  <a:pt x="5496" y="21295"/>
                  <a:pt x="5163" y="21092"/>
                  <a:pt x="4923" y="20811"/>
                </a:cubicBezTo>
                <a:cubicBezTo>
                  <a:pt x="4781" y="20241"/>
                  <a:pt x="4625" y="19657"/>
                  <a:pt x="4453" y="19056"/>
                </a:cubicBezTo>
                <a:cubicBezTo>
                  <a:pt x="4282" y="18454"/>
                  <a:pt x="4140" y="17843"/>
                  <a:pt x="4032" y="17224"/>
                </a:cubicBezTo>
                <a:cubicBezTo>
                  <a:pt x="3922" y="16599"/>
                  <a:pt x="3868" y="15953"/>
                  <a:pt x="3868" y="15281"/>
                </a:cubicBezTo>
                <a:cubicBezTo>
                  <a:pt x="3868" y="14615"/>
                  <a:pt x="3961" y="13905"/>
                  <a:pt x="4150" y="13154"/>
                </a:cubicBezTo>
                <a:lnTo>
                  <a:pt x="1804" y="13154"/>
                </a:lnTo>
                <a:cubicBezTo>
                  <a:pt x="1312" y="13154"/>
                  <a:pt x="889" y="12945"/>
                  <a:pt x="534" y="12523"/>
                </a:cubicBezTo>
                <a:cubicBezTo>
                  <a:pt x="176" y="12100"/>
                  <a:pt x="0" y="11592"/>
                  <a:pt x="0" y="10991"/>
                </a:cubicBezTo>
                <a:lnTo>
                  <a:pt x="0" y="7774"/>
                </a:lnTo>
                <a:cubicBezTo>
                  <a:pt x="0" y="7184"/>
                  <a:pt x="176" y="6677"/>
                  <a:pt x="526" y="6245"/>
                </a:cubicBezTo>
                <a:cubicBezTo>
                  <a:pt x="879" y="5820"/>
                  <a:pt x="1305" y="5605"/>
                  <a:pt x="1804" y="5605"/>
                </a:cubicBezTo>
                <a:lnTo>
                  <a:pt x="7653" y="5605"/>
                </a:lnTo>
                <a:cubicBezTo>
                  <a:pt x="8551" y="5605"/>
                  <a:pt x="9509" y="5450"/>
                  <a:pt x="10525" y="5136"/>
                </a:cubicBezTo>
                <a:cubicBezTo>
                  <a:pt x="11541" y="4822"/>
                  <a:pt x="12537" y="4399"/>
                  <a:pt x="13511" y="3874"/>
                </a:cubicBezTo>
                <a:cubicBezTo>
                  <a:pt x="14488" y="3343"/>
                  <a:pt x="15409" y="2744"/>
                  <a:pt x="16273" y="2072"/>
                </a:cubicBezTo>
                <a:cubicBezTo>
                  <a:pt x="17135" y="1406"/>
                  <a:pt x="17864" y="713"/>
                  <a:pt x="18459" y="0"/>
                </a:cubicBezTo>
                <a:cubicBezTo>
                  <a:pt x="18951" y="0"/>
                  <a:pt x="19375" y="214"/>
                  <a:pt x="19730" y="634"/>
                </a:cubicBezTo>
                <a:cubicBezTo>
                  <a:pt x="20087" y="1057"/>
                  <a:pt x="20263" y="1567"/>
                  <a:pt x="20263" y="2166"/>
                </a:cubicBezTo>
                <a:lnTo>
                  <a:pt x="20263" y="7334"/>
                </a:lnTo>
                <a:cubicBezTo>
                  <a:pt x="20648" y="7446"/>
                  <a:pt x="20963" y="7692"/>
                  <a:pt x="21218" y="8071"/>
                </a:cubicBezTo>
                <a:cubicBezTo>
                  <a:pt x="21473" y="8455"/>
                  <a:pt x="21600" y="8895"/>
                  <a:pt x="21600" y="9391"/>
                </a:cubicBezTo>
                <a:moveTo>
                  <a:pt x="18459" y="2855"/>
                </a:moveTo>
                <a:cubicBezTo>
                  <a:pt x="17864" y="3407"/>
                  <a:pt x="17215" y="3941"/>
                  <a:pt x="16513" y="4452"/>
                </a:cubicBezTo>
                <a:cubicBezTo>
                  <a:pt x="15810" y="4963"/>
                  <a:pt x="15066" y="5423"/>
                  <a:pt x="14280" y="5834"/>
                </a:cubicBezTo>
                <a:cubicBezTo>
                  <a:pt x="13494" y="6245"/>
                  <a:pt x="12694" y="6609"/>
                  <a:pt x="11878" y="6923"/>
                </a:cubicBezTo>
                <a:cubicBezTo>
                  <a:pt x="11061" y="7237"/>
                  <a:pt x="10255" y="7463"/>
                  <a:pt x="9457" y="7604"/>
                </a:cubicBezTo>
                <a:lnTo>
                  <a:pt x="9457" y="11173"/>
                </a:lnTo>
                <a:cubicBezTo>
                  <a:pt x="10255" y="11325"/>
                  <a:pt x="11061" y="11554"/>
                  <a:pt x="11878" y="11862"/>
                </a:cubicBezTo>
                <a:cubicBezTo>
                  <a:pt x="12694" y="12170"/>
                  <a:pt x="13494" y="12537"/>
                  <a:pt x="14280" y="12957"/>
                </a:cubicBezTo>
                <a:cubicBezTo>
                  <a:pt x="15066" y="13379"/>
                  <a:pt x="15813" y="13843"/>
                  <a:pt x="16525" y="14348"/>
                </a:cubicBezTo>
                <a:cubicBezTo>
                  <a:pt x="17235" y="14856"/>
                  <a:pt x="17881" y="15381"/>
                  <a:pt x="18459" y="15921"/>
                </a:cubicBezTo>
                <a:lnTo>
                  <a:pt x="18459" y="2855"/>
                </a:lnTo>
                <a:close/>
                <a:moveTo>
                  <a:pt x="18459" y="2855"/>
                </a:moveTo>
              </a:path>
            </a:pathLst>
          </a:custGeom>
          <a:solidFill>
            <a:srgbClr val="FFFFFF"/>
          </a:solid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p>
            <a:endParaRPr lang="zh-CN" altLang="en-US"/>
          </a:p>
        </p:txBody>
      </p:sp>
      <p:grpSp>
        <p:nvGrpSpPr>
          <p:cNvPr id="109" name="Group 4700"/>
          <p:cNvGrpSpPr/>
          <p:nvPr/>
        </p:nvGrpSpPr>
        <p:grpSpPr bwMode="auto">
          <a:xfrm>
            <a:off x="4506620" y="2553169"/>
            <a:ext cx="543396" cy="543467"/>
            <a:chOff x="3062288" y="3998912"/>
            <a:chExt cx="412750" cy="412750"/>
          </a:xfrm>
          <a:solidFill>
            <a:schemeClr val="bg1"/>
          </a:solidFill>
        </p:grpSpPr>
        <p:sp>
          <p:nvSpPr>
            <p:cNvPr id="110" name="Freeform 408"/>
            <p:cNvSpPr>
              <a:spLocks noChangeArrowheads="1"/>
            </p:cNvSpPr>
            <p:nvPr/>
          </p:nvSpPr>
          <p:spPr bwMode="auto">
            <a:xfrm>
              <a:off x="3062288" y="3998912"/>
              <a:ext cx="328612" cy="315912"/>
            </a:xfrm>
            <a:custGeom>
              <a:avLst/>
              <a:gdLst>
                <a:gd name="T0" fmla="*/ 911 w 912"/>
                <a:gd name="T1" fmla="*/ 242 h 879"/>
                <a:gd name="T2" fmla="*/ 594 w 912"/>
                <a:gd name="T3" fmla="*/ 33 h 879"/>
                <a:gd name="T4" fmla="*/ 75 w 912"/>
                <a:gd name="T5" fmla="*/ 435 h 879"/>
                <a:gd name="T6" fmla="*/ 242 w 912"/>
                <a:gd name="T7" fmla="*/ 878 h 879"/>
                <a:gd name="T8" fmla="*/ 343 w 912"/>
                <a:gd name="T9" fmla="*/ 819 h 879"/>
                <a:gd name="T10" fmla="*/ 911 w 912"/>
                <a:gd name="T11" fmla="*/ 242 h 879"/>
                <a:gd name="T12" fmla="*/ 451 w 912"/>
                <a:gd name="T13" fmla="*/ 226 h 879"/>
                <a:gd name="T14" fmla="*/ 577 w 912"/>
                <a:gd name="T15" fmla="*/ 125 h 879"/>
                <a:gd name="T16" fmla="*/ 669 w 912"/>
                <a:gd name="T17" fmla="*/ 251 h 879"/>
                <a:gd name="T18" fmla="*/ 543 w 912"/>
                <a:gd name="T19" fmla="*/ 351 h 879"/>
                <a:gd name="T20" fmla="*/ 451 w 912"/>
                <a:gd name="T21" fmla="*/ 226 h 879"/>
                <a:gd name="T22" fmla="*/ 226 w 912"/>
                <a:gd name="T23" fmla="*/ 343 h 879"/>
                <a:gd name="T24" fmla="*/ 318 w 912"/>
                <a:gd name="T25" fmla="*/ 276 h 879"/>
                <a:gd name="T26" fmla="*/ 385 w 912"/>
                <a:gd name="T27" fmla="*/ 368 h 879"/>
                <a:gd name="T28" fmla="*/ 293 w 912"/>
                <a:gd name="T29" fmla="*/ 435 h 879"/>
                <a:gd name="T30" fmla="*/ 226 w 912"/>
                <a:gd name="T31" fmla="*/ 343 h 879"/>
                <a:gd name="T32" fmla="*/ 251 w 912"/>
                <a:gd name="T33" fmla="*/ 710 h 879"/>
                <a:gd name="T34" fmla="*/ 176 w 912"/>
                <a:gd name="T35" fmla="*/ 618 h 879"/>
                <a:gd name="T36" fmla="*/ 267 w 912"/>
                <a:gd name="T37" fmla="*/ 552 h 879"/>
                <a:gd name="T38" fmla="*/ 343 w 912"/>
                <a:gd name="T39" fmla="*/ 644 h 879"/>
                <a:gd name="T40" fmla="*/ 251 w 912"/>
                <a:gd name="T41" fmla="*/ 710 h 879"/>
                <a:gd name="T42" fmla="*/ 251 w 912"/>
                <a:gd name="T43" fmla="*/ 710 h 879"/>
                <a:gd name="T44" fmla="*/ 251 w 912"/>
                <a:gd name="T45" fmla="*/ 710 h 8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12" h="879">
                  <a:moveTo>
                    <a:pt x="911" y="242"/>
                  </a:moveTo>
                  <a:cubicBezTo>
                    <a:pt x="844" y="134"/>
                    <a:pt x="727" y="50"/>
                    <a:pt x="594" y="33"/>
                  </a:cubicBezTo>
                  <a:cubicBezTo>
                    <a:pt x="343" y="0"/>
                    <a:pt x="134" y="184"/>
                    <a:pt x="75" y="435"/>
                  </a:cubicBezTo>
                  <a:cubicBezTo>
                    <a:pt x="0" y="761"/>
                    <a:pt x="84" y="869"/>
                    <a:pt x="242" y="878"/>
                  </a:cubicBezTo>
                  <a:cubicBezTo>
                    <a:pt x="267" y="853"/>
                    <a:pt x="309" y="828"/>
                    <a:pt x="343" y="819"/>
                  </a:cubicBezTo>
                  <a:lnTo>
                    <a:pt x="911" y="242"/>
                  </a:lnTo>
                  <a:close/>
                  <a:moveTo>
                    <a:pt x="451" y="226"/>
                  </a:moveTo>
                  <a:cubicBezTo>
                    <a:pt x="460" y="167"/>
                    <a:pt x="518" y="117"/>
                    <a:pt x="577" y="125"/>
                  </a:cubicBezTo>
                  <a:cubicBezTo>
                    <a:pt x="635" y="134"/>
                    <a:pt x="677" y="192"/>
                    <a:pt x="669" y="251"/>
                  </a:cubicBezTo>
                  <a:cubicBezTo>
                    <a:pt x="660" y="317"/>
                    <a:pt x="610" y="359"/>
                    <a:pt x="543" y="351"/>
                  </a:cubicBezTo>
                  <a:cubicBezTo>
                    <a:pt x="485" y="343"/>
                    <a:pt x="443" y="284"/>
                    <a:pt x="451" y="226"/>
                  </a:cubicBezTo>
                  <a:close/>
                  <a:moveTo>
                    <a:pt x="226" y="343"/>
                  </a:moveTo>
                  <a:cubicBezTo>
                    <a:pt x="226" y="301"/>
                    <a:pt x="267" y="267"/>
                    <a:pt x="318" y="276"/>
                  </a:cubicBezTo>
                  <a:cubicBezTo>
                    <a:pt x="359" y="284"/>
                    <a:pt x="393" y="326"/>
                    <a:pt x="385" y="368"/>
                  </a:cubicBezTo>
                  <a:cubicBezTo>
                    <a:pt x="376" y="409"/>
                    <a:pt x="334" y="443"/>
                    <a:pt x="293" y="435"/>
                  </a:cubicBezTo>
                  <a:cubicBezTo>
                    <a:pt x="251" y="435"/>
                    <a:pt x="217" y="393"/>
                    <a:pt x="226" y="343"/>
                  </a:cubicBezTo>
                  <a:close/>
                  <a:moveTo>
                    <a:pt x="251" y="710"/>
                  </a:moveTo>
                  <a:cubicBezTo>
                    <a:pt x="200" y="710"/>
                    <a:pt x="167" y="669"/>
                    <a:pt x="176" y="618"/>
                  </a:cubicBezTo>
                  <a:cubicBezTo>
                    <a:pt x="184" y="577"/>
                    <a:pt x="226" y="543"/>
                    <a:pt x="267" y="552"/>
                  </a:cubicBezTo>
                  <a:cubicBezTo>
                    <a:pt x="318" y="560"/>
                    <a:pt x="343" y="602"/>
                    <a:pt x="343" y="644"/>
                  </a:cubicBezTo>
                  <a:cubicBezTo>
                    <a:pt x="334" y="685"/>
                    <a:pt x="293" y="719"/>
                    <a:pt x="251" y="710"/>
                  </a:cubicBezTo>
                  <a:close/>
                  <a:moveTo>
                    <a:pt x="251" y="710"/>
                  </a:moveTo>
                  <a:lnTo>
                    <a:pt x="251" y="710"/>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3765">
                <a:defRPr/>
              </a:pPr>
              <a:endParaRPr lang="en-US" dirty="0">
                <a:latin typeface="+mn-lt"/>
                <a:ea typeface="宋体" panose="02010600030101010101" pitchFamily="2" charset="-122"/>
              </a:endParaRPr>
            </a:p>
          </p:txBody>
        </p:sp>
        <p:sp>
          <p:nvSpPr>
            <p:cNvPr id="111" name="Freeform 409"/>
            <p:cNvSpPr>
              <a:spLocks noChangeArrowheads="1"/>
            </p:cNvSpPr>
            <p:nvPr/>
          </p:nvSpPr>
          <p:spPr bwMode="auto">
            <a:xfrm>
              <a:off x="3270250" y="4052887"/>
              <a:ext cx="204788" cy="223837"/>
            </a:xfrm>
            <a:custGeom>
              <a:avLst/>
              <a:gdLst>
                <a:gd name="T0" fmla="*/ 142 w 569"/>
                <a:gd name="T1" fmla="*/ 619 h 620"/>
                <a:gd name="T2" fmla="*/ 150 w 569"/>
                <a:gd name="T3" fmla="*/ 611 h 620"/>
                <a:gd name="T4" fmla="*/ 568 w 569"/>
                <a:gd name="T5" fmla="*/ 67 h 620"/>
                <a:gd name="T6" fmla="*/ 543 w 569"/>
                <a:gd name="T7" fmla="*/ 25 h 620"/>
                <a:gd name="T8" fmla="*/ 493 w 569"/>
                <a:gd name="T9" fmla="*/ 17 h 620"/>
                <a:gd name="T10" fmla="*/ 8 w 569"/>
                <a:gd name="T11" fmla="*/ 485 h 620"/>
                <a:gd name="T12" fmla="*/ 0 w 569"/>
                <a:gd name="T13" fmla="*/ 494 h 620"/>
                <a:gd name="T14" fmla="*/ 142 w 569"/>
                <a:gd name="T15" fmla="*/ 619 h 620"/>
                <a:gd name="T16" fmla="*/ 142 w 569"/>
                <a:gd name="T17" fmla="*/ 619 h 620"/>
                <a:gd name="T18" fmla="*/ 142 w 569"/>
                <a:gd name="T19" fmla="*/ 619 h 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9" h="620">
                  <a:moveTo>
                    <a:pt x="142" y="619"/>
                  </a:moveTo>
                  <a:cubicBezTo>
                    <a:pt x="150" y="611"/>
                    <a:pt x="150" y="611"/>
                    <a:pt x="150" y="611"/>
                  </a:cubicBezTo>
                  <a:cubicBezTo>
                    <a:pt x="568" y="67"/>
                    <a:pt x="568" y="67"/>
                    <a:pt x="568" y="67"/>
                  </a:cubicBezTo>
                  <a:cubicBezTo>
                    <a:pt x="568" y="59"/>
                    <a:pt x="560" y="42"/>
                    <a:pt x="543" y="25"/>
                  </a:cubicBezTo>
                  <a:cubicBezTo>
                    <a:pt x="518" y="0"/>
                    <a:pt x="493" y="17"/>
                    <a:pt x="493" y="17"/>
                  </a:cubicBezTo>
                  <a:cubicBezTo>
                    <a:pt x="8" y="485"/>
                    <a:pt x="8" y="485"/>
                    <a:pt x="8" y="485"/>
                  </a:cubicBezTo>
                  <a:cubicBezTo>
                    <a:pt x="0" y="494"/>
                    <a:pt x="0" y="494"/>
                    <a:pt x="0" y="494"/>
                  </a:cubicBezTo>
                  <a:lnTo>
                    <a:pt x="142" y="619"/>
                  </a:lnTo>
                  <a:close/>
                  <a:moveTo>
                    <a:pt x="142" y="619"/>
                  </a:moveTo>
                  <a:lnTo>
                    <a:pt x="142" y="619"/>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3765">
                <a:defRPr/>
              </a:pPr>
              <a:endParaRPr lang="en-US" dirty="0">
                <a:latin typeface="+mn-lt"/>
                <a:ea typeface="宋体" panose="02010600030101010101" pitchFamily="2" charset="-122"/>
              </a:endParaRPr>
            </a:p>
          </p:txBody>
        </p:sp>
        <p:sp>
          <p:nvSpPr>
            <p:cNvPr id="112" name="Freeform 410"/>
            <p:cNvSpPr>
              <a:spLocks noChangeArrowheads="1"/>
            </p:cNvSpPr>
            <p:nvPr/>
          </p:nvSpPr>
          <p:spPr bwMode="auto">
            <a:xfrm>
              <a:off x="3209925" y="4241799"/>
              <a:ext cx="103188" cy="103188"/>
            </a:xfrm>
            <a:custGeom>
              <a:avLst/>
              <a:gdLst>
                <a:gd name="T0" fmla="*/ 143 w 286"/>
                <a:gd name="T1" fmla="*/ 284 h 285"/>
                <a:gd name="T2" fmla="*/ 151 w 286"/>
                <a:gd name="T3" fmla="*/ 268 h 285"/>
                <a:gd name="T4" fmla="*/ 285 w 286"/>
                <a:gd name="T5" fmla="*/ 125 h 285"/>
                <a:gd name="T6" fmla="*/ 143 w 286"/>
                <a:gd name="T7" fmla="*/ 0 h 285"/>
                <a:gd name="T8" fmla="*/ 9 w 286"/>
                <a:gd name="T9" fmla="*/ 142 h 285"/>
                <a:gd name="T10" fmla="*/ 0 w 286"/>
                <a:gd name="T11" fmla="*/ 151 h 285"/>
                <a:gd name="T12" fmla="*/ 143 w 286"/>
                <a:gd name="T13" fmla="*/ 284 h 285"/>
                <a:gd name="T14" fmla="*/ 59 w 286"/>
                <a:gd name="T15" fmla="*/ 134 h 285"/>
                <a:gd name="T16" fmla="*/ 126 w 286"/>
                <a:gd name="T17" fmla="*/ 59 h 285"/>
                <a:gd name="T18" fmla="*/ 151 w 286"/>
                <a:gd name="T19" fmla="*/ 59 h 285"/>
                <a:gd name="T20" fmla="*/ 159 w 286"/>
                <a:gd name="T21" fmla="*/ 67 h 285"/>
                <a:gd name="T22" fmla="*/ 159 w 286"/>
                <a:gd name="T23" fmla="*/ 75 h 285"/>
                <a:gd name="T24" fmla="*/ 159 w 286"/>
                <a:gd name="T25" fmla="*/ 92 h 285"/>
                <a:gd name="T26" fmla="*/ 92 w 286"/>
                <a:gd name="T27" fmla="*/ 159 h 285"/>
                <a:gd name="T28" fmla="*/ 68 w 286"/>
                <a:gd name="T29" fmla="*/ 167 h 285"/>
                <a:gd name="T30" fmla="*/ 59 w 286"/>
                <a:gd name="T31" fmla="*/ 159 h 285"/>
                <a:gd name="T32" fmla="*/ 59 w 286"/>
                <a:gd name="T33" fmla="*/ 142 h 285"/>
                <a:gd name="T34" fmla="*/ 59 w 286"/>
                <a:gd name="T35" fmla="*/ 134 h 285"/>
                <a:gd name="T36" fmla="*/ 59 w 286"/>
                <a:gd name="T37" fmla="*/ 134 h 285"/>
                <a:gd name="T38" fmla="*/ 59 w 286"/>
                <a:gd name="T39" fmla="*/ 134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6" h="285">
                  <a:moveTo>
                    <a:pt x="143" y="284"/>
                  </a:moveTo>
                  <a:cubicBezTo>
                    <a:pt x="151" y="268"/>
                    <a:pt x="151" y="268"/>
                    <a:pt x="151" y="268"/>
                  </a:cubicBezTo>
                  <a:cubicBezTo>
                    <a:pt x="285" y="125"/>
                    <a:pt x="285" y="125"/>
                    <a:pt x="285" y="125"/>
                  </a:cubicBezTo>
                  <a:cubicBezTo>
                    <a:pt x="143" y="0"/>
                    <a:pt x="143" y="0"/>
                    <a:pt x="143" y="0"/>
                  </a:cubicBezTo>
                  <a:cubicBezTo>
                    <a:pt x="9" y="142"/>
                    <a:pt x="9" y="142"/>
                    <a:pt x="9" y="142"/>
                  </a:cubicBezTo>
                  <a:cubicBezTo>
                    <a:pt x="0" y="151"/>
                    <a:pt x="0" y="151"/>
                    <a:pt x="0" y="151"/>
                  </a:cubicBezTo>
                  <a:lnTo>
                    <a:pt x="143" y="284"/>
                  </a:lnTo>
                  <a:close/>
                  <a:moveTo>
                    <a:pt x="59" y="134"/>
                  </a:moveTo>
                  <a:cubicBezTo>
                    <a:pt x="126" y="59"/>
                    <a:pt x="126" y="59"/>
                    <a:pt x="126" y="59"/>
                  </a:cubicBezTo>
                  <a:cubicBezTo>
                    <a:pt x="134" y="50"/>
                    <a:pt x="143" y="50"/>
                    <a:pt x="151" y="59"/>
                  </a:cubicBezTo>
                  <a:cubicBezTo>
                    <a:pt x="159" y="67"/>
                    <a:pt x="159" y="67"/>
                    <a:pt x="159" y="67"/>
                  </a:cubicBezTo>
                  <a:lnTo>
                    <a:pt x="159" y="75"/>
                  </a:lnTo>
                  <a:cubicBezTo>
                    <a:pt x="159" y="84"/>
                    <a:pt x="159" y="84"/>
                    <a:pt x="159" y="92"/>
                  </a:cubicBezTo>
                  <a:cubicBezTo>
                    <a:pt x="92" y="159"/>
                    <a:pt x="92" y="159"/>
                    <a:pt x="92" y="159"/>
                  </a:cubicBezTo>
                  <a:cubicBezTo>
                    <a:pt x="84" y="167"/>
                    <a:pt x="76" y="167"/>
                    <a:pt x="68" y="167"/>
                  </a:cubicBezTo>
                  <a:cubicBezTo>
                    <a:pt x="59" y="159"/>
                    <a:pt x="59" y="159"/>
                    <a:pt x="59" y="159"/>
                  </a:cubicBezTo>
                  <a:cubicBezTo>
                    <a:pt x="59" y="151"/>
                    <a:pt x="59" y="151"/>
                    <a:pt x="59" y="142"/>
                  </a:cubicBezTo>
                  <a:lnTo>
                    <a:pt x="59" y="134"/>
                  </a:lnTo>
                  <a:close/>
                  <a:moveTo>
                    <a:pt x="59" y="134"/>
                  </a:moveTo>
                  <a:lnTo>
                    <a:pt x="59" y="134"/>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3765">
                <a:defRPr/>
              </a:pPr>
              <a:endParaRPr lang="en-US" dirty="0">
                <a:latin typeface="+mn-lt"/>
                <a:ea typeface="宋体" panose="02010600030101010101" pitchFamily="2" charset="-122"/>
              </a:endParaRPr>
            </a:p>
          </p:txBody>
        </p:sp>
        <p:sp>
          <p:nvSpPr>
            <p:cNvPr id="113" name="Freeform 411"/>
            <p:cNvSpPr>
              <a:spLocks noChangeArrowheads="1"/>
            </p:cNvSpPr>
            <p:nvPr/>
          </p:nvSpPr>
          <p:spPr bwMode="auto">
            <a:xfrm>
              <a:off x="3122613" y="4308474"/>
              <a:ext cx="127000" cy="103188"/>
            </a:xfrm>
            <a:custGeom>
              <a:avLst/>
              <a:gdLst>
                <a:gd name="T0" fmla="*/ 343 w 352"/>
                <a:gd name="T1" fmla="*/ 134 h 285"/>
                <a:gd name="T2" fmla="*/ 351 w 352"/>
                <a:gd name="T3" fmla="*/ 125 h 285"/>
                <a:gd name="T4" fmla="*/ 218 w 352"/>
                <a:gd name="T5" fmla="*/ 0 h 285"/>
                <a:gd name="T6" fmla="*/ 209 w 352"/>
                <a:gd name="T7" fmla="*/ 8 h 285"/>
                <a:gd name="T8" fmla="*/ 100 w 352"/>
                <a:gd name="T9" fmla="*/ 276 h 285"/>
                <a:gd name="T10" fmla="*/ 126 w 352"/>
                <a:gd name="T11" fmla="*/ 276 h 285"/>
                <a:gd name="T12" fmla="*/ 134 w 352"/>
                <a:gd name="T13" fmla="*/ 268 h 285"/>
                <a:gd name="T14" fmla="*/ 159 w 352"/>
                <a:gd name="T15" fmla="*/ 217 h 285"/>
                <a:gd name="T16" fmla="*/ 343 w 352"/>
                <a:gd name="T17" fmla="*/ 134 h 285"/>
                <a:gd name="T18" fmla="*/ 218 w 352"/>
                <a:gd name="T19" fmla="*/ 167 h 285"/>
                <a:gd name="T20" fmla="*/ 142 w 352"/>
                <a:gd name="T21" fmla="*/ 192 h 285"/>
                <a:gd name="T22" fmla="*/ 126 w 352"/>
                <a:gd name="T23" fmla="*/ 201 h 285"/>
                <a:gd name="T24" fmla="*/ 109 w 352"/>
                <a:gd name="T25" fmla="*/ 209 h 285"/>
                <a:gd name="T26" fmla="*/ 100 w 352"/>
                <a:gd name="T27" fmla="*/ 201 h 285"/>
                <a:gd name="T28" fmla="*/ 100 w 352"/>
                <a:gd name="T29" fmla="*/ 142 h 285"/>
                <a:gd name="T30" fmla="*/ 109 w 352"/>
                <a:gd name="T31" fmla="*/ 109 h 285"/>
                <a:gd name="T32" fmla="*/ 209 w 352"/>
                <a:gd name="T33" fmla="*/ 150 h 285"/>
                <a:gd name="T34" fmla="*/ 284 w 352"/>
                <a:gd name="T35" fmla="*/ 150 h 285"/>
                <a:gd name="T36" fmla="*/ 218 w 352"/>
                <a:gd name="T37" fmla="*/ 167 h 285"/>
                <a:gd name="T38" fmla="*/ 218 w 352"/>
                <a:gd name="T39" fmla="*/ 167 h 285"/>
                <a:gd name="T40" fmla="*/ 218 w 352"/>
                <a:gd name="T41" fmla="*/ 167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52" h="285">
                  <a:moveTo>
                    <a:pt x="343" y="134"/>
                  </a:moveTo>
                  <a:lnTo>
                    <a:pt x="351" y="125"/>
                  </a:lnTo>
                  <a:cubicBezTo>
                    <a:pt x="218" y="0"/>
                    <a:pt x="218" y="0"/>
                    <a:pt x="218" y="0"/>
                  </a:cubicBezTo>
                  <a:cubicBezTo>
                    <a:pt x="218" y="0"/>
                    <a:pt x="209" y="0"/>
                    <a:pt x="209" y="8"/>
                  </a:cubicBezTo>
                  <a:cubicBezTo>
                    <a:pt x="100" y="34"/>
                    <a:pt x="0" y="142"/>
                    <a:pt x="100" y="276"/>
                  </a:cubicBezTo>
                  <a:cubicBezTo>
                    <a:pt x="109" y="276"/>
                    <a:pt x="117" y="284"/>
                    <a:pt x="126" y="276"/>
                  </a:cubicBezTo>
                  <a:cubicBezTo>
                    <a:pt x="134" y="276"/>
                    <a:pt x="134" y="276"/>
                    <a:pt x="134" y="268"/>
                  </a:cubicBezTo>
                  <a:cubicBezTo>
                    <a:pt x="142" y="251"/>
                    <a:pt x="151" y="226"/>
                    <a:pt x="159" y="217"/>
                  </a:cubicBezTo>
                  <a:cubicBezTo>
                    <a:pt x="192" y="184"/>
                    <a:pt x="284" y="234"/>
                    <a:pt x="343" y="134"/>
                  </a:cubicBezTo>
                  <a:close/>
                  <a:moveTo>
                    <a:pt x="218" y="167"/>
                  </a:moveTo>
                  <a:cubicBezTo>
                    <a:pt x="184" y="167"/>
                    <a:pt x="159" y="167"/>
                    <a:pt x="142" y="192"/>
                  </a:cubicBezTo>
                  <a:cubicBezTo>
                    <a:pt x="134" y="192"/>
                    <a:pt x="134" y="201"/>
                    <a:pt x="126" y="201"/>
                  </a:cubicBezTo>
                  <a:cubicBezTo>
                    <a:pt x="126" y="209"/>
                    <a:pt x="117" y="209"/>
                    <a:pt x="109" y="209"/>
                  </a:cubicBezTo>
                  <a:lnTo>
                    <a:pt x="100" y="201"/>
                  </a:lnTo>
                  <a:cubicBezTo>
                    <a:pt x="92" y="176"/>
                    <a:pt x="92" y="159"/>
                    <a:pt x="100" y="142"/>
                  </a:cubicBezTo>
                  <a:cubicBezTo>
                    <a:pt x="100" y="125"/>
                    <a:pt x="109" y="117"/>
                    <a:pt x="109" y="109"/>
                  </a:cubicBezTo>
                  <a:cubicBezTo>
                    <a:pt x="142" y="134"/>
                    <a:pt x="167" y="150"/>
                    <a:pt x="209" y="150"/>
                  </a:cubicBezTo>
                  <a:cubicBezTo>
                    <a:pt x="234" y="142"/>
                    <a:pt x="259" y="150"/>
                    <a:pt x="284" y="150"/>
                  </a:cubicBezTo>
                  <a:cubicBezTo>
                    <a:pt x="259" y="167"/>
                    <a:pt x="234" y="167"/>
                    <a:pt x="218" y="167"/>
                  </a:cubicBezTo>
                  <a:close/>
                  <a:moveTo>
                    <a:pt x="218" y="167"/>
                  </a:moveTo>
                  <a:lnTo>
                    <a:pt x="218" y="167"/>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3765">
                <a:defRPr/>
              </a:pPr>
              <a:endParaRPr lang="en-US" dirty="0">
                <a:latin typeface="+mn-lt"/>
                <a:ea typeface="宋体" panose="02010600030101010101" pitchFamily="2" charset="-122"/>
              </a:endParaRPr>
            </a:p>
          </p:txBody>
        </p:sp>
      </p:grpSp>
      <p:sp>
        <p:nvSpPr>
          <p:cNvPr id="114" name="AutoShape 96"/>
          <p:cNvSpPr/>
          <p:nvPr/>
        </p:nvSpPr>
        <p:spPr bwMode="auto">
          <a:xfrm>
            <a:off x="1810781" y="2578100"/>
            <a:ext cx="472343" cy="4722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45" y="434"/>
                </a:moveTo>
                <a:cubicBezTo>
                  <a:pt x="19000" y="276"/>
                  <a:pt x="19186" y="194"/>
                  <a:pt x="19399" y="194"/>
                </a:cubicBezTo>
                <a:cubicBezTo>
                  <a:pt x="19670" y="194"/>
                  <a:pt x="19900" y="332"/>
                  <a:pt x="20087" y="602"/>
                </a:cubicBezTo>
                <a:cubicBezTo>
                  <a:pt x="20165" y="716"/>
                  <a:pt x="20282" y="872"/>
                  <a:pt x="20432" y="1072"/>
                </a:cubicBezTo>
                <a:cubicBezTo>
                  <a:pt x="20586" y="1274"/>
                  <a:pt x="20733" y="1483"/>
                  <a:pt x="20880" y="1692"/>
                </a:cubicBezTo>
                <a:cubicBezTo>
                  <a:pt x="21024" y="1903"/>
                  <a:pt x="21147" y="2127"/>
                  <a:pt x="21252" y="2359"/>
                </a:cubicBezTo>
                <a:cubicBezTo>
                  <a:pt x="21357" y="2597"/>
                  <a:pt x="21411" y="2796"/>
                  <a:pt x="21411" y="2967"/>
                </a:cubicBezTo>
                <a:cubicBezTo>
                  <a:pt x="21411" y="3334"/>
                  <a:pt x="21298" y="3616"/>
                  <a:pt x="21071" y="3825"/>
                </a:cubicBezTo>
                <a:lnTo>
                  <a:pt x="2568" y="21376"/>
                </a:lnTo>
                <a:cubicBezTo>
                  <a:pt x="2408" y="21526"/>
                  <a:pt x="2227" y="21599"/>
                  <a:pt x="2017" y="21599"/>
                </a:cubicBezTo>
                <a:cubicBezTo>
                  <a:pt x="1725" y="21599"/>
                  <a:pt x="1495" y="21464"/>
                  <a:pt x="1324" y="21194"/>
                </a:cubicBezTo>
                <a:cubicBezTo>
                  <a:pt x="1248" y="21082"/>
                  <a:pt x="1128" y="20924"/>
                  <a:pt x="971" y="20724"/>
                </a:cubicBezTo>
                <a:cubicBezTo>
                  <a:pt x="817" y="20521"/>
                  <a:pt x="668" y="20316"/>
                  <a:pt x="528" y="20104"/>
                </a:cubicBezTo>
                <a:cubicBezTo>
                  <a:pt x="386" y="19893"/>
                  <a:pt x="261" y="19672"/>
                  <a:pt x="156" y="19443"/>
                </a:cubicBezTo>
                <a:cubicBezTo>
                  <a:pt x="51" y="19214"/>
                  <a:pt x="0" y="19008"/>
                  <a:pt x="0" y="18832"/>
                </a:cubicBezTo>
                <a:cubicBezTo>
                  <a:pt x="0" y="18465"/>
                  <a:pt x="115" y="18177"/>
                  <a:pt x="337" y="17971"/>
                </a:cubicBezTo>
                <a:lnTo>
                  <a:pt x="18845" y="434"/>
                </a:lnTo>
                <a:close/>
                <a:moveTo>
                  <a:pt x="4372" y="9154"/>
                </a:moveTo>
                <a:lnTo>
                  <a:pt x="2998" y="8634"/>
                </a:lnTo>
                <a:lnTo>
                  <a:pt x="4372" y="8126"/>
                </a:lnTo>
                <a:lnTo>
                  <a:pt x="4805" y="6484"/>
                </a:lnTo>
                <a:lnTo>
                  <a:pt x="5204" y="8126"/>
                </a:lnTo>
                <a:lnTo>
                  <a:pt x="6597" y="8634"/>
                </a:lnTo>
                <a:lnTo>
                  <a:pt x="5204" y="9154"/>
                </a:lnTo>
                <a:lnTo>
                  <a:pt x="4805" y="10800"/>
                </a:lnTo>
                <a:lnTo>
                  <a:pt x="4372" y="9154"/>
                </a:lnTo>
                <a:close/>
                <a:moveTo>
                  <a:pt x="7126" y="5329"/>
                </a:moveTo>
                <a:lnTo>
                  <a:pt x="4372" y="4316"/>
                </a:lnTo>
                <a:lnTo>
                  <a:pt x="7126" y="3317"/>
                </a:lnTo>
                <a:lnTo>
                  <a:pt x="7971" y="0"/>
                </a:lnTo>
                <a:lnTo>
                  <a:pt x="8810" y="3317"/>
                </a:lnTo>
                <a:lnTo>
                  <a:pt x="11565" y="4316"/>
                </a:lnTo>
                <a:lnTo>
                  <a:pt x="8810" y="5329"/>
                </a:lnTo>
                <a:lnTo>
                  <a:pt x="7971" y="8634"/>
                </a:lnTo>
                <a:lnTo>
                  <a:pt x="7126" y="5329"/>
                </a:lnTo>
                <a:close/>
                <a:moveTo>
                  <a:pt x="12412" y="2670"/>
                </a:moveTo>
                <a:lnTo>
                  <a:pt x="11041" y="2162"/>
                </a:lnTo>
                <a:lnTo>
                  <a:pt x="12412" y="1642"/>
                </a:lnTo>
                <a:lnTo>
                  <a:pt x="12845" y="0"/>
                </a:lnTo>
                <a:lnTo>
                  <a:pt x="13278" y="1642"/>
                </a:lnTo>
                <a:lnTo>
                  <a:pt x="14637" y="2162"/>
                </a:lnTo>
                <a:lnTo>
                  <a:pt x="13278" y="2670"/>
                </a:lnTo>
                <a:lnTo>
                  <a:pt x="12845" y="4316"/>
                </a:lnTo>
                <a:lnTo>
                  <a:pt x="12412" y="2670"/>
                </a:lnTo>
                <a:close/>
                <a:moveTo>
                  <a:pt x="20498" y="2993"/>
                </a:moveTo>
                <a:lnTo>
                  <a:pt x="19399" y="1289"/>
                </a:lnTo>
                <a:lnTo>
                  <a:pt x="15070" y="5385"/>
                </a:lnTo>
                <a:lnTo>
                  <a:pt x="16172" y="7086"/>
                </a:lnTo>
                <a:lnTo>
                  <a:pt x="20498" y="2993"/>
                </a:lnTo>
                <a:close/>
                <a:moveTo>
                  <a:pt x="21599" y="9154"/>
                </a:moveTo>
                <a:lnTo>
                  <a:pt x="20229" y="9674"/>
                </a:lnTo>
                <a:lnTo>
                  <a:pt x="19807" y="11320"/>
                </a:lnTo>
                <a:lnTo>
                  <a:pt x="19374" y="9674"/>
                </a:lnTo>
                <a:lnTo>
                  <a:pt x="18001" y="9154"/>
                </a:lnTo>
                <a:lnTo>
                  <a:pt x="19374" y="8661"/>
                </a:lnTo>
                <a:lnTo>
                  <a:pt x="19807" y="7004"/>
                </a:lnTo>
                <a:lnTo>
                  <a:pt x="20229" y="8661"/>
                </a:lnTo>
                <a:lnTo>
                  <a:pt x="21599" y="9154"/>
                </a:lnTo>
                <a:close/>
              </a:path>
            </a:pathLst>
          </a:custGeom>
          <a:solidFill>
            <a:schemeClr val="bg1"/>
          </a:solidFill>
          <a:ln>
            <a:noFill/>
          </a:ln>
          <a:effectLst/>
        </p:spPr>
        <p:txBody>
          <a:bodyPr lIns="50790" tIns="50790" rIns="50790" bIns="50790" anchor="ctr"/>
          <a:lstStyle/>
          <a:p>
            <a:pPr defTabSz="456565">
              <a:defRPr/>
            </a:pPr>
            <a:endParaRPr lang="es-ES" sz="2900" dirty="0">
              <a:solidFill>
                <a:srgbClr val="44CEB9"/>
              </a:solidFill>
              <a:effectLst>
                <a:outerShdw blurRad="38100" dist="38100" dir="2700000" algn="tl">
                  <a:srgbClr val="000000"/>
                </a:outerShdw>
              </a:effectLst>
              <a:latin typeface="Gill Sans" charset="0"/>
              <a:cs typeface="Gill Sans" charset="0"/>
              <a:sym typeface="Gill Sans" charset="0"/>
            </a:endParaRPr>
          </a:p>
        </p:txBody>
      </p:sp>
      <p:sp>
        <p:nvSpPr>
          <p:cNvPr id="115" name="AutoShape 25"/>
          <p:cNvSpPr/>
          <p:nvPr/>
        </p:nvSpPr>
        <p:spPr bwMode="auto">
          <a:xfrm>
            <a:off x="7211366" y="2567782"/>
            <a:ext cx="603328" cy="4794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708" y="0"/>
                </a:moveTo>
                <a:cubicBezTo>
                  <a:pt x="20811" y="10"/>
                  <a:pt x="20921" y="52"/>
                  <a:pt x="21049" y="116"/>
                </a:cubicBezTo>
                <a:cubicBezTo>
                  <a:pt x="21416" y="342"/>
                  <a:pt x="21599" y="730"/>
                  <a:pt x="21599" y="1281"/>
                </a:cubicBezTo>
                <a:lnTo>
                  <a:pt x="21599" y="20332"/>
                </a:lnTo>
                <a:cubicBezTo>
                  <a:pt x="21599" y="20883"/>
                  <a:pt x="21416" y="21271"/>
                  <a:pt x="21049" y="21497"/>
                </a:cubicBezTo>
                <a:cubicBezTo>
                  <a:pt x="20921" y="21564"/>
                  <a:pt x="20811" y="21599"/>
                  <a:pt x="20708" y="21599"/>
                </a:cubicBezTo>
                <a:cubicBezTo>
                  <a:pt x="20451" y="21599"/>
                  <a:pt x="20236" y="21476"/>
                  <a:pt x="20065" y="21229"/>
                </a:cubicBezTo>
                <a:lnTo>
                  <a:pt x="14402" y="13267"/>
                </a:lnTo>
                <a:lnTo>
                  <a:pt x="14402" y="17275"/>
                </a:lnTo>
                <a:cubicBezTo>
                  <a:pt x="14402" y="17801"/>
                  <a:pt x="14331" y="18305"/>
                  <a:pt x="14187" y="18775"/>
                </a:cubicBezTo>
                <a:cubicBezTo>
                  <a:pt x="14042" y="19248"/>
                  <a:pt x="13849" y="19665"/>
                  <a:pt x="13606" y="20028"/>
                </a:cubicBezTo>
                <a:cubicBezTo>
                  <a:pt x="13364" y="20385"/>
                  <a:pt x="13080" y="20671"/>
                  <a:pt x="12757" y="20879"/>
                </a:cubicBezTo>
                <a:cubicBezTo>
                  <a:pt x="12431" y="21091"/>
                  <a:pt x="12084" y="21193"/>
                  <a:pt x="11707" y="21193"/>
                </a:cubicBezTo>
                <a:lnTo>
                  <a:pt x="2705" y="21193"/>
                </a:lnTo>
                <a:cubicBezTo>
                  <a:pt x="2340" y="21193"/>
                  <a:pt x="1990" y="21091"/>
                  <a:pt x="1664" y="20879"/>
                </a:cubicBezTo>
                <a:cubicBezTo>
                  <a:pt x="1334" y="20671"/>
                  <a:pt x="1047" y="20385"/>
                  <a:pt x="802" y="20028"/>
                </a:cubicBezTo>
                <a:cubicBezTo>
                  <a:pt x="555" y="19665"/>
                  <a:pt x="359" y="19252"/>
                  <a:pt x="215" y="18786"/>
                </a:cubicBezTo>
                <a:cubicBezTo>
                  <a:pt x="71" y="18316"/>
                  <a:pt x="0" y="17815"/>
                  <a:pt x="0" y="17275"/>
                </a:cubicBezTo>
                <a:lnTo>
                  <a:pt x="0" y="4293"/>
                </a:lnTo>
                <a:cubicBezTo>
                  <a:pt x="0" y="3760"/>
                  <a:pt x="70" y="3262"/>
                  <a:pt x="215" y="2789"/>
                </a:cubicBezTo>
                <a:cubicBezTo>
                  <a:pt x="359" y="2312"/>
                  <a:pt x="555" y="1906"/>
                  <a:pt x="802" y="1560"/>
                </a:cubicBezTo>
                <a:cubicBezTo>
                  <a:pt x="1047" y="1221"/>
                  <a:pt x="1334" y="946"/>
                  <a:pt x="1664" y="734"/>
                </a:cubicBezTo>
                <a:cubicBezTo>
                  <a:pt x="1990" y="526"/>
                  <a:pt x="2340" y="420"/>
                  <a:pt x="2705" y="420"/>
                </a:cubicBezTo>
                <a:lnTo>
                  <a:pt x="11707" y="420"/>
                </a:lnTo>
                <a:cubicBezTo>
                  <a:pt x="12074" y="420"/>
                  <a:pt x="12421" y="526"/>
                  <a:pt x="12752" y="734"/>
                </a:cubicBezTo>
                <a:cubicBezTo>
                  <a:pt x="13078" y="946"/>
                  <a:pt x="13364" y="1221"/>
                  <a:pt x="13606" y="1560"/>
                </a:cubicBezTo>
                <a:cubicBezTo>
                  <a:pt x="13849" y="1906"/>
                  <a:pt x="14042" y="2312"/>
                  <a:pt x="14187" y="2789"/>
                </a:cubicBezTo>
                <a:cubicBezTo>
                  <a:pt x="14331" y="3262"/>
                  <a:pt x="14402" y="3760"/>
                  <a:pt x="14402" y="4293"/>
                </a:cubicBezTo>
                <a:lnTo>
                  <a:pt x="14402" y="8346"/>
                </a:lnTo>
                <a:lnTo>
                  <a:pt x="20065" y="388"/>
                </a:lnTo>
                <a:cubicBezTo>
                  <a:pt x="20243" y="127"/>
                  <a:pt x="20456" y="0"/>
                  <a:pt x="20708" y="0"/>
                </a:cubicBezTo>
              </a:path>
            </a:pathLst>
          </a:custGeom>
          <a:solidFill>
            <a:schemeClr val="bg1"/>
          </a:solidFill>
          <a:ln>
            <a:noFill/>
          </a:ln>
          <a:effectLst/>
        </p:spPr>
        <p:txBody>
          <a:bodyPr lIns="50790" tIns="50790" rIns="50790" bIns="50790" anchor="ctr"/>
          <a:lstStyle/>
          <a:p>
            <a:pPr defTabSz="456565">
              <a:defRPr/>
            </a:pPr>
            <a:endParaRPr lang="es-ES" sz="2900" dirty="0">
              <a:solidFill>
                <a:srgbClr val="44CEB9"/>
              </a:solidFill>
              <a:effectLst>
                <a:outerShdw blurRad="38100" dist="38100" dir="2700000" algn="tl">
                  <a:srgbClr val="000000"/>
                </a:outerShdw>
              </a:effectLst>
              <a:latin typeface="Gill Sans" charset="0"/>
              <a:cs typeface="Gill Sans" charset="0"/>
              <a:sym typeface="Gill Sans" charset="0"/>
            </a:endParaRPr>
          </a:p>
        </p:txBody>
      </p:sp>
      <p:sp>
        <p:nvSpPr>
          <p:cNvPr id="2" name="标题 1"/>
          <p:cNvSpPr>
            <a:spLocks noGrp="1"/>
          </p:cNvSpPr>
          <p:nvPr>
            <p:ph type="title"/>
          </p:nvPr>
        </p:nvSpPr>
        <p:spPr/>
        <p:txBody>
          <a:bodyPr/>
          <a:lstStyle/>
          <a:p>
            <a:r>
              <a:rPr>
                <a:solidFill/>
              </a:rPr>
              <a:t>单击此处添加XX内容</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14"/>
                                        </p:tgtEl>
                                        <p:attrNameLst>
                                          <p:attrName>style.visibility</p:attrName>
                                        </p:attrNameLst>
                                      </p:cBhvr>
                                      <p:to>
                                        <p:strVal val="visible"/>
                                      </p:to>
                                    </p:set>
                                    <p:anim calcmode="lin" valueType="num">
                                      <p:cBhvr>
                                        <p:cTn id="11" dur="500" fill="hold"/>
                                        <p:tgtEl>
                                          <p:spTgt spid="114"/>
                                        </p:tgtEl>
                                        <p:attrNameLst>
                                          <p:attrName>ppt_w</p:attrName>
                                        </p:attrNameLst>
                                      </p:cBhvr>
                                      <p:tavLst>
                                        <p:tav tm="0">
                                          <p:val>
                                            <p:fltVal val="0"/>
                                          </p:val>
                                        </p:tav>
                                        <p:tav tm="100000">
                                          <p:val>
                                            <p:strVal val="#ppt_w"/>
                                          </p:val>
                                        </p:tav>
                                      </p:tavLst>
                                    </p:anim>
                                    <p:anim calcmode="lin" valueType="num">
                                      <p:cBhvr>
                                        <p:cTn id="12" dur="500" fill="hold"/>
                                        <p:tgtEl>
                                          <p:spTgt spid="114"/>
                                        </p:tgtEl>
                                        <p:attrNameLst>
                                          <p:attrName>ppt_h</p:attrName>
                                        </p:attrNameLst>
                                      </p:cBhvr>
                                      <p:tavLst>
                                        <p:tav tm="0">
                                          <p:val>
                                            <p:fltVal val="0"/>
                                          </p:val>
                                        </p:tav>
                                        <p:tav tm="100000">
                                          <p:val>
                                            <p:strVal val="#ppt_h"/>
                                          </p:val>
                                        </p:tav>
                                      </p:tavLst>
                                    </p:anim>
                                    <p:animEffect transition="in" filter="fade">
                                      <p:cBhvr>
                                        <p:cTn id="13" dur="500"/>
                                        <p:tgtEl>
                                          <p:spTgt spid="114"/>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38"/>
                                        </p:tgtEl>
                                        <p:attrNameLst>
                                          <p:attrName>style.visibility</p:attrName>
                                        </p:attrNameLst>
                                      </p:cBhvr>
                                      <p:to>
                                        <p:strVal val="visible"/>
                                      </p:to>
                                    </p:set>
                                    <p:animEffect transition="in" filter="fade">
                                      <p:cBhvr>
                                        <p:cTn id="17" dur="500"/>
                                        <p:tgtEl>
                                          <p:spTgt spid="38"/>
                                        </p:tgtEl>
                                      </p:cBhvr>
                                    </p:animEffect>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109"/>
                                        </p:tgtEl>
                                        <p:attrNameLst>
                                          <p:attrName>style.visibility</p:attrName>
                                        </p:attrNameLst>
                                      </p:cBhvr>
                                      <p:to>
                                        <p:strVal val="visible"/>
                                      </p:to>
                                    </p:set>
                                    <p:anim calcmode="lin" valueType="num">
                                      <p:cBhvr>
                                        <p:cTn id="21" dur="500" fill="hold"/>
                                        <p:tgtEl>
                                          <p:spTgt spid="109"/>
                                        </p:tgtEl>
                                        <p:attrNameLst>
                                          <p:attrName>ppt_w</p:attrName>
                                        </p:attrNameLst>
                                      </p:cBhvr>
                                      <p:tavLst>
                                        <p:tav tm="0">
                                          <p:val>
                                            <p:fltVal val="0"/>
                                          </p:val>
                                        </p:tav>
                                        <p:tav tm="100000">
                                          <p:val>
                                            <p:strVal val="#ppt_w"/>
                                          </p:val>
                                        </p:tav>
                                      </p:tavLst>
                                    </p:anim>
                                    <p:anim calcmode="lin" valueType="num">
                                      <p:cBhvr>
                                        <p:cTn id="22" dur="500" fill="hold"/>
                                        <p:tgtEl>
                                          <p:spTgt spid="109"/>
                                        </p:tgtEl>
                                        <p:attrNameLst>
                                          <p:attrName>ppt_h</p:attrName>
                                        </p:attrNameLst>
                                      </p:cBhvr>
                                      <p:tavLst>
                                        <p:tav tm="0">
                                          <p:val>
                                            <p:fltVal val="0"/>
                                          </p:val>
                                        </p:tav>
                                        <p:tav tm="100000">
                                          <p:val>
                                            <p:strVal val="#ppt_h"/>
                                          </p:val>
                                        </p:tav>
                                      </p:tavLst>
                                    </p:anim>
                                    <p:animEffect transition="in" filter="fade">
                                      <p:cBhvr>
                                        <p:cTn id="23" dur="500"/>
                                        <p:tgtEl>
                                          <p:spTgt spid="109"/>
                                        </p:tgtEl>
                                      </p:cBhvr>
                                    </p:animEffect>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59"/>
                                        </p:tgtEl>
                                        <p:attrNameLst>
                                          <p:attrName>style.visibility</p:attrName>
                                        </p:attrNameLst>
                                      </p:cBhvr>
                                      <p:to>
                                        <p:strVal val="visible"/>
                                      </p:to>
                                    </p:set>
                                    <p:animEffect transition="in" filter="fade">
                                      <p:cBhvr>
                                        <p:cTn id="27" dur="500"/>
                                        <p:tgtEl>
                                          <p:spTgt spid="59"/>
                                        </p:tgtEl>
                                      </p:cBhvr>
                                    </p:animEffect>
                                  </p:childTnLst>
                                </p:cTn>
                              </p:par>
                            </p:childTnLst>
                          </p:cTn>
                        </p:par>
                        <p:par>
                          <p:cTn id="28" fill="hold">
                            <p:stCondLst>
                              <p:cond delay="2500"/>
                            </p:stCondLst>
                            <p:childTnLst>
                              <p:par>
                                <p:cTn id="29" presetID="53" presetClass="entr" presetSubtype="16" fill="hold" nodeType="afterEffect">
                                  <p:stCondLst>
                                    <p:cond delay="0"/>
                                  </p:stCondLst>
                                  <p:childTnLst>
                                    <p:set>
                                      <p:cBhvr>
                                        <p:cTn id="30" dur="1" fill="hold">
                                          <p:stCondLst>
                                            <p:cond delay="0"/>
                                          </p:stCondLst>
                                        </p:cTn>
                                        <p:tgtEl>
                                          <p:spTgt spid="115"/>
                                        </p:tgtEl>
                                        <p:attrNameLst>
                                          <p:attrName>style.visibility</p:attrName>
                                        </p:attrNameLst>
                                      </p:cBhvr>
                                      <p:to>
                                        <p:strVal val="visible"/>
                                      </p:to>
                                    </p:set>
                                    <p:anim calcmode="lin" valueType="num">
                                      <p:cBhvr>
                                        <p:cTn id="31" dur="500" fill="hold"/>
                                        <p:tgtEl>
                                          <p:spTgt spid="115"/>
                                        </p:tgtEl>
                                        <p:attrNameLst>
                                          <p:attrName>ppt_w</p:attrName>
                                        </p:attrNameLst>
                                      </p:cBhvr>
                                      <p:tavLst>
                                        <p:tav tm="0">
                                          <p:val>
                                            <p:fltVal val="0"/>
                                          </p:val>
                                        </p:tav>
                                        <p:tav tm="100000">
                                          <p:val>
                                            <p:strVal val="#ppt_w"/>
                                          </p:val>
                                        </p:tav>
                                      </p:tavLst>
                                    </p:anim>
                                    <p:anim calcmode="lin" valueType="num">
                                      <p:cBhvr>
                                        <p:cTn id="32" dur="500" fill="hold"/>
                                        <p:tgtEl>
                                          <p:spTgt spid="115"/>
                                        </p:tgtEl>
                                        <p:attrNameLst>
                                          <p:attrName>ppt_h</p:attrName>
                                        </p:attrNameLst>
                                      </p:cBhvr>
                                      <p:tavLst>
                                        <p:tav tm="0">
                                          <p:val>
                                            <p:fltVal val="0"/>
                                          </p:val>
                                        </p:tav>
                                        <p:tav tm="100000">
                                          <p:val>
                                            <p:strVal val="#ppt_h"/>
                                          </p:val>
                                        </p:tav>
                                      </p:tavLst>
                                    </p:anim>
                                    <p:animEffect transition="in" filter="fade">
                                      <p:cBhvr>
                                        <p:cTn id="33" dur="500"/>
                                        <p:tgtEl>
                                          <p:spTgt spid="115"/>
                                        </p:tgtEl>
                                      </p:cBhvr>
                                    </p:animEffect>
                                  </p:childTnLst>
                                </p:cTn>
                              </p:par>
                            </p:childTnLst>
                          </p:cTn>
                        </p:par>
                        <p:par>
                          <p:cTn id="34" fill="hold">
                            <p:stCondLst>
                              <p:cond delay="3000"/>
                            </p:stCondLst>
                            <p:childTnLst>
                              <p:par>
                                <p:cTn id="35" presetID="10" presetClass="entr" presetSubtype="0" fill="hold" grpId="0" nodeType="afterEffect">
                                  <p:stCondLst>
                                    <p:cond delay="0"/>
                                  </p:stCondLst>
                                  <p:childTnLst>
                                    <p:set>
                                      <p:cBhvr>
                                        <p:cTn id="36" dur="1" fill="hold">
                                          <p:stCondLst>
                                            <p:cond delay="0"/>
                                          </p:stCondLst>
                                        </p:cTn>
                                        <p:tgtEl>
                                          <p:spTgt spid="86"/>
                                        </p:tgtEl>
                                        <p:attrNameLst>
                                          <p:attrName>style.visibility</p:attrName>
                                        </p:attrNameLst>
                                      </p:cBhvr>
                                      <p:to>
                                        <p:strVal val="visible"/>
                                      </p:to>
                                    </p:set>
                                    <p:animEffect transition="in" filter="fade">
                                      <p:cBhvr>
                                        <p:cTn id="37" dur="500"/>
                                        <p:tgtEl>
                                          <p:spTgt spid="86"/>
                                        </p:tgtEl>
                                      </p:cBhvr>
                                    </p:animEffect>
                                  </p:childTnLst>
                                </p:cTn>
                              </p:par>
                            </p:childTnLst>
                          </p:cTn>
                        </p:par>
                        <p:par>
                          <p:cTn id="38" fill="hold">
                            <p:stCondLst>
                              <p:cond delay="3500"/>
                            </p:stCondLst>
                            <p:childTnLst>
                              <p:par>
                                <p:cTn id="39" presetID="53" presetClass="entr" presetSubtype="16" fill="hold" grpId="0" nodeType="afterEffect">
                                  <p:stCondLst>
                                    <p:cond delay="0"/>
                                  </p:stCondLst>
                                  <p:childTnLst>
                                    <p:set>
                                      <p:cBhvr>
                                        <p:cTn id="40" dur="1" fill="hold">
                                          <p:stCondLst>
                                            <p:cond delay="0"/>
                                          </p:stCondLst>
                                        </p:cTn>
                                        <p:tgtEl>
                                          <p:spTgt spid="108"/>
                                        </p:tgtEl>
                                        <p:attrNameLst>
                                          <p:attrName>style.visibility</p:attrName>
                                        </p:attrNameLst>
                                      </p:cBhvr>
                                      <p:to>
                                        <p:strVal val="visible"/>
                                      </p:to>
                                    </p:set>
                                    <p:anim calcmode="lin" valueType="num">
                                      <p:cBhvr>
                                        <p:cTn id="41" dur="500" fill="hold"/>
                                        <p:tgtEl>
                                          <p:spTgt spid="108"/>
                                        </p:tgtEl>
                                        <p:attrNameLst>
                                          <p:attrName>ppt_w</p:attrName>
                                        </p:attrNameLst>
                                      </p:cBhvr>
                                      <p:tavLst>
                                        <p:tav tm="0">
                                          <p:val>
                                            <p:fltVal val="0"/>
                                          </p:val>
                                        </p:tav>
                                        <p:tav tm="100000">
                                          <p:val>
                                            <p:strVal val="#ppt_w"/>
                                          </p:val>
                                        </p:tav>
                                      </p:tavLst>
                                    </p:anim>
                                    <p:anim calcmode="lin" valueType="num">
                                      <p:cBhvr>
                                        <p:cTn id="42" dur="500" fill="hold"/>
                                        <p:tgtEl>
                                          <p:spTgt spid="108"/>
                                        </p:tgtEl>
                                        <p:attrNameLst>
                                          <p:attrName>ppt_h</p:attrName>
                                        </p:attrNameLst>
                                      </p:cBhvr>
                                      <p:tavLst>
                                        <p:tav tm="0">
                                          <p:val>
                                            <p:fltVal val="0"/>
                                          </p:val>
                                        </p:tav>
                                        <p:tav tm="100000">
                                          <p:val>
                                            <p:strVal val="#ppt_h"/>
                                          </p:val>
                                        </p:tav>
                                      </p:tavLst>
                                    </p:anim>
                                    <p:animEffect transition="in" filter="fade">
                                      <p:cBhvr>
                                        <p:cTn id="43" dur="500"/>
                                        <p:tgtEl>
                                          <p:spTgt spid="108"/>
                                        </p:tgtEl>
                                      </p:cBhvr>
                                    </p:animEffect>
                                  </p:childTnLst>
                                </p:cTn>
                              </p:par>
                            </p:childTnLst>
                          </p:cTn>
                        </p:par>
                        <p:par>
                          <p:cTn id="44" fill="hold">
                            <p:stCondLst>
                              <p:cond delay="4000"/>
                            </p:stCondLst>
                            <p:childTnLst>
                              <p:par>
                                <p:cTn id="45" presetID="21" presetClass="entr" presetSubtype="1" fill="hold" nodeType="after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wheel(1)">
                                      <p:cBhvr>
                                        <p:cTn id="47" dur="2000"/>
                                        <p:tgtEl>
                                          <p:spTgt spid="25"/>
                                        </p:tgtEl>
                                      </p:cBhvr>
                                    </p:animEffect>
                                  </p:childTnLst>
                                </p:cTn>
                              </p:par>
                              <p:par>
                                <p:cTn id="48" presetID="21" presetClass="entr" presetSubtype="1" fill="hold" nodeType="withEffect">
                                  <p:stCondLst>
                                    <p:cond delay="0"/>
                                  </p:stCondLst>
                                  <p:childTnLst>
                                    <p:set>
                                      <p:cBhvr>
                                        <p:cTn id="49" dur="1" fill="hold">
                                          <p:stCondLst>
                                            <p:cond delay="0"/>
                                          </p:stCondLst>
                                        </p:cTn>
                                        <p:tgtEl>
                                          <p:spTgt spid="39"/>
                                        </p:tgtEl>
                                        <p:attrNameLst>
                                          <p:attrName>style.visibility</p:attrName>
                                        </p:attrNameLst>
                                      </p:cBhvr>
                                      <p:to>
                                        <p:strVal val="visible"/>
                                      </p:to>
                                    </p:set>
                                    <p:animEffect transition="in" filter="wheel(1)">
                                      <p:cBhvr>
                                        <p:cTn id="50" dur="2000"/>
                                        <p:tgtEl>
                                          <p:spTgt spid="39"/>
                                        </p:tgtEl>
                                      </p:cBhvr>
                                    </p:animEffect>
                                  </p:childTnLst>
                                </p:cTn>
                              </p:par>
                              <p:par>
                                <p:cTn id="51" presetID="21" presetClass="entr" presetSubtype="1" fill="hold" nodeType="withEffect">
                                  <p:stCondLst>
                                    <p:cond delay="0"/>
                                  </p:stCondLst>
                                  <p:childTnLst>
                                    <p:set>
                                      <p:cBhvr>
                                        <p:cTn id="52" dur="1" fill="hold">
                                          <p:stCondLst>
                                            <p:cond delay="0"/>
                                          </p:stCondLst>
                                        </p:cTn>
                                        <p:tgtEl>
                                          <p:spTgt spid="62"/>
                                        </p:tgtEl>
                                        <p:attrNameLst>
                                          <p:attrName>style.visibility</p:attrName>
                                        </p:attrNameLst>
                                      </p:cBhvr>
                                      <p:to>
                                        <p:strVal val="visible"/>
                                      </p:to>
                                    </p:set>
                                    <p:animEffect transition="in" filter="wheel(1)">
                                      <p:cBhvr>
                                        <p:cTn id="53" dur="2000"/>
                                        <p:tgtEl>
                                          <p:spTgt spid="62"/>
                                        </p:tgtEl>
                                      </p:cBhvr>
                                    </p:animEffect>
                                  </p:childTnLst>
                                </p:cTn>
                              </p:par>
                              <p:par>
                                <p:cTn id="54" presetID="21" presetClass="entr" presetSubtype="1" fill="hold" nodeType="withEffect">
                                  <p:stCondLst>
                                    <p:cond delay="0"/>
                                  </p:stCondLst>
                                  <p:childTnLst>
                                    <p:set>
                                      <p:cBhvr>
                                        <p:cTn id="55" dur="1" fill="hold">
                                          <p:stCondLst>
                                            <p:cond delay="0"/>
                                          </p:stCondLst>
                                        </p:cTn>
                                        <p:tgtEl>
                                          <p:spTgt spid="87"/>
                                        </p:tgtEl>
                                        <p:attrNameLst>
                                          <p:attrName>style.visibility</p:attrName>
                                        </p:attrNameLst>
                                      </p:cBhvr>
                                      <p:to>
                                        <p:strVal val="visible"/>
                                      </p:to>
                                    </p:set>
                                    <p:animEffect transition="in" filter="wheel(1)">
                                      <p:cBhvr>
                                        <p:cTn id="56" dur="2000"/>
                                        <p:tgtEl>
                                          <p:spTgt spid="87"/>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100"/>
                                        </p:tgtEl>
                                        <p:attrNameLst>
                                          <p:attrName>style.visibility</p:attrName>
                                        </p:attrNameLst>
                                      </p:cBhvr>
                                      <p:to>
                                        <p:strVal val="visible"/>
                                      </p:to>
                                    </p:set>
                                    <p:animEffect transition="in" filter="fade">
                                      <p:cBhvr>
                                        <p:cTn id="59" dur="500"/>
                                        <p:tgtEl>
                                          <p:spTgt spid="100"/>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102"/>
                                        </p:tgtEl>
                                        <p:attrNameLst>
                                          <p:attrName>style.visibility</p:attrName>
                                        </p:attrNameLst>
                                      </p:cBhvr>
                                      <p:to>
                                        <p:strVal val="visible"/>
                                      </p:to>
                                    </p:set>
                                    <p:animEffect transition="in" filter="fade">
                                      <p:cBhvr>
                                        <p:cTn id="62" dur="500"/>
                                        <p:tgtEl>
                                          <p:spTgt spid="102"/>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104"/>
                                        </p:tgtEl>
                                        <p:attrNameLst>
                                          <p:attrName>style.visibility</p:attrName>
                                        </p:attrNameLst>
                                      </p:cBhvr>
                                      <p:to>
                                        <p:strVal val="visible"/>
                                      </p:to>
                                    </p:set>
                                    <p:animEffect transition="in" filter="fade">
                                      <p:cBhvr>
                                        <p:cTn id="65" dur="500"/>
                                        <p:tgtEl>
                                          <p:spTgt spid="104"/>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106"/>
                                        </p:tgtEl>
                                        <p:attrNameLst>
                                          <p:attrName>style.visibility</p:attrName>
                                        </p:attrNameLst>
                                      </p:cBhvr>
                                      <p:to>
                                        <p:strVal val="visible"/>
                                      </p:to>
                                    </p:set>
                                    <p:animEffect transition="in" filter="fade">
                                      <p:cBhvr>
                                        <p:cTn id="68" dur="500"/>
                                        <p:tgtEl>
                                          <p:spTgt spid="1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38" grpId="0" animBg="1"/>
      <p:bldP spid="59" grpId="0" animBg="1"/>
      <p:bldP spid="86" grpId="0" animBg="1"/>
      <p:bldP spid="100" grpId="0"/>
      <p:bldP spid="102" grpId="0"/>
      <p:bldP spid="104" grpId="0"/>
      <p:bldP spid="106" grpId="0"/>
      <p:bldP spid="108"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60"/>
          <p:cNvGrpSpPr/>
          <p:nvPr/>
        </p:nvGrpSpPr>
        <p:grpSpPr>
          <a:xfrm>
            <a:off x="8636800" y="1431958"/>
            <a:ext cx="2557370" cy="3642617"/>
            <a:chOff x="6478443" y="1016361"/>
            <a:chExt cx="1918277" cy="2731963"/>
          </a:xfrm>
        </p:grpSpPr>
        <p:sp>
          <p:nvSpPr>
            <p:cNvPr id="54" name="Rounded Rectangle 53"/>
            <p:cNvSpPr/>
            <p:nvPr/>
          </p:nvSpPr>
          <p:spPr>
            <a:xfrm>
              <a:off x="6478443" y="1016361"/>
              <a:ext cx="1918277" cy="2731963"/>
            </a:xfrm>
            <a:prstGeom prst="roundRect">
              <a:avLst>
                <a:gd name="adj" fmla="val 1120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nvGrpSpPr>
            <p:cNvPr id="6" name="Group 35"/>
            <p:cNvGrpSpPr/>
            <p:nvPr/>
          </p:nvGrpSpPr>
          <p:grpSpPr>
            <a:xfrm>
              <a:off x="6605441" y="1440093"/>
              <a:ext cx="1670603" cy="1924721"/>
              <a:chOff x="2780520" y="1494207"/>
              <a:chExt cx="1670603" cy="1924721"/>
            </a:xfrm>
          </p:grpSpPr>
          <p:sp>
            <p:nvSpPr>
              <p:cNvPr id="37" name="TextBox 36"/>
              <p:cNvSpPr txBox="1"/>
              <p:nvPr/>
            </p:nvSpPr>
            <p:spPr>
              <a:xfrm>
                <a:off x="2780520" y="2297082"/>
                <a:ext cx="1670603" cy="1121846"/>
              </a:xfrm>
              <a:prstGeom prst="rect">
                <a:avLst/>
              </a:prstGeom>
              <a:noFill/>
            </p:spPr>
            <p:txBody>
              <a:bodyPr wrap="square" rtlCol="0">
                <a:spAutoFit/>
              </a:bodyPr>
              <a:lstStyle/>
              <a:p>
                <a:pPr algn="ctr"/>
                <a:r>
                  <a:rPr sz="1900">
                    <a:solidFill/>
                    <a:latin typeface="+mn-ea"/>
                  </a:rPr>
                  <a:t>添加副XX内容</a:t>
                </a:r>
                <a:endParaRPr lang="en-US" sz="2100" dirty="0">
                  <a:solidFill>
                    <a:schemeClr val="bg1"/>
                  </a:solidFill>
                  <a:latin typeface="+mn-ea"/>
                </a:endParaRPr>
              </a:p>
              <a:p>
                <a:pPr algn="ctr" defTabSz="1218565">
                  <a:spcBef>
                    <a:spcPct val="20000"/>
                  </a:spcBef>
                  <a:defRPr/>
                </a:pPr>
                <a:endParaRPr lang="en-US" altLang="zh-CN" sz="1300" dirty="0">
                  <a:solidFill>
                    <a:schemeClr val="bg1"/>
                  </a:solidFill>
                  <a:latin typeface="+mn-ea"/>
                </a:endParaRPr>
              </a:p>
              <a:p>
                <a:pPr algn="ctr" defTabSz="1218565">
                  <a:spcBef>
                    <a:spcPct val="20000"/>
                  </a:spcBef>
                  <a:defRPr/>
                </a:pPr>
                <a:r>
                  <a:rPr sz="1100">
                    <a:solidFill/>
                    <a:latin typeface="+mn-ea"/>
                  </a:rPr>
                  <a:t>此处添加详细文本描述，建议与XX内容相关并符合整体语言风格，语言描述尽量简洁生动。</a:t>
                </a:r>
                <a:endParaRPr lang="en-US" sz="1300" dirty="0">
                  <a:solidFill>
                    <a:schemeClr val="bg1"/>
                  </a:solidFill>
                  <a:latin typeface="+mn-ea"/>
                </a:endParaRPr>
              </a:p>
            </p:txBody>
          </p:sp>
          <p:sp>
            <p:nvSpPr>
              <p:cNvPr id="38" name="Oval 37"/>
              <p:cNvSpPr/>
              <p:nvPr/>
            </p:nvSpPr>
            <p:spPr>
              <a:xfrm>
                <a:off x="3223909" y="1494207"/>
                <a:ext cx="783825" cy="783825"/>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100" dirty="0">
                    <a:solidFill>
                      <a:schemeClr val="accent2"/>
                    </a:solidFill>
                    <a:latin typeface="+mn-ea"/>
                  </a:rPr>
                  <a:t>4</a:t>
                </a:r>
                <a:endParaRPr lang="en-US" sz="4300" dirty="0">
                  <a:solidFill>
                    <a:schemeClr val="accent2"/>
                  </a:solidFill>
                  <a:latin typeface="+mn-ea"/>
                </a:endParaRPr>
              </a:p>
            </p:txBody>
          </p:sp>
        </p:grpSp>
      </p:grpSp>
      <p:grpSp>
        <p:nvGrpSpPr>
          <p:cNvPr id="7" name="Group 59"/>
          <p:cNvGrpSpPr/>
          <p:nvPr/>
        </p:nvGrpSpPr>
        <p:grpSpPr>
          <a:xfrm>
            <a:off x="6086675" y="1431958"/>
            <a:ext cx="2864567" cy="3642617"/>
            <a:chOff x="4565600" y="1016361"/>
            <a:chExt cx="2148705" cy="2731963"/>
          </a:xfrm>
        </p:grpSpPr>
        <p:grpSp>
          <p:nvGrpSpPr>
            <p:cNvPr id="8" name="Group 56"/>
            <p:cNvGrpSpPr/>
            <p:nvPr/>
          </p:nvGrpSpPr>
          <p:grpSpPr>
            <a:xfrm>
              <a:off x="4565600" y="1016361"/>
              <a:ext cx="2148705" cy="2731963"/>
              <a:chOff x="4565600" y="1016361"/>
              <a:chExt cx="2148705" cy="2731963"/>
            </a:xfrm>
          </p:grpSpPr>
          <p:sp>
            <p:nvSpPr>
              <p:cNvPr id="52" name="Rounded Rectangle 51"/>
              <p:cNvSpPr/>
              <p:nvPr/>
            </p:nvSpPr>
            <p:spPr>
              <a:xfrm>
                <a:off x="4565600" y="1016361"/>
                <a:ext cx="1918277" cy="2731963"/>
              </a:xfrm>
              <a:prstGeom prst="roundRect">
                <a:avLst>
                  <a:gd name="adj" fmla="val 11205"/>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latin typeface="+mn-ea"/>
                </a:endParaRPr>
              </a:p>
            </p:txBody>
          </p:sp>
          <p:sp>
            <p:nvSpPr>
              <p:cNvPr id="48" name="Isosceles Triangle 47"/>
              <p:cNvSpPr/>
              <p:nvPr/>
            </p:nvSpPr>
            <p:spPr>
              <a:xfrm rot="5400000">
                <a:off x="6351188" y="2267128"/>
                <a:ext cx="495806" cy="230428"/>
              </a:xfrm>
              <a:prstGeom prst="triangle">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grpSp>
          <p:nvGrpSpPr>
            <p:cNvPr id="9" name="Group 41"/>
            <p:cNvGrpSpPr/>
            <p:nvPr/>
          </p:nvGrpSpPr>
          <p:grpSpPr>
            <a:xfrm>
              <a:off x="4683354" y="1440093"/>
              <a:ext cx="1670603" cy="1924721"/>
              <a:chOff x="2780520" y="1494207"/>
              <a:chExt cx="1670603" cy="1924721"/>
            </a:xfrm>
          </p:grpSpPr>
          <p:sp>
            <p:nvSpPr>
              <p:cNvPr id="43" name="TextBox 42"/>
              <p:cNvSpPr txBox="1"/>
              <p:nvPr/>
            </p:nvSpPr>
            <p:spPr>
              <a:xfrm>
                <a:off x="2780520" y="2297082"/>
                <a:ext cx="1670603" cy="1121846"/>
              </a:xfrm>
              <a:prstGeom prst="rect">
                <a:avLst/>
              </a:prstGeom>
              <a:noFill/>
            </p:spPr>
            <p:txBody>
              <a:bodyPr wrap="square" rtlCol="0">
                <a:spAutoFit/>
              </a:bodyPr>
              <a:lstStyle/>
              <a:p>
                <a:pPr algn="ctr"/>
                <a:r>
                  <a:rPr sz="1900">
                    <a:solidFill/>
                    <a:latin typeface="+mn-ea"/>
                  </a:rPr>
                  <a:t>添加副XX内容</a:t>
                </a:r>
                <a:endParaRPr lang="en-US" sz="2100" dirty="0">
                  <a:solidFill>
                    <a:schemeClr val="bg1"/>
                  </a:solidFill>
                  <a:latin typeface="+mn-ea"/>
                </a:endParaRPr>
              </a:p>
              <a:p>
                <a:pPr algn="ctr" defTabSz="1218565">
                  <a:spcBef>
                    <a:spcPct val="20000"/>
                  </a:spcBef>
                  <a:defRPr/>
                </a:pPr>
                <a:endParaRPr lang="en-US" altLang="zh-CN" sz="1300" dirty="0">
                  <a:solidFill>
                    <a:schemeClr val="bg1"/>
                  </a:solidFill>
                  <a:latin typeface="+mn-ea"/>
                </a:endParaRPr>
              </a:p>
              <a:p>
                <a:pPr algn="ctr" defTabSz="1218565">
                  <a:spcBef>
                    <a:spcPct val="20000"/>
                  </a:spcBef>
                  <a:defRPr/>
                </a:pPr>
                <a:r>
                  <a:rPr sz="1100">
                    <a:solidFill/>
                    <a:latin typeface="+mn-ea"/>
                  </a:rPr>
                  <a:t>此处添加详细文本描述，建议与XX内容相关并符合整体语言风格，语言描述尽量简洁生动。</a:t>
                </a:r>
                <a:endParaRPr lang="en-US" sz="1300" dirty="0">
                  <a:solidFill>
                    <a:schemeClr val="bg1"/>
                  </a:solidFill>
                  <a:latin typeface="+mn-ea"/>
                </a:endParaRPr>
              </a:p>
            </p:txBody>
          </p:sp>
          <p:sp>
            <p:nvSpPr>
              <p:cNvPr id="44" name="Oval 43"/>
              <p:cNvSpPr/>
              <p:nvPr/>
            </p:nvSpPr>
            <p:spPr>
              <a:xfrm>
                <a:off x="3223909" y="1494207"/>
                <a:ext cx="783825" cy="783825"/>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100" dirty="0">
                    <a:solidFill>
                      <a:schemeClr val="accent3"/>
                    </a:solidFill>
                    <a:latin typeface="+mn-ea"/>
                  </a:rPr>
                  <a:t>3</a:t>
                </a:r>
                <a:endParaRPr lang="en-US" sz="4300" dirty="0">
                  <a:solidFill>
                    <a:schemeClr val="accent3"/>
                  </a:solidFill>
                  <a:latin typeface="+mn-ea"/>
                </a:endParaRPr>
              </a:p>
            </p:txBody>
          </p:sp>
        </p:grpSp>
      </p:grpSp>
      <p:sp>
        <p:nvSpPr>
          <p:cNvPr id="24" name="TextBox 23"/>
          <p:cNvSpPr txBox="1"/>
          <p:nvPr/>
        </p:nvSpPr>
        <p:spPr>
          <a:xfrm>
            <a:off x="1034646" y="5373400"/>
            <a:ext cx="10121124" cy="615553"/>
          </a:xfrm>
          <a:prstGeom prst="rect">
            <a:avLst/>
          </a:prstGeom>
          <a:noFill/>
        </p:spPr>
        <p:txBody>
          <a:bodyPr wrap="square" lIns="0" tIns="0" rIns="0" bIns="0" rtlCol="0">
            <a:spAutoFit/>
          </a:bodyPr>
          <a:lstStyle/>
          <a:p>
            <a:pPr algn="ctr"/>
            <a:r>
              <a:rPr sz="1100">
                <a:solidFill/>
                <a:latin typeface="+mn-ea"/>
              </a:rPr>
              <a:t>此处添加详细文本描述，建议与XX内容相关并符合整体语言风格，语言描述尽量简洁生动。尽量将每页幻灯片的字数控制在200字以内，据统计每页幻灯片的最好控制在5分钟之内。此处添加详细文本描述，建议与XX内容相关并符合整体语言风格，语言描述尽量简洁生动。尽量将每页幻灯片的字数控制在200字以内，据统计每页幻灯片的最好控制在5分钟之内。</a:t>
            </a:r>
            <a:endParaRPr lang="zh-CN" altLang="en-US" sz="1300" dirty="0">
              <a:solidFill>
                <a:schemeClr val="tx1">
                  <a:lumMod val="50000"/>
                  <a:lumOff val="50000"/>
                </a:schemeClr>
              </a:solidFill>
              <a:latin typeface="+mn-ea"/>
            </a:endParaRPr>
          </a:p>
        </p:txBody>
      </p:sp>
      <p:cxnSp>
        <p:nvCxnSpPr>
          <p:cNvPr id="26" name="Straight Connector 25"/>
          <p:cNvCxnSpPr/>
          <p:nvPr/>
        </p:nvCxnSpPr>
        <p:spPr>
          <a:xfrm>
            <a:off x="1042839" y="5195615"/>
            <a:ext cx="10104735"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grpSp>
        <p:nvGrpSpPr>
          <p:cNvPr id="10" name="Group 58"/>
          <p:cNvGrpSpPr/>
          <p:nvPr/>
        </p:nvGrpSpPr>
        <p:grpSpPr>
          <a:xfrm>
            <a:off x="3536924" y="1431958"/>
            <a:ext cx="2864567" cy="3642617"/>
            <a:chOff x="2653038" y="1016361"/>
            <a:chExt cx="2148705" cy="2731963"/>
          </a:xfrm>
        </p:grpSpPr>
        <p:grpSp>
          <p:nvGrpSpPr>
            <p:cNvPr id="11" name="Group 55"/>
            <p:cNvGrpSpPr/>
            <p:nvPr/>
          </p:nvGrpSpPr>
          <p:grpSpPr>
            <a:xfrm>
              <a:off x="2653038" y="1016361"/>
              <a:ext cx="2148705" cy="2731963"/>
              <a:chOff x="2653038" y="1016361"/>
              <a:chExt cx="2148705" cy="2731963"/>
            </a:xfrm>
          </p:grpSpPr>
          <p:sp>
            <p:nvSpPr>
              <p:cNvPr id="51" name="Rounded Rectangle 50"/>
              <p:cNvSpPr/>
              <p:nvPr/>
            </p:nvSpPr>
            <p:spPr>
              <a:xfrm>
                <a:off x="2653038" y="1016361"/>
                <a:ext cx="1918277" cy="2731963"/>
              </a:xfrm>
              <a:prstGeom prst="roundRect">
                <a:avLst>
                  <a:gd name="adj" fmla="val 1120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47" name="Isosceles Triangle 46"/>
              <p:cNvSpPr/>
              <p:nvPr/>
            </p:nvSpPr>
            <p:spPr>
              <a:xfrm rot="5400000">
                <a:off x="4438626" y="2267128"/>
                <a:ext cx="495806" cy="230428"/>
              </a:xfrm>
              <a:prstGeom prst="triangle">
                <a:avLst>
                  <a:gd name="adj" fmla="val 5000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grpSp>
          <p:nvGrpSpPr>
            <p:cNvPr id="12" name="Group 34"/>
            <p:cNvGrpSpPr/>
            <p:nvPr/>
          </p:nvGrpSpPr>
          <p:grpSpPr>
            <a:xfrm>
              <a:off x="2770995" y="1440093"/>
              <a:ext cx="1670603" cy="1924721"/>
              <a:chOff x="2780520" y="1494207"/>
              <a:chExt cx="1670603" cy="1924721"/>
            </a:xfrm>
          </p:grpSpPr>
          <p:sp>
            <p:nvSpPr>
              <p:cNvPr id="17" name="TextBox 16"/>
              <p:cNvSpPr txBox="1"/>
              <p:nvPr/>
            </p:nvSpPr>
            <p:spPr>
              <a:xfrm>
                <a:off x="2780520" y="2297082"/>
                <a:ext cx="1670603" cy="1121846"/>
              </a:xfrm>
              <a:prstGeom prst="rect">
                <a:avLst/>
              </a:prstGeom>
              <a:noFill/>
            </p:spPr>
            <p:txBody>
              <a:bodyPr wrap="square" rtlCol="0">
                <a:spAutoFit/>
              </a:bodyPr>
              <a:lstStyle/>
              <a:p>
                <a:pPr algn="ctr"/>
                <a:r>
                  <a:rPr sz="1900">
                    <a:solidFill/>
                    <a:latin typeface="+mn-ea"/>
                  </a:rPr>
                  <a:t>添加副XX内容</a:t>
                </a:r>
                <a:endParaRPr lang="en-US" sz="2100" dirty="0">
                  <a:solidFill>
                    <a:schemeClr val="bg1"/>
                  </a:solidFill>
                  <a:latin typeface="+mn-ea"/>
                </a:endParaRPr>
              </a:p>
              <a:p>
                <a:pPr algn="ctr" defTabSz="1218565">
                  <a:spcBef>
                    <a:spcPct val="20000"/>
                  </a:spcBef>
                  <a:defRPr/>
                </a:pPr>
                <a:endParaRPr lang="en-US" altLang="zh-CN" sz="1300" dirty="0">
                  <a:solidFill>
                    <a:schemeClr val="bg1"/>
                  </a:solidFill>
                  <a:latin typeface="+mn-ea"/>
                </a:endParaRPr>
              </a:p>
              <a:p>
                <a:pPr algn="ctr" defTabSz="1218565">
                  <a:spcBef>
                    <a:spcPct val="20000"/>
                  </a:spcBef>
                  <a:defRPr/>
                </a:pPr>
                <a:r>
                  <a:rPr sz="1100">
                    <a:solidFill/>
                    <a:latin typeface="+mn-ea"/>
                  </a:rPr>
                  <a:t>此处添加详细文本描述，建议与XX内容相关并符合整体语言风格，语言描述尽量简洁生动。</a:t>
                </a:r>
                <a:endParaRPr lang="en-US" sz="1300" dirty="0">
                  <a:solidFill>
                    <a:schemeClr val="bg1"/>
                  </a:solidFill>
                  <a:latin typeface="+mn-ea"/>
                </a:endParaRPr>
              </a:p>
            </p:txBody>
          </p:sp>
          <p:sp>
            <p:nvSpPr>
              <p:cNvPr id="34" name="Oval 33"/>
              <p:cNvSpPr/>
              <p:nvPr/>
            </p:nvSpPr>
            <p:spPr>
              <a:xfrm>
                <a:off x="3223909" y="1494207"/>
                <a:ext cx="783825" cy="783825"/>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100" dirty="0">
                    <a:solidFill>
                      <a:schemeClr val="accent1"/>
                    </a:solidFill>
                    <a:latin typeface="+mn-ea"/>
                  </a:rPr>
                  <a:t>2</a:t>
                </a:r>
                <a:endParaRPr lang="en-US" sz="4300" dirty="0">
                  <a:solidFill>
                    <a:schemeClr val="accent1"/>
                  </a:solidFill>
                  <a:latin typeface="+mn-ea"/>
                </a:endParaRPr>
              </a:p>
            </p:txBody>
          </p:sp>
        </p:grpSp>
      </p:grpSp>
      <p:grpSp>
        <p:nvGrpSpPr>
          <p:cNvPr id="13" name="Group 57"/>
          <p:cNvGrpSpPr/>
          <p:nvPr/>
        </p:nvGrpSpPr>
        <p:grpSpPr>
          <a:xfrm>
            <a:off x="988356" y="1431958"/>
            <a:ext cx="2864568" cy="3642617"/>
            <a:chOff x="741363" y="1016361"/>
            <a:chExt cx="2148706" cy="2731963"/>
          </a:xfrm>
        </p:grpSpPr>
        <p:grpSp>
          <p:nvGrpSpPr>
            <p:cNvPr id="14" name="Group 54"/>
            <p:cNvGrpSpPr/>
            <p:nvPr/>
          </p:nvGrpSpPr>
          <p:grpSpPr>
            <a:xfrm>
              <a:off x="741363" y="1016361"/>
              <a:ext cx="2148706" cy="2731963"/>
              <a:chOff x="741363" y="1016361"/>
              <a:chExt cx="2148706" cy="2731963"/>
            </a:xfrm>
          </p:grpSpPr>
          <p:sp>
            <p:nvSpPr>
              <p:cNvPr id="50" name="Rounded Rectangle 49"/>
              <p:cNvSpPr/>
              <p:nvPr/>
            </p:nvSpPr>
            <p:spPr>
              <a:xfrm>
                <a:off x="741363" y="1016361"/>
                <a:ext cx="1918277" cy="2731963"/>
              </a:xfrm>
              <a:prstGeom prst="roundRect">
                <a:avLst>
                  <a:gd name="adj" fmla="val 11205"/>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46" name="Isosceles Triangle 45"/>
              <p:cNvSpPr/>
              <p:nvPr/>
            </p:nvSpPr>
            <p:spPr>
              <a:xfrm rot="5400000">
                <a:off x="2526952" y="2267128"/>
                <a:ext cx="495806" cy="230428"/>
              </a:xfrm>
              <a:prstGeom prst="triangle">
                <a:avLst>
                  <a:gd name="adj" fmla="val 5000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grpSp>
          <p:nvGrpSpPr>
            <p:cNvPr id="15" name="Group 38"/>
            <p:cNvGrpSpPr/>
            <p:nvPr/>
          </p:nvGrpSpPr>
          <p:grpSpPr>
            <a:xfrm>
              <a:off x="858635" y="1440093"/>
              <a:ext cx="1670603" cy="1924721"/>
              <a:chOff x="2780520" y="1494207"/>
              <a:chExt cx="1670603" cy="1924721"/>
            </a:xfrm>
          </p:grpSpPr>
          <p:sp>
            <p:nvSpPr>
              <p:cNvPr id="40" name="TextBox 39"/>
              <p:cNvSpPr txBox="1"/>
              <p:nvPr/>
            </p:nvSpPr>
            <p:spPr>
              <a:xfrm>
                <a:off x="2780520" y="2297082"/>
                <a:ext cx="1670603" cy="1121846"/>
              </a:xfrm>
              <a:prstGeom prst="rect">
                <a:avLst/>
              </a:prstGeom>
              <a:noFill/>
            </p:spPr>
            <p:txBody>
              <a:bodyPr wrap="square" rtlCol="0">
                <a:spAutoFit/>
              </a:bodyPr>
              <a:lstStyle/>
              <a:p>
                <a:pPr algn="ctr"/>
                <a:r>
                  <a:rPr sz="1900">
                    <a:solidFill/>
                    <a:latin typeface="+mn-ea"/>
                  </a:rPr>
                  <a:t>添加副XX内容</a:t>
                </a:r>
                <a:endParaRPr lang="en-US" sz="2100" dirty="0">
                  <a:solidFill>
                    <a:schemeClr val="bg1"/>
                  </a:solidFill>
                  <a:latin typeface="+mn-ea"/>
                </a:endParaRPr>
              </a:p>
              <a:p>
                <a:pPr algn="ctr" defTabSz="1218565">
                  <a:spcBef>
                    <a:spcPct val="20000"/>
                  </a:spcBef>
                  <a:defRPr/>
                </a:pPr>
                <a:endParaRPr lang="en-US" altLang="zh-CN" sz="1300" dirty="0">
                  <a:solidFill>
                    <a:schemeClr val="bg1"/>
                  </a:solidFill>
                  <a:latin typeface="+mn-ea"/>
                </a:endParaRPr>
              </a:p>
              <a:p>
                <a:pPr algn="ctr" defTabSz="1218565">
                  <a:spcBef>
                    <a:spcPct val="20000"/>
                  </a:spcBef>
                  <a:defRPr/>
                </a:pPr>
                <a:r>
                  <a:rPr sz="1100">
                    <a:solidFill/>
                    <a:latin typeface="+mn-ea"/>
                  </a:rPr>
                  <a:t>此处添加详细文本描述，建议与XX内容相关并符合整体语言风格，语言描述尽量简洁生动。</a:t>
                </a:r>
                <a:endParaRPr lang="en-US" sz="1300" dirty="0">
                  <a:solidFill>
                    <a:schemeClr val="bg1"/>
                  </a:solidFill>
                  <a:latin typeface="+mn-ea"/>
                </a:endParaRPr>
              </a:p>
            </p:txBody>
          </p:sp>
          <p:sp>
            <p:nvSpPr>
              <p:cNvPr id="41" name="Oval 40"/>
              <p:cNvSpPr/>
              <p:nvPr/>
            </p:nvSpPr>
            <p:spPr>
              <a:xfrm>
                <a:off x="3223909" y="1494207"/>
                <a:ext cx="783825" cy="783825"/>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100" dirty="0">
                    <a:solidFill>
                      <a:schemeClr val="tx2">
                        <a:lumMod val="75000"/>
                      </a:schemeClr>
                    </a:solidFill>
                    <a:latin typeface="+mn-ea"/>
                  </a:rPr>
                  <a:t>1</a:t>
                </a:r>
                <a:endParaRPr lang="en-US" sz="4300" dirty="0">
                  <a:solidFill>
                    <a:schemeClr val="tx2">
                      <a:lumMod val="75000"/>
                    </a:schemeClr>
                  </a:solidFill>
                  <a:latin typeface="+mn-ea"/>
                </a:endParaRPr>
              </a:p>
            </p:txBody>
          </p:sp>
        </p:grpSp>
      </p:grpSp>
      <p:sp>
        <p:nvSpPr>
          <p:cNvPr id="2" name="标题 1"/>
          <p:cNvSpPr>
            <a:spLocks noGrp="1"/>
          </p:cNvSpPr>
          <p:nvPr>
            <p:ph type="title"/>
          </p:nvPr>
        </p:nvSpPr>
        <p:spPr/>
        <p:txBody>
          <a:bodyPr/>
          <a:lstStyle/>
          <a:p>
            <a:r>
              <a:rPr>
                <a:solidFill/>
              </a:rPr>
              <a:t>单击此处添加XX内容</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accel="50000" decel="50000"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ppt_x"/>
                                          </p:val>
                                        </p:tav>
                                        <p:tav tm="100000">
                                          <p:val>
                                            <p:strVal val="#ppt_x"/>
                                          </p:val>
                                        </p:tav>
                                      </p:tavLst>
                                    </p:anim>
                                    <p:anim calcmode="lin" valueType="num">
                                      <p:cBhvr additive="base">
                                        <p:cTn id="13" dur="500" fill="hold"/>
                                        <p:tgtEl>
                                          <p:spTgt spid="10"/>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accel="50000" decel="50000"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accel="50000" decel="50000" fill="hold" nodeType="after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500" fill="hold"/>
                                        <p:tgtEl>
                                          <p:spTgt spid="3"/>
                                        </p:tgtEl>
                                        <p:attrNameLst>
                                          <p:attrName>ppt_x</p:attrName>
                                        </p:attrNameLst>
                                      </p:cBhvr>
                                      <p:tavLst>
                                        <p:tav tm="0">
                                          <p:val>
                                            <p:strVal val="#ppt_x"/>
                                          </p:val>
                                        </p:tav>
                                        <p:tav tm="100000">
                                          <p:val>
                                            <p:strVal val="#ppt_x"/>
                                          </p:val>
                                        </p:tav>
                                      </p:tavLst>
                                    </p:anim>
                                    <p:anim calcmode="lin" valueType="num">
                                      <p:cBhvr additive="base">
                                        <p:cTn id="23" dur="500" fill="hold"/>
                                        <p:tgtEl>
                                          <p:spTgt spid="3"/>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18" presetClass="entr" presetSubtype="3" fill="hold" nodeType="after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strips(upRight)">
                                      <p:cBhvr>
                                        <p:cTn id="27" dur="500"/>
                                        <p:tgtEl>
                                          <p:spTgt spid="26"/>
                                        </p:tgtEl>
                                      </p:cBhvr>
                                    </p:animEffect>
                                  </p:childTnLst>
                                </p:cTn>
                              </p:par>
                            </p:childTnLst>
                          </p:cTn>
                        </p:par>
                        <p:par>
                          <p:cTn id="28" fill="hold">
                            <p:stCondLst>
                              <p:cond delay="2500"/>
                            </p:stCondLst>
                            <p:childTnLst>
                              <p:par>
                                <p:cTn id="29" presetID="10" presetClass="entr" presetSubtype="0" fill="hold" grpId="0" nodeType="after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7" name="AutoShape 5"/>
          <p:cNvSpPr/>
          <p:nvPr/>
        </p:nvSpPr>
        <p:spPr bwMode="auto">
          <a:xfrm>
            <a:off x="1513441" y="1362144"/>
            <a:ext cx="9406301" cy="475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ctr"/>
            <a:r>
              <a:rPr sz="1000">
                <a:solidFill/>
                <a:latin typeface="+mn-ea"/>
              </a:rPr>
              <a:t>此处添加详细文本描述，建议与XX内容相关并符合整体语言风格，语言描述尽量简洁生动。尽量将每页幻灯片的字数控制在200字以内，据统计每页幻灯片的最好控制在5分钟之内。此处添加详细文本描述，建议与XX内容相关并符合整体语言风格，语言描述尽量简洁生动。尽量将每页幻灯片的字数控制在200字以内，据统计每页幻灯片的最好控制在5分钟之内。</a:t>
            </a:r>
            <a:endParaRPr lang="zh-CN" altLang="en-US" sz="1200" dirty="0">
              <a:solidFill>
                <a:schemeClr val="tx1">
                  <a:lumMod val="50000"/>
                  <a:lumOff val="50000"/>
                </a:schemeClr>
              </a:solidFill>
              <a:latin typeface="+mn-ea"/>
            </a:endParaRPr>
          </a:p>
        </p:txBody>
      </p:sp>
      <p:sp>
        <p:nvSpPr>
          <p:cNvPr id="38918" name="AutoShape 6"/>
          <p:cNvSpPr/>
          <p:nvPr/>
        </p:nvSpPr>
        <p:spPr bwMode="auto">
          <a:xfrm flipH="1">
            <a:off x="7576107" y="4232298"/>
            <a:ext cx="1826181" cy="1824831"/>
          </a:xfrm>
          <a:custGeom>
            <a:avLst/>
            <a:gdLst>
              <a:gd name="T0" fmla="*/ 1826419 w 21600"/>
              <a:gd name="T1" fmla="*/ 1824832 h 21600"/>
              <a:gd name="T2" fmla="*/ 1826419 w 21600"/>
              <a:gd name="T3" fmla="*/ 1824832 h 21600"/>
              <a:gd name="T4" fmla="*/ 1826419 w 21600"/>
              <a:gd name="T5" fmla="*/ 1824832 h 21600"/>
              <a:gd name="T6" fmla="*/ 1826419 w 21600"/>
              <a:gd name="T7" fmla="*/ 182483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006" y="6511"/>
                </a:moveTo>
                <a:cubicBezTo>
                  <a:pt x="5261" y="14770"/>
                  <a:pt x="12461" y="20845"/>
                  <a:pt x="21125" y="21600"/>
                </a:cubicBezTo>
                <a:cubicBezTo>
                  <a:pt x="21600" y="15922"/>
                  <a:pt x="21600" y="15922"/>
                  <a:pt x="21600" y="15922"/>
                </a:cubicBezTo>
                <a:cubicBezTo>
                  <a:pt x="15349" y="15405"/>
                  <a:pt x="10325" y="11117"/>
                  <a:pt x="8545" y="5479"/>
                </a:cubicBezTo>
                <a:cubicBezTo>
                  <a:pt x="11907" y="4844"/>
                  <a:pt x="11907" y="4844"/>
                  <a:pt x="11907" y="4844"/>
                </a:cubicBezTo>
                <a:cubicBezTo>
                  <a:pt x="4826" y="0"/>
                  <a:pt x="4826" y="0"/>
                  <a:pt x="4826" y="0"/>
                </a:cubicBezTo>
                <a:cubicBezTo>
                  <a:pt x="0" y="7107"/>
                  <a:pt x="0" y="7107"/>
                  <a:pt x="0" y="7107"/>
                </a:cubicBezTo>
                <a:lnTo>
                  <a:pt x="3006" y="6511"/>
                </a:lnTo>
                <a:close/>
              </a:path>
            </a:pathLst>
          </a:custGeom>
          <a:solidFill>
            <a:schemeClr val="accent5"/>
          </a:solidFill>
          <a:ln>
            <a:noFill/>
          </a:ln>
          <a:effectLst/>
        </p:spPr>
        <p:txBody>
          <a:bodyPr lIns="22854" tIns="22854" rIns="22854" bIns="22854"/>
          <a:lstStyle/>
          <a:p>
            <a:endParaRPr lang="zh-CN" altLang="en-US">
              <a:solidFill>
                <a:schemeClr val="tx1">
                  <a:lumMod val="50000"/>
                  <a:lumOff val="50000"/>
                </a:schemeClr>
              </a:solidFill>
            </a:endParaRPr>
          </a:p>
        </p:txBody>
      </p:sp>
      <p:sp>
        <p:nvSpPr>
          <p:cNvPr id="38919" name="AutoShape 7"/>
          <p:cNvSpPr/>
          <p:nvPr/>
        </p:nvSpPr>
        <p:spPr bwMode="auto">
          <a:xfrm flipH="1">
            <a:off x="7626902" y="2162199"/>
            <a:ext cx="1696023" cy="1885950"/>
          </a:xfrm>
          <a:custGeom>
            <a:avLst/>
            <a:gdLst>
              <a:gd name="T0" fmla="*/ 1696244 w 21600"/>
              <a:gd name="T1" fmla="*/ 1885950 h 21600"/>
              <a:gd name="T2" fmla="*/ 1696244 w 21600"/>
              <a:gd name="T3" fmla="*/ 1885950 h 21600"/>
              <a:gd name="T4" fmla="*/ 1696244 w 21600"/>
              <a:gd name="T5" fmla="*/ 1885950 h 21600"/>
              <a:gd name="T6" fmla="*/ 1696244 w 21600"/>
              <a:gd name="T7" fmla="*/ 18859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4485" y="2877"/>
                </a:moveTo>
                <a:cubicBezTo>
                  <a:pt x="5836" y="5754"/>
                  <a:pt x="0" y="13197"/>
                  <a:pt x="0" y="21599"/>
                </a:cubicBezTo>
                <a:cubicBezTo>
                  <a:pt x="6049" y="21599"/>
                  <a:pt x="6049" y="21599"/>
                  <a:pt x="6049" y="21599"/>
                </a:cubicBezTo>
                <a:cubicBezTo>
                  <a:pt x="6049" y="15538"/>
                  <a:pt x="10224" y="10320"/>
                  <a:pt x="16104" y="8171"/>
                </a:cubicBezTo>
                <a:cubicBezTo>
                  <a:pt x="17084" y="11356"/>
                  <a:pt x="17084" y="11356"/>
                  <a:pt x="17084" y="11356"/>
                </a:cubicBezTo>
                <a:cubicBezTo>
                  <a:pt x="21599" y="4105"/>
                  <a:pt x="21599" y="4105"/>
                  <a:pt x="21599" y="4105"/>
                </a:cubicBezTo>
                <a:cubicBezTo>
                  <a:pt x="13590" y="0"/>
                  <a:pt x="13590" y="0"/>
                  <a:pt x="13590" y="0"/>
                </a:cubicBezTo>
                <a:lnTo>
                  <a:pt x="14485" y="2877"/>
                </a:lnTo>
                <a:close/>
              </a:path>
            </a:pathLst>
          </a:custGeom>
          <a:solidFill>
            <a:schemeClr val="accent1"/>
          </a:solidFill>
          <a:ln>
            <a:noFill/>
          </a:ln>
          <a:effectLst/>
        </p:spPr>
        <p:txBody>
          <a:bodyPr lIns="22854" tIns="22854" rIns="22854" bIns="22854"/>
          <a:lstStyle/>
          <a:p>
            <a:endParaRPr lang="zh-CN" altLang="en-US">
              <a:solidFill>
                <a:schemeClr val="tx1">
                  <a:lumMod val="50000"/>
                  <a:lumOff val="50000"/>
                </a:schemeClr>
              </a:solidFill>
            </a:endParaRPr>
          </a:p>
        </p:txBody>
      </p:sp>
      <p:sp>
        <p:nvSpPr>
          <p:cNvPr id="38920" name="AutoShape 8"/>
          <p:cNvSpPr/>
          <p:nvPr/>
        </p:nvSpPr>
        <p:spPr bwMode="auto">
          <a:xfrm flipH="1">
            <a:off x="5693577" y="4232298"/>
            <a:ext cx="1696023" cy="1888332"/>
          </a:xfrm>
          <a:custGeom>
            <a:avLst/>
            <a:gdLst>
              <a:gd name="T0" fmla="*/ 1696244 w 21600"/>
              <a:gd name="T1" fmla="*/ 1888332 h 21600"/>
              <a:gd name="T2" fmla="*/ 1696244 w 21600"/>
              <a:gd name="T3" fmla="*/ 1888332 h 21600"/>
              <a:gd name="T4" fmla="*/ 1696244 w 21600"/>
              <a:gd name="T5" fmla="*/ 1888332 h 21600"/>
              <a:gd name="T6" fmla="*/ 1696244 w 21600"/>
              <a:gd name="T7" fmla="*/ 188833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7114" y="18722"/>
                </a:moveTo>
                <a:cubicBezTo>
                  <a:pt x="15763" y="15845"/>
                  <a:pt x="21599" y="8402"/>
                  <a:pt x="21599" y="0"/>
                </a:cubicBezTo>
                <a:cubicBezTo>
                  <a:pt x="15507" y="0"/>
                  <a:pt x="15507" y="0"/>
                  <a:pt x="15507" y="0"/>
                </a:cubicBezTo>
                <a:cubicBezTo>
                  <a:pt x="15507" y="6061"/>
                  <a:pt x="11375" y="11279"/>
                  <a:pt x="5495" y="13428"/>
                </a:cubicBezTo>
                <a:cubicBezTo>
                  <a:pt x="4515" y="10282"/>
                  <a:pt x="4515" y="10282"/>
                  <a:pt x="4515" y="10282"/>
                </a:cubicBezTo>
                <a:cubicBezTo>
                  <a:pt x="0" y="17494"/>
                  <a:pt x="0" y="17494"/>
                  <a:pt x="0" y="17494"/>
                </a:cubicBezTo>
                <a:cubicBezTo>
                  <a:pt x="8009" y="21600"/>
                  <a:pt x="8009" y="21600"/>
                  <a:pt x="8009" y="21600"/>
                </a:cubicBezTo>
                <a:lnTo>
                  <a:pt x="7114" y="18722"/>
                </a:lnTo>
                <a:close/>
              </a:path>
            </a:pathLst>
          </a:custGeom>
          <a:solidFill>
            <a:schemeClr val="accent4"/>
          </a:solidFill>
          <a:ln>
            <a:noFill/>
          </a:ln>
          <a:effectLst/>
        </p:spPr>
        <p:txBody>
          <a:bodyPr lIns="22854" tIns="22854" rIns="22854" bIns="22854"/>
          <a:lstStyle/>
          <a:p>
            <a:endParaRPr lang="zh-CN" altLang="en-US">
              <a:solidFill>
                <a:schemeClr val="tx1">
                  <a:lumMod val="50000"/>
                  <a:lumOff val="50000"/>
                </a:schemeClr>
              </a:solidFill>
            </a:endParaRPr>
          </a:p>
        </p:txBody>
      </p:sp>
      <p:sp>
        <p:nvSpPr>
          <p:cNvPr id="38921" name="AutoShape 9"/>
          <p:cNvSpPr/>
          <p:nvPr/>
        </p:nvSpPr>
        <p:spPr bwMode="auto">
          <a:xfrm flipH="1">
            <a:off x="4425330" y="2217761"/>
            <a:ext cx="1882530" cy="1830387"/>
          </a:xfrm>
          <a:custGeom>
            <a:avLst/>
            <a:gdLst>
              <a:gd name="T0" fmla="*/ 1882775 w 21600"/>
              <a:gd name="T1" fmla="*/ 1887972 h 21265"/>
              <a:gd name="T2" fmla="*/ 1882775 w 21600"/>
              <a:gd name="T3" fmla="*/ 1887972 h 21265"/>
              <a:gd name="T4" fmla="*/ 1882775 w 21600"/>
              <a:gd name="T5" fmla="*/ 1887972 h 21265"/>
              <a:gd name="T6" fmla="*/ 1882775 w 21600"/>
              <a:gd name="T7" fmla="*/ 1887972 h 2126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265">
                <a:moveTo>
                  <a:pt x="2762" y="13987"/>
                </a:moveTo>
                <a:cubicBezTo>
                  <a:pt x="5908" y="5308"/>
                  <a:pt x="13389" y="-335"/>
                  <a:pt x="21599" y="15"/>
                </a:cubicBezTo>
                <a:cubicBezTo>
                  <a:pt x="21369" y="6164"/>
                  <a:pt x="21369" y="6164"/>
                  <a:pt x="21369" y="6164"/>
                </a:cubicBezTo>
                <a:cubicBezTo>
                  <a:pt x="15461" y="5930"/>
                  <a:pt x="10205" y="9939"/>
                  <a:pt x="7865" y="15816"/>
                </a:cubicBezTo>
                <a:cubicBezTo>
                  <a:pt x="10934" y="16944"/>
                  <a:pt x="10934" y="16944"/>
                  <a:pt x="10934" y="16944"/>
                </a:cubicBezTo>
                <a:cubicBezTo>
                  <a:pt x="3683" y="21264"/>
                  <a:pt x="3683" y="21264"/>
                  <a:pt x="3683" y="21264"/>
                </a:cubicBezTo>
                <a:cubicBezTo>
                  <a:pt x="0" y="12975"/>
                  <a:pt x="0" y="12975"/>
                  <a:pt x="0" y="12975"/>
                </a:cubicBezTo>
                <a:lnTo>
                  <a:pt x="2762" y="13987"/>
                </a:lnTo>
                <a:close/>
              </a:path>
            </a:pathLst>
          </a:custGeom>
          <a:solidFill>
            <a:schemeClr val="accent3"/>
          </a:solidFill>
          <a:ln>
            <a:noFill/>
          </a:ln>
          <a:effectLst/>
        </p:spPr>
        <p:txBody>
          <a:bodyPr lIns="22854" tIns="22854" rIns="22854" bIns="22854"/>
          <a:lstStyle/>
          <a:p>
            <a:endParaRPr lang="zh-CN" altLang="en-US">
              <a:solidFill>
                <a:schemeClr val="tx1">
                  <a:lumMod val="50000"/>
                  <a:lumOff val="50000"/>
                </a:schemeClr>
              </a:solidFill>
            </a:endParaRPr>
          </a:p>
        </p:txBody>
      </p:sp>
      <p:sp>
        <p:nvSpPr>
          <p:cNvPr id="38922" name="AutoShape 10"/>
          <p:cNvSpPr/>
          <p:nvPr/>
        </p:nvSpPr>
        <p:spPr bwMode="auto">
          <a:xfrm flipH="1">
            <a:off x="2357880" y="2209030"/>
            <a:ext cx="1886498" cy="1839119"/>
          </a:xfrm>
          <a:custGeom>
            <a:avLst/>
            <a:gdLst>
              <a:gd name="T0" fmla="*/ 1886744 w 21600"/>
              <a:gd name="T1" fmla="*/ 1839119 h 21600"/>
              <a:gd name="T2" fmla="*/ 1886744 w 21600"/>
              <a:gd name="T3" fmla="*/ 1839119 h 21600"/>
              <a:gd name="T4" fmla="*/ 1886744 w 21600"/>
              <a:gd name="T5" fmla="*/ 1839119 h 21600"/>
              <a:gd name="T6" fmla="*/ 1886744 w 21600"/>
              <a:gd name="T7" fmla="*/ 1839119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7161" y="2832"/>
                </a:moveTo>
                <a:cubicBezTo>
                  <a:pt x="15778" y="5744"/>
                  <a:pt x="21600" y="13180"/>
                  <a:pt x="21600" y="21600"/>
                </a:cubicBezTo>
                <a:cubicBezTo>
                  <a:pt x="15548" y="21600"/>
                  <a:pt x="15548" y="21600"/>
                  <a:pt x="15548" y="21600"/>
                </a:cubicBezTo>
                <a:cubicBezTo>
                  <a:pt x="15510" y="15540"/>
                  <a:pt x="11374" y="10308"/>
                  <a:pt x="5514" y="8144"/>
                </a:cubicBezTo>
                <a:cubicBezTo>
                  <a:pt x="4557" y="11331"/>
                  <a:pt x="4557" y="11331"/>
                  <a:pt x="4557" y="11331"/>
                </a:cubicBezTo>
                <a:cubicBezTo>
                  <a:pt x="0" y="4091"/>
                  <a:pt x="0" y="4091"/>
                  <a:pt x="0" y="4091"/>
                </a:cubicBezTo>
                <a:cubicBezTo>
                  <a:pt x="8004" y="0"/>
                  <a:pt x="8004" y="0"/>
                  <a:pt x="8004" y="0"/>
                </a:cubicBezTo>
                <a:lnTo>
                  <a:pt x="7161" y="2832"/>
                </a:lnTo>
                <a:close/>
              </a:path>
            </a:pathLst>
          </a:custGeom>
          <a:solidFill>
            <a:schemeClr val="accent2"/>
          </a:solidFill>
          <a:ln>
            <a:noFill/>
          </a:ln>
          <a:effectLst/>
        </p:spPr>
        <p:txBody>
          <a:bodyPr lIns="22854" tIns="22854" rIns="22854" bIns="22854"/>
          <a:lstStyle/>
          <a:p>
            <a:endParaRPr lang="zh-CN" altLang="en-US">
              <a:solidFill>
                <a:schemeClr val="tx1">
                  <a:lumMod val="50000"/>
                  <a:lumOff val="50000"/>
                </a:schemeClr>
              </a:solidFill>
            </a:endParaRPr>
          </a:p>
        </p:txBody>
      </p:sp>
      <p:sp>
        <p:nvSpPr>
          <p:cNvPr id="38923" name="AutoShape 11"/>
          <p:cNvSpPr/>
          <p:nvPr/>
        </p:nvSpPr>
        <p:spPr bwMode="auto">
          <a:xfrm flipH="1">
            <a:off x="2177723" y="4232299"/>
            <a:ext cx="1837293" cy="1892300"/>
          </a:xfrm>
          <a:custGeom>
            <a:avLst/>
            <a:gdLst>
              <a:gd name="T0" fmla="*/ 1837532 w 21600"/>
              <a:gd name="T1" fmla="*/ 1892300 h 21600"/>
              <a:gd name="T2" fmla="*/ 1837532 w 21600"/>
              <a:gd name="T3" fmla="*/ 1892300 h 21600"/>
              <a:gd name="T4" fmla="*/ 1837532 w 21600"/>
              <a:gd name="T5" fmla="*/ 1892300 h 21600"/>
              <a:gd name="T6" fmla="*/ 1837532 w 21600"/>
              <a:gd name="T7" fmla="*/ 189230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8767" y="7123"/>
                </a:moveTo>
                <a:cubicBezTo>
                  <a:pt x="15895" y="15778"/>
                  <a:pt x="8419" y="21600"/>
                  <a:pt x="0" y="21600"/>
                </a:cubicBezTo>
                <a:cubicBezTo>
                  <a:pt x="0" y="15510"/>
                  <a:pt x="0" y="15510"/>
                  <a:pt x="0" y="15510"/>
                </a:cubicBezTo>
                <a:cubicBezTo>
                  <a:pt x="6059" y="15510"/>
                  <a:pt x="11291" y="11374"/>
                  <a:pt x="13455" y="5514"/>
                </a:cubicBezTo>
                <a:cubicBezTo>
                  <a:pt x="10268" y="4557"/>
                  <a:pt x="10268" y="4557"/>
                  <a:pt x="10268" y="4557"/>
                </a:cubicBezTo>
                <a:cubicBezTo>
                  <a:pt x="17508" y="0"/>
                  <a:pt x="17508" y="0"/>
                  <a:pt x="17508" y="0"/>
                </a:cubicBezTo>
                <a:cubicBezTo>
                  <a:pt x="21599" y="8004"/>
                  <a:pt x="21599" y="8004"/>
                  <a:pt x="21599" y="8004"/>
                </a:cubicBezTo>
                <a:lnTo>
                  <a:pt x="18767" y="7123"/>
                </a:lnTo>
                <a:close/>
              </a:path>
            </a:pathLst>
          </a:custGeom>
          <a:solidFill>
            <a:schemeClr val="accent1"/>
          </a:solidFill>
          <a:ln>
            <a:noFill/>
          </a:ln>
          <a:effectLst/>
        </p:spPr>
        <p:txBody>
          <a:bodyPr lIns="22854" tIns="22854" rIns="22854" bIns="22854"/>
          <a:lstStyle/>
          <a:p>
            <a:endParaRPr lang="zh-CN" altLang="en-US">
              <a:solidFill>
                <a:schemeClr val="tx1">
                  <a:lumMod val="50000"/>
                  <a:lumOff val="50000"/>
                </a:schemeClr>
              </a:solidFill>
            </a:endParaRPr>
          </a:p>
        </p:txBody>
      </p:sp>
      <p:sp>
        <p:nvSpPr>
          <p:cNvPr id="38924" name="AutoShape 12"/>
          <p:cNvSpPr/>
          <p:nvPr/>
        </p:nvSpPr>
        <p:spPr bwMode="auto">
          <a:xfrm>
            <a:off x="3492000" y="3987824"/>
            <a:ext cx="1695230" cy="55879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30000"/>
              </a:lnSpc>
              <a:spcAft>
                <a:spcPts val="800"/>
              </a:spcAft>
            </a:pPr>
            <a:r>
              <a:rPr sz="800">
                <a:solidFill/>
              </a:rPr>
              <a:t>在此输入您的好看图表说明文字，在此输入您的好看图表说明文字</a:t>
            </a:r>
            <a:endParaRPr lang="zh-CN" altLang="en-US" sz="900" dirty="0">
              <a:solidFill>
                <a:schemeClr val="tx1">
                  <a:lumMod val="50000"/>
                  <a:lumOff val="50000"/>
                </a:schemeClr>
              </a:solidFill>
              <a:ea typeface="微软雅黑" panose="020B0503020204020204" pitchFamily="34" charset="-122"/>
            </a:endParaRPr>
          </a:p>
        </p:txBody>
      </p:sp>
      <p:sp>
        <p:nvSpPr>
          <p:cNvPr id="38925" name="AutoShape 13"/>
          <p:cNvSpPr/>
          <p:nvPr/>
        </p:nvSpPr>
        <p:spPr bwMode="auto">
          <a:xfrm>
            <a:off x="6514207" y="4025923"/>
            <a:ext cx="1739674" cy="4191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30000"/>
              </a:lnSpc>
              <a:spcAft>
                <a:spcPts val="800"/>
              </a:spcAft>
            </a:pPr>
            <a:r>
              <a:rPr sz="800">
                <a:solidFill/>
              </a:rPr>
              <a:t>在此输入您的好看图表说明文字，在此输入您的好看图表说明文字</a:t>
            </a:r>
            <a:endParaRPr lang="zh-CN" altLang="en-US" sz="900" dirty="0">
              <a:solidFill>
                <a:schemeClr val="tx1">
                  <a:lumMod val="50000"/>
                  <a:lumOff val="50000"/>
                </a:schemeClr>
              </a:solidFill>
              <a:ea typeface="微软雅黑" panose="020B0503020204020204" pitchFamily="34" charset="-122"/>
            </a:endParaRPr>
          </a:p>
        </p:txBody>
      </p:sp>
      <p:sp>
        <p:nvSpPr>
          <p:cNvPr id="38926" name="AutoShape 14"/>
          <p:cNvSpPr/>
          <p:nvPr/>
        </p:nvSpPr>
        <p:spPr bwMode="auto">
          <a:xfrm>
            <a:off x="4295172" y="5602312"/>
            <a:ext cx="634917" cy="635000"/>
          </a:xfrm>
          <a:custGeom>
            <a:avLst/>
            <a:gdLst>
              <a:gd name="T0" fmla="*/ 635000 w 21600"/>
              <a:gd name="T1" fmla="*/ 635000 h 21600"/>
              <a:gd name="T2" fmla="*/ 635000 w 21600"/>
              <a:gd name="T3" fmla="*/ 635000 h 21600"/>
              <a:gd name="T4" fmla="*/ 635000 w 21600"/>
              <a:gd name="T5" fmla="*/ 635000 h 21600"/>
              <a:gd name="T6" fmla="*/ 635000 w 21600"/>
              <a:gd name="T7" fmla="*/ 63500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357" y="18801"/>
                </a:moveTo>
                <a:cubicBezTo>
                  <a:pt x="21518" y="18965"/>
                  <a:pt x="21600" y="19177"/>
                  <a:pt x="21600" y="19436"/>
                </a:cubicBezTo>
                <a:cubicBezTo>
                  <a:pt x="21600" y="19580"/>
                  <a:pt x="21518" y="19775"/>
                  <a:pt x="21357" y="20018"/>
                </a:cubicBezTo>
                <a:cubicBezTo>
                  <a:pt x="21193" y="20261"/>
                  <a:pt x="20989" y="20504"/>
                  <a:pt x="20746" y="20741"/>
                </a:cubicBezTo>
                <a:cubicBezTo>
                  <a:pt x="20503" y="20978"/>
                  <a:pt x="20260" y="21184"/>
                  <a:pt x="20023" y="21348"/>
                </a:cubicBezTo>
                <a:cubicBezTo>
                  <a:pt x="19783" y="21518"/>
                  <a:pt x="19593" y="21600"/>
                  <a:pt x="19447" y="21600"/>
                </a:cubicBezTo>
                <a:cubicBezTo>
                  <a:pt x="19189" y="21600"/>
                  <a:pt x="18975" y="21515"/>
                  <a:pt x="18811" y="21343"/>
                </a:cubicBezTo>
                <a:lnTo>
                  <a:pt x="13957" y="16502"/>
                </a:lnTo>
                <a:cubicBezTo>
                  <a:pt x="13217" y="16980"/>
                  <a:pt x="12428" y="17350"/>
                  <a:pt x="11589" y="17604"/>
                </a:cubicBezTo>
                <a:cubicBezTo>
                  <a:pt x="10750" y="17864"/>
                  <a:pt x="9891" y="17991"/>
                  <a:pt x="9007" y="17991"/>
                </a:cubicBezTo>
                <a:cubicBezTo>
                  <a:pt x="7769" y="17991"/>
                  <a:pt x="6608" y="17759"/>
                  <a:pt x="5517" y="17290"/>
                </a:cubicBezTo>
                <a:cubicBezTo>
                  <a:pt x="4427" y="16822"/>
                  <a:pt x="3469" y="16175"/>
                  <a:pt x="2644" y="15353"/>
                </a:cubicBezTo>
                <a:cubicBezTo>
                  <a:pt x="1816" y="14534"/>
                  <a:pt x="1172" y="13580"/>
                  <a:pt x="700" y="12487"/>
                </a:cubicBezTo>
                <a:cubicBezTo>
                  <a:pt x="231" y="11400"/>
                  <a:pt x="0" y="10236"/>
                  <a:pt x="0" y="8999"/>
                </a:cubicBezTo>
                <a:cubicBezTo>
                  <a:pt x="0" y="7768"/>
                  <a:pt x="231" y="6602"/>
                  <a:pt x="700" y="5515"/>
                </a:cubicBezTo>
                <a:cubicBezTo>
                  <a:pt x="1169" y="4422"/>
                  <a:pt x="1816" y="3467"/>
                  <a:pt x="2644" y="2645"/>
                </a:cubicBezTo>
                <a:cubicBezTo>
                  <a:pt x="3469" y="1827"/>
                  <a:pt x="4424" y="1180"/>
                  <a:pt x="5512" y="708"/>
                </a:cubicBezTo>
                <a:cubicBezTo>
                  <a:pt x="6600" y="237"/>
                  <a:pt x="7764" y="0"/>
                  <a:pt x="9007" y="0"/>
                </a:cubicBezTo>
                <a:cubicBezTo>
                  <a:pt x="10244" y="0"/>
                  <a:pt x="11403" y="237"/>
                  <a:pt x="12488" y="708"/>
                </a:cubicBezTo>
                <a:cubicBezTo>
                  <a:pt x="13573" y="1180"/>
                  <a:pt x="14530" y="1827"/>
                  <a:pt x="15358" y="2645"/>
                </a:cubicBezTo>
                <a:cubicBezTo>
                  <a:pt x="16183" y="3467"/>
                  <a:pt x="16830" y="4422"/>
                  <a:pt x="17299" y="5515"/>
                </a:cubicBezTo>
                <a:cubicBezTo>
                  <a:pt x="17768" y="6602"/>
                  <a:pt x="18003" y="7768"/>
                  <a:pt x="18003" y="8999"/>
                </a:cubicBezTo>
                <a:cubicBezTo>
                  <a:pt x="18003" y="9886"/>
                  <a:pt x="17873" y="10747"/>
                  <a:pt x="17616" y="11589"/>
                </a:cubicBezTo>
                <a:cubicBezTo>
                  <a:pt x="17359" y="12433"/>
                  <a:pt x="16991" y="13218"/>
                  <a:pt x="16514" y="13947"/>
                </a:cubicBezTo>
                <a:lnTo>
                  <a:pt x="21357" y="18801"/>
                </a:lnTo>
                <a:close/>
                <a:moveTo>
                  <a:pt x="3596" y="8999"/>
                </a:moveTo>
                <a:cubicBezTo>
                  <a:pt x="3596" y="9759"/>
                  <a:pt x="3740" y="10465"/>
                  <a:pt x="4028" y="11117"/>
                </a:cubicBezTo>
                <a:cubicBezTo>
                  <a:pt x="4317" y="11770"/>
                  <a:pt x="4707" y="12337"/>
                  <a:pt x="5193" y="12820"/>
                </a:cubicBezTo>
                <a:cubicBezTo>
                  <a:pt x="5679" y="13300"/>
                  <a:pt x="6252" y="13684"/>
                  <a:pt x="6908" y="13969"/>
                </a:cubicBezTo>
                <a:cubicBezTo>
                  <a:pt x="7566" y="14252"/>
                  <a:pt x="8264" y="14393"/>
                  <a:pt x="9004" y="14393"/>
                </a:cubicBezTo>
                <a:cubicBezTo>
                  <a:pt x="9744" y="14393"/>
                  <a:pt x="10439" y="14252"/>
                  <a:pt x="11092" y="13969"/>
                </a:cubicBezTo>
                <a:cubicBezTo>
                  <a:pt x="11745" y="13684"/>
                  <a:pt x="12318" y="13300"/>
                  <a:pt x="12801" y="12820"/>
                </a:cubicBezTo>
                <a:cubicBezTo>
                  <a:pt x="13290" y="12337"/>
                  <a:pt x="13677" y="11770"/>
                  <a:pt x="13965" y="11117"/>
                </a:cubicBezTo>
                <a:cubicBezTo>
                  <a:pt x="14254" y="10465"/>
                  <a:pt x="14398" y="9759"/>
                  <a:pt x="14398" y="8999"/>
                </a:cubicBezTo>
                <a:cubicBezTo>
                  <a:pt x="14398" y="8259"/>
                  <a:pt x="14254" y="7565"/>
                  <a:pt x="13965" y="6912"/>
                </a:cubicBezTo>
                <a:cubicBezTo>
                  <a:pt x="13674" y="6257"/>
                  <a:pt x="13290" y="5684"/>
                  <a:pt x="12801" y="5192"/>
                </a:cubicBezTo>
                <a:cubicBezTo>
                  <a:pt x="12315" y="4704"/>
                  <a:pt x="11745" y="4317"/>
                  <a:pt x="11092" y="4032"/>
                </a:cubicBezTo>
                <a:cubicBezTo>
                  <a:pt x="10439" y="3749"/>
                  <a:pt x="9741" y="3605"/>
                  <a:pt x="9004" y="3605"/>
                </a:cubicBezTo>
                <a:cubicBezTo>
                  <a:pt x="8267" y="3605"/>
                  <a:pt x="7566" y="3749"/>
                  <a:pt x="6908" y="4032"/>
                </a:cubicBezTo>
                <a:cubicBezTo>
                  <a:pt x="6252" y="4317"/>
                  <a:pt x="5676" y="4704"/>
                  <a:pt x="5193" y="5192"/>
                </a:cubicBezTo>
                <a:cubicBezTo>
                  <a:pt x="4707" y="5684"/>
                  <a:pt x="4317" y="6257"/>
                  <a:pt x="4028" y="6912"/>
                </a:cubicBezTo>
                <a:cubicBezTo>
                  <a:pt x="3740" y="7565"/>
                  <a:pt x="3596" y="8256"/>
                  <a:pt x="3596" y="8999"/>
                </a:cubicBezTo>
                <a:moveTo>
                  <a:pt x="9007" y="5591"/>
                </a:moveTo>
                <a:cubicBezTo>
                  <a:pt x="9185" y="5591"/>
                  <a:pt x="9343" y="5656"/>
                  <a:pt x="9473" y="5785"/>
                </a:cubicBezTo>
                <a:cubicBezTo>
                  <a:pt x="9603" y="5918"/>
                  <a:pt x="9668" y="6082"/>
                  <a:pt x="9668" y="6279"/>
                </a:cubicBezTo>
                <a:cubicBezTo>
                  <a:pt x="9668" y="6460"/>
                  <a:pt x="9603" y="6616"/>
                  <a:pt x="9473" y="6745"/>
                </a:cubicBezTo>
                <a:cubicBezTo>
                  <a:pt x="9343" y="6878"/>
                  <a:pt x="9185" y="6943"/>
                  <a:pt x="9007" y="6943"/>
                </a:cubicBezTo>
                <a:cubicBezTo>
                  <a:pt x="8439" y="6943"/>
                  <a:pt x="7953" y="7144"/>
                  <a:pt x="7552" y="7536"/>
                </a:cubicBezTo>
                <a:cubicBezTo>
                  <a:pt x="7151" y="7934"/>
                  <a:pt x="6950" y="8423"/>
                  <a:pt x="6950" y="8996"/>
                </a:cubicBezTo>
                <a:cubicBezTo>
                  <a:pt x="6950" y="9180"/>
                  <a:pt x="6885" y="9332"/>
                  <a:pt x="6755" y="9465"/>
                </a:cubicBezTo>
                <a:cubicBezTo>
                  <a:pt x="6622" y="9595"/>
                  <a:pt x="6467" y="9657"/>
                  <a:pt x="6289" y="9657"/>
                </a:cubicBezTo>
                <a:cubicBezTo>
                  <a:pt x="6080" y="9657"/>
                  <a:pt x="5913" y="9595"/>
                  <a:pt x="5786" y="9465"/>
                </a:cubicBezTo>
                <a:cubicBezTo>
                  <a:pt x="5659" y="9332"/>
                  <a:pt x="5599" y="9180"/>
                  <a:pt x="5599" y="8996"/>
                </a:cubicBezTo>
                <a:cubicBezTo>
                  <a:pt x="5599" y="8539"/>
                  <a:pt x="5684" y="8104"/>
                  <a:pt x="5862" y="7686"/>
                </a:cubicBezTo>
                <a:cubicBezTo>
                  <a:pt x="6037" y="7271"/>
                  <a:pt x="6280" y="6907"/>
                  <a:pt x="6597" y="6590"/>
                </a:cubicBezTo>
                <a:cubicBezTo>
                  <a:pt x="6905" y="6277"/>
                  <a:pt x="7264" y="6028"/>
                  <a:pt x="7676" y="5856"/>
                </a:cubicBezTo>
                <a:cubicBezTo>
                  <a:pt x="8086" y="5681"/>
                  <a:pt x="8529" y="5591"/>
                  <a:pt x="9007" y="5591"/>
                </a:cubicBezTo>
              </a:path>
            </a:pathLst>
          </a:custGeom>
          <a:solidFill>
            <a:schemeClr val="accent2"/>
          </a:solidFill>
          <a:ln>
            <a:noFill/>
          </a:ln>
          <a:effectLst/>
        </p:spPr>
        <p:txBody>
          <a:bodyPr lIns="19046" tIns="19046" rIns="19046" bIns="19046" anchor="ctr"/>
          <a:lstStyle/>
          <a:p>
            <a:endParaRPr lang="zh-CN" altLang="en-US">
              <a:solidFill>
                <a:schemeClr val="tx1">
                  <a:lumMod val="50000"/>
                  <a:lumOff val="50000"/>
                </a:schemeClr>
              </a:solidFill>
            </a:endParaRPr>
          </a:p>
        </p:txBody>
      </p:sp>
      <p:sp>
        <p:nvSpPr>
          <p:cNvPr id="38927" name="AutoShape 15"/>
          <p:cNvSpPr/>
          <p:nvPr/>
        </p:nvSpPr>
        <p:spPr bwMode="auto">
          <a:xfrm>
            <a:off x="6784048" y="2216174"/>
            <a:ext cx="634917" cy="529431"/>
          </a:xfrm>
          <a:custGeom>
            <a:avLst/>
            <a:gdLst>
              <a:gd name="T0" fmla="*/ 635000 w 21600"/>
              <a:gd name="T1" fmla="*/ 529407 h 21579"/>
              <a:gd name="T2" fmla="*/ 635000 w 21600"/>
              <a:gd name="T3" fmla="*/ 529407 h 21579"/>
              <a:gd name="T4" fmla="*/ 635000 w 21600"/>
              <a:gd name="T5" fmla="*/ 529407 h 21579"/>
              <a:gd name="T6" fmla="*/ 635000 w 21600"/>
              <a:gd name="T7" fmla="*/ 529407 h 215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579">
                <a:moveTo>
                  <a:pt x="21600" y="9391"/>
                </a:moveTo>
                <a:cubicBezTo>
                  <a:pt x="21600" y="9887"/>
                  <a:pt x="21472" y="10321"/>
                  <a:pt x="21218" y="10697"/>
                </a:cubicBezTo>
                <a:cubicBezTo>
                  <a:pt x="20963" y="11072"/>
                  <a:pt x="20647" y="11313"/>
                  <a:pt x="20263" y="11427"/>
                </a:cubicBezTo>
                <a:lnTo>
                  <a:pt x="20263" y="16610"/>
                </a:lnTo>
                <a:cubicBezTo>
                  <a:pt x="20263" y="17200"/>
                  <a:pt x="20087" y="17708"/>
                  <a:pt x="19729" y="18128"/>
                </a:cubicBezTo>
                <a:cubicBezTo>
                  <a:pt x="19374" y="18550"/>
                  <a:pt x="18951" y="18758"/>
                  <a:pt x="18459" y="18758"/>
                </a:cubicBezTo>
                <a:cubicBezTo>
                  <a:pt x="17927" y="18122"/>
                  <a:pt x="17286" y="17505"/>
                  <a:pt x="16537" y="16904"/>
                </a:cubicBezTo>
                <a:cubicBezTo>
                  <a:pt x="15785" y="16305"/>
                  <a:pt x="14980" y="15756"/>
                  <a:pt x="14116" y="15254"/>
                </a:cubicBezTo>
                <a:cubicBezTo>
                  <a:pt x="13254" y="14755"/>
                  <a:pt x="12363" y="14324"/>
                  <a:pt x="11449" y="13969"/>
                </a:cubicBezTo>
                <a:cubicBezTo>
                  <a:pt x="10536" y="13614"/>
                  <a:pt x="9648" y="13379"/>
                  <a:pt x="8788" y="13267"/>
                </a:cubicBezTo>
                <a:cubicBezTo>
                  <a:pt x="8453" y="13379"/>
                  <a:pt x="8179" y="13564"/>
                  <a:pt x="7968" y="13828"/>
                </a:cubicBezTo>
                <a:cubicBezTo>
                  <a:pt x="7758" y="14092"/>
                  <a:pt x="7613" y="14386"/>
                  <a:pt x="7535" y="14706"/>
                </a:cubicBezTo>
                <a:cubicBezTo>
                  <a:pt x="7457" y="15028"/>
                  <a:pt x="7449" y="15360"/>
                  <a:pt x="7510" y="15698"/>
                </a:cubicBezTo>
                <a:cubicBezTo>
                  <a:pt x="7574" y="16035"/>
                  <a:pt x="7719" y="16340"/>
                  <a:pt x="7946" y="16610"/>
                </a:cubicBezTo>
                <a:cubicBezTo>
                  <a:pt x="7750" y="16992"/>
                  <a:pt x="7660" y="17347"/>
                  <a:pt x="7677" y="17673"/>
                </a:cubicBezTo>
                <a:cubicBezTo>
                  <a:pt x="7692" y="17993"/>
                  <a:pt x="7772" y="18307"/>
                  <a:pt x="7917" y="18606"/>
                </a:cubicBezTo>
                <a:cubicBezTo>
                  <a:pt x="8059" y="18908"/>
                  <a:pt x="8255" y="19193"/>
                  <a:pt x="8497" y="19469"/>
                </a:cubicBezTo>
                <a:cubicBezTo>
                  <a:pt x="8737" y="19745"/>
                  <a:pt x="8996" y="20021"/>
                  <a:pt x="9271" y="20291"/>
                </a:cubicBezTo>
                <a:cubicBezTo>
                  <a:pt x="9114" y="20696"/>
                  <a:pt x="8842" y="21001"/>
                  <a:pt x="8455" y="21212"/>
                </a:cubicBezTo>
                <a:cubicBezTo>
                  <a:pt x="8069" y="21423"/>
                  <a:pt x="7655" y="21541"/>
                  <a:pt x="7212" y="21570"/>
                </a:cubicBezTo>
                <a:cubicBezTo>
                  <a:pt x="6771" y="21599"/>
                  <a:pt x="6340" y="21550"/>
                  <a:pt x="5917" y="21423"/>
                </a:cubicBezTo>
                <a:cubicBezTo>
                  <a:pt x="5496" y="21294"/>
                  <a:pt x="5163" y="21092"/>
                  <a:pt x="4923" y="20810"/>
                </a:cubicBezTo>
                <a:cubicBezTo>
                  <a:pt x="4781" y="20241"/>
                  <a:pt x="4624" y="19657"/>
                  <a:pt x="4453" y="19055"/>
                </a:cubicBezTo>
                <a:cubicBezTo>
                  <a:pt x="4281" y="18453"/>
                  <a:pt x="4139" y="17843"/>
                  <a:pt x="4032" y="17224"/>
                </a:cubicBezTo>
                <a:cubicBezTo>
                  <a:pt x="3921" y="16599"/>
                  <a:pt x="3868" y="15953"/>
                  <a:pt x="3868" y="15281"/>
                </a:cubicBezTo>
                <a:cubicBezTo>
                  <a:pt x="3868" y="14615"/>
                  <a:pt x="3961" y="13905"/>
                  <a:pt x="4149" y="13153"/>
                </a:cubicBezTo>
                <a:lnTo>
                  <a:pt x="1804" y="13153"/>
                </a:lnTo>
                <a:cubicBezTo>
                  <a:pt x="1312" y="13153"/>
                  <a:pt x="888" y="12945"/>
                  <a:pt x="533" y="12522"/>
                </a:cubicBezTo>
                <a:cubicBezTo>
                  <a:pt x="176" y="12100"/>
                  <a:pt x="0" y="11592"/>
                  <a:pt x="0" y="10990"/>
                </a:cubicBezTo>
                <a:lnTo>
                  <a:pt x="0" y="7774"/>
                </a:lnTo>
                <a:cubicBezTo>
                  <a:pt x="0" y="7184"/>
                  <a:pt x="176" y="6676"/>
                  <a:pt x="526" y="6245"/>
                </a:cubicBezTo>
                <a:cubicBezTo>
                  <a:pt x="878" y="5819"/>
                  <a:pt x="1304" y="5605"/>
                  <a:pt x="1804" y="5605"/>
                </a:cubicBezTo>
                <a:lnTo>
                  <a:pt x="7652" y="5605"/>
                </a:lnTo>
                <a:cubicBezTo>
                  <a:pt x="8551" y="5605"/>
                  <a:pt x="9508" y="5449"/>
                  <a:pt x="10524" y="5135"/>
                </a:cubicBezTo>
                <a:cubicBezTo>
                  <a:pt x="11540" y="4821"/>
                  <a:pt x="12536" y="4399"/>
                  <a:pt x="13511" y="3873"/>
                </a:cubicBezTo>
                <a:cubicBezTo>
                  <a:pt x="14488" y="3342"/>
                  <a:pt x="15408" y="2744"/>
                  <a:pt x="16272" y="2071"/>
                </a:cubicBezTo>
                <a:cubicBezTo>
                  <a:pt x="17134" y="1405"/>
                  <a:pt x="17864" y="713"/>
                  <a:pt x="18459" y="0"/>
                </a:cubicBezTo>
                <a:cubicBezTo>
                  <a:pt x="18951" y="0"/>
                  <a:pt x="19374" y="214"/>
                  <a:pt x="19729" y="633"/>
                </a:cubicBezTo>
                <a:cubicBezTo>
                  <a:pt x="20087" y="1056"/>
                  <a:pt x="20263" y="1567"/>
                  <a:pt x="20263" y="2165"/>
                </a:cubicBezTo>
                <a:lnTo>
                  <a:pt x="20263" y="7334"/>
                </a:lnTo>
                <a:cubicBezTo>
                  <a:pt x="20647" y="7445"/>
                  <a:pt x="20963" y="7692"/>
                  <a:pt x="21218" y="8070"/>
                </a:cubicBezTo>
                <a:cubicBezTo>
                  <a:pt x="21472" y="8454"/>
                  <a:pt x="21600" y="8895"/>
                  <a:pt x="21600" y="9391"/>
                </a:cubicBezTo>
                <a:moveTo>
                  <a:pt x="18459" y="2855"/>
                </a:moveTo>
                <a:cubicBezTo>
                  <a:pt x="17864" y="3407"/>
                  <a:pt x="17215" y="3941"/>
                  <a:pt x="16512" y="4451"/>
                </a:cubicBezTo>
                <a:cubicBezTo>
                  <a:pt x="15810" y="4962"/>
                  <a:pt x="15065" y="5423"/>
                  <a:pt x="14280" y="5834"/>
                </a:cubicBezTo>
                <a:cubicBezTo>
                  <a:pt x="13494" y="6245"/>
                  <a:pt x="12693" y="6609"/>
                  <a:pt x="11878" y="6923"/>
                </a:cubicBezTo>
                <a:cubicBezTo>
                  <a:pt x="11060" y="7237"/>
                  <a:pt x="10255" y="7462"/>
                  <a:pt x="9457" y="7603"/>
                </a:cubicBezTo>
                <a:lnTo>
                  <a:pt x="9457" y="11172"/>
                </a:lnTo>
                <a:cubicBezTo>
                  <a:pt x="10255" y="11325"/>
                  <a:pt x="11060" y="11554"/>
                  <a:pt x="11878" y="11862"/>
                </a:cubicBezTo>
                <a:cubicBezTo>
                  <a:pt x="12693" y="12170"/>
                  <a:pt x="13494" y="12537"/>
                  <a:pt x="14280" y="12956"/>
                </a:cubicBezTo>
                <a:cubicBezTo>
                  <a:pt x="15065" y="13379"/>
                  <a:pt x="15812" y="13843"/>
                  <a:pt x="16524" y="14347"/>
                </a:cubicBezTo>
                <a:cubicBezTo>
                  <a:pt x="17234" y="14855"/>
                  <a:pt x="17881" y="15380"/>
                  <a:pt x="18459" y="15921"/>
                </a:cubicBezTo>
                <a:lnTo>
                  <a:pt x="18459" y="2855"/>
                </a:lnTo>
                <a:close/>
              </a:path>
            </a:pathLst>
          </a:custGeom>
          <a:solidFill>
            <a:schemeClr val="accent1"/>
          </a:solidFill>
          <a:ln>
            <a:noFill/>
          </a:ln>
          <a:effectLst/>
        </p:spPr>
        <p:txBody>
          <a:bodyPr lIns="19046" tIns="19046" rIns="19046" bIns="19046" anchor="ctr"/>
          <a:lstStyle/>
          <a:p>
            <a:endParaRPr lang="zh-CN" altLang="en-US">
              <a:solidFill>
                <a:schemeClr val="tx1">
                  <a:lumMod val="50000"/>
                  <a:lumOff val="50000"/>
                </a:schemeClr>
              </a:solidFill>
            </a:endParaRPr>
          </a:p>
        </p:txBody>
      </p:sp>
      <p:sp>
        <p:nvSpPr>
          <p:cNvPr id="38928" name="AutoShape 16"/>
          <p:cNvSpPr/>
          <p:nvPr/>
        </p:nvSpPr>
        <p:spPr bwMode="auto">
          <a:xfrm>
            <a:off x="3161052" y="3570243"/>
            <a:ext cx="2201576" cy="3048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6" tIns="19046" rIns="19046" bIns="19046" anchor="ctr"/>
          <a:lstStyle/>
          <a:p>
            <a:r>
              <a:rPr>
                <a:solidFill/>
              </a:rPr>
              <a:t>XX内容</a:t>
            </a:r>
            <a:endParaRPr lang="es-ES" altLang="zh-CN" dirty="0">
              <a:solidFill>
                <a:schemeClr val="tx1">
                  <a:lumMod val="50000"/>
                  <a:lumOff val="50000"/>
                </a:schemeClr>
              </a:solidFill>
              <a:ea typeface="微软雅黑" panose="020B0503020204020204" pitchFamily="34" charset="-122"/>
            </a:endParaRPr>
          </a:p>
        </p:txBody>
      </p:sp>
      <p:sp>
        <p:nvSpPr>
          <p:cNvPr id="38929" name="AutoShape 17"/>
          <p:cNvSpPr/>
          <p:nvPr/>
        </p:nvSpPr>
        <p:spPr bwMode="auto">
          <a:xfrm>
            <a:off x="6335639" y="3570243"/>
            <a:ext cx="2201576" cy="3048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6" tIns="19046" rIns="19046" bIns="19046" anchor="ctr"/>
          <a:lstStyle/>
          <a:p>
            <a:r>
              <a:rPr>
                <a:solidFill/>
              </a:rPr>
              <a:t>XX内容</a:t>
            </a:r>
            <a:endParaRPr lang="es-ES" altLang="zh-CN" dirty="0">
              <a:solidFill>
                <a:schemeClr val="tx1">
                  <a:lumMod val="50000"/>
                  <a:lumOff val="50000"/>
                </a:schemeClr>
              </a:solidFill>
              <a:ea typeface="微软雅黑" panose="020B0503020204020204" pitchFamily="34" charset="-122"/>
            </a:endParaRPr>
          </a:p>
        </p:txBody>
      </p:sp>
      <p:sp>
        <p:nvSpPr>
          <p:cNvPr id="2" name="标题 1"/>
          <p:cNvSpPr>
            <a:spLocks noGrp="1"/>
          </p:cNvSpPr>
          <p:nvPr>
            <p:ph type="title"/>
          </p:nvPr>
        </p:nvSpPr>
        <p:spPr/>
        <p:txBody>
          <a:bodyPr/>
          <a:lstStyle/>
          <a:p>
            <a:r>
              <a:rPr>
                <a:solidFill/>
              </a:rPr>
              <a:t>单击此处添加XX内容</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8917"/>
                                        </p:tgtEl>
                                        <p:attrNameLst>
                                          <p:attrName>style.visibility</p:attrName>
                                        </p:attrNameLst>
                                      </p:cBhvr>
                                      <p:to>
                                        <p:strVal val="visible"/>
                                      </p:to>
                                    </p:set>
                                    <p:animEffect transition="in" filter="wipe(left)">
                                      <p:cBhvr>
                                        <p:cTn id="7" dur="500"/>
                                        <p:tgtEl>
                                          <p:spTgt spid="3891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8926"/>
                                        </p:tgtEl>
                                        <p:attrNameLst>
                                          <p:attrName>style.visibility</p:attrName>
                                        </p:attrNameLst>
                                      </p:cBhvr>
                                      <p:to>
                                        <p:strVal val="visible"/>
                                      </p:to>
                                    </p:set>
                                    <p:animEffect transition="in" filter="fade">
                                      <p:cBhvr>
                                        <p:cTn id="11" dur="500"/>
                                        <p:tgtEl>
                                          <p:spTgt spid="38926"/>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38923"/>
                                        </p:tgtEl>
                                        <p:attrNameLst>
                                          <p:attrName>style.visibility</p:attrName>
                                        </p:attrNameLst>
                                      </p:cBhvr>
                                      <p:to>
                                        <p:strVal val="visible"/>
                                      </p:to>
                                    </p:set>
                                    <p:animEffect transition="in" filter="wipe(right)">
                                      <p:cBhvr>
                                        <p:cTn id="15" dur="500"/>
                                        <p:tgtEl>
                                          <p:spTgt spid="38923"/>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38922"/>
                                        </p:tgtEl>
                                        <p:attrNameLst>
                                          <p:attrName>style.visibility</p:attrName>
                                        </p:attrNameLst>
                                      </p:cBhvr>
                                      <p:to>
                                        <p:strVal val="visible"/>
                                      </p:to>
                                    </p:set>
                                    <p:animEffect transition="in" filter="wipe(left)">
                                      <p:cBhvr>
                                        <p:cTn id="19" dur="500"/>
                                        <p:tgtEl>
                                          <p:spTgt spid="38922"/>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38921"/>
                                        </p:tgtEl>
                                        <p:attrNameLst>
                                          <p:attrName>style.visibility</p:attrName>
                                        </p:attrNameLst>
                                      </p:cBhvr>
                                      <p:to>
                                        <p:strVal val="visible"/>
                                      </p:to>
                                    </p:set>
                                    <p:animEffect transition="in" filter="wipe(left)">
                                      <p:cBhvr>
                                        <p:cTn id="23" dur="500"/>
                                        <p:tgtEl>
                                          <p:spTgt spid="38921"/>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38920"/>
                                        </p:tgtEl>
                                        <p:attrNameLst>
                                          <p:attrName>style.visibility</p:attrName>
                                        </p:attrNameLst>
                                      </p:cBhvr>
                                      <p:to>
                                        <p:strVal val="visible"/>
                                      </p:to>
                                    </p:set>
                                    <p:animEffect transition="in" filter="wipe(left)">
                                      <p:cBhvr>
                                        <p:cTn id="27" dur="500"/>
                                        <p:tgtEl>
                                          <p:spTgt spid="38920"/>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38918"/>
                                        </p:tgtEl>
                                        <p:attrNameLst>
                                          <p:attrName>style.visibility</p:attrName>
                                        </p:attrNameLst>
                                      </p:cBhvr>
                                      <p:to>
                                        <p:strVal val="visible"/>
                                      </p:to>
                                    </p:set>
                                    <p:animEffect transition="in" filter="wipe(left)">
                                      <p:cBhvr>
                                        <p:cTn id="31" dur="500"/>
                                        <p:tgtEl>
                                          <p:spTgt spid="38918"/>
                                        </p:tgtEl>
                                      </p:cBhvr>
                                    </p:animEffect>
                                  </p:childTnLst>
                                </p:cTn>
                              </p:par>
                            </p:childTnLst>
                          </p:cTn>
                        </p:par>
                        <p:par>
                          <p:cTn id="32" fill="hold">
                            <p:stCondLst>
                              <p:cond delay="3500"/>
                            </p:stCondLst>
                            <p:childTnLst>
                              <p:par>
                                <p:cTn id="33" presetID="22" presetClass="entr" presetSubtype="4" fill="hold" grpId="0" nodeType="afterEffect">
                                  <p:stCondLst>
                                    <p:cond delay="0"/>
                                  </p:stCondLst>
                                  <p:childTnLst>
                                    <p:set>
                                      <p:cBhvr>
                                        <p:cTn id="34" dur="1" fill="hold">
                                          <p:stCondLst>
                                            <p:cond delay="0"/>
                                          </p:stCondLst>
                                        </p:cTn>
                                        <p:tgtEl>
                                          <p:spTgt spid="38919"/>
                                        </p:tgtEl>
                                        <p:attrNameLst>
                                          <p:attrName>style.visibility</p:attrName>
                                        </p:attrNameLst>
                                      </p:cBhvr>
                                      <p:to>
                                        <p:strVal val="visible"/>
                                      </p:to>
                                    </p:set>
                                    <p:animEffect transition="in" filter="wipe(down)">
                                      <p:cBhvr>
                                        <p:cTn id="35" dur="500"/>
                                        <p:tgtEl>
                                          <p:spTgt spid="38919"/>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38927"/>
                                        </p:tgtEl>
                                        <p:attrNameLst>
                                          <p:attrName>style.visibility</p:attrName>
                                        </p:attrNameLst>
                                      </p:cBhvr>
                                      <p:to>
                                        <p:strVal val="visible"/>
                                      </p:to>
                                    </p:set>
                                    <p:animEffect transition="in" filter="fade">
                                      <p:cBhvr>
                                        <p:cTn id="39" dur="250"/>
                                        <p:tgtEl>
                                          <p:spTgt spid="38927"/>
                                        </p:tgtEl>
                                      </p:cBhvr>
                                    </p:animEffect>
                                  </p:childTnLst>
                                </p:cTn>
                              </p:par>
                            </p:childTnLst>
                          </p:cTn>
                        </p:par>
                        <p:par>
                          <p:cTn id="40" fill="hold">
                            <p:stCondLst>
                              <p:cond delay="4500"/>
                            </p:stCondLst>
                            <p:childTnLst>
                              <p:par>
                                <p:cTn id="41" presetID="2" presetClass="entr" presetSubtype="2" fill="hold" grpId="0" nodeType="afterEffect">
                                  <p:stCondLst>
                                    <p:cond delay="0"/>
                                  </p:stCondLst>
                                  <p:childTnLst>
                                    <p:set>
                                      <p:cBhvr>
                                        <p:cTn id="42" dur="1" fill="hold">
                                          <p:stCondLst>
                                            <p:cond delay="0"/>
                                          </p:stCondLst>
                                        </p:cTn>
                                        <p:tgtEl>
                                          <p:spTgt spid="38928"/>
                                        </p:tgtEl>
                                        <p:attrNameLst>
                                          <p:attrName>style.visibility</p:attrName>
                                        </p:attrNameLst>
                                      </p:cBhvr>
                                      <p:to>
                                        <p:strVal val="visible"/>
                                      </p:to>
                                    </p:set>
                                    <p:anim calcmode="lin" valueType="num">
                                      <p:cBhvr additive="base">
                                        <p:cTn id="43" dur="500" fill="hold"/>
                                        <p:tgtEl>
                                          <p:spTgt spid="38928"/>
                                        </p:tgtEl>
                                        <p:attrNameLst>
                                          <p:attrName>ppt_x</p:attrName>
                                        </p:attrNameLst>
                                      </p:cBhvr>
                                      <p:tavLst>
                                        <p:tav tm="0">
                                          <p:val>
                                            <p:strVal val="1+#ppt_w/2"/>
                                          </p:val>
                                        </p:tav>
                                        <p:tav tm="100000">
                                          <p:val>
                                            <p:strVal val="#ppt_x"/>
                                          </p:val>
                                        </p:tav>
                                      </p:tavLst>
                                    </p:anim>
                                    <p:anim calcmode="lin" valueType="num">
                                      <p:cBhvr additive="base">
                                        <p:cTn id="44" dur="500" fill="hold"/>
                                        <p:tgtEl>
                                          <p:spTgt spid="38928"/>
                                        </p:tgtEl>
                                        <p:attrNameLst>
                                          <p:attrName>ppt_y</p:attrName>
                                        </p:attrNameLst>
                                      </p:cBhvr>
                                      <p:tavLst>
                                        <p:tav tm="0">
                                          <p:val>
                                            <p:strVal val="#ppt_y"/>
                                          </p:val>
                                        </p:tav>
                                        <p:tav tm="100000">
                                          <p:val>
                                            <p:strVal val="#ppt_y"/>
                                          </p:val>
                                        </p:tav>
                                      </p:tavLst>
                                    </p:anim>
                                  </p:childTnLst>
                                </p:cTn>
                              </p:par>
                            </p:childTnLst>
                          </p:cTn>
                        </p:par>
                        <p:par>
                          <p:cTn id="45" fill="hold">
                            <p:stCondLst>
                              <p:cond delay="5000"/>
                            </p:stCondLst>
                            <p:childTnLst>
                              <p:par>
                                <p:cTn id="46" presetID="9" presetClass="entr" presetSubtype="0" fill="hold" grpId="0" nodeType="afterEffect">
                                  <p:stCondLst>
                                    <p:cond delay="0"/>
                                  </p:stCondLst>
                                  <p:childTnLst>
                                    <p:set>
                                      <p:cBhvr>
                                        <p:cTn id="47" dur="1" fill="hold">
                                          <p:stCondLst>
                                            <p:cond delay="0"/>
                                          </p:stCondLst>
                                        </p:cTn>
                                        <p:tgtEl>
                                          <p:spTgt spid="38924"/>
                                        </p:tgtEl>
                                        <p:attrNameLst>
                                          <p:attrName>style.visibility</p:attrName>
                                        </p:attrNameLst>
                                      </p:cBhvr>
                                      <p:to>
                                        <p:strVal val="visible"/>
                                      </p:to>
                                    </p:set>
                                    <p:animEffect transition="in" filter="dissolve">
                                      <p:cBhvr>
                                        <p:cTn id="48" dur="500"/>
                                        <p:tgtEl>
                                          <p:spTgt spid="38924"/>
                                        </p:tgtEl>
                                      </p:cBhvr>
                                    </p:animEffect>
                                  </p:childTnLst>
                                </p:cTn>
                              </p:par>
                            </p:childTnLst>
                          </p:cTn>
                        </p:par>
                        <p:par>
                          <p:cTn id="49" fill="hold">
                            <p:stCondLst>
                              <p:cond delay="5500"/>
                            </p:stCondLst>
                            <p:childTnLst>
                              <p:par>
                                <p:cTn id="50" presetID="2" presetClass="entr" presetSubtype="2" fill="hold" grpId="0" nodeType="afterEffect">
                                  <p:stCondLst>
                                    <p:cond delay="0"/>
                                  </p:stCondLst>
                                  <p:childTnLst>
                                    <p:set>
                                      <p:cBhvr>
                                        <p:cTn id="51" dur="1" fill="hold">
                                          <p:stCondLst>
                                            <p:cond delay="0"/>
                                          </p:stCondLst>
                                        </p:cTn>
                                        <p:tgtEl>
                                          <p:spTgt spid="38929"/>
                                        </p:tgtEl>
                                        <p:attrNameLst>
                                          <p:attrName>style.visibility</p:attrName>
                                        </p:attrNameLst>
                                      </p:cBhvr>
                                      <p:to>
                                        <p:strVal val="visible"/>
                                      </p:to>
                                    </p:set>
                                    <p:anim calcmode="lin" valueType="num">
                                      <p:cBhvr additive="base">
                                        <p:cTn id="52" dur="500" fill="hold"/>
                                        <p:tgtEl>
                                          <p:spTgt spid="38929"/>
                                        </p:tgtEl>
                                        <p:attrNameLst>
                                          <p:attrName>ppt_x</p:attrName>
                                        </p:attrNameLst>
                                      </p:cBhvr>
                                      <p:tavLst>
                                        <p:tav tm="0">
                                          <p:val>
                                            <p:strVal val="1+#ppt_w/2"/>
                                          </p:val>
                                        </p:tav>
                                        <p:tav tm="100000">
                                          <p:val>
                                            <p:strVal val="#ppt_x"/>
                                          </p:val>
                                        </p:tav>
                                      </p:tavLst>
                                    </p:anim>
                                    <p:anim calcmode="lin" valueType="num">
                                      <p:cBhvr additive="base">
                                        <p:cTn id="53" dur="500" fill="hold"/>
                                        <p:tgtEl>
                                          <p:spTgt spid="38929"/>
                                        </p:tgtEl>
                                        <p:attrNameLst>
                                          <p:attrName>ppt_y</p:attrName>
                                        </p:attrNameLst>
                                      </p:cBhvr>
                                      <p:tavLst>
                                        <p:tav tm="0">
                                          <p:val>
                                            <p:strVal val="#ppt_y"/>
                                          </p:val>
                                        </p:tav>
                                        <p:tav tm="100000">
                                          <p:val>
                                            <p:strVal val="#ppt_y"/>
                                          </p:val>
                                        </p:tav>
                                      </p:tavLst>
                                    </p:anim>
                                  </p:childTnLst>
                                </p:cTn>
                              </p:par>
                            </p:childTnLst>
                          </p:cTn>
                        </p:par>
                        <p:par>
                          <p:cTn id="54" fill="hold">
                            <p:stCondLst>
                              <p:cond delay="6000"/>
                            </p:stCondLst>
                            <p:childTnLst>
                              <p:par>
                                <p:cTn id="55" presetID="9" presetClass="entr" presetSubtype="0" fill="hold" grpId="0" nodeType="afterEffect">
                                  <p:stCondLst>
                                    <p:cond delay="0"/>
                                  </p:stCondLst>
                                  <p:childTnLst>
                                    <p:set>
                                      <p:cBhvr>
                                        <p:cTn id="56" dur="1" fill="hold">
                                          <p:stCondLst>
                                            <p:cond delay="0"/>
                                          </p:stCondLst>
                                        </p:cTn>
                                        <p:tgtEl>
                                          <p:spTgt spid="38925"/>
                                        </p:tgtEl>
                                        <p:attrNameLst>
                                          <p:attrName>style.visibility</p:attrName>
                                        </p:attrNameLst>
                                      </p:cBhvr>
                                      <p:to>
                                        <p:strVal val="visible"/>
                                      </p:to>
                                    </p:set>
                                    <p:animEffect transition="in" filter="dissolve">
                                      <p:cBhvr>
                                        <p:cTn id="57" dur="500"/>
                                        <p:tgtEl>
                                          <p:spTgt spid="389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7" grpId="0"/>
      <p:bldP spid="38918" grpId="0" animBg="1"/>
      <p:bldP spid="38919" grpId="0" animBg="1"/>
      <p:bldP spid="38920" grpId="0" animBg="1"/>
      <p:bldP spid="38921" grpId="0" animBg="1"/>
      <p:bldP spid="38922" grpId="0" animBg="1"/>
      <p:bldP spid="38923" grpId="0" animBg="1"/>
      <p:bldP spid="38924" grpId="0" autoUpdateAnimBg="0"/>
      <p:bldP spid="38925" grpId="0" autoUpdateAnimBg="0"/>
      <p:bldP spid="38926" grpId="0" animBg="1"/>
      <p:bldP spid="38927" grpId="0" animBg="1"/>
      <p:bldP spid="38928" grpId="0" autoUpdateAnimBg="0"/>
      <p:bldP spid="38929" grpId="0"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Freeform 30"/>
          <p:cNvSpPr/>
          <p:nvPr/>
        </p:nvSpPr>
        <p:spPr>
          <a:xfrm>
            <a:off x="3044429" y="3246440"/>
            <a:ext cx="2223798" cy="1106486"/>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9" rIns="91417" bIns="45709" anchor="ctr"/>
          <a:lstStyle/>
          <a:p>
            <a:pPr>
              <a:defRPr/>
            </a:pPr>
            <a:endParaRPr lang="id-ID" dirty="0">
              <a:solidFill>
                <a:schemeClr val="tx1">
                  <a:lumMod val="50000"/>
                  <a:lumOff val="50000"/>
                </a:schemeClr>
              </a:solidFill>
              <a:latin typeface="Arial" panose="020B0604020202020204" pitchFamily="34" charset="0"/>
            </a:endParaRPr>
          </a:p>
        </p:txBody>
      </p:sp>
      <p:sp>
        <p:nvSpPr>
          <p:cNvPr id="32" name="Freeform 31"/>
          <p:cNvSpPr/>
          <p:nvPr/>
        </p:nvSpPr>
        <p:spPr>
          <a:xfrm flipV="1">
            <a:off x="1104756" y="2138365"/>
            <a:ext cx="2223798" cy="1108075"/>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9" rIns="91417" bIns="45709" anchor="ctr"/>
          <a:lstStyle/>
          <a:p>
            <a:pPr>
              <a:defRPr/>
            </a:pPr>
            <a:endParaRPr lang="id-ID" dirty="0">
              <a:solidFill>
                <a:schemeClr val="tx1">
                  <a:lumMod val="50000"/>
                  <a:lumOff val="50000"/>
                </a:schemeClr>
              </a:solidFill>
              <a:latin typeface="Arial" panose="020B0604020202020204" pitchFamily="34" charset="0"/>
            </a:endParaRPr>
          </a:p>
        </p:txBody>
      </p:sp>
      <p:sp>
        <p:nvSpPr>
          <p:cNvPr id="33" name="Freeform 32"/>
          <p:cNvSpPr/>
          <p:nvPr/>
        </p:nvSpPr>
        <p:spPr>
          <a:xfrm>
            <a:off x="6922189" y="3246440"/>
            <a:ext cx="2223797" cy="1106486"/>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9" rIns="91417" bIns="45709" anchor="ctr"/>
          <a:lstStyle/>
          <a:p>
            <a:pPr>
              <a:defRPr/>
            </a:pPr>
            <a:endParaRPr lang="id-ID" dirty="0">
              <a:solidFill>
                <a:schemeClr val="tx1">
                  <a:lumMod val="50000"/>
                  <a:lumOff val="50000"/>
                </a:schemeClr>
              </a:solidFill>
              <a:latin typeface="Arial" panose="020B0604020202020204" pitchFamily="34" charset="0"/>
            </a:endParaRPr>
          </a:p>
        </p:txBody>
      </p:sp>
      <p:sp>
        <p:nvSpPr>
          <p:cNvPr id="34" name="Freeform 33"/>
          <p:cNvSpPr/>
          <p:nvPr/>
        </p:nvSpPr>
        <p:spPr>
          <a:xfrm flipV="1">
            <a:off x="4984102" y="2138365"/>
            <a:ext cx="2222211" cy="1108075"/>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9" rIns="91417" bIns="45709" anchor="ctr"/>
          <a:lstStyle/>
          <a:p>
            <a:pPr>
              <a:defRPr/>
            </a:pPr>
            <a:endParaRPr lang="id-ID" dirty="0">
              <a:solidFill>
                <a:schemeClr val="tx1">
                  <a:lumMod val="50000"/>
                  <a:lumOff val="50000"/>
                </a:schemeClr>
              </a:solidFill>
              <a:latin typeface="Arial" panose="020B0604020202020204" pitchFamily="34" charset="0"/>
            </a:endParaRPr>
          </a:p>
        </p:txBody>
      </p:sp>
      <p:sp>
        <p:nvSpPr>
          <p:cNvPr id="35" name="Freeform 34"/>
          <p:cNvSpPr/>
          <p:nvPr/>
        </p:nvSpPr>
        <p:spPr>
          <a:xfrm flipV="1">
            <a:off x="8861860" y="2138365"/>
            <a:ext cx="2223797" cy="1108075"/>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9" rIns="91417" bIns="45709" anchor="ctr"/>
          <a:lstStyle/>
          <a:p>
            <a:pPr>
              <a:defRPr/>
            </a:pPr>
            <a:endParaRPr lang="id-ID" dirty="0">
              <a:solidFill>
                <a:schemeClr val="tx1">
                  <a:lumMod val="50000"/>
                  <a:lumOff val="50000"/>
                </a:schemeClr>
              </a:solidFill>
              <a:latin typeface="Arial" panose="020B0604020202020204" pitchFamily="34" charset="0"/>
            </a:endParaRPr>
          </a:p>
        </p:txBody>
      </p:sp>
      <p:sp>
        <p:nvSpPr>
          <p:cNvPr id="36" name="Text Placeholder 32"/>
          <p:cNvSpPr txBox="1"/>
          <p:nvPr/>
        </p:nvSpPr>
        <p:spPr bwMode="auto">
          <a:xfrm>
            <a:off x="1388882" y="4298951"/>
            <a:ext cx="1650785"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l"/>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所有文字都可以随意更改成您的文字内容</a:t>
            </a:r>
            <a:endParaRPr lang="en-US" altLang="zh-CN" sz="1200" dirty="0">
              <a:solidFill>
                <a:schemeClr val="tx1">
                  <a:lumMod val="50000"/>
                  <a:lumOff val="50000"/>
                </a:schemeClr>
              </a:solidFill>
              <a:latin typeface="Arial" panose="020B0604020202020204" pitchFamily="34" charset="0"/>
            </a:endParaRPr>
          </a:p>
        </p:txBody>
      </p:sp>
      <p:sp>
        <p:nvSpPr>
          <p:cNvPr id="37" name="Text Placeholder 33"/>
          <p:cNvSpPr txBox="1"/>
          <p:nvPr/>
        </p:nvSpPr>
        <p:spPr>
          <a:xfrm>
            <a:off x="1388882" y="4022725"/>
            <a:ext cx="1650785" cy="31908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608965">
              <a:buNone/>
              <a:defRPr/>
            </a:pPr>
            <a:r>
              <a:rPr sz="1400">
                <a:solidFill/>
              </a:rPr>
              <a:t>点击输入XX内容</a:t>
            </a:r>
            <a:endParaRPr lang="en-AU" altLang="zh-CN" sz="1600" dirty="0">
              <a:solidFill>
                <a:schemeClr val="tx1">
                  <a:lumMod val="50000"/>
                  <a:lumOff val="50000"/>
                </a:schemeClr>
              </a:solidFill>
              <a:latin typeface="Roboto Condensed" panose="02000000000000000000" pitchFamily="2" charset="0"/>
              <a:ea typeface="Arial" panose="020B0604020202020204"/>
              <a:cs typeface="Arial" panose="020B0604020202020204"/>
            </a:endParaRPr>
          </a:p>
        </p:txBody>
      </p:sp>
      <p:sp>
        <p:nvSpPr>
          <p:cNvPr id="43" name="Text Placeholder 32"/>
          <p:cNvSpPr txBox="1"/>
          <p:nvPr/>
        </p:nvSpPr>
        <p:spPr bwMode="auto">
          <a:xfrm>
            <a:off x="5268228" y="4298951"/>
            <a:ext cx="1649197"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l"/>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所有文字都可以随意更改成您的文字内容</a:t>
            </a:r>
            <a:endParaRPr lang="en-US" altLang="zh-CN" sz="1200" dirty="0">
              <a:solidFill>
                <a:schemeClr val="tx1">
                  <a:lumMod val="50000"/>
                  <a:lumOff val="50000"/>
                </a:schemeClr>
              </a:solidFill>
              <a:latin typeface="Arial" panose="020B0604020202020204" pitchFamily="34" charset="0"/>
            </a:endParaRPr>
          </a:p>
        </p:txBody>
      </p:sp>
      <p:sp>
        <p:nvSpPr>
          <p:cNvPr id="44" name="Text Placeholder 33"/>
          <p:cNvSpPr txBox="1"/>
          <p:nvPr/>
        </p:nvSpPr>
        <p:spPr>
          <a:xfrm>
            <a:off x="5268228" y="4022725"/>
            <a:ext cx="1649197" cy="31908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608965">
              <a:buNone/>
              <a:defRPr/>
            </a:pPr>
            <a:r>
              <a:rPr sz="1400">
                <a:solidFill/>
              </a:rPr>
              <a:t>点击输入XX内容</a:t>
            </a:r>
            <a:endParaRPr lang="en-AU" altLang="zh-CN" sz="1600" dirty="0">
              <a:solidFill>
                <a:schemeClr val="tx1">
                  <a:lumMod val="50000"/>
                  <a:lumOff val="50000"/>
                </a:schemeClr>
              </a:solidFill>
              <a:latin typeface="Roboto Condensed" panose="02000000000000000000" pitchFamily="2" charset="0"/>
              <a:ea typeface="Arial" panose="020B0604020202020204"/>
              <a:cs typeface="Arial" panose="020B0604020202020204"/>
            </a:endParaRPr>
          </a:p>
        </p:txBody>
      </p:sp>
      <p:sp>
        <p:nvSpPr>
          <p:cNvPr id="45" name="Text Placeholder 32"/>
          <p:cNvSpPr txBox="1"/>
          <p:nvPr/>
        </p:nvSpPr>
        <p:spPr bwMode="auto">
          <a:xfrm>
            <a:off x="9150747" y="4298951"/>
            <a:ext cx="1650785"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l"/>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所有文字都可以随意更改成您的文字内容</a:t>
            </a:r>
            <a:endParaRPr lang="en-US" altLang="zh-CN" sz="1200" dirty="0">
              <a:solidFill>
                <a:schemeClr val="tx1">
                  <a:lumMod val="50000"/>
                  <a:lumOff val="50000"/>
                </a:schemeClr>
              </a:solidFill>
              <a:latin typeface="Arial" panose="020B0604020202020204" pitchFamily="34" charset="0"/>
            </a:endParaRPr>
          </a:p>
        </p:txBody>
      </p:sp>
      <p:sp>
        <p:nvSpPr>
          <p:cNvPr id="46" name="Text Placeholder 33"/>
          <p:cNvSpPr txBox="1"/>
          <p:nvPr/>
        </p:nvSpPr>
        <p:spPr>
          <a:xfrm>
            <a:off x="9150747" y="4022725"/>
            <a:ext cx="1650785" cy="31908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608965">
              <a:buNone/>
              <a:defRPr/>
            </a:pPr>
            <a:r>
              <a:rPr sz="1400">
                <a:solidFill/>
              </a:rPr>
              <a:t>点击输入XX内容</a:t>
            </a:r>
            <a:endParaRPr lang="en-AU" altLang="zh-CN" sz="1600" dirty="0">
              <a:solidFill>
                <a:schemeClr val="tx1">
                  <a:lumMod val="50000"/>
                  <a:lumOff val="50000"/>
                </a:schemeClr>
              </a:solidFill>
              <a:latin typeface="Roboto Condensed" panose="02000000000000000000" pitchFamily="2" charset="0"/>
              <a:ea typeface="Arial" panose="020B0604020202020204"/>
              <a:cs typeface="Arial" panose="020B0604020202020204"/>
            </a:endParaRPr>
          </a:p>
        </p:txBody>
      </p:sp>
      <p:sp>
        <p:nvSpPr>
          <p:cNvPr id="47" name="Text Placeholder 32"/>
          <p:cNvSpPr txBox="1"/>
          <p:nvPr/>
        </p:nvSpPr>
        <p:spPr bwMode="auto">
          <a:xfrm>
            <a:off x="3333317" y="1889125"/>
            <a:ext cx="1650785" cy="601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l"/>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所有文字都可以随意更改成您的文字内容</a:t>
            </a:r>
            <a:endParaRPr lang="en-US" altLang="zh-CN" sz="1200" dirty="0">
              <a:solidFill>
                <a:schemeClr val="tx1">
                  <a:lumMod val="50000"/>
                  <a:lumOff val="50000"/>
                </a:schemeClr>
              </a:solidFill>
              <a:latin typeface="Arial" panose="020B0604020202020204" pitchFamily="34" charset="0"/>
            </a:endParaRPr>
          </a:p>
        </p:txBody>
      </p:sp>
      <p:sp>
        <p:nvSpPr>
          <p:cNvPr id="48" name="Text Placeholder 33"/>
          <p:cNvSpPr txBox="1"/>
          <p:nvPr/>
        </p:nvSpPr>
        <p:spPr>
          <a:xfrm>
            <a:off x="3333317" y="1612899"/>
            <a:ext cx="1650785" cy="31908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608965">
              <a:buNone/>
              <a:defRPr/>
            </a:pPr>
            <a:r>
              <a:rPr sz="1400">
                <a:solidFill/>
              </a:rPr>
              <a:t>点击输入XX内容</a:t>
            </a:r>
            <a:endParaRPr lang="en-AU" altLang="zh-CN" sz="1600" dirty="0">
              <a:solidFill>
                <a:schemeClr val="tx1">
                  <a:lumMod val="50000"/>
                  <a:lumOff val="50000"/>
                </a:schemeClr>
              </a:solidFill>
              <a:latin typeface="Roboto Condensed" panose="02000000000000000000" pitchFamily="2" charset="0"/>
              <a:ea typeface="Arial" panose="020B0604020202020204"/>
              <a:cs typeface="Arial" panose="020B0604020202020204"/>
            </a:endParaRPr>
          </a:p>
        </p:txBody>
      </p:sp>
      <p:sp>
        <p:nvSpPr>
          <p:cNvPr id="49" name="Text Placeholder 32"/>
          <p:cNvSpPr txBox="1"/>
          <p:nvPr/>
        </p:nvSpPr>
        <p:spPr bwMode="auto">
          <a:xfrm>
            <a:off x="7212661" y="1889125"/>
            <a:ext cx="1649199" cy="601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l"/>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所有文字都可以随意更改成您的文字内容</a:t>
            </a:r>
            <a:endParaRPr lang="en-US" altLang="zh-CN" sz="1200" dirty="0">
              <a:solidFill>
                <a:schemeClr val="tx1">
                  <a:lumMod val="50000"/>
                  <a:lumOff val="50000"/>
                </a:schemeClr>
              </a:solidFill>
              <a:latin typeface="Arial" panose="020B0604020202020204" pitchFamily="34" charset="0"/>
            </a:endParaRPr>
          </a:p>
        </p:txBody>
      </p:sp>
      <p:sp>
        <p:nvSpPr>
          <p:cNvPr id="50" name="Text Placeholder 33"/>
          <p:cNvSpPr txBox="1"/>
          <p:nvPr/>
        </p:nvSpPr>
        <p:spPr>
          <a:xfrm>
            <a:off x="7212661" y="1612899"/>
            <a:ext cx="1649199" cy="31908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608965">
              <a:buNone/>
              <a:defRPr/>
            </a:pPr>
            <a:r>
              <a:rPr sz="1400">
                <a:solidFill/>
              </a:rPr>
              <a:t>点击输入XX内容</a:t>
            </a:r>
            <a:endParaRPr lang="en-AU" altLang="zh-CN" sz="1600" dirty="0">
              <a:solidFill>
                <a:schemeClr val="tx1">
                  <a:lumMod val="50000"/>
                  <a:lumOff val="50000"/>
                </a:schemeClr>
              </a:solidFill>
              <a:latin typeface="Roboto Condensed" panose="02000000000000000000" pitchFamily="2" charset="0"/>
              <a:ea typeface="Arial" panose="020B0604020202020204"/>
              <a:cs typeface="Arial" panose="020B0604020202020204"/>
            </a:endParaRPr>
          </a:p>
        </p:txBody>
      </p:sp>
      <p:grpSp>
        <p:nvGrpSpPr>
          <p:cNvPr id="5" name="Group 4"/>
          <p:cNvGrpSpPr/>
          <p:nvPr/>
        </p:nvGrpSpPr>
        <p:grpSpPr bwMode="auto">
          <a:xfrm>
            <a:off x="1134916" y="5478463"/>
            <a:ext cx="3085698" cy="758824"/>
            <a:chOff x="1135099" y="5478412"/>
            <a:chExt cx="3085878" cy="758582"/>
          </a:xfrm>
        </p:grpSpPr>
        <p:sp>
          <p:nvSpPr>
            <p:cNvPr id="129067" name="Text Placeholder 32"/>
            <p:cNvSpPr txBox="1"/>
            <p:nvPr/>
          </p:nvSpPr>
          <p:spPr bwMode="auto">
            <a:xfrm>
              <a:off x="1754819" y="5807287"/>
              <a:ext cx="2405142" cy="42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l"/>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所有文字都可以随意更改成您的文字内容</a:t>
              </a:r>
              <a:endParaRPr lang="en-US" altLang="zh-CN" sz="1200" dirty="0">
                <a:solidFill>
                  <a:schemeClr val="tx1">
                    <a:lumMod val="50000"/>
                    <a:lumOff val="50000"/>
                  </a:schemeClr>
                </a:solidFill>
                <a:latin typeface="Arial" panose="020B0604020202020204" pitchFamily="34" charset="0"/>
              </a:endParaRPr>
            </a:p>
          </p:txBody>
        </p:sp>
        <p:sp>
          <p:nvSpPr>
            <p:cNvPr id="54" name="Text Placeholder 33"/>
            <p:cNvSpPr txBox="1"/>
            <p:nvPr/>
          </p:nvSpPr>
          <p:spPr>
            <a:xfrm>
              <a:off x="1797038" y="5499042"/>
              <a:ext cx="2423939" cy="280898"/>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608965">
                <a:buNone/>
                <a:defRPr/>
              </a:pPr>
              <a:r>
                <a:rPr sz="1400">
                  <a:solidFill/>
                </a:rPr>
                <a:t>点击输入XX内容</a:t>
              </a:r>
              <a:endParaRPr lang="en-AU" altLang="zh-CN" sz="1600" dirty="0">
                <a:solidFill>
                  <a:schemeClr val="tx1">
                    <a:lumMod val="50000"/>
                    <a:lumOff val="50000"/>
                  </a:schemeClr>
                </a:solidFill>
                <a:latin typeface="Roboto Condensed" panose="02000000000000000000" pitchFamily="2" charset="0"/>
                <a:ea typeface="Arial" panose="020B0604020202020204"/>
                <a:cs typeface="Arial" panose="020B0604020202020204"/>
              </a:endParaRPr>
            </a:p>
          </p:txBody>
        </p:sp>
        <p:sp>
          <p:nvSpPr>
            <p:cNvPr id="57" name="Text Placeholder 33"/>
            <p:cNvSpPr txBox="1"/>
            <p:nvPr/>
          </p:nvSpPr>
          <p:spPr>
            <a:xfrm>
              <a:off x="1135099" y="5478412"/>
              <a:ext cx="661939" cy="66336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608965">
                <a:spcBef>
                  <a:spcPct val="20000"/>
                </a:spcBef>
                <a:buNone/>
                <a:defRPr/>
              </a:pPr>
              <a:r>
                <a:rPr lang="en-AU" sz="3400" b="1" dirty="0">
                  <a:solidFill>
                    <a:schemeClr val="tx1">
                      <a:lumMod val="50000"/>
                      <a:lumOff val="50000"/>
                    </a:schemeClr>
                  </a:solidFill>
                  <a:latin typeface="Roboto Condensed" panose="02000000000000000000" pitchFamily="2" charset="0"/>
                  <a:ea typeface="Arial" panose="020B0604020202020204"/>
                  <a:cs typeface="Arial" panose="020B0604020202020204"/>
                </a:rPr>
                <a:t>01</a:t>
              </a:r>
              <a:endParaRPr lang="en-AU" sz="3600" b="1" dirty="0">
                <a:solidFill>
                  <a:schemeClr val="tx1">
                    <a:lumMod val="50000"/>
                    <a:lumOff val="50000"/>
                  </a:schemeClr>
                </a:solidFill>
                <a:latin typeface="Roboto Condensed" panose="02000000000000000000" pitchFamily="2" charset="0"/>
                <a:ea typeface="Arial" panose="020B0604020202020204"/>
                <a:cs typeface="Arial" panose="020B0604020202020204"/>
              </a:endParaRPr>
            </a:p>
          </p:txBody>
        </p:sp>
      </p:grpSp>
      <p:grpSp>
        <p:nvGrpSpPr>
          <p:cNvPr id="6" name="Group 5"/>
          <p:cNvGrpSpPr/>
          <p:nvPr/>
        </p:nvGrpSpPr>
        <p:grpSpPr bwMode="auto">
          <a:xfrm>
            <a:off x="4536485" y="5478463"/>
            <a:ext cx="3088873" cy="758824"/>
            <a:chOff x="4537690" y="5478412"/>
            <a:chExt cx="3088279" cy="758582"/>
          </a:xfrm>
        </p:grpSpPr>
        <p:sp>
          <p:nvSpPr>
            <p:cNvPr id="129064" name="Text Placeholder 32"/>
            <p:cNvSpPr txBox="1"/>
            <p:nvPr/>
          </p:nvSpPr>
          <p:spPr bwMode="auto">
            <a:xfrm>
              <a:off x="5171534" y="5807287"/>
              <a:ext cx="2405142" cy="42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l"/>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所有文字都可以随意更改成您的文字内容</a:t>
              </a:r>
              <a:endParaRPr lang="en-US" altLang="zh-CN" sz="1200" dirty="0">
                <a:solidFill>
                  <a:schemeClr val="tx1">
                    <a:lumMod val="50000"/>
                    <a:lumOff val="50000"/>
                  </a:schemeClr>
                </a:solidFill>
                <a:latin typeface="Arial" panose="020B0604020202020204" pitchFamily="34" charset="0"/>
              </a:endParaRPr>
            </a:p>
          </p:txBody>
        </p:sp>
        <p:sp>
          <p:nvSpPr>
            <p:cNvPr id="52" name="Text Placeholder 33"/>
            <p:cNvSpPr txBox="1"/>
            <p:nvPr/>
          </p:nvSpPr>
          <p:spPr>
            <a:xfrm>
              <a:off x="5202639" y="5499042"/>
              <a:ext cx="2423330" cy="280898"/>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608965">
                <a:buNone/>
                <a:defRPr/>
              </a:pPr>
              <a:r>
                <a:rPr sz="1400">
                  <a:solidFill/>
                </a:rPr>
                <a:t>点击输入XX内容</a:t>
              </a:r>
              <a:endParaRPr lang="en-AU" altLang="zh-CN" sz="1600" dirty="0">
                <a:solidFill>
                  <a:schemeClr val="tx1">
                    <a:lumMod val="50000"/>
                    <a:lumOff val="50000"/>
                  </a:schemeClr>
                </a:solidFill>
                <a:latin typeface="Roboto Condensed" panose="02000000000000000000" pitchFamily="2" charset="0"/>
                <a:ea typeface="Arial" panose="020B0604020202020204"/>
                <a:cs typeface="Arial" panose="020B0604020202020204"/>
              </a:endParaRPr>
            </a:p>
          </p:txBody>
        </p:sp>
        <p:sp>
          <p:nvSpPr>
            <p:cNvPr id="58" name="Text Placeholder 33"/>
            <p:cNvSpPr txBox="1"/>
            <p:nvPr/>
          </p:nvSpPr>
          <p:spPr>
            <a:xfrm>
              <a:off x="4537690" y="5478412"/>
              <a:ext cx="661775" cy="66336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608965">
                <a:spcBef>
                  <a:spcPct val="20000"/>
                </a:spcBef>
                <a:buNone/>
                <a:defRPr/>
              </a:pPr>
              <a:r>
                <a:rPr lang="en-AU" sz="3400" b="1" dirty="0">
                  <a:solidFill>
                    <a:schemeClr val="tx1">
                      <a:lumMod val="50000"/>
                      <a:lumOff val="50000"/>
                    </a:schemeClr>
                  </a:solidFill>
                  <a:latin typeface="Roboto Condensed" panose="02000000000000000000" pitchFamily="2" charset="0"/>
                  <a:ea typeface="Arial" panose="020B0604020202020204"/>
                  <a:cs typeface="Arial" panose="020B0604020202020204"/>
                </a:rPr>
                <a:t>02</a:t>
              </a:r>
              <a:endParaRPr lang="en-AU" sz="3600" b="1" dirty="0">
                <a:solidFill>
                  <a:schemeClr val="tx1">
                    <a:lumMod val="50000"/>
                    <a:lumOff val="50000"/>
                  </a:schemeClr>
                </a:solidFill>
                <a:latin typeface="Roboto Condensed" panose="02000000000000000000" pitchFamily="2" charset="0"/>
                <a:ea typeface="Arial" panose="020B0604020202020204"/>
                <a:cs typeface="Arial" panose="020B0604020202020204"/>
              </a:endParaRPr>
            </a:p>
          </p:txBody>
        </p:sp>
      </p:grpSp>
      <p:grpSp>
        <p:nvGrpSpPr>
          <p:cNvPr id="7" name="Group 6"/>
          <p:cNvGrpSpPr/>
          <p:nvPr/>
        </p:nvGrpSpPr>
        <p:grpSpPr bwMode="auto">
          <a:xfrm>
            <a:off x="7968213" y="5478463"/>
            <a:ext cx="3087286" cy="758824"/>
            <a:chOff x="7968623" y="5478412"/>
            <a:chExt cx="3088279" cy="758582"/>
          </a:xfrm>
        </p:grpSpPr>
        <p:sp>
          <p:nvSpPr>
            <p:cNvPr id="129061" name="Text Placeholder 32"/>
            <p:cNvSpPr txBox="1"/>
            <p:nvPr/>
          </p:nvSpPr>
          <p:spPr bwMode="auto">
            <a:xfrm>
              <a:off x="8602467" y="5807287"/>
              <a:ext cx="2405142" cy="42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l"/>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所有文字都可以随意更改成您的文字内容</a:t>
              </a:r>
              <a:endParaRPr lang="en-US" altLang="zh-CN" sz="1200" dirty="0">
                <a:solidFill>
                  <a:schemeClr val="tx1">
                    <a:lumMod val="50000"/>
                    <a:lumOff val="50000"/>
                  </a:schemeClr>
                </a:solidFill>
                <a:latin typeface="Arial" panose="020B0604020202020204" pitchFamily="34" charset="0"/>
              </a:endParaRPr>
            </a:p>
          </p:txBody>
        </p:sp>
        <p:sp>
          <p:nvSpPr>
            <p:cNvPr id="56" name="Text Placeholder 33"/>
            <p:cNvSpPr txBox="1"/>
            <p:nvPr/>
          </p:nvSpPr>
          <p:spPr>
            <a:xfrm>
              <a:off x="8633913" y="5499042"/>
              <a:ext cx="2422989" cy="280898"/>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608965">
                <a:buNone/>
                <a:defRPr/>
              </a:pPr>
              <a:r>
                <a:rPr sz="1400">
                  <a:solidFill/>
                </a:rPr>
                <a:t>点击输入XX内容</a:t>
              </a:r>
              <a:endParaRPr lang="en-AU" altLang="zh-CN" sz="1600" dirty="0">
                <a:solidFill>
                  <a:schemeClr val="tx1">
                    <a:lumMod val="50000"/>
                    <a:lumOff val="50000"/>
                  </a:schemeClr>
                </a:solidFill>
                <a:latin typeface="Roboto Condensed" panose="02000000000000000000" pitchFamily="2" charset="0"/>
                <a:ea typeface="Arial" panose="020B0604020202020204"/>
                <a:cs typeface="Arial" panose="020B0604020202020204"/>
              </a:endParaRPr>
            </a:p>
          </p:txBody>
        </p:sp>
        <p:sp>
          <p:nvSpPr>
            <p:cNvPr id="59" name="Text Placeholder 33"/>
            <p:cNvSpPr txBox="1"/>
            <p:nvPr/>
          </p:nvSpPr>
          <p:spPr>
            <a:xfrm>
              <a:off x="7968623" y="5478412"/>
              <a:ext cx="662115" cy="66336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608965">
                <a:spcBef>
                  <a:spcPct val="20000"/>
                </a:spcBef>
                <a:buNone/>
                <a:defRPr/>
              </a:pPr>
              <a:r>
                <a:rPr lang="en-AU" sz="3400" b="1" dirty="0">
                  <a:solidFill>
                    <a:schemeClr val="tx1">
                      <a:lumMod val="50000"/>
                      <a:lumOff val="50000"/>
                    </a:schemeClr>
                  </a:solidFill>
                  <a:latin typeface="Roboto Condensed" panose="02000000000000000000" pitchFamily="2" charset="0"/>
                  <a:ea typeface="Arial" panose="020B0604020202020204"/>
                  <a:cs typeface="Arial" panose="020B0604020202020204"/>
                </a:rPr>
                <a:t>03</a:t>
              </a:r>
              <a:endParaRPr lang="en-AU" sz="3600" b="1" dirty="0">
                <a:solidFill>
                  <a:schemeClr val="tx1">
                    <a:lumMod val="50000"/>
                    <a:lumOff val="50000"/>
                  </a:schemeClr>
                </a:solidFill>
                <a:latin typeface="Roboto Condensed" panose="02000000000000000000" pitchFamily="2" charset="0"/>
                <a:ea typeface="Arial" panose="020B0604020202020204"/>
                <a:cs typeface="Arial" panose="020B0604020202020204"/>
              </a:endParaRPr>
            </a:p>
          </p:txBody>
        </p:sp>
      </p:grpSp>
      <p:grpSp>
        <p:nvGrpSpPr>
          <p:cNvPr id="4" name="Group 3"/>
          <p:cNvGrpSpPr/>
          <p:nvPr/>
        </p:nvGrpSpPr>
        <p:grpSpPr bwMode="auto">
          <a:xfrm>
            <a:off x="1639675" y="2665414"/>
            <a:ext cx="1149201" cy="1149350"/>
            <a:chOff x="1639544" y="2665080"/>
            <a:chExt cx="1149172" cy="1149172"/>
          </a:xfrm>
        </p:grpSpPr>
        <p:sp>
          <p:nvSpPr>
            <p:cNvPr id="38" name="Oval 37"/>
            <p:cNvSpPr>
              <a:spLocks noChangeAspect="1"/>
            </p:cNvSpPr>
            <p:nvPr/>
          </p:nvSpPr>
          <p:spPr>
            <a:xfrm>
              <a:off x="1639544" y="2665080"/>
              <a:ext cx="1149172" cy="114917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zh-CN" altLang="zh-CN" sz="3200">
                <a:solidFill>
                  <a:schemeClr val="tx1">
                    <a:lumMod val="50000"/>
                    <a:lumOff val="50000"/>
                  </a:schemeClr>
                </a:solidFill>
                <a:latin typeface="Arial" panose="020B0604020202020204" pitchFamily="34" charset="0"/>
              </a:endParaRPr>
            </a:p>
          </p:txBody>
        </p:sp>
        <p:sp>
          <p:nvSpPr>
            <p:cNvPr id="60" name="Freeform 27"/>
            <p:cNvSpPr>
              <a:spLocks noChangeArrowheads="1"/>
            </p:cNvSpPr>
            <p:nvPr/>
          </p:nvSpPr>
          <p:spPr bwMode="auto">
            <a:xfrm>
              <a:off x="1946850" y="3056579"/>
              <a:ext cx="559973" cy="438238"/>
            </a:xfrm>
            <a:custGeom>
              <a:avLst/>
              <a:gdLst>
                <a:gd name="T0" fmla="*/ 480293 w 506"/>
                <a:gd name="T1" fmla="*/ 76884 h 399"/>
                <a:gd name="T2" fmla="*/ 480293 w 506"/>
                <a:gd name="T3" fmla="*/ 76884 h 399"/>
                <a:gd name="T4" fmla="*/ 185920 w 506"/>
                <a:gd name="T5" fmla="*/ 38442 h 399"/>
                <a:gd name="T6" fmla="*/ 9960 w 506"/>
                <a:gd name="T7" fmla="*/ 242733 h 399"/>
                <a:gd name="T8" fmla="*/ 215800 w 506"/>
                <a:gd name="T9" fmla="*/ 437140 h 399"/>
                <a:gd name="T10" fmla="*/ 421640 w 506"/>
                <a:gd name="T11" fmla="*/ 340486 h 399"/>
                <a:gd name="T12" fmla="*/ 401720 w 506"/>
                <a:gd name="T13" fmla="*/ 232848 h 399"/>
                <a:gd name="T14" fmla="*/ 519026 w 506"/>
                <a:gd name="T15" fmla="*/ 222963 h 399"/>
                <a:gd name="T16" fmla="*/ 480293 w 506"/>
                <a:gd name="T17" fmla="*/ 76884 h 399"/>
                <a:gd name="T18" fmla="*/ 303226 w 506"/>
                <a:gd name="T19" fmla="*/ 330601 h 399"/>
                <a:gd name="T20" fmla="*/ 303226 w 506"/>
                <a:gd name="T21" fmla="*/ 330601 h 399"/>
                <a:gd name="T22" fmla="*/ 264493 w 506"/>
                <a:gd name="T23" fmla="*/ 291060 h 399"/>
                <a:gd name="T24" fmla="*/ 303226 w 506"/>
                <a:gd name="T25" fmla="*/ 252618 h 399"/>
                <a:gd name="T26" fmla="*/ 341960 w 506"/>
                <a:gd name="T27" fmla="*/ 291060 h 399"/>
                <a:gd name="T28" fmla="*/ 303226 w 506"/>
                <a:gd name="T29" fmla="*/ 330601 h 3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506" h="399">
                  <a:moveTo>
                    <a:pt x="434" y="70"/>
                  </a:moveTo>
                  <a:lnTo>
                    <a:pt x="434" y="70"/>
                  </a:lnTo>
                  <a:cubicBezTo>
                    <a:pt x="354" y="17"/>
                    <a:pt x="265" y="0"/>
                    <a:pt x="168" y="35"/>
                  </a:cubicBezTo>
                  <a:cubicBezTo>
                    <a:pt x="89" y="53"/>
                    <a:pt x="9" y="141"/>
                    <a:pt x="9" y="221"/>
                  </a:cubicBezTo>
                  <a:cubicBezTo>
                    <a:pt x="0" y="319"/>
                    <a:pt x="71" y="398"/>
                    <a:pt x="195" y="398"/>
                  </a:cubicBezTo>
                  <a:cubicBezTo>
                    <a:pt x="337" y="398"/>
                    <a:pt x="381" y="328"/>
                    <a:pt x="381" y="310"/>
                  </a:cubicBezTo>
                  <a:cubicBezTo>
                    <a:pt x="390" y="292"/>
                    <a:pt x="328" y="248"/>
                    <a:pt x="363" y="212"/>
                  </a:cubicBezTo>
                  <a:cubicBezTo>
                    <a:pt x="408" y="168"/>
                    <a:pt x="452" y="203"/>
                    <a:pt x="469" y="203"/>
                  </a:cubicBezTo>
                  <a:cubicBezTo>
                    <a:pt x="496" y="194"/>
                    <a:pt x="505" y="124"/>
                    <a:pt x="434" y="70"/>
                  </a:cubicBezTo>
                  <a:close/>
                  <a:moveTo>
                    <a:pt x="274" y="301"/>
                  </a:moveTo>
                  <a:lnTo>
                    <a:pt x="274" y="301"/>
                  </a:lnTo>
                  <a:cubicBezTo>
                    <a:pt x="248" y="301"/>
                    <a:pt x="239" y="283"/>
                    <a:pt x="239" y="265"/>
                  </a:cubicBezTo>
                  <a:cubicBezTo>
                    <a:pt x="239" y="248"/>
                    <a:pt x="248" y="230"/>
                    <a:pt x="274" y="230"/>
                  </a:cubicBezTo>
                  <a:cubicBezTo>
                    <a:pt x="293" y="230"/>
                    <a:pt x="309" y="248"/>
                    <a:pt x="309" y="265"/>
                  </a:cubicBezTo>
                  <a:cubicBezTo>
                    <a:pt x="309" y="283"/>
                    <a:pt x="293" y="301"/>
                    <a:pt x="274" y="301"/>
                  </a:cubicBezTo>
                  <a:close/>
                </a:path>
              </a:pathLst>
            </a:custGeom>
            <a:solidFill>
              <a:schemeClr val="bg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a:solidFill>
                  <a:schemeClr val="tx1">
                    <a:lumMod val="50000"/>
                    <a:lumOff val="50000"/>
                  </a:schemeClr>
                </a:solidFill>
              </a:endParaRPr>
            </a:p>
          </p:txBody>
        </p:sp>
      </p:grpSp>
      <p:grpSp>
        <p:nvGrpSpPr>
          <p:cNvPr id="8" name="Group 7"/>
          <p:cNvGrpSpPr/>
          <p:nvPr/>
        </p:nvGrpSpPr>
        <p:grpSpPr bwMode="auto">
          <a:xfrm>
            <a:off x="3580935" y="2665414"/>
            <a:ext cx="1149201" cy="1149350"/>
            <a:chOff x="3581386" y="2665080"/>
            <a:chExt cx="1149172" cy="1149172"/>
          </a:xfrm>
        </p:grpSpPr>
        <p:sp>
          <p:nvSpPr>
            <p:cNvPr id="39" name="Oval 38"/>
            <p:cNvSpPr>
              <a:spLocks noChangeAspect="1"/>
            </p:cNvSpPr>
            <p:nvPr/>
          </p:nvSpPr>
          <p:spPr>
            <a:xfrm>
              <a:off x="3581386" y="2665080"/>
              <a:ext cx="1149172" cy="114917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zh-CN" altLang="zh-CN" sz="3200">
                <a:solidFill>
                  <a:schemeClr val="tx1">
                    <a:lumMod val="50000"/>
                    <a:lumOff val="50000"/>
                  </a:schemeClr>
                </a:solidFill>
                <a:latin typeface="Arial" panose="020B0604020202020204" pitchFamily="34" charset="0"/>
              </a:endParaRPr>
            </a:p>
          </p:txBody>
        </p:sp>
        <p:sp>
          <p:nvSpPr>
            <p:cNvPr id="62" name="Freeform 116"/>
            <p:cNvSpPr>
              <a:spLocks noChangeArrowheads="1"/>
            </p:cNvSpPr>
            <p:nvPr/>
          </p:nvSpPr>
          <p:spPr bwMode="auto">
            <a:xfrm>
              <a:off x="3920940" y="2997622"/>
              <a:ext cx="465650" cy="484088"/>
            </a:xfrm>
            <a:custGeom>
              <a:avLst/>
              <a:gdLst>
                <a:gd name="T0" fmla="*/ 418562 w 445"/>
                <a:gd name="T1" fmla="*/ 166602 h 462"/>
                <a:gd name="T2" fmla="*/ 418562 w 445"/>
                <a:gd name="T3" fmla="*/ 166602 h 462"/>
                <a:gd name="T4" fmla="*/ 278344 w 445"/>
                <a:gd name="T5" fmla="*/ 8382 h 462"/>
                <a:gd name="T6" fmla="*/ 37671 w 445"/>
                <a:gd name="T7" fmla="*/ 259857 h 462"/>
                <a:gd name="T8" fmla="*/ 9418 w 445"/>
                <a:gd name="T9" fmla="*/ 334251 h 462"/>
                <a:gd name="T10" fmla="*/ 84759 w 445"/>
                <a:gd name="T11" fmla="*/ 371972 h 462"/>
                <a:gd name="T12" fmla="*/ 102548 w 445"/>
                <a:gd name="T13" fmla="*/ 362542 h 462"/>
                <a:gd name="T14" fmla="*/ 140218 w 445"/>
                <a:gd name="T15" fmla="*/ 389785 h 462"/>
                <a:gd name="T16" fmla="*/ 167425 w 445"/>
                <a:gd name="T17" fmla="*/ 454749 h 462"/>
                <a:gd name="T18" fmla="*/ 195678 w 445"/>
                <a:gd name="T19" fmla="*/ 473610 h 462"/>
                <a:gd name="T20" fmla="*/ 251137 w 445"/>
                <a:gd name="T21" fmla="*/ 454749 h 462"/>
                <a:gd name="T22" fmla="*/ 260555 w 445"/>
                <a:gd name="T23" fmla="*/ 435889 h 462"/>
                <a:gd name="T24" fmla="*/ 241719 w 445"/>
                <a:gd name="T25" fmla="*/ 408646 h 462"/>
                <a:gd name="T26" fmla="*/ 213467 w 445"/>
                <a:gd name="T27" fmla="*/ 353112 h 462"/>
                <a:gd name="T28" fmla="*/ 241719 w 445"/>
                <a:gd name="T29" fmla="*/ 324821 h 462"/>
                <a:gd name="T30" fmla="*/ 436351 w 445"/>
                <a:gd name="T31" fmla="*/ 371972 h 462"/>
                <a:gd name="T32" fmla="*/ 418562 w 445"/>
                <a:gd name="T33" fmla="*/ 166602 h 462"/>
                <a:gd name="T34" fmla="*/ 408098 w 445"/>
                <a:gd name="T35" fmla="*/ 324821 h 462"/>
                <a:gd name="T36" fmla="*/ 408098 w 445"/>
                <a:gd name="T37" fmla="*/ 324821 h 462"/>
                <a:gd name="T38" fmla="*/ 316014 w 445"/>
                <a:gd name="T39" fmla="*/ 213753 h 462"/>
                <a:gd name="T40" fmla="*/ 297179 w 445"/>
                <a:gd name="T41" fmla="*/ 64964 h 462"/>
                <a:gd name="T42" fmla="*/ 380891 w 445"/>
                <a:gd name="T43" fmla="*/ 185462 h 462"/>
                <a:gd name="T44" fmla="*/ 408098 w 445"/>
                <a:gd name="T45" fmla="*/ 324821 h 46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445" h="462">
                  <a:moveTo>
                    <a:pt x="400" y="159"/>
                  </a:moveTo>
                  <a:lnTo>
                    <a:pt x="400" y="159"/>
                  </a:lnTo>
                  <a:cubicBezTo>
                    <a:pt x="364" y="71"/>
                    <a:pt x="302" y="0"/>
                    <a:pt x="266" y="8"/>
                  </a:cubicBezTo>
                  <a:cubicBezTo>
                    <a:pt x="213" y="36"/>
                    <a:pt x="302" y="142"/>
                    <a:pt x="36" y="248"/>
                  </a:cubicBezTo>
                  <a:cubicBezTo>
                    <a:pt x="9" y="257"/>
                    <a:pt x="0" y="292"/>
                    <a:pt x="9" y="319"/>
                  </a:cubicBezTo>
                  <a:cubicBezTo>
                    <a:pt x="18" y="337"/>
                    <a:pt x="53" y="363"/>
                    <a:pt x="81" y="355"/>
                  </a:cubicBezTo>
                  <a:lnTo>
                    <a:pt x="98" y="346"/>
                  </a:lnTo>
                  <a:cubicBezTo>
                    <a:pt x="116" y="372"/>
                    <a:pt x="134" y="355"/>
                    <a:pt x="134" y="372"/>
                  </a:cubicBezTo>
                  <a:cubicBezTo>
                    <a:pt x="143" y="390"/>
                    <a:pt x="160" y="425"/>
                    <a:pt x="160" y="434"/>
                  </a:cubicBezTo>
                  <a:cubicBezTo>
                    <a:pt x="169" y="443"/>
                    <a:pt x="178" y="461"/>
                    <a:pt x="187" y="452"/>
                  </a:cubicBezTo>
                  <a:cubicBezTo>
                    <a:pt x="196" y="452"/>
                    <a:pt x="231" y="443"/>
                    <a:pt x="240" y="434"/>
                  </a:cubicBezTo>
                  <a:cubicBezTo>
                    <a:pt x="257" y="434"/>
                    <a:pt x="257" y="425"/>
                    <a:pt x="249" y="416"/>
                  </a:cubicBezTo>
                  <a:cubicBezTo>
                    <a:pt x="249" y="408"/>
                    <a:pt x="231" y="399"/>
                    <a:pt x="231" y="390"/>
                  </a:cubicBezTo>
                  <a:cubicBezTo>
                    <a:pt x="222" y="381"/>
                    <a:pt x="213" y="346"/>
                    <a:pt x="204" y="337"/>
                  </a:cubicBezTo>
                  <a:cubicBezTo>
                    <a:pt x="196" y="328"/>
                    <a:pt x="213" y="310"/>
                    <a:pt x="231" y="310"/>
                  </a:cubicBezTo>
                  <a:cubicBezTo>
                    <a:pt x="355" y="302"/>
                    <a:pt x="373" y="372"/>
                    <a:pt x="417" y="355"/>
                  </a:cubicBezTo>
                  <a:cubicBezTo>
                    <a:pt x="444" y="346"/>
                    <a:pt x="444" y="248"/>
                    <a:pt x="400" y="159"/>
                  </a:cubicBezTo>
                  <a:close/>
                  <a:moveTo>
                    <a:pt x="390" y="310"/>
                  </a:moveTo>
                  <a:lnTo>
                    <a:pt x="390" y="310"/>
                  </a:lnTo>
                  <a:cubicBezTo>
                    <a:pt x="381" y="310"/>
                    <a:pt x="328" y="275"/>
                    <a:pt x="302" y="204"/>
                  </a:cubicBezTo>
                  <a:cubicBezTo>
                    <a:pt x="275" y="133"/>
                    <a:pt x="275" y="62"/>
                    <a:pt x="284" y="62"/>
                  </a:cubicBezTo>
                  <a:cubicBezTo>
                    <a:pt x="293" y="62"/>
                    <a:pt x="337" y="106"/>
                    <a:pt x="364" y="177"/>
                  </a:cubicBezTo>
                  <a:cubicBezTo>
                    <a:pt x="400" y="248"/>
                    <a:pt x="390" y="302"/>
                    <a:pt x="390" y="310"/>
                  </a:cubicBezTo>
                  <a:close/>
                </a:path>
              </a:pathLst>
            </a:custGeom>
            <a:solidFill>
              <a:schemeClr val="bg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a:solidFill>
                  <a:schemeClr val="tx1">
                    <a:lumMod val="50000"/>
                    <a:lumOff val="50000"/>
                  </a:schemeClr>
                </a:solidFill>
              </a:endParaRPr>
            </a:p>
          </p:txBody>
        </p:sp>
      </p:grpSp>
      <p:grpSp>
        <p:nvGrpSpPr>
          <p:cNvPr id="9" name="Group 8"/>
          <p:cNvGrpSpPr/>
          <p:nvPr/>
        </p:nvGrpSpPr>
        <p:grpSpPr bwMode="auto">
          <a:xfrm>
            <a:off x="5520607" y="2665414"/>
            <a:ext cx="1149201" cy="1149350"/>
            <a:chOff x="5521022" y="2665080"/>
            <a:chExt cx="1149172" cy="1149172"/>
          </a:xfrm>
        </p:grpSpPr>
        <p:sp>
          <p:nvSpPr>
            <p:cNvPr id="40" name="Oval 39"/>
            <p:cNvSpPr>
              <a:spLocks noChangeAspect="1"/>
            </p:cNvSpPr>
            <p:nvPr/>
          </p:nvSpPr>
          <p:spPr>
            <a:xfrm>
              <a:off x="5521022" y="2665080"/>
              <a:ext cx="1149172" cy="114917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zh-CN" altLang="zh-CN" sz="3200">
                <a:solidFill>
                  <a:schemeClr val="tx1">
                    <a:lumMod val="50000"/>
                    <a:lumOff val="50000"/>
                  </a:schemeClr>
                </a:solidFill>
                <a:latin typeface="Arial" panose="020B0604020202020204" pitchFamily="34" charset="0"/>
              </a:endParaRPr>
            </a:p>
          </p:txBody>
        </p:sp>
        <p:sp>
          <p:nvSpPr>
            <p:cNvPr id="63" name="Freeform 102"/>
            <p:cNvSpPr>
              <a:spLocks noChangeArrowheads="1"/>
            </p:cNvSpPr>
            <p:nvPr/>
          </p:nvSpPr>
          <p:spPr bwMode="auto">
            <a:xfrm>
              <a:off x="5865958" y="3032893"/>
              <a:ext cx="466594" cy="417042"/>
            </a:xfrm>
            <a:custGeom>
              <a:avLst/>
              <a:gdLst>
                <a:gd name="T0" fmla="*/ 74955 w 498"/>
                <a:gd name="T1" fmla="*/ 141513 h 445"/>
                <a:gd name="T2" fmla="*/ 74955 w 498"/>
                <a:gd name="T3" fmla="*/ 141513 h 445"/>
                <a:gd name="T4" fmla="*/ 133045 w 498"/>
                <a:gd name="T5" fmla="*/ 158382 h 445"/>
                <a:gd name="T6" fmla="*/ 141477 w 498"/>
                <a:gd name="T7" fmla="*/ 158382 h 445"/>
                <a:gd name="T8" fmla="*/ 182702 w 498"/>
                <a:gd name="T9" fmla="*/ 125581 h 445"/>
                <a:gd name="T10" fmla="*/ 182702 w 498"/>
                <a:gd name="T11" fmla="*/ 117147 h 445"/>
                <a:gd name="T12" fmla="*/ 166775 w 498"/>
                <a:gd name="T13" fmla="*/ 100278 h 445"/>
                <a:gd name="T14" fmla="*/ 257657 w 498"/>
                <a:gd name="T15" fmla="*/ 9372 h 445"/>
                <a:gd name="T16" fmla="*/ 182702 w 498"/>
                <a:gd name="T17" fmla="*/ 0 h 445"/>
                <a:gd name="T18" fmla="*/ 100252 w 498"/>
                <a:gd name="T19" fmla="*/ 50607 h 445"/>
                <a:gd name="T20" fmla="*/ 67459 w 498"/>
                <a:gd name="T21" fmla="*/ 75911 h 445"/>
                <a:gd name="T22" fmla="*/ 49658 w 498"/>
                <a:gd name="T23" fmla="*/ 108712 h 445"/>
                <a:gd name="T24" fmla="*/ 16865 w 498"/>
                <a:gd name="T25" fmla="*/ 117147 h 445"/>
                <a:gd name="T26" fmla="*/ 0 w 498"/>
                <a:gd name="T27" fmla="*/ 134016 h 445"/>
                <a:gd name="T28" fmla="*/ 0 w 498"/>
                <a:gd name="T29" fmla="*/ 141513 h 445"/>
                <a:gd name="T30" fmla="*/ 33730 w 498"/>
                <a:gd name="T31" fmla="*/ 175251 h 445"/>
                <a:gd name="T32" fmla="*/ 49658 w 498"/>
                <a:gd name="T33" fmla="*/ 183686 h 445"/>
                <a:gd name="T34" fmla="*/ 67459 w 498"/>
                <a:gd name="T35" fmla="*/ 166817 h 445"/>
                <a:gd name="T36" fmla="*/ 74955 w 498"/>
                <a:gd name="T37" fmla="*/ 141513 h 445"/>
                <a:gd name="T38" fmla="*/ 208000 w 498"/>
                <a:gd name="T39" fmla="*/ 149948 h 445"/>
                <a:gd name="T40" fmla="*/ 208000 w 498"/>
                <a:gd name="T41" fmla="*/ 149948 h 445"/>
                <a:gd name="T42" fmla="*/ 199567 w 498"/>
                <a:gd name="T43" fmla="*/ 149948 h 445"/>
                <a:gd name="T44" fmla="*/ 166775 w 498"/>
                <a:gd name="T45" fmla="*/ 175251 h 445"/>
                <a:gd name="T46" fmla="*/ 158342 w 498"/>
                <a:gd name="T47" fmla="*/ 191183 h 445"/>
                <a:gd name="T48" fmla="*/ 356973 w 498"/>
                <a:gd name="T49" fmla="*/ 407670 h 445"/>
                <a:gd name="T50" fmla="*/ 373837 w 498"/>
                <a:gd name="T51" fmla="*/ 407670 h 445"/>
                <a:gd name="T52" fmla="*/ 399135 w 498"/>
                <a:gd name="T53" fmla="*/ 390801 h 445"/>
                <a:gd name="T54" fmla="*/ 399135 w 498"/>
                <a:gd name="T55" fmla="*/ 374869 h 445"/>
                <a:gd name="T56" fmla="*/ 208000 w 498"/>
                <a:gd name="T57" fmla="*/ 149948 h 445"/>
                <a:gd name="T58" fmla="*/ 465657 w 498"/>
                <a:gd name="T59" fmla="*/ 59042 h 445"/>
                <a:gd name="T60" fmla="*/ 465657 w 498"/>
                <a:gd name="T61" fmla="*/ 59042 h 445"/>
                <a:gd name="T62" fmla="*/ 448792 w 498"/>
                <a:gd name="T63" fmla="*/ 50607 h 445"/>
                <a:gd name="T64" fmla="*/ 431927 w 498"/>
                <a:gd name="T65" fmla="*/ 83408 h 445"/>
                <a:gd name="T66" fmla="*/ 382270 w 498"/>
                <a:gd name="T67" fmla="*/ 100278 h 445"/>
                <a:gd name="T68" fmla="*/ 373837 w 498"/>
                <a:gd name="T69" fmla="*/ 59042 h 445"/>
                <a:gd name="T70" fmla="*/ 390702 w 498"/>
                <a:gd name="T71" fmla="*/ 17806 h 445"/>
                <a:gd name="T72" fmla="*/ 382270 w 498"/>
                <a:gd name="T73" fmla="*/ 9372 h 445"/>
                <a:gd name="T74" fmla="*/ 315747 w 498"/>
                <a:gd name="T75" fmla="*/ 67476 h 445"/>
                <a:gd name="T76" fmla="*/ 298883 w 498"/>
                <a:gd name="T77" fmla="*/ 141513 h 445"/>
                <a:gd name="T78" fmla="*/ 266090 w 498"/>
                <a:gd name="T79" fmla="*/ 175251 h 445"/>
                <a:gd name="T80" fmla="*/ 298883 w 498"/>
                <a:gd name="T81" fmla="*/ 216487 h 445"/>
                <a:gd name="T82" fmla="*/ 341045 w 498"/>
                <a:gd name="T83" fmla="*/ 175251 h 445"/>
                <a:gd name="T84" fmla="*/ 382270 w 498"/>
                <a:gd name="T85" fmla="*/ 166817 h 445"/>
                <a:gd name="T86" fmla="*/ 457225 w 498"/>
                <a:gd name="T87" fmla="*/ 134016 h 445"/>
                <a:gd name="T88" fmla="*/ 465657 w 498"/>
                <a:gd name="T89" fmla="*/ 59042 h 445"/>
                <a:gd name="T90" fmla="*/ 67459 w 498"/>
                <a:gd name="T91" fmla="*/ 374869 h 445"/>
                <a:gd name="T92" fmla="*/ 67459 w 498"/>
                <a:gd name="T93" fmla="*/ 374869 h 445"/>
                <a:gd name="T94" fmla="*/ 67459 w 498"/>
                <a:gd name="T95" fmla="*/ 390801 h 445"/>
                <a:gd name="T96" fmla="*/ 83387 w 498"/>
                <a:gd name="T97" fmla="*/ 416105 h 445"/>
                <a:gd name="T98" fmla="*/ 100252 w 498"/>
                <a:gd name="T99" fmla="*/ 407670 h 445"/>
                <a:gd name="T100" fmla="*/ 216432 w 498"/>
                <a:gd name="T101" fmla="*/ 299895 h 445"/>
                <a:gd name="T102" fmla="*/ 182702 w 498"/>
                <a:gd name="T103" fmla="*/ 257723 h 445"/>
                <a:gd name="T104" fmla="*/ 67459 w 498"/>
                <a:gd name="T105" fmla="*/ 374869 h 445"/>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498" h="445">
                  <a:moveTo>
                    <a:pt x="80" y="151"/>
                  </a:moveTo>
                  <a:lnTo>
                    <a:pt x="80" y="151"/>
                  </a:lnTo>
                  <a:cubicBezTo>
                    <a:pt x="97" y="134"/>
                    <a:pt x="116" y="143"/>
                    <a:pt x="142" y="169"/>
                  </a:cubicBezTo>
                  <a:cubicBezTo>
                    <a:pt x="151" y="178"/>
                    <a:pt x="151" y="169"/>
                    <a:pt x="151" y="169"/>
                  </a:cubicBezTo>
                  <a:cubicBezTo>
                    <a:pt x="160" y="169"/>
                    <a:pt x="186" y="134"/>
                    <a:pt x="195" y="134"/>
                  </a:cubicBezTo>
                  <a:cubicBezTo>
                    <a:pt x="195" y="134"/>
                    <a:pt x="195" y="134"/>
                    <a:pt x="195" y="125"/>
                  </a:cubicBezTo>
                  <a:cubicBezTo>
                    <a:pt x="186" y="125"/>
                    <a:pt x="178" y="116"/>
                    <a:pt x="178" y="107"/>
                  </a:cubicBezTo>
                  <a:cubicBezTo>
                    <a:pt x="133" y="45"/>
                    <a:pt x="301" y="10"/>
                    <a:pt x="275" y="10"/>
                  </a:cubicBezTo>
                  <a:cubicBezTo>
                    <a:pt x="257" y="0"/>
                    <a:pt x="204" y="0"/>
                    <a:pt x="195" y="0"/>
                  </a:cubicBezTo>
                  <a:cubicBezTo>
                    <a:pt x="169" y="10"/>
                    <a:pt x="125" y="36"/>
                    <a:pt x="107" y="54"/>
                  </a:cubicBezTo>
                  <a:cubicBezTo>
                    <a:pt x="80" y="72"/>
                    <a:pt x="72" y="81"/>
                    <a:pt x="72" y="81"/>
                  </a:cubicBezTo>
                  <a:cubicBezTo>
                    <a:pt x="62" y="89"/>
                    <a:pt x="72" y="107"/>
                    <a:pt x="53" y="116"/>
                  </a:cubicBezTo>
                  <a:cubicBezTo>
                    <a:pt x="36" y="125"/>
                    <a:pt x="27" y="116"/>
                    <a:pt x="18" y="125"/>
                  </a:cubicBezTo>
                  <a:cubicBezTo>
                    <a:pt x="18" y="134"/>
                    <a:pt x="9" y="134"/>
                    <a:pt x="0" y="143"/>
                  </a:cubicBezTo>
                  <a:lnTo>
                    <a:pt x="0" y="151"/>
                  </a:lnTo>
                  <a:lnTo>
                    <a:pt x="36" y="187"/>
                  </a:lnTo>
                  <a:cubicBezTo>
                    <a:pt x="36" y="196"/>
                    <a:pt x="44" y="196"/>
                    <a:pt x="53" y="196"/>
                  </a:cubicBezTo>
                  <a:cubicBezTo>
                    <a:pt x="53" y="187"/>
                    <a:pt x="62" y="178"/>
                    <a:pt x="72" y="178"/>
                  </a:cubicBezTo>
                  <a:cubicBezTo>
                    <a:pt x="72" y="178"/>
                    <a:pt x="72" y="151"/>
                    <a:pt x="80" y="151"/>
                  </a:cubicBezTo>
                  <a:close/>
                  <a:moveTo>
                    <a:pt x="222" y="160"/>
                  </a:moveTo>
                  <a:lnTo>
                    <a:pt x="222" y="160"/>
                  </a:lnTo>
                  <a:cubicBezTo>
                    <a:pt x="213" y="160"/>
                    <a:pt x="213" y="160"/>
                    <a:pt x="213" y="160"/>
                  </a:cubicBezTo>
                  <a:cubicBezTo>
                    <a:pt x="178" y="187"/>
                    <a:pt x="178" y="187"/>
                    <a:pt x="178" y="187"/>
                  </a:cubicBezTo>
                  <a:cubicBezTo>
                    <a:pt x="169" y="196"/>
                    <a:pt x="169" y="196"/>
                    <a:pt x="169" y="204"/>
                  </a:cubicBezTo>
                  <a:cubicBezTo>
                    <a:pt x="381" y="435"/>
                    <a:pt x="381" y="435"/>
                    <a:pt x="381" y="435"/>
                  </a:cubicBezTo>
                  <a:cubicBezTo>
                    <a:pt x="381" y="444"/>
                    <a:pt x="391" y="444"/>
                    <a:pt x="399" y="435"/>
                  </a:cubicBezTo>
                  <a:cubicBezTo>
                    <a:pt x="426" y="417"/>
                    <a:pt x="426" y="417"/>
                    <a:pt x="426" y="417"/>
                  </a:cubicBezTo>
                  <a:cubicBezTo>
                    <a:pt x="426" y="408"/>
                    <a:pt x="426" y="400"/>
                    <a:pt x="426" y="400"/>
                  </a:cubicBezTo>
                  <a:lnTo>
                    <a:pt x="222" y="160"/>
                  </a:lnTo>
                  <a:close/>
                  <a:moveTo>
                    <a:pt x="497" y="63"/>
                  </a:moveTo>
                  <a:lnTo>
                    <a:pt x="497" y="63"/>
                  </a:lnTo>
                  <a:cubicBezTo>
                    <a:pt x="488" y="45"/>
                    <a:pt x="488" y="54"/>
                    <a:pt x="479" y="54"/>
                  </a:cubicBezTo>
                  <a:cubicBezTo>
                    <a:pt x="479" y="63"/>
                    <a:pt x="461" y="81"/>
                    <a:pt x="461" y="89"/>
                  </a:cubicBezTo>
                  <a:cubicBezTo>
                    <a:pt x="452" y="107"/>
                    <a:pt x="435" y="125"/>
                    <a:pt x="408" y="107"/>
                  </a:cubicBezTo>
                  <a:cubicBezTo>
                    <a:pt x="381" y="81"/>
                    <a:pt x="391" y="72"/>
                    <a:pt x="399" y="63"/>
                  </a:cubicBezTo>
                  <a:cubicBezTo>
                    <a:pt x="399" y="54"/>
                    <a:pt x="417" y="28"/>
                    <a:pt x="417" y="19"/>
                  </a:cubicBezTo>
                  <a:cubicBezTo>
                    <a:pt x="426" y="19"/>
                    <a:pt x="417" y="10"/>
                    <a:pt x="408" y="10"/>
                  </a:cubicBezTo>
                  <a:cubicBezTo>
                    <a:pt x="399" y="19"/>
                    <a:pt x="346" y="36"/>
                    <a:pt x="337" y="72"/>
                  </a:cubicBezTo>
                  <a:cubicBezTo>
                    <a:pt x="328" y="98"/>
                    <a:pt x="346" y="125"/>
                    <a:pt x="319" y="151"/>
                  </a:cubicBezTo>
                  <a:cubicBezTo>
                    <a:pt x="284" y="187"/>
                    <a:pt x="284" y="187"/>
                    <a:pt x="284" y="187"/>
                  </a:cubicBezTo>
                  <a:cubicBezTo>
                    <a:pt x="319" y="231"/>
                    <a:pt x="319" y="231"/>
                    <a:pt x="319" y="231"/>
                  </a:cubicBezTo>
                  <a:cubicBezTo>
                    <a:pt x="364" y="187"/>
                    <a:pt x="364" y="187"/>
                    <a:pt x="364" y="187"/>
                  </a:cubicBezTo>
                  <a:cubicBezTo>
                    <a:pt x="372" y="178"/>
                    <a:pt x="391" y="169"/>
                    <a:pt x="408" y="178"/>
                  </a:cubicBezTo>
                  <a:cubicBezTo>
                    <a:pt x="452" y="187"/>
                    <a:pt x="470" y="169"/>
                    <a:pt x="488" y="143"/>
                  </a:cubicBezTo>
                  <a:cubicBezTo>
                    <a:pt x="497" y="116"/>
                    <a:pt x="497" y="72"/>
                    <a:pt x="497" y="63"/>
                  </a:cubicBezTo>
                  <a:close/>
                  <a:moveTo>
                    <a:pt x="72" y="400"/>
                  </a:moveTo>
                  <a:lnTo>
                    <a:pt x="72" y="400"/>
                  </a:lnTo>
                  <a:cubicBezTo>
                    <a:pt x="62" y="408"/>
                    <a:pt x="62" y="417"/>
                    <a:pt x="72" y="417"/>
                  </a:cubicBezTo>
                  <a:cubicBezTo>
                    <a:pt x="89" y="444"/>
                    <a:pt x="89" y="444"/>
                    <a:pt x="89" y="444"/>
                  </a:cubicBezTo>
                  <a:cubicBezTo>
                    <a:pt x="97" y="444"/>
                    <a:pt x="107" y="444"/>
                    <a:pt x="107" y="435"/>
                  </a:cubicBezTo>
                  <a:cubicBezTo>
                    <a:pt x="231" y="320"/>
                    <a:pt x="231" y="320"/>
                    <a:pt x="231" y="320"/>
                  </a:cubicBezTo>
                  <a:cubicBezTo>
                    <a:pt x="195" y="275"/>
                    <a:pt x="195" y="275"/>
                    <a:pt x="195" y="275"/>
                  </a:cubicBezTo>
                  <a:lnTo>
                    <a:pt x="72" y="400"/>
                  </a:lnTo>
                  <a:close/>
                </a:path>
              </a:pathLst>
            </a:custGeom>
            <a:solidFill>
              <a:schemeClr val="bg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a:solidFill>
                  <a:schemeClr val="tx1">
                    <a:lumMod val="50000"/>
                    <a:lumOff val="50000"/>
                  </a:schemeClr>
                </a:solidFill>
              </a:endParaRPr>
            </a:p>
          </p:txBody>
        </p:sp>
      </p:grpSp>
      <p:grpSp>
        <p:nvGrpSpPr>
          <p:cNvPr id="10" name="Group 9"/>
          <p:cNvGrpSpPr/>
          <p:nvPr/>
        </p:nvGrpSpPr>
        <p:grpSpPr bwMode="auto">
          <a:xfrm>
            <a:off x="7460279" y="2665414"/>
            <a:ext cx="1149201" cy="1149350"/>
            <a:chOff x="7460658" y="2665080"/>
            <a:chExt cx="1149172" cy="1149172"/>
          </a:xfrm>
        </p:grpSpPr>
        <p:sp>
          <p:nvSpPr>
            <p:cNvPr id="41" name="Oval 40"/>
            <p:cNvSpPr>
              <a:spLocks noChangeAspect="1"/>
            </p:cNvSpPr>
            <p:nvPr/>
          </p:nvSpPr>
          <p:spPr>
            <a:xfrm>
              <a:off x="7460658" y="2665080"/>
              <a:ext cx="1149172" cy="114917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zh-CN" altLang="zh-CN" sz="3200">
                <a:solidFill>
                  <a:schemeClr val="tx1">
                    <a:lumMod val="50000"/>
                    <a:lumOff val="50000"/>
                  </a:schemeClr>
                </a:solidFill>
                <a:latin typeface="Arial" panose="020B0604020202020204" pitchFamily="34" charset="0"/>
              </a:endParaRPr>
            </a:p>
          </p:txBody>
        </p:sp>
        <p:sp>
          <p:nvSpPr>
            <p:cNvPr id="64" name="Freeform 119"/>
            <p:cNvSpPr>
              <a:spLocks noChangeArrowheads="1"/>
            </p:cNvSpPr>
            <p:nvPr/>
          </p:nvSpPr>
          <p:spPr bwMode="auto">
            <a:xfrm>
              <a:off x="7800595" y="3032893"/>
              <a:ext cx="456198" cy="407752"/>
            </a:xfrm>
            <a:custGeom>
              <a:avLst/>
              <a:gdLst>
                <a:gd name="T0" fmla="*/ 406631 w 497"/>
                <a:gd name="T1" fmla="*/ 64285 h 444"/>
                <a:gd name="T2" fmla="*/ 406631 w 497"/>
                <a:gd name="T3" fmla="*/ 64285 h 444"/>
                <a:gd name="T4" fmla="*/ 391027 w 497"/>
                <a:gd name="T5" fmla="*/ 64285 h 444"/>
                <a:gd name="T6" fmla="*/ 391027 w 497"/>
                <a:gd name="T7" fmla="*/ 406834 h 444"/>
                <a:gd name="T8" fmla="*/ 406631 w 497"/>
                <a:gd name="T9" fmla="*/ 406834 h 444"/>
                <a:gd name="T10" fmla="*/ 455280 w 497"/>
                <a:gd name="T11" fmla="*/ 365507 h 444"/>
                <a:gd name="T12" fmla="*/ 455280 w 497"/>
                <a:gd name="T13" fmla="*/ 113877 h 444"/>
                <a:gd name="T14" fmla="*/ 406631 w 497"/>
                <a:gd name="T15" fmla="*/ 64285 h 444"/>
                <a:gd name="T16" fmla="*/ 0 w 497"/>
                <a:gd name="T17" fmla="*/ 113877 h 444"/>
                <a:gd name="T18" fmla="*/ 0 w 497"/>
                <a:gd name="T19" fmla="*/ 113877 h 444"/>
                <a:gd name="T20" fmla="*/ 0 w 497"/>
                <a:gd name="T21" fmla="*/ 365507 h 444"/>
                <a:gd name="T22" fmla="*/ 48649 w 497"/>
                <a:gd name="T23" fmla="*/ 406834 h 444"/>
                <a:gd name="T24" fmla="*/ 65171 w 497"/>
                <a:gd name="T25" fmla="*/ 406834 h 444"/>
                <a:gd name="T26" fmla="*/ 65171 w 497"/>
                <a:gd name="T27" fmla="*/ 64285 h 444"/>
                <a:gd name="T28" fmla="*/ 48649 w 497"/>
                <a:gd name="T29" fmla="*/ 64285 h 444"/>
                <a:gd name="T30" fmla="*/ 0 w 497"/>
                <a:gd name="T31" fmla="*/ 113877 h 444"/>
                <a:gd name="T32" fmla="*/ 309333 w 497"/>
                <a:gd name="T33" fmla="*/ 23877 h 444"/>
                <a:gd name="T34" fmla="*/ 309333 w 497"/>
                <a:gd name="T35" fmla="*/ 23877 h 444"/>
                <a:gd name="T36" fmla="*/ 227640 w 497"/>
                <a:gd name="T37" fmla="*/ 0 h 444"/>
                <a:gd name="T38" fmla="*/ 146865 w 497"/>
                <a:gd name="T39" fmla="*/ 23877 h 444"/>
                <a:gd name="T40" fmla="*/ 146865 w 497"/>
                <a:gd name="T41" fmla="*/ 64285 h 444"/>
                <a:gd name="T42" fmla="*/ 98216 w 497"/>
                <a:gd name="T43" fmla="*/ 64285 h 444"/>
                <a:gd name="T44" fmla="*/ 98216 w 497"/>
                <a:gd name="T45" fmla="*/ 406834 h 444"/>
                <a:gd name="T46" fmla="*/ 357982 w 497"/>
                <a:gd name="T47" fmla="*/ 406834 h 444"/>
                <a:gd name="T48" fmla="*/ 357982 w 497"/>
                <a:gd name="T49" fmla="*/ 64285 h 444"/>
                <a:gd name="T50" fmla="*/ 309333 w 497"/>
                <a:gd name="T51" fmla="*/ 64285 h 444"/>
                <a:gd name="T52" fmla="*/ 309333 w 497"/>
                <a:gd name="T53" fmla="*/ 23877 h 444"/>
                <a:gd name="T54" fmla="*/ 276289 w 497"/>
                <a:gd name="T55" fmla="*/ 64285 h 444"/>
                <a:gd name="T56" fmla="*/ 276289 w 497"/>
                <a:gd name="T57" fmla="*/ 64285 h 444"/>
                <a:gd name="T58" fmla="*/ 178991 w 497"/>
                <a:gd name="T59" fmla="*/ 64285 h 444"/>
                <a:gd name="T60" fmla="*/ 178991 w 497"/>
                <a:gd name="T61" fmla="*/ 40408 h 444"/>
                <a:gd name="T62" fmla="*/ 227640 w 497"/>
                <a:gd name="T63" fmla="*/ 23877 h 444"/>
                <a:gd name="T64" fmla="*/ 276289 w 497"/>
                <a:gd name="T65" fmla="*/ 40408 h 444"/>
                <a:gd name="T66" fmla="*/ 276289 w 497"/>
                <a:gd name="T67" fmla="*/ 64285 h 44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497" h="444">
                  <a:moveTo>
                    <a:pt x="443" y="70"/>
                  </a:moveTo>
                  <a:lnTo>
                    <a:pt x="443" y="70"/>
                  </a:lnTo>
                  <a:cubicBezTo>
                    <a:pt x="426" y="70"/>
                    <a:pt x="426" y="70"/>
                    <a:pt x="426" y="70"/>
                  </a:cubicBezTo>
                  <a:cubicBezTo>
                    <a:pt x="426" y="443"/>
                    <a:pt x="426" y="443"/>
                    <a:pt x="426" y="443"/>
                  </a:cubicBezTo>
                  <a:cubicBezTo>
                    <a:pt x="443" y="443"/>
                    <a:pt x="443" y="443"/>
                    <a:pt x="443" y="443"/>
                  </a:cubicBezTo>
                  <a:cubicBezTo>
                    <a:pt x="479" y="443"/>
                    <a:pt x="496" y="425"/>
                    <a:pt x="496" y="398"/>
                  </a:cubicBezTo>
                  <a:cubicBezTo>
                    <a:pt x="496" y="124"/>
                    <a:pt x="496" y="124"/>
                    <a:pt x="496" y="124"/>
                  </a:cubicBezTo>
                  <a:cubicBezTo>
                    <a:pt x="496" y="97"/>
                    <a:pt x="479" y="70"/>
                    <a:pt x="443" y="70"/>
                  </a:cubicBezTo>
                  <a:close/>
                  <a:moveTo>
                    <a:pt x="0" y="124"/>
                  </a:moveTo>
                  <a:lnTo>
                    <a:pt x="0" y="124"/>
                  </a:lnTo>
                  <a:cubicBezTo>
                    <a:pt x="0" y="398"/>
                    <a:pt x="0" y="398"/>
                    <a:pt x="0" y="398"/>
                  </a:cubicBezTo>
                  <a:cubicBezTo>
                    <a:pt x="0" y="425"/>
                    <a:pt x="26" y="443"/>
                    <a:pt x="53" y="443"/>
                  </a:cubicBezTo>
                  <a:cubicBezTo>
                    <a:pt x="71" y="443"/>
                    <a:pt x="71" y="443"/>
                    <a:pt x="71" y="443"/>
                  </a:cubicBezTo>
                  <a:cubicBezTo>
                    <a:pt x="71" y="70"/>
                    <a:pt x="71" y="70"/>
                    <a:pt x="71" y="70"/>
                  </a:cubicBezTo>
                  <a:cubicBezTo>
                    <a:pt x="53" y="70"/>
                    <a:pt x="53" y="70"/>
                    <a:pt x="53" y="70"/>
                  </a:cubicBezTo>
                  <a:cubicBezTo>
                    <a:pt x="26" y="70"/>
                    <a:pt x="0" y="97"/>
                    <a:pt x="0" y="124"/>
                  </a:cubicBezTo>
                  <a:close/>
                  <a:moveTo>
                    <a:pt x="337" y="26"/>
                  </a:moveTo>
                  <a:lnTo>
                    <a:pt x="337" y="26"/>
                  </a:lnTo>
                  <a:cubicBezTo>
                    <a:pt x="319" y="17"/>
                    <a:pt x="292" y="0"/>
                    <a:pt x="248" y="0"/>
                  </a:cubicBezTo>
                  <a:cubicBezTo>
                    <a:pt x="204" y="0"/>
                    <a:pt x="177" y="17"/>
                    <a:pt x="160" y="26"/>
                  </a:cubicBezTo>
                  <a:cubicBezTo>
                    <a:pt x="160" y="70"/>
                    <a:pt x="160" y="70"/>
                    <a:pt x="160" y="70"/>
                  </a:cubicBezTo>
                  <a:cubicBezTo>
                    <a:pt x="107" y="70"/>
                    <a:pt x="107" y="70"/>
                    <a:pt x="107" y="70"/>
                  </a:cubicBezTo>
                  <a:cubicBezTo>
                    <a:pt x="107" y="443"/>
                    <a:pt x="107" y="443"/>
                    <a:pt x="107" y="443"/>
                  </a:cubicBezTo>
                  <a:cubicBezTo>
                    <a:pt x="390" y="443"/>
                    <a:pt x="390" y="443"/>
                    <a:pt x="390" y="443"/>
                  </a:cubicBezTo>
                  <a:cubicBezTo>
                    <a:pt x="390" y="70"/>
                    <a:pt x="390" y="70"/>
                    <a:pt x="390" y="70"/>
                  </a:cubicBezTo>
                  <a:cubicBezTo>
                    <a:pt x="337" y="70"/>
                    <a:pt x="337" y="70"/>
                    <a:pt x="337" y="70"/>
                  </a:cubicBezTo>
                  <a:lnTo>
                    <a:pt x="337" y="26"/>
                  </a:lnTo>
                  <a:close/>
                  <a:moveTo>
                    <a:pt x="301" y="70"/>
                  </a:moveTo>
                  <a:lnTo>
                    <a:pt x="301" y="70"/>
                  </a:lnTo>
                  <a:cubicBezTo>
                    <a:pt x="195" y="70"/>
                    <a:pt x="195" y="70"/>
                    <a:pt x="195" y="70"/>
                  </a:cubicBezTo>
                  <a:cubicBezTo>
                    <a:pt x="195" y="44"/>
                    <a:pt x="195" y="44"/>
                    <a:pt x="195" y="44"/>
                  </a:cubicBezTo>
                  <a:cubicBezTo>
                    <a:pt x="204" y="35"/>
                    <a:pt x="222" y="26"/>
                    <a:pt x="248" y="26"/>
                  </a:cubicBezTo>
                  <a:cubicBezTo>
                    <a:pt x="275" y="26"/>
                    <a:pt x="292" y="35"/>
                    <a:pt x="301" y="44"/>
                  </a:cubicBezTo>
                  <a:lnTo>
                    <a:pt x="301" y="70"/>
                  </a:lnTo>
                  <a:close/>
                </a:path>
              </a:pathLst>
            </a:custGeom>
            <a:solidFill>
              <a:schemeClr val="bg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a:solidFill>
                  <a:schemeClr val="tx1">
                    <a:lumMod val="50000"/>
                    <a:lumOff val="50000"/>
                  </a:schemeClr>
                </a:solidFill>
              </a:endParaRPr>
            </a:p>
          </p:txBody>
        </p:sp>
      </p:grpSp>
      <p:grpSp>
        <p:nvGrpSpPr>
          <p:cNvPr id="11" name="Group 10"/>
          <p:cNvGrpSpPr/>
          <p:nvPr/>
        </p:nvGrpSpPr>
        <p:grpSpPr bwMode="auto">
          <a:xfrm>
            <a:off x="9398365" y="2665414"/>
            <a:ext cx="1149201" cy="1149350"/>
            <a:chOff x="9400294" y="2665080"/>
            <a:chExt cx="1149172" cy="1149172"/>
          </a:xfrm>
        </p:grpSpPr>
        <p:sp>
          <p:nvSpPr>
            <p:cNvPr id="42" name="Oval 41"/>
            <p:cNvSpPr>
              <a:spLocks noChangeAspect="1"/>
            </p:cNvSpPr>
            <p:nvPr/>
          </p:nvSpPr>
          <p:spPr>
            <a:xfrm>
              <a:off x="9400294" y="2665080"/>
              <a:ext cx="1149172" cy="114917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zh-CN" altLang="zh-CN" sz="3200">
                <a:solidFill>
                  <a:schemeClr val="tx1">
                    <a:lumMod val="50000"/>
                    <a:lumOff val="50000"/>
                  </a:schemeClr>
                </a:solidFill>
                <a:latin typeface="Arial" panose="020B0604020202020204" pitchFamily="34" charset="0"/>
              </a:endParaRPr>
            </a:p>
          </p:txBody>
        </p:sp>
        <p:sp>
          <p:nvSpPr>
            <p:cNvPr id="65" name="Freeform 29"/>
            <p:cNvSpPr>
              <a:spLocks noChangeArrowheads="1"/>
            </p:cNvSpPr>
            <p:nvPr/>
          </p:nvSpPr>
          <p:spPr bwMode="auto">
            <a:xfrm>
              <a:off x="9771037" y="2998133"/>
              <a:ext cx="407686" cy="423830"/>
            </a:xfrm>
            <a:custGeom>
              <a:avLst/>
              <a:gdLst>
                <a:gd name="T0" fmla="*/ 227717 w 444"/>
                <a:gd name="T1" fmla="*/ 309157 h 462"/>
                <a:gd name="T2" fmla="*/ 227717 w 444"/>
                <a:gd name="T3" fmla="*/ 309157 h 462"/>
                <a:gd name="T4" fmla="*/ 293828 w 444"/>
                <a:gd name="T5" fmla="*/ 235767 h 462"/>
                <a:gd name="T6" fmla="*/ 406768 w 444"/>
                <a:gd name="T7" fmla="*/ 65134 h 462"/>
                <a:gd name="T8" fmla="*/ 391158 w 444"/>
                <a:gd name="T9" fmla="*/ 48621 h 462"/>
                <a:gd name="T10" fmla="*/ 317701 w 444"/>
                <a:gd name="T11" fmla="*/ 48621 h 462"/>
                <a:gd name="T12" fmla="*/ 203843 w 444"/>
                <a:gd name="T13" fmla="*/ 0 h 462"/>
                <a:gd name="T14" fmla="*/ 89985 w 444"/>
                <a:gd name="T15" fmla="*/ 48621 h 462"/>
                <a:gd name="T16" fmla="*/ 16528 w 444"/>
                <a:gd name="T17" fmla="*/ 48621 h 462"/>
                <a:gd name="T18" fmla="*/ 0 w 444"/>
                <a:gd name="T19" fmla="*/ 65134 h 462"/>
                <a:gd name="T20" fmla="*/ 113858 w 444"/>
                <a:gd name="T21" fmla="*/ 235767 h 462"/>
                <a:gd name="T22" fmla="*/ 179051 w 444"/>
                <a:gd name="T23" fmla="*/ 309157 h 462"/>
                <a:gd name="T24" fmla="*/ 179051 w 444"/>
                <a:gd name="T25" fmla="*/ 341266 h 462"/>
                <a:gd name="T26" fmla="*/ 98249 w 444"/>
                <a:gd name="T27" fmla="*/ 381630 h 462"/>
                <a:gd name="T28" fmla="*/ 203843 w 444"/>
                <a:gd name="T29" fmla="*/ 422913 h 462"/>
                <a:gd name="T30" fmla="*/ 301173 w 444"/>
                <a:gd name="T31" fmla="*/ 381630 h 462"/>
                <a:gd name="T32" fmla="*/ 227717 w 444"/>
                <a:gd name="T33" fmla="*/ 341266 h 462"/>
                <a:gd name="T34" fmla="*/ 227717 w 444"/>
                <a:gd name="T35" fmla="*/ 309157 h 462"/>
                <a:gd name="T36" fmla="*/ 293828 w 444"/>
                <a:gd name="T37" fmla="*/ 194485 h 462"/>
                <a:gd name="T38" fmla="*/ 293828 w 444"/>
                <a:gd name="T39" fmla="*/ 194485 h 462"/>
                <a:gd name="T40" fmla="*/ 317701 w 444"/>
                <a:gd name="T41" fmla="*/ 81647 h 462"/>
                <a:gd name="T42" fmla="*/ 374630 w 444"/>
                <a:gd name="T43" fmla="*/ 81647 h 462"/>
                <a:gd name="T44" fmla="*/ 293828 w 444"/>
                <a:gd name="T45" fmla="*/ 194485 h 462"/>
                <a:gd name="T46" fmla="*/ 203843 w 444"/>
                <a:gd name="T47" fmla="*/ 33026 h 462"/>
                <a:gd name="T48" fmla="*/ 203843 w 444"/>
                <a:gd name="T49" fmla="*/ 33026 h 462"/>
                <a:gd name="T50" fmla="*/ 293828 w 444"/>
                <a:gd name="T51" fmla="*/ 65134 h 462"/>
                <a:gd name="T52" fmla="*/ 203843 w 444"/>
                <a:gd name="T53" fmla="*/ 105499 h 462"/>
                <a:gd name="T54" fmla="*/ 113858 w 444"/>
                <a:gd name="T55" fmla="*/ 65134 h 462"/>
                <a:gd name="T56" fmla="*/ 203843 w 444"/>
                <a:gd name="T57" fmla="*/ 33026 h 462"/>
                <a:gd name="T58" fmla="*/ 33056 w 444"/>
                <a:gd name="T59" fmla="*/ 81647 h 462"/>
                <a:gd name="T60" fmla="*/ 33056 w 444"/>
                <a:gd name="T61" fmla="*/ 81647 h 462"/>
                <a:gd name="T62" fmla="*/ 89985 w 444"/>
                <a:gd name="T63" fmla="*/ 81647 h 462"/>
                <a:gd name="T64" fmla="*/ 113858 w 444"/>
                <a:gd name="T65" fmla="*/ 194485 h 462"/>
                <a:gd name="T66" fmla="*/ 33056 w 444"/>
                <a:gd name="T67" fmla="*/ 81647 h 46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444" h="462">
                  <a:moveTo>
                    <a:pt x="248" y="337"/>
                  </a:moveTo>
                  <a:lnTo>
                    <a:pt x="248" y="337"/>
                  </a:lnTo>
                  <a:cubicBezTo>
                    <a:pt x="248" y="302"/>
                    <a:pt x="275" y="283"/>
                    <a:pt x="320" y="257"/>
                  </a:cubicBezTo>
                  <a:cubicBezTo>
                    <a:pt x="373" y="221"/>
                    <a:pt x="443" y="177"/>
                    <a:pt x="443" y="71"/>
                  </a:cubicBezTo>
                  <a:cubicBezTo>
                    <a:pt x="443" y="62"/>
                    <a:pt x="434" y="53"/>
                    <a:pt x="426" y="53"/>
                  </a:cubicBezTo>
                  <a:cubicBezTo>
                    <a:pt x="346" y="53"/>
                    <a:pt x="346" y="53"/>
                    <a:pt x="346" y="53"/>
                  </a:cubicBezTo>
                  <a:cubicBezTo>
                    <a:pt x="328" y="27"/>
                    <a:pt x="293" y="0"/>
                    <a:pt x="222" y="0"/>
                  </a:cubicBezTo>
                  <a:cubicBezTo>
                    <a:pt x="151" y="0"/>
                    <a:pt x="116" y="27"/>
                    <a:pt x="98" y="53"/>
                  </a:cubicBezTo>
                  <a:cubicBezTo>
                    <a:pt x="18" y="53"/>
                    <a:pt x="18" y="53"/>
                    <a:pt x="18" y="53"/>
                  </a:cubicBezTo>
                  <a:cubicBezTo>
                    <a:pt x="9" y="53"/>
                    <a:pt x="0" y="62"/>
                    <a:pt x="0" y="71"/>
                  </a:cubicBezTo>
                  <a:cubicBezTo>
                    <a:pt x="0" y="177"/>
                    <a:pt x="62" y="221"/>
                    <a:pt x="124" y="257"/>
                  </a:cubicBezTo>
                  <a:cubicBezTo>
                    <a:pt x="169" y="283"/>
                    <a:pt x="195" y="302"/>
                    <a:pt x="195" y="337"/>
                  </a:cubicBezTo>
                  <a:cubicBezTo>
                    <a:pt x="195" y="372"/>
                    <a:pt x="195" y="372"/>
                    <a:pt x="195" y="372"/>
                  </a:cubicBezTo>
                  <a:cubicBezTo>
                    <a:pt x="142" y="381"/>
                    <a:pt x="107" y="399"/>
                    <a:pt x="107" y="416"/>
                  </a:cubicBezTo>
                  <a:cubicBezTo>
                    <a:pt x="107" y="443"/>
                    <a:pt x="160" y="461"/>
                    <a:pt x="222" y="461"/>
                  </a:cubicBezTo>
                  <a:cubicBezTo>
                    <a:pt x="283" y="461"/>
                    <a:pt x="328" y="443"/>
                    <a:pt x="328" y="416"/>
                  </a:cubicBezTo>
                  <a:cubicBezTo>
                    <a:pt x="328" y="399"/>
                    <a:pt x="302" y="381"/>
                    <a:pt x="248" y="372"/>
                  </a:cubicBezTo>
                  <a:lnTo>
                    <a:pt x="248" y="337"/>
                  </a:lnTo>
                  <a:close/>
                  <a:moveTo>
                    <a:pt x="320" y="212"/>
                  </a:moveTo>
                  <a:lnTo>
                    <a:pt x="320" y="212"/>
                  </a:lnTo>
                  <a:cubicBezTo>
                    <a:pt x="337" y="186"/>
                    <a:pt x="346" y="142"/>
                    <a:pt x="346" y="89"/>
                  </a:cubicBezTo>
                  <a:cubicBezTo>
                    <a:pt x="408" y="89"/>
                    <a:pt x="408" y="89"/>
                    <a:pt x="408" y="89"/>
                  </a:cubicBezTo>
                  <a:cubicBezTo>
                    <a:pt x="399" y="151"/>
                    <a:pt x="364" y="186"/>
                    <a:pt x="320" y="212"/>
                  </a:cubicBezTo>
                  <a:close/>
                  <a:moveTo>
                    <a:pt x="222" y="36"/>
                  </a:moveTo>
                  <a:lnTo>
                    <a:pt x="222" y="36"/>
                  </a:lnTo>
                  <a:cubicBezTo>
                    <a:pt x="293" y="36"/>
                    <a:pt x="320" y="62"/>
                    <a:pt x="320" y="71"/>
                  </a:cubicBezTo>
                  <a:cubicBezTo>
                    <a:pt x="320" y="80"/>
                    <a:pt x="293" y="106"/>
                    <a:pt x="222" y="115"/>
                  </a:cubicBezTo>
                  <a:cubicBezTo>
                    <a:pt x="151" y="106"/>
                    <a:pt x="124" y="80"/>
                    <a:pt x="124" y="71"/>
                  </a:cubicBezTo>
                  <a:cubicBezTo>
                    <a:pt x="124" y="62"/>
                    <a:pt x="151" y="36"/>
                    <a:pt x="222" y="36"/>
                  </a:cubicBezTo>
                  <a:close/>
                  <a:moveTo>
                    <a:pt x="36" y="89"/>
                  </a:moveTo>
                  <a:lnTo>
                    <a:pt x="36" y="89"/>
                  </a:lnTo>
                  <a:cubicBezTo>
                    <a:pt x="98" y="89"/>
                    <a:pt x="98" y="89"/>
                    <a:pt x="98" y="89"/>
                  </a:cubicBezTo>
                  <a:cubicBezTo>
                    <a:pt x="98" y="142"/>
                    <a:pt x="107" y="186"/>
                    <a:pt x="124" y="212"/>
                  </a:cubicBezTo>
                  <a:cubicBezTo>
                    <a:pt x="80" y="186"/>
                    <a:pt x="36" y="151"/>
                    <a:pt x="36" y="89"/>
                  </a:cubicBezTo>
                  <a:close/>
                </a:path>
              </a:pathLst>
            </a:custGeom>
            <a:solidFill>
              <a:schemeClr val="bg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a:solidFill>
                  <a:schemeClr val="tx1">
                    <a:lumMod val="50000"/>
                    <a:lumOff val="50000"/>
                  </a:schemeClr>
                </a:solidFill>
              </a:endParaRPr>
            </a:p>
          </p:txBody>
        </p:sp>
      </p:grpSp>
      <p:sp>
        <p:nvSpPr>
          <p:cNvPr id="2" name="标题 1"/>
          <p:cNvSpPr>
            <a:spLocks noGrp="1"/>
          </p:cNvSpPr>
          <p:nvPr>
            <p:ph type="title"/>
          </p:nvPr>
        </p:nvSpPr>
        <p:spPr/>
        <p:txBody>
          <a:bodyPr/>
          <a:lstStyle/>
          <a:p>
            <a:r>
              <a:rPr>
                <a:solidFill/>
              </a:rPr>
              <a:t>单击此处添加XX内容</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22" presetClass="entr" presetSubtype="8" fill="hold" nodeType="with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wipe(left)">
                                      <p:cBhvr>
                                        <p:cTn id="12" dur="500"/>
                                        <p:tgtEl>
                                          <p:spTgt spid="32"/>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7"/>
                                        </p:tgtEl>
                                        <p:attrNameLst>
                                          <p:attrName>style.visibility</p:attrName>
                                        </p:attrNameLst>
                                      </p:cBhvr>
                                      <p:to>
                                        <p:strVal val="visible"/>
                                      </p:to>
                                    </p:set>
                                    <p:animEffect transition="in" filter="fade">
                                      <p:cBhvr>
                                        <p:cTn id="15" dur="500"/>
                                        <p:tgtEl>
                                          <p:spTgt spid="37"/>
                                        </p:tgtEl>
                                      </p:cBhvr>
                                    </p:animEffect>
                                  </p:childTnLst>
                                </p:cTn>
                              </p:par>
                            </p:childTnLst>
                          </p:cTn>
                        </p:par>
                        <p:par>
                          <p:cTn id="16" fill="hold">
                            <p:stCondLst>
                              <p:cond delay="500"/>
                            </p:stCondLst>
                            <p:childTnLst>
                              <p:par>
                                <p:cTn id="17" presetID="53" presetClass="entr" presetSubtype="16"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ppt_w</p:attrName>
                                        </p:attrNameLst>
                                      </p:cBhvr>
                                      <p:tavLst>
                                        <p:tav tm="0">
                                          <p:val>
                                            <p:fltVal val="0"/>
                                          </p:val>
                                        </p:tav>
                                        <p:tav tm="100000">
                                          <p:val>
                                            <p:strVal val="#ppt_w"/>
                                          </p:val>
                                        </p:tav>
                                      </p:tavLst>
                                    </p:anim>
                                    <p:anim calcmode="lin" valueType="num">
                                      <p:cBhvr>
                                        <p:cTn id="20" dur="500" fill="hold"/>
                                        <p:tgtEl>
                                          <p:spTgt spid="8"/>
                                        </p:tgtEl>
                                        <p:attrNameLst>
                                          <p:attrName>ppt_h</p:attrName>
                                        </p:attrNameLst>
                                      </p:cBhvr>
                                      <p:tavLst>
                                        <p:tav tm="0">
                                          <p:val>
                                            <p:fltVal val="0"/>
                                          </p:val>
                                        </p:tav>
                                        <p:tav tm="100000">
                                          <p:val>
                                            <p:strVal val="#ppt_h"/>
                                          </p:val>
                                        </p:tav>
                                      </p:tavLst>
                                    </p:anim>
                                    <p:animEffect transition="in" filter="fade">
                                      <p:cBhvr>
                                        <p:cTn id="21" dur="500"/>
                                        <p:tgtEl>
                                          <p:spTgt spid="8"/>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6"/>
                                        </p:tgtEl>
                                        <p:attrNameLst>
                                          <p:attrName>style.visibility</p:attrName>
                                        </p:attrNameLst>
                                      </p:cBhvr>
                                      <p:to>
                                        <p:strVal val="visible"/>
                                      </p:to>
                                    </p:set>
                                    <p:animEffect transition="in" filter="fade">
                                      <p:cBhvr>
                                        <p:cTn id="24" dur="500"/>
                                        <p:tgtEl>
                                          <p:spTgt spid="36"/>
                                        </p:tgtEl>
                                      </p:cBhvr>
                                    </p:animEffect>
                                  </p:childTnLst>
                                </p:cTn>
                              </p:par>
                              <p:par>
                                <p:cTn id="25" presetID="22" presetClass="entr" presetSubtype="8" fill="hold" nodeType="with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wipe(left)">
                                      <p:cBhvr>
                                        <p:cTn id="27" dur="500"/>
                                        <p:tgtEl>
                                          <p:spTgt spid="31"/>
                                        </p:tgtEl>
                                      </p:cBhvr>
                                    </p:animEffect>
                                  </p:childTnLst>
                                </p:cTn>
                              </p:par>
                              <p:par>
                                <p:cTn id="28" presetID="53" presetClass="entr" presetSubtype="16" fill="hold" nodeType="withEffect">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cBhvr>
                                        <p:cTn id="30" dur="500" fill="hold"/>
                                        <p:tgtEl>
                                          <p:spTgt spid="9"/>
                                        </p:tgtEl>
                                        <p:attrNameLst>
                                          <p:attrName>ppt_w</p:attrName>
                                        </p:attrNameLst>
                                      </p:cBhvr>
                                      <p:tavLst>
                                        <p:tav tm="0">
                                          <p:val>
                                            <p:fltVal val="0"/>
                                          </p:val>
                                        </p:tav>
                                        <p:tav tm="100000">
                                          <p:val>
                                            <p:strVal val="#ppt_w"/>
                                          </p:val>
                                        </p:tav>
                                      </p:tavLst>
                                    </p:anim>
                                    <p:anim calcmode="lin" valueType="num">
                                      <p:cBhvr>
                                        <p:cTn id="31" dur="500" fill="hold"/>
                                        <p:tgtEl>
                                          <p:spTgt spid="9"/>
                                        </p:tgtEl>
                                        <p:attrNameLst>
                                          <p:attrName>ppt_h</p:attrName>
                                        </p:attrNameLst>
                                      </p:cBhvr>
                                      <p:tavLst>
                                        <p:tav tm="0">
                                          <p:val>
                                            <p:fltVal val="0"/>
                                          </p:val>
                                        </p:tav>
                                        <p:tav tm="100000">
                                          <p:val>
                                            <p:strVal val="#ppt_h"/>
                                          </p:val>
                                        </p:tav>
                                      </p:tavLst>
                                    </p:anim>
                                    <p:animEffect transition="in" filter="fade">
                                      <p:cBhvr>
                                        <p:cTn id="32" dur="500"/>
                                        <p:tgtEl>
                                          <p:spTgt spid="9"/>
                                        </p:tgtEl>
                                      </p:cBhvr>
                                    </p:animEffect>
                                  </p:childTnLst>
                                </p:cTn>
                              </p:par>
                            </p:childTnLst>
                          </p:cTn>
                        </p:par>
                        <p:par>
                          <p:cTn id="33" fill="hold">
                            <p:stCondLst>
                              <p:cond delay="1000"/>
                            </p:stCondLst>
                            <p:childTnLst>
                              <p:par>
                                <p:cTn id="34" presetID="10" presetClass="entr" presetSubtype="0" fill="hold" grpId="0" nodeType="afterEffect">
                                  <p:stCondLst>
                                    <p:cond delay="0"/>
                                  </p:stCondLst>
                                  <p:childTnLst>
                                    <p:set>
                                      <p:cBhvr>
                                        <p:cTn id="35" dur="1" fill="hold">
                                          <p:stCondLst>
                                            <p:cond delay="0"/>
                                          </p:stCondLst>
                                        </p:cTn>
                                        <p:tgtEl>
                                          <p:spTgt spid="47"/>
                                        </p:tgtEl>
                                        <p:attrNameLst>
                                          <p:attrName>style.visibility</p:attrName>
                                        </p:attrNameLst>
                                      </p:cBhvr>
                                      <p:to>
                                        <p:strVal val="visible"/>
                                      </p:to>
                                    </p:set>
                                    <p:animEffect transition="in" filter="fade">
                                      <p:cBhvr>
                                        <p:cTn id="36" dur="500"/>
                                        <p:tgtEl>
                                          <p:spTgt spid="47"/>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48"/>
                                        </p:tgtEl>
                                        <p:attrNameLst>
                                          <p:attrName>style.visibility</p:attrName>
                                        </p:attrNameLst>
                                      </p:cBhvr>
                                      <p:to>
                                        <p:strVal val="visible"/>
                                      </p:to>
                                    </p:set>
                                    <p:animEffect transition="in" filter="fade">
                                      <p:cBhvr>
                                        <p:cTn id="39" dur="500"/>
                                        <p:tgtEl>
                                          <p:spTgt spid="48"/>
                                        </p:tgtEl>
                                      </p:cBhvr>
                                    </p:animEffect>
                                  </p:childTnLst>
                                </p:cTn>
                              </p:par>
                              <p:par>
                                <p:cTn id="40" presetID="22" presetClass="entr" presetSubtype="8" fill="hold" nodeType="withEffect">
                                  <p:stCondLst>
                                    <p:cond delay="0"/>
                                  </p:stCondLst>
                                  <p:childTnLst>
                                    <p:set>
                                      <p:cBhvr>
                                        <p:cTn id="41" dur="1" fill="hold">
                                          <p:stCondLst>
                                            <p:cond delay="0"/>
                                          </p:stCondLst>
                                        </p:cTn>
                                        <p:tgtEl>
                                          <p:spTgt spid="34"/>
                                        </p:tgtEl>
                                        <p:attrNameLst>
                                          <p:attrName>style.visibility</p:attrName>
                                        </p:attrNameLst>
                                      </p:cBhvr>
                                      <p:to>
                                        <p:strVal val="visible"/>
                                      </p:to>
                                    </p:set>
                                    <p:animEffect transition="in" filter="wipe(left)">
                                      <p:cBhvr>
                                        <p:cTn id="42" dur="500"/>
                                        <p:tgtEl>
                                          <p:spTgt spid="34"/>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43"/>
                                        </p:tgtEl>
                                        <p:attrNameLst>
                                          <p:attrName>style.visibility</p:attrName>
                                        </p:attrNameLst>
                                      </p:cBhvr>
                                      <p:to>
                                        <p:strVal val="visible"/>
                                      </p:to>
                                    </p:set>
                                    <p:animEffect transition="in" filter="fade">
                                      <p:cBhvr>
                                        <p:cTn id="45" dur="500"/>
                                        <p:tgtEl>
                                          <p:spTgt spid="43"/>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44"/>
                                        </p:tgtEl>
                                        <p:attrNameLst>
                                          <p:attrName>style.visibility</p:attrName>
                                        </p:attrNameLst>
                                      </p:cBhvr>
                                      <p:to>
                                        <p:strVal val="visible"/>
                                      </p:to>
                                    </p:set>
                                    <p:animEffect transition="in" filter="fade">
                                      <p:cBhvr>
                                        <p:cTn id="48" dur="500"/>
                                        <p:tgtEl>
                                          <p:spTgt spid="44"/>
                                        </p:tgtEl>
                                      </p:cBhvr>
                                    </p:animEffect>
                                  </p:childTnLst>
                                </p:cTn>
                              </p:par>
                              <p:par>
                                <p:cTn id="49" presetID="53" presetClass="entr" presetSubtype="16" fill="hold" nodeType="withEffect">
                                  <p:stCondLst>
                                    <p:cond delay="0"/>
                                  </p:stCondLst>
                                  <p:childTnLst>
                                    <p:set>
                                      <p:cBhvr>
                                        <p:cTn id="50" dur="1" fill="hold">
                                          <p:stCondLst>
                                            <p:cond delay="0"/>
                                          </p:stCondLst>
                                        </p:cTn>
                                        <p:tgtEl>
                                          <p:spTgt spid="10"/>
                                        </p:tgtEl>
                                        <p:attrNameLst>
                                          <p:attrName>style.visibility</p:attrName>
                                        </p:attrNameLst>
                                      </p:cBhvr>
                                      <p:to>
                                        <p:strVal val="visible"/>
                                      </p:to>
                                    </p:set>
                                    <p:anim calcmode="lin" valueType="num">
                                      <p:cBhvr>
                                        <p:cTn id="51" dur="500" fill="hold"/>
                                        <p:tgtEl>
                                          <p:spTgt spid="10"/>
                                        </p:tgtEl>
                                        <p:attrNameLst>
                                          <p:attrName>ppt_w</p:attrName>
                                        </p:attrNameLst>
                                      </p:cBhvr>
                                      <p:tavLst>
                                        <p:tav tm="0">
                                          <p:val>
                                            <p:fltVal val="0"/>
                                          </p:val>
                                        </p:tav>
                                        <p:tav tm="100000">
                                          <p:val>
                                            <p:strVal val="#ppt_w"/>
                                          </p:val>
                                        </p:tav>
                                      </p:tavLst>
                                    </p:anim>
                                    <p:anim calcmode="lin" valueType="num">
                                      <p:cBhvr>
                                        <p:cTn id="52" dur="500" fill="hold"/>
                                        <p:tgtEl>
                                          <p:spTgt spid="10"/>
                                        </p:tgtEl>
                                        <p:attrNameLst>
                                          <p:attrName>ppt_h</p:attrName>
                                        </p:attrNameLst>
                                      </p:cBhvr>
                                      <p:tavLst>
                                        <p:tav tm="0">
                                          <p:val>
                                            <p:fltVal val="0"/>
                                          </p:val>
                                        </p:tav>
                                        <p:tav tm="100000">
                                          <p:val>
                                            <p:strVal val="#ppt_h"/>
                                          </p:val>
                                        </p:tav>
                                      </p:tavLst>
                                    </p:anim>
                                    <p:animEffect transition="in" filter="fade">
                                      <p:cBhvr>
                                        <p:cTn id="53" dur="500"/>
                                        <p:tgtEl>
                                          <p:spTgt spid="10"/>
                                        </p:tgtEl>
                                      </p:cBhvr>
                                    </p:animEffect>
                                  </p:childTnLst>
                                </p:cTn>
                              </p:par>
                              <p:par>
                                <p:cTn id="54" presetID="22" presetClass="entr" presetSubtype="8" fill="hold" nodeType="withEffect">
                                  <p:stCondLst>
                                    <p:cond delay="0"/>
                                  </p:stCondLst>
                                  <p:childTnLst>
                                    <p:set>
                                      <p:cBhvr>
                                        <p:cTn id="55" dur="1" fill="hold">
                                          <p:stCondLst>
                                            <p:cond delay="0"/>
                                          </p:stCondLst>
                                        </p:cTn>
                                        <p:tgtEl>
                                          <p:spTgt spid="33"/>
                                        </p:tgtEl>
                                        <p:attrNameLst>
                                          <p:attrName>style.visibility</p:attrName>
                                        </p:attrNameLst>
                                      </p:cBhvr>
                                      <p:to>
                                        <p:strVal val="visible"/>
                                      </p:to>
                                    </p:set>
                                    <p:animEffect transition="in" filter="wipe(left)">
                                      <p:cBhvr>
                                        <p:cTn id="56" dur="500"/>
                                        <p:tgtEl>
                                          <p:spTgt spid="33"/>
                                        </p:tgtEl>
                                      </p:cBhvr>
                                    </p:animEffect>
                                  </p:childTnLst>
                                </p:cTn>
                              </p:par>
                            </p:childTnLst>
                          </p:cTn>
                        </p:par>
                        <p:par>
                          <p:cTn id="57" fill="hold">
                            <p:stCondLst>
                              <p:cond delay="1500"/>
                            </p:stCondLst>
                            <p:childTnLst>
                              <p:par>
                                <p:cTn id="58" presetID="10" presetClass="entr" presetSubtype="0" fill="hold" grpId="0" nodeType="afterEffect">
                                  <p:stCondLst>
                                    <p:cond delay="0"/>
                                  </p:stCondLst>
                                  <p:childTnLst>
                                    <p:set>
                                      <p:cBhvr>
                                        <p:cTn id="59" dur="1" fill="hold">
                                          <p:stCondLst>
                                            <p:cond delay="0"/>
                                          </p:stCondLst>
                                        </p:cTn>
                                        <p:tgtEl>
                                          <p:spTgt spid="49"/>
                                        </p:tgtEl>
                                        <p:attrNameLst>
                                          <p:attrName>style.visibility</p:attrName>
                                        </p:attrNameLst>
                                      </p:cBhvr>
                                      <p:to>
                                        <p:strVal val="visible"/>
                                      </p:to>
                                    </p:set>
                                    <p:animEffect transition="in" filter="fade">
                                      <p:cBhvr>
                                        <p:cTn id="60" dur="500"/>
                                        <p:tgtEl>
                                          <p:spTgt spid="49"/>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50"/>
                                        </p:tgtEl>
                                        <p:attrNameLst>
                                          <p:attrName>style.visibility</p:attrName>
                                        </p:attrNameLst>
                                      </p:cBhvr>
                                      <p:to>
                                        <p:strVal val="visible"/>
                                      </p:to>
                                    </p:set>
                                    <p:animEffect transition="in" filter="fade">
                                      <p:cBhvr>
                                        <p:cTn id="63" dur="500"/>
                                        <p:tgtEl>
                                          <p:spTgt spid="50"/>
                                        </p:tgtEl>
                                      </p:cBhvr>
                                    </p:animEffect>
                                  </p:childTnLst>
                                </p:cTn>
                              </p:par>
                              <p:par>
                                <p:cTn id="64" presetID="53" presetClass="entr" presetSubtype="16" fill="hold" nodeType="withEffect">
                                  <p:stCondLst>
                                    <p:cond delay="0"/>
                                  </p:stCondLst>
                                  <p:childTnLst>
                                    <p:set>
                                      <p:cBhvr>
                                        <p:cTn id="65" dur="1" fill="hold">
                                          <p:stCondLst>
                                            <p:cond delay="0"/>
                                          </p:stCondLst>
                                        </p:cTn>
                                        <p:tgtEl>
                                          <p:spTgt spid="11"/>
                                        </p:tgtEl>
                                        <p:attrNameLst>
                                          <p:attrName>style.visibility</p:attrName>
                                        </p:attrNameLst>
                                      </p:cBhvr>
                                      <p:to>
                                        <p:strVal val="visible"/>
                                      </p:to>
                                    </p:set>
                                    <p:anim calcmode="lin" valueType="num">
                                      <p:cBhvr>
                                        <p:cTn id="66" dur="500" fill="hold"/>
                                        <p:tgtEl>
                                          <p:spTgt spid="11"/>
                                        </p:tgtEl>
                                        <p:attrNameLst>
                                          <p:attrName>ppt_w</p:attrName>
                                        </p:attrNameLst>
                                      </p:cBhvr>
                                      <p:tavLst>
                                        <p:tav tm="0">
                                          <p:val>
                                            <p:fltVal val="0"/>
                                          </p:val>
                                        </p:tav>
                                        <p:tav tm="100000">
                                          <p:val>
                                            <p:strVal val="#ppt_w"/>
                                          </p:val>
                                        </p:tav>
                                      </p:tavLst>
                                    </p:anim>
                                    <p:anim calcmode="lin" valueType="num">
                                      <p:cBhvr>
                                        <p:cTn id="67" dur="500" fill="hold"/>
                                        <p:tgtEl>
                                          <p:spTgt spid="11"/>
                                        </p:tgtEl>
                                        <p:attrNameLst>
                                          <p:attrName>ppt_h</p:attrName>
                                        </p:attrNameLst>
                                      </p:cBhvr>
                                      <p:tavLst>
                                        <p:tav tm="0">
                                          <p:val>
                                            <p:fltVal val="0"/>
                                          </p:val>
                                        </p:tav>
                                        <p:tav tm="100000">
                                          <p:val>
                                            <p:strVal val="#ppt_h"/>
                                          </p:val>
                                        </p:tav>
                                      </p:tavLst>
                                    </p:anim>
                                    <p:animEffect transition="in" filter="fade">
                                      <p:cBhvr>
                                        <p:cTn id="68" dur="500"/>
                                        <p:tgtEl>
                                          <p:spTgt spid="11"/>
                                        </p:tgtEl>
                                      </p:cBhvr>
                                    </p:animEffect>
                                  </p:childTnLst>
                                </p:cTn>
                              </p:par>
                              <p:par>
                                <p:cTn id="69" presetID="22" presetClass="entr" presetSubtype="8" fill="hold" nodeType="withEffect">
                                  <p:stCondLst>
                                    <p:cond delay="0"/>
                                  </p:stCondLst>
                                  <p:childTnLst>
                                    <p:set>
                                      <p:cBhvr>
                                        <p:cTn id="70" dur="1" fill="hold">
                                          <p:stCondLst>
                                            <p:cond delay="0"/>
                                          </p:stCondLst>
                                        </p:cTn>
                                        <p:tgtEl>
                                          <p:spTgt spid="35"/>
                                        </p:tgtEl>
                                        <p:attrNameLst>
                                          <p:attrName>style.visibility</p:attrName>
                                        </p:attrNameLst>
                                      </p:cBhvr>
                                      <p:to>
                                        <p:strVal val="visible"/>
                                      </p:to>
                                    </p:set>
                                    <p:animEffect transition="in" filter="wipe(left)">
                                      <p:cBhvr>
                                        <p:cTn id="71" dur="500"/>
                                        <p:tgtEl>
                                          <p:spTgt spid="35"/>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46"/>
                                        </p:tgtEl>
                                        <p:attrNameLst>
                                          <p:attrName>style.visibility</p:attrName>
                                        </p:attrNameLst>
                                      </p:cBhvr>
                                      <p:to>
                                        <p:strVal val="visible"/>
                                      </p:to>
                                    </p:set>
                                    <p:animEffect transition="in" filter="fade">
                                      <p:cBhvr>
                                        <p:cTn id="74" dur="500"/>
                                        <p:tgtEl>
                                          <p:spTgt spid="46"/>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45"/>
                                        </p:tgtEl>
                                        <p:attrNameLst>
                                          <p:attrName>style.visibility</p:attrName>
                                        </p:attrNameLst>
                                      </p:cBhvr>
                                      <p:to>
                                        <p:strVal val="visible"/>
                                      </p:to>
                                    </p:set>
                                    <p:animEffect transition="in" filter="fade">
                                      <p:cBhvr>
                                        <p:cTn id="77" dur="500"/>
                                        <p:tgtEl>
                                          <p:spTgt spid="45"/>
                                        </p:tgtEl>
                                      </p:cBhvr>
                                    </p:animEffect>
                                  </p:childTnLst>
                                </p:cTn>
                              </p:par>
                            </p:childTnLst>
                          </p:cTn>
                        </p:par>
                        <p:par>
                          <p:cTn id="78" fill="hold">
                            <p:stCondLst>
                              <p:cond delay="2000"/>
                            </p:stCondLst>
                            <p:childTnLst>
                              <p:par>
                                <p:cTn id="79" presetID="22" presetClass="entr" presetSubtype="8" fill="hold" nodeType="afterEffect">
                                  <p:stCondLst>
                                    <p:cond delay="0"/>
                                  </p:stCondLst>
                                  <p:childTnLst>
                                    <p:set>
                                      <p:cBhvr>
                                        <p:cTn id="80" dur="1" fill="hold">
                                          <p:stCondLst>
                                            <p:cond delay="0"/>
                                          </p:stCondLst>
                                        </p:cTn>
                                        <p:tgtEl>
                                          <p:spTgt spid="5"/>
                                        </p:tgtEl>
                                        <p:attrNameLst>
                                          <p:attrName>style.visibility</p:attrName>
                                        </p:attrNameLst>
                                      </p:cBhvr>
                                      <p:to>
                                        <p:strVal val="visible"/>
                                      </p:to>
                                    </p:set>
                                    <p:animEffect transition="in" filter="wipe(left)">
                                      <p:cBhvr>
                                        <p:cTn id="81" dur="500"/>
                                        <p:tgtEl>
                                          <p:spTgt spid="5"/>
                                        </p:tgtEl>
                                      </p:cBhvr>
                                    </p:animEffect>
                                  </p:childTnLst>
                                </p:cTn>
                              </p:par>
                            </p:childTnLst>
                          </p:cTn>
                        </p:par>
                        <p:par>
                          <p:cTn id="82" fill="hold">
                            <p:stCondLst>
                              <p:cond delay="2500"/>
                            </p:stCondLst>
                            <p:childTnLst>
                              <p:par>
                                <p:cTn id="83" presetID="22" presetClass="entr" presetSubtype="8" fill="hold" nodeType="afterEffect">
                                  <p:stCondLst>
                                    <p:cond delay="0"/>
                                  </p:stCondLst>
                                  <p:childTnLst>
                                    <p:set>
                                      <p:cBhvr>
                                        <p:cTn id="84" dur="1" fill="hold">
                                          <p:stCondLst>
                                            <p:cond delay="0"/>
                                          </p:stCondLst>
                                        </p:cTn>
                                        <p:tgtEl>
                                          <p:spTgt spid="6"/>
                                        </p:tgtEl>
                                        <p:attrNameLst>
                                          <p:attrName>style.visibility</p:attrName>
                                        </p:attrNameLst>
                                      </p:cBhvr>
                                      <p:to>
                                        <p:strVal val="visible"/>
                                      </p:to>
                                    </p:set>
                                    <p:animEffect transition="in" filter="wipe(left)">
                                      <p:cBhvr>
                                        <p:cTn id="85" dur="500"/>
                                        <p:tgtEl>
                                          <p:spTgt spid="6"/>
                                        </p:tgtEl>
                                      </p:cBhvr>
                                    </p:animEffect>
                                  </p:childTnLst>
                                </p:cTn>
                              </p:par>
                            </p:childTnLst>
                          </p:cTn>
                        </p:par>
                        <p:par>
                          <p:cTn id="86" fill="hold">
                            <p:stCondLst>
                              <p:cond delay="3000"/>
                            </p:stCondLst>
                            <p:childTnLst>
                              <p:par>
                                <p:cTn id="87" presetID="22" presetClass="entr" presetSubtype="8" fill="hold" nodeType="afterEffect">
                                  <p:stCondLst>
                                    <p:cond delay="0"/>
                                  </p:stCondLst>
                                  <p:childTnLst>
                                    <p:set>
                                      <p:cBhvr>
                                        <p:cTn id="88" dur="1" fill="hold">
                                          <p:stCondLst>
                                            <p:cond delay="0"/>
                                          </p:stCondLst>
                                        </p:cTn>
                                        <p:tgtEl>
                                          <p:spTgt spid="7"/>
                                        </p:tgtEl>
                                        <p:attrNameLst>
                                          <p:attrName>style.visibility</p:attrName>
                                        </p:attrNameLst>
                                      </p:cBhvr>
                                      <p:to>
                                        <p:strVal val="visible"/>
                                      </p:to>
                                    </p:set>
                                    <p:animEffect transition="in" filter="wipe(left)">
                                      <p:cBhvr>
                                        <p:cTn id="8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43" grpId="0"/>
      <p:bldP spid="44" grpId="0"/>
      <p:bldP spid="45" grpId="0"/>
      <p:bldP spid="46" grpId="0"/>
      <p:bldP spid="47" grpId="0"/>
      <p:bldP spid="48" grpId="0"/>
      <p:bldP spid="49" grpId="0"/>
      <p:bldP spid="50"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五边形 10"/>
          <p:cNvSpPr/>
          <p:nvPr/>
        </p:nvSpPr>
        <p:spPr>
          <a:xfrm>
            <a:off x="-97482" y="2204864"/>
            <a:ext cx="7776864" cy="2160240"/>
          </a:xfrm>
          <a:prstGeom prst="homePlate">
            <a:avLst/>
          </a:prstGeom>
          <a:solidFill>
            <a:schemeClr val="accent1">
              <a:alpha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2" name="矩形 11"/>
          <p:cNvSpPr/>
          <p:nvPr/>
        </p:nvSpPr>
        <p:spPr>
          <a:xfrm>
            <a:off x="262559" y="2492896"/>
            <a:ext cx="1584176" cy="1600434"/>
          </a:xfrm>
          <a:prstGeom prst="rect">
            <a:avLst/>
          </a:prstGeom>
        </p:spPr>
        <p:txBody>
          <a:bodyPr wrap="square" lIns="121917" tIns="60958" rIns="121917" bIns="60958">
            <a:spAutoFit/>
          </a:bodyPr>
          <a:lstStyle/>
          <a:p>
            <a:r>
              <a:rPr lang="en-US" altLang="zh-CN" sz="9400" dirty="0" smtClean="0">
                <a:solidFill>
                  <a:schemeClr val="bg1"/>
                </a:solidFill>
                <a:latin typeface="Impact" panose="020B0806030902050204" pitchFamily="34" charset="0"/>
              </a:rPr>
              <a:t>04</a:t>
            </a:r>
            <a:endParaRPr lang="en-US" altLang="zh-CN" sz="9600" dirty="0">
              <a:solidFill>
                <a:schemeClr val="bg1"/>
              </a:solidFill>
              <a:latin typeface="Impact" panose="020B0806030902050204" pitchFamily="34" charset="0"/>
            </a:endParaRPr>
          </a:p>
        </p:txBody>
      </p:sp>
      <p:sp>
        <p:nvSpPr>
          <p:cNvPr id="13" name="TextBox 12"/>
          <p:cNvSpPr txBox="1"/>
          <p:nvPr/>
        </p:nvSpPr>
        <p:spPr>
          <a:xfrm>
            <a:off x="1846734" y="2591126"/>
            <a:ext cx="3939534" cy="861770"/>
          </a:xfrm>
          <a:prstGeom prst="rect">
            <a:avLst/>
          </a:prstGeom>
          <a:noFill/>
        </p:spPr>
        <p:txBody>
          <a:bodyPr wrap="none" lIns="121917" tIns="60958" rIns="121917" bIns="60958" rtlCol="0">
            <a:spAutoFit/>
          </a:bodyPr>
          <a:lstStyle/>
          <a:p>
            <a:r>
              <a:rPr lang="zh-CN" altLang="en-US" sz="4600" b="1" dirty="0" smtClean="0">
                <a:solidFill>
                  <a:schemeClr val="bg1"/>
                </a:solidFill>
                <a:latin typeface="微软雅黑" panose="020B0503020204020204" pitchFamily="34" charset="-122"/>
                <a:ea typeface="微软雅黑" panose="020B0503020204020204" pitchFamily="34" charset="-122"/>
              </a:rPr>
              <a:t>添加主题文字</a:t>
            </a:r>
            <a:endParaRPr lang="zh-CN" altLang="en-US" sz="4800" b="1" dirty="0">
              <a:solidFill>
                <a:schemeClr val="bg1"/>
              </a:solidFill>
              <a:latin typeface="微软雅黑" panose="020B0503020204020204" pitchFamily="34" charset="-122"/>
              <a:ea typeface="微软雅黑" panose="020B0503020204020204" pitchFamily="34" charset="-122"/>
            </a:endParaRPr>
          </a:p>
        </p:txBody>
      </p:sp>
      <p:sp>
        <p:nvSpPr>
          <p:cNvPr id="14" name="TextBox 13"/>
          <p:cNvSpPr txBox="1"/>
          <p:nvPr/>
        </p:nvSpPr>
        <p:spPr>
          <a:xfrm>
            <a:off x="1846734" y="3344213"/>
            <a:ext cx="5472608" cy="553998"/>
          </a:xfrm>
          <a:prstGeom prst="rect">
            <a:avLst/>
          </a:prstGeom>
          <a:noFill/>
          <a:effectLst/>
        </p:spPr>
        <p:txBody>
          <a:bodyPr wrap="square" rtlCol="0">
            <a:spAutoFit/>
          </a:bodyPr>
          <a:lstStyle/>
          <a:p>
            <a:r>
              <a:rPr sz="800">
                <a:latin typeface="微软雅黑"/>
              </a:rPr>
              <a:t>您要在此处播放的内容，或通过您的副本粘贴在此框中，然后仅选择</a:t>
            </a:r>
            <a:endParaRPr lang="en-US" altLang="zh-CN" sz="1000" dirty="0" smtClean="0">
              <a:solidFill>
                <a:schemeClr val="bg1"/>
              </a:solidFill>
              <a:latin typeface="微软雅黑" panose="020B0503020204020204" pitchFamily="34" charset="-122"/>
              <a:ea typeface="微软雅黑" panose="020B0503020204020204" pitchFamily="34" charset="-122"/>
            </a:endParaRPr>
          </a:p>
          <a:p>
            <a:r>
              <a:rPr sz="800">
                <a:latin typeface="微软雅黑"/>
              </a:rPr>
              <a:t>文字。 您要在此处播放的内容，或通过您的副本粘贴</a:t>
            </a:r>
            <a:endParaRPr lang="en-US" altLang="zh-CN" sz="1000" dirty="0" smtClean="0">
              <a:solidFill>
                <a:schemeClr val="bg1"/>
              </a:solidFill>
              <a:latin typeface="微软雅黑" panose="020B0503020204020204" pitchFamily="34" charset="-122"/>
              <a:ea typeface="微软雅黑" panose="020B0503020204020204" pitchFamily="34" charset="-122"/>
            </a:endParaRPr>
          </a:p>
          <a:p>
            <a:r>
              <a:rPr sz="800">
                <a:latin typeface="微软雅黑"/>
              </a:rPr>
              <a:t>此框，仅选择文本。</a:t>
            </a:r>
            <a:endParaRPr lang="en-US" altLang="zh-CN" sz="10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par>
                          <p:cTn id="13" fill="hold">
                            <p:stCondLst>
                              <p:cond delay="1000"/>
                            </p:stCondLst>
                            <p:childTnLst>
                              <p:par>
                                <p:cTn id="14" presetID="53" presetClass="entr" presetSubtype="528" fill="hold" grpId="0" nodeType="afterEffect">
                                  <p:stCondLst>
                                    <p:cond delay="0"/>
                                  </p:stCondLst>
                                  <p:iterate type="lt">
                                    <p:tmPct val="10000"/>
                                  </p:iterate>
                                  <p:childTnLst>
                                    <p:set>
                                      <p:cBhvr>
                                        <p:cTn id="15" dur="1" fill="hold">
                                          <p:stCondLst>
                                            <p:cond delay="0"/>
                                          </p:stCondLst>
                                        </p:cTn>
                                        <p:tgtEl>
                                          <p:spTgt spid="13"/>
                                        </p:tgtEl>
                                        <p:attrNameLst>
                                          <p:attrName>style.visibility</p:attrName>
                                        </p:attrNameLst>
                                      </p:cBhvr>
                                      <p:to>
                                        <p:strVal val="visible"/>
                                      </p:to>
                                    </p:set>
                                    <p:anim calcmode="lin" valueType="num">
                                      <p:cBhvr>
                                        <p:cTn id="16" dur="1000" fill="hold"/>
                                        <p:tgtEl>
                                          <p:spTgt spid="13"/>
                                        </p:tgtEl>
                                        <p:attrNameLst>
                                          <p:attrName>ppt_w</p:attrName>
                                        </p:attrNameLst>
                                      </p:cBhvr>
                                      <p:tavLst>
                                        <p:tav tm="0">
                                          <p:val>
                                            <p:fltVal val="0"/>
                                          </p:val>
                                        </p:tav>
                                        <p:tav tm="100000">
                                          <p:val>
                                            <p:strVal val="#ppt_w"/>
                                          </p:val>
                                        </p:tav>
                                      </p:tavLst>
                                    </p:anim>
                                    <p:anim calcmode="lin" valueType="num">
                                      <p:cBhvr>
                                        <p:cTn id="17" dur="1000" fill="hold"/>
                                        <p:tgtEl>
                                          <p:spTgt spid="13"/>
                                        </p:tgtEl>
                                        <p:attrNameLst>
                                          <p:attrName>ppt_h</p:attrName>
                                        </p:attrNameLst>
                                      </p:cBhvr>
                                      <p:tavLst>
                                        <p:tav tm="0">
                                          <p:val>
                                            <p:fltVal val="0"/>
                                          </p:val>
                                        </p:tav>
                                        <p:tav tm="100000">
                                          <p:val>
                                            <p:strVal val="#ppt_h"/>
                                          </p:val>
                                        </p:tav>
                                      </p:tavLst>
                                    </p:anim>
                                    <p:animEffect transition="in" filter="fade">
                                      <p:cBhvr>
                                        <p:cTn id="18" dur="1000"/>
                                        <p:tgtEl>
                                          <p:spTgt spid="13"/>
                                        </p:tgtEl>
                                      </p:cBhvr>
                                    </p:animEffect>
                                    <p:anim calcmode="lin" valueType="num">
                                      <p:cBhvr>
                                        <p:cTn id="19" dur="1000" fill="hold"/>
                                        <p:tgtEl>
                                          <p:spTgt spid="13"/>
                                        </p:tgtEl>
                                        <p:attrNameLst>
                                          <p:attrName>ppt_x</p:attrName>
                                        </p:attrNameLst>
                                      </p:cBhvr>
                                      <p:tavLst>
                                        <p:tav tm="0">
                                          <p:val>
                                            <p:fltVal val="0.5"/>
                                          </p:val>
                                        </p:tav>
                                        <p:tav tm="100000">
                                          <p:val>
                                            <p:strVal val="#ppt_x"/>
                                          </p:val>
                                        </p:tav>
                                      </p:tavLst>
                                    </p:anim>
                                    <p:anim calcmode="lin" valueType="num">
                                      <p:cBhvr>
                                        <p:cTn id="20" dur="1000" fill="hold"/>
                                        <p:tgtEl>
                                          <p:spTgt spid="13"/>
                                        </p:tgtEl>
                                        <p:attrNameLst>
                                          <p:attrName>ppt_y</p:attrName>
                                        </p:attrNameLst>
                                      </p:cBhvr>
                                      <p:tavLst>
                                        <p:tav tm="0">
                                          <p:val>
                                            <p:fltVal val="0.5"/>
                                          </p:val>
                                        </p:tav>
                                        <p:tav tm="100000">
                                          <p:val>
                                            <p:strVal val="#ppt_y"/>
                                          </p:val>
                                        </p:tav>
                                      </p:tavLst>
                                    </p:anim>
                                  </p:childTnLst>
                                </p:cTn>
                              </p:par>
                            </p:childTnLst>
                          </p:cTn>
                        </p:par>
                        <p:par>
                          <p:cTn id="21" fill="hold">
                            <p:stCondLst>
                              <p:cond delay="2000"/>
                            </p:stCondLst>
                            <p:childTnLst>
                              <p:par>
                                <p:cTn id="22" presetID="22" presetClass="entr" presetSubtype="8" fill="hold" grpId="0" nodeType="after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wipe(left)">
                                      <p:cBhvr>
                                        <p:cTn id="24"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P spid="13" grpId="0"/>
      <p:bldP spid="1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79"/>
          <p:cNvGrpSpPr/>
          <p:nvPr/>
        </p:nvGrpSpPr>
        <p:grpSpPr>
          <a:xfrm>
            <a:off x="4306959" y="2584098"/>
            <a:ext cx="3883692" cy="2414143"/>
            <a:chOff x="596900" y="1822450"/>
            <a:chExt cx="3259138" cy="2025650"/>
          </a:xfrm>
        </p:grpSpPr>
        <p:grpSp>
          <p:nvGrpSpPr>
            <p:cNvPr id="14" name="Group 4"/>
            <p:cNvGrpSpPr>
              <a:grpSpLocks noChangeAspect="1"/>
            </p:cNvGrpSpPr>
            <p:nvPr/>
          </p:nvGrpSpPr>
          <p:grpSpPr bwMode="auto">
            <a:xfrm>
              <a:off x="596900" y="1822450"/>
              <a:ext cx="3259138" cy="2025650"/>
              <a:chOff x="376" y="1148"/>
              <a:chExt cx="2053" cy="1276"/>
            </a:xfrm>
          </p:grpSpPr>
          <p:sp>
            <p:nvSpPr>
              <p:cNvPr id="1027" name="AutoShape 3"/>
              <p:cNvSpPr>
                <a:spLocks noChangeAspect="1" noChangeArrowheads="1" noTextEdit="1"/>
              </p:cNvSpPr>
              <p:nvPr/>
            </p:nvSpPr>
            <p:spPr bwMode="auto">
              <a:xfrm>
                <a:off x="376" y="1148"/>
                <a:ext cx="2053" cy="1276"/>
              </a:xfrm>
              <a:prstGeom prst="rect">
                <a:avLst/>
              </a:prstGeom>
              <a:noFill/>
              <a:ln w="9525">
                <a:noFill/>
                <a:miter lim="800000"/>
              </a:ln>
            </p:spPr>
            <p:txBody>
              <a:bodyPr vert="horz" wrap="square" lIns="91440" tIns="45720" rIns="91440" bIns="45720" numCol="1" anchor="t" anchorCtr="0" compatLnSpc="1"/>
              <a:lstStyle/>
              <a:p>
                <a:endParaRPr lang="en-US">
                  <a:latin typeface="+mn-ea"/>
                </a:endParaRPr>
              </a:p>
            </p:txBody>
          </p:sp>
          <p:sp>
            <p:nvSpPr>
              <p:cNvPr id="1029" name="Freeform 5"/>
              <p:cNvSpPr/>
              <p:nvPr/>
            </p:nvSpPr>
            <p:spPr bwMode="auto">
              <a:xfrm>
                <a:off x="640" y="1150"/>
                <a:ext cx="1525" cy="1002"/>
              </a:xfrm>
              <a:custGeom>
                <a:avLst/>
                <a:gdLst/>
                <a:ahLst/>
                <a:cxnLst>
                  <a:cxn ang="0">
                    <a:pos x="33" y="0"/>
                  </a:cxn>
                  <a:cxn ang="0">
                    <a:pos x="925" y="0"/>
                  </a:cxn>
                  <a:cxn ang="0">
                    <a:pos x="958" y="33"/>
                  </a:cxn>
                  <a:cxn ang="0">
                    <a:pos x="958" y="596"/>
                  </a:cxn>
                  <a:cxn ang="0">
                    <a:pos x="925" y="629"/>
                  </a:cxn>
                  <a:cxn ang="0">
                    <a:pos x="33" y="629"/>
                  </a:cxn>
                  <a:cxn ang="0">
                    <a:pos x="0" y="596"/>
                  </a:cxn>
                  <a:cxn ang="0">
                    <a:pos x="0" y="33"/>
                  </a:cxn>
                  <a:cxn ang="0">
                    <a:pos x="33" y="0"/>
                  </a:cxn>
                </a:cxnLst>
                <a:rect l="0" t="0" r="r" b="b"/>
                <a:pathLst>
                  <a:path w="958" h="629">
                    <a:moveTo>
                      <a:pt x="33" y="0"/>
                    </a:moveTo>
                    <a:cubicBezTo>
                      <a:pt x="925" y="0"/>
                      <a:pt x="925" y="0"/>
                      <a:pt x="925" y="0"/>
                    </a:cubicBezTo>
                    <a:cubicBezTo>
                      <a:pt x="943" y="0"/>
                      <a:pt x="958" y="15"/>
                      <a:pt x="958" y="33"/>
                    </a:cubicBezTo>
                    <a:cubicBezTo>
                      <a:pt x="958" y="596"/>
                      <a:pt x="958" y="596"/>
                      <a:pt x="958" y="596"/>
                    </a:cubicBezTo>
                    <a:cubicBezTo>
                      <a:pt x="958" y="614"/>
                      <a:pt x="943" y="629"/>
                      <a:pt x="925" y="629"/>
                    </a:cubicBezTo>
                    <a:cubicBezTo>
                      <a:pt x="33" y="629"/>
                      <a:pt x="33" y="629"/>
                      <a:pt x="33" y="629"/>
                    </a:cubicBezTo>
                    <a:cubicBezTo>
                      <a:pt x="15" y="629"/>
                      <a:pt x="0" y="614"/>
                      <a:pt x="0" y="596"/>
                    </a:cubicBezTo>
                    <a:cubicBezTo>
                      <a:pt x="0" y="33"/>
                      <a:pt x="0" y="33"/>
                      <a:pt x="0" y="33"/>
                    </a:cubicBezTo>
                    <a:cubicBezTo>
                      <a:pt x="0" y="15"/>
                      <a:pt x="15" y="0"/>
                      <a:pt x="33" y="0"/>
                    </a:cubicBezTo>
                    <a:close/>
                  </a:path>
                </a:pathLst>
              </a:custGeom>
              <a:solidFill>
                <a:schemeClr val="tx1">
                  <a:lumMod val="65000"/>
                  <a:lumOff val="35000"/>
                </a:schemeClr>
              </a:solidFill>
              <a:ln w="9525">
                <a:noFill/>
                <a:round/>
              </a:ln>
            </p:spPr>
            <p:txBody>
              <a:bodyPr vert="horz" wrap="square" lIns="91440" tIns="45720" rIns="91440" bIns="45720" numCol="1" anchor="t" anchorCtr="0" compatLnSpc="1"/>
              <a:lstStyle/>
              <a:p>
                <a:endParaRPr lang="en-US">
                  <a:latin typeface="+mn-ea"/>
                </a:endParaRPr>
              </a:p>
            </p:txBody>
          </p:sp>
          <p:sp>
            <p:nvSpPr>
              <p:cNvPr id="1030" name="Rectangle 6"/>
              <p:cNvSpPr>
                <a:spLocks noChangeArrowheads="1"/>
              </p:cNvSpPr>
              <p:nvPr/>
            </p:nvSpPr>
            <p:spPr bwMode="auto">
              <a:xfrm>
                <a:off x="720" y="1255"/>
                <a:ext cx="1365" cy="732"/>
              </a:xfrm>
              <a:prstGeom prst="rect">
                <a:avLst/>
              </a:prstGeom>
              <a:solidFill>
                <a:schemeClr val="bg1"/>
              </a:solidFill>
              <a:ln w="9525">
                <a:noFill/>
                <a:miter lim="800000"/>
              </a:ln>
            </p:spPr>
            <p:txBody>
              <a:bodyPr vert="horz" wrap="square" lIns="91440" tIns="45720" rIns="91440" bIns="45720" numCol="1" anchor="t" anchorCtr="0" compatLnSpc="1"/>
              <a:lstStyle/>
              <a:p>
                <a:endParaRPr lang="en-US">
                  <a:latin typeface="+mn-ea"/>
                </a:endParaRPr>
              </a:p>
            </p:txBody>
          </p:sp>
          <p:sp>
            <p:nvSpPr>
              <p:cNvPr id="1031" name="Oval 7"/>
              <p:cNvSpPr>
                <a:spLocks noChangeArrowheads="1"/>
              </p:cNvSpPr>
              <p:nvPr/>
            </p:nvSpPr>
            <p:spPr bwMode="auto">
              <a:xfrm>
                <a:off x="1383" y="1185"/>
                <a:ext cx="39" cy="38"/>
              </a:xfrm>
              <a:prstGeom prst="ellipse">
                <a:avLst/>
              </a:prstGeom>
              <a:solidFill>
                <a:schemeClr val="bg1">
                  <a:lumMod val="85000"/>
                </a:schemeClr>
              </a:solidFill>
              <a:ln w="9525">
                <a:noFill/>
                <a:round/>
              </a:ln>
            </p:spPr>
            <p:txBody>
              <a:bodyPr vert="horz" wrap="square" lIns="91440" tIns="45720" rIns="91440" bIns="45720" numCol="1" anchor="t" anchorCtr="0" compatLnSpc="1"/>
              <a:lstStyle/>
              <a:p>
                <a:endParaRPr lang="en-US">
                  <a:latin typeface="+mn-ea"/>
                </a:endParaRPr>
              </a:p>
            </p:txBody>
          </p:sp>
          <p:sp>
            <p:nvSpPr>
              <p:cNvPr id="1032" name="Rectangle 8"/>
              <p:cNvSpPr>
                <a:spLocks noChangeArrowheads="1"/>
              </p:cNvSpPr>
              <p:nvPr/>
            </p:nvSpPr>
            <p:spPr bwMode="auto">
              <a:xfrm>
                <a:off x="1371" y="2034"/>
                <a:ext cx="63" cy="65"/>
              </a:xfrm>
              <a:prstGeom prst="ellipse">
                <a:avLst/>
              </a:prstGeom>
              <a:solidFill>
                <a:schemeClr val="bg1">
                  <a:lumMod val="85000"/>
                </a:schemeClr>
              </a:solidFill>
              <a:ln w="9525">
                <a:noFill/>
                <a:miter lim="800000"/>
              </a:ln>
            </p:spPr>
            <p:txBody>
              <a:bodyPr vert="horz" wrap="square" lIns="91440" tIns="45720" rIns="91440" bIns="45720" numCol="1" anchor="t" anchorCtr="0" compatLnSpc="1"/>
              <a:lstStyle/>
              <a:p>
                <a:endParaRPr lang="en-US">
                  <a:latin typeface="+mn-ea"/>
                </a:endParaRPr>
              </a:p>
            </p:txBody>
          </p:sp>
          <p:sp>
            <p:nvSpPr>
              <p:cNvPr id="1033" name="Freeform 9"/>
              <p:cNvSpPr/>
              <p:nvPr/>
            </p:nvSpPr>
            <p:spPr bwMode="auto">
              <a:xfrm>
                <a:off x="376" y="2152"/>
                <a:ext cx="2053" cy="173"/>
              </a:xfrm>
              <a:custGeom>
                <a:avLst/>
                <a:gdLst/>
                <a:ahLst/>
                <a:cxnLst>
                  <a:cxn ang="0">
                    <a:pos x="264" y="0"/>
                  </a:cxn>
                  <a:cxn ang="0">
                    <a:pos x="1789" y="0"/>
                  </a:cxn>
                  <a:cxn ang="0">
                    <a:pos x="2053" y="173"/>
                  </a:cxn>
                  <a:cxn ang="0">
                    <a:pos x="0" y="173"/>
                  </a:cxn>
                  <a:cxn ang="0">
                    <a:pos x="264" y="0"/>
                  </a:cxn>
                </a:cxnLst>
                <a:rect l="0" t="0" r="r" b="b"/>
                <a:pathLst>
                  <a:path w="2053" h="173">
                    <a:moveTo>
                      <a:pt x="264" y="0"/>
                    </a:moveTo>
                    <a:lnTo>
                      <a:pt x="1789" y="0"/>
                    </a:lnTo>
                    <a:lnTo>
                      <a:pt x="2053" y="173"/>
                    </a:lnTo>
                    <a:lnTo>
                      <a:pt x="0" y="173"/>
                    </a:lnTo>
                    <a:lnTo>
                      <a:pt x="264" y="0"/>
                    </a:lnTo>
                    <a:close/>
                  </a:path>
                </a:pathLst>
              </a:custGeom>
              <a:solidFill>
                <a:schemeClr val="tx1">
                  <a:lumMod val="75000"/>
                  <a:lumOff val="25000"/>
                </a:schemeClr>
              </a:solidFill>
              <a:ln w="9525">
                <a:noFill/>
                <a:round/>
              </a:ln>
            </p:spPr>
            <p:txBody>
              <a:bodyPr vert="horz" wrap="square" lIns="91440" tIns="45720" rIns="91440" bIns="45720" numCol="1" anchor="t" anchorCtr="0" compatLnSpc="1"/>
              <a:lstStyle/>
              <a:p>
                <a:endParaRPr lang="en-US">
                  <a:latin typeface="+mn-ea"/>
                </a:endParaRPr>
              </a:p>
            </p:txBody>
          </p:sp>
          <p:sp>
            <p:nvSpPr>
              <p:cNvPr id="1034" name="Freeform 10"/>
              <p:cNvSpPr/>
              <p:nvPr/>
            </p:nvSpPr>
            <p:spPr bwMode="auto">
              <a:xfrm>
                <a:off x="376" y="2325"/>
                <a:ext cx="2053" cy="97"/>
              </a:xfrm>
              <a:custGeom>
                <a:avLst/>
                <a:gdLst/>
                <a:ahLst/>
                <a:cxnLst>
                  <a:cxn ang="0">
                    <a:pos x="0" y="0"/>
                  </a:cxn>
                  <a:cxn ang="0">
                    <a:pos x="1290" y="0"/>
                  </a:cxn>
                  <a:cxn ang="0">
                    <a:pos x="1290" y="38"/>
                  </a:cxn>
                  <a:cxn ang="0">
                    <a:pos x="1266" y="61"/>
                  </a:cxn>
                  <a:cxn ang="0">
                    <a:pos x="24" y="61"/>
                  </a:cxn>
                  <a:cxn ang="0">
                    <a:pos x="0" y="38"/>
                  </a:cxn>
                  <a:cxn ang="0">
                    <a:pos x="0" y="0"/>
                  </a:cxn>
                </a:cxnLst>
                <a:rect l="0" t="0" r="r" b="b"/>
                <a:pathLst>
                  <a:path w="1290" h="61">
                    <a:moveTo>
                      <a:pt x="0" y="0"/>
                    </a:moveTo>
                    <a:cubicBezTo>
                      <a:pt x="1290" y="0"/>
                      <a:pt x="1290" y="0"/>
                      <a:pt x="1290" y="0"/>
                    </a:cubicBezTo>
                    <a:cubicBezTo>
                      <a:pt x="1290" y="38"/>
                      <a:pt x="1290" y="38"/>
                      <a:pt x="1290" y="38"/>
                    </a:cubicBezTo>
                    <a:cubicBezTo>
                      <a:pt x="1290" y="51"/>
                      <a:pt x="1280" y="61"/>
                      <a:pt x="1266" y="61"/>
                    </a:cubicBezTo>
                    <a:cubicBezTo>
                      <a:pt x="24" y="61"/>
                      <a:pt x="24" y="61"/>
                      <a:pt x="24" y="61"/>
                    </a:cubicBezTo>
                    <a:cubicBezTo>
                      <a:pt x="11" y="61"/>
                      <a:pt x="0" y="51"/>
                      <a:pt x="0" y="38"/>
                    </a:cubicBezTo>
                    <a:lnTo>
                      <a:pt x="0" y="0"/>
                    </a:lnTo>
                    <a:close/>
                  </a:path>
                </a:pathLst>
              </a:custGeom>
              <a:solidFill>
                <a:schemeClr val="tx1">
                  <a:lumMod val="75000"/>
                  <a:lumOff val="25000"/>
                </a:schemeClr>
              </a:solidFill>
              <a:ln w="9525">
                <a:noFill/>
                <a:round/>
              </a:ln>
            </p:spPr>
            <p:txBody>
              <a:bodyPr vert="horz" wrap="square" lIns="91440" tIns="45720" rIns="91440" bIns="45720" numCol="1" anchor="t" anchorCtr="0" compatLnSpc="1"/>
              <a:lstStyle/>
              <a:p>
                <a:endParaRPr lang="en-US">
                  <a:latin typeface="+mn-ea"/>
                </a:endParaRPr>
              </a:p>
            </p:txBody>
          </p:sp>
          <p:sp>
            <p:nvSpPr>
              <p:cNvPr id="1035" name="Rectangle 11"/>
              <p:cNvSpPr>
                <a:spLocks noChangeArrowheads="1"/>
              </p:cNvSpPr>
              <p:nvPr/>
            </p:nvSpPr>
            <p:spPr bwMode="auto">
              <a:xfrm>
                <a:off x="1196" y="2376"/>
                <a:ext cx="413" cy="27"/>
              </a:xfrm>
              <a:prstGeom prst="roundRect">
                <a:avLst/>
              </a:prstGeom>
              <a:solidFill>
                <a:srgbClr val="707071"/>
              </a:solidFill>
              <a:ln w="9525">
                <a:noFill/>
                <a:miter lim="800000"/>
              </a:ln>
            </p:spPr>
            <p:txBody>
              <a:bodyPr vert="horz" wrap="square" lIns="91440" tIns="45720" rIns="91440" bIns="45720" numCol="1" anchor="t" anchorCtr="0" compatLnSpc="1"/>
              <a:lstStyle/>
              <a:p>
                <a:endParaRPr lang="en-US">
                  <a:latin typeface="+mn-ea"/>
                </a:endParaRPr>
              </a:p>
            </p:txBody>
          </p:sp>
          <p:sp>
            <p:nvSpPr>
              <p:cNvPr id="1036" name="Rectangle 12"/>
              <p:cNvSpPr>
                <a:spLocks noChangeArrowheads="1"/>
              </p:cNvSpPr>
              <p:nvPr/>
            </p:nvSpPr>
            <p:spPr bwMode="auto">
              <a:xfrm>
                <a:off x="376" y="2325"/>
                <a:ext cx="2053" cy="30"/>
              </a:xfrm>
              <a:prstGeom prst="rect">
                <a:avLst/>
              </a:prstGeom>
              <a:solidFill>
                <a:schemeClr val="bg1">
                  <a:lumMod val="85000"/>
                </a:schemeClr>
              </a:solidFill>
              <a:ln w="9525">
                <a:noFill/>
                <a:miter lim="800000"/>
              </a:ln>
            </p:spPr>
            <p:txBody>
              <a:bodyPr vert="horz" wrap="square" lIns="91440" tIns="45720" rIns="91440" bIns="45720" numCol="1" anchor="t" anchorCtr="0" compatLnSpc="1"/>
              <a:lstStyle/>
              <a:p>
                <a:endParaRPr lang="en-US">
                  <a:latin typeface="+mn-ea"/>
                </a:endParaRPr>
              </a:p>
            </p:txBody>
          </p:sp>
        </p:grpSp>
        <p:sp>
          <p:nvSpPr>
            <p:cNvPr id="70" name="Freeform 69"/>
            <p:cNvSpPr/>
            <p:nvPr/>
          </p:nvSpPr>
          <p:spPr>
            <a:xfrm>
              <a:off x="1777224" y="2121054"/>
              <a:ext cx="900552" cy="900552"/>
            </a:xfrm>
            <a:custGeom>
              <a:avLst/>
              <a:gdLst>
                <a:gd name="connsiteX0" fmla="*/ 0 w 1293577"/>
                <a:gd name="connsiteY0" fmla="*/ 646789 h 1293577"/>
                <a:gd name="connsiteX1" fmla="*/ 189441 w 1293577"/>
                <a:gd name="connsiteY1" fmla="*/ 189440 h 1293577"/>
                <a:gd name="connsiteX2" fmla="*/ 646790 w 1293577"/>
                <a:gd name="connsiteY2" fmla="*/ 1 h 1293577"/>
                <a:gd name="connsiteX3" fmla="*/ 1104139 w 1293577"/>
                <a:gd name="connsiteY3" fmla="*/ 189442 h 1293577"/>
                <a:gd name="connsiteX4" fmla="*/ 1293578 w 1293577"/>
                <a:gd name="connsiteY4" fmla="*/ 646791 h 1293577"/>
                <a:gd name="connsiteX5" fmla="*/ 1104138 w 1293577"/>
                <a:gd name="connsiteY5" fmla="*/ 1104140 h 1293577"/>
                <a:gd name="connsiteX6" fmla="*/ 646789 w 1293577"/>
                <a:gd name="connsiteY6" fmla="*/ 1293580 h 1293577"/>
                <a:gd name="connsiteX7" fmla="*/ 189440 w 1293577"/>
                <a:gd name="connsiteY7" fmla="*/ 1104139 h 1293577"/>
                <a:gd name="connsiteX8" fmla="*/ 0 w 1293577"/>
                <a:gd name="connsiteY8" fmla="*/ 646790 h 1293577"/>
                <a:gd name="connsiteX9" fmla="*/ 0 w 1293577"/>
                <a:gd name="connsiteY9" fmla="*/ 646789 h 1293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93577" h="1293577">
                  <a:moveTo>
                    <a:pt x="0" y="646789"/>
                  </a:moveTo>
                  <a:cubicBezTo>
                    <a:pt x="0" y="475250"/>
                    <a:pt x="68144" y="310737"/>
                    <a:pt x="189441" y="189440"/>
                  </a:cubicBezTo>
                  <a:cubicBezTo>
                    <a:pt x="310738" y="68144"/>
                    <a:pt x="475251" y="0"/>
                    <a:pt x="646790" y="1"/>
                  </a:cubicBezTo>
                  <a:cubicBezTo>
                    <a:pt x="818329" y="1"/>
                    <a:pt x="982842" y="68145"/>
                    <a:pt x="1104139" y="189442"/>
                  </a:cubicBezTo>
                  <a:cubicBezTo>
                    <a:pt x="1225435" y="310739"/>
                    <a:pt x="1293579" y="475252"/>
                    <a:pt x="1293578" y="646791"/>
                  </a:cubicBezTo>
                  <a:cubicBezTo>
                    <a:pt x="1293578" y="818330"/>
                    <a:pt x="1225434" y="982844"/>
                    <a:pt x="1104138" y="1104140"/>
                  </a:cubicBezTo>
                  <a:cubicBezTo>
                    <a:pt x="982841" y="1225436"/>
                    <a:pt x="818328" y="1293580"/>
                    <a:pt x="646789" y="1293580"/>
                  </a:cubicBezTo>
                  <a:cubicBezTo>
                    <a:pt x="475250" y="1293580"/>
                    <a:pt x="310736" y="1225436"/>
                    <a:pt x="189440" y="1104139"/>
                  </a:cubicBezTo>
                  <a:cubicBezTo>
                    <a:pt x="68144" y="982842"/>
                    <a:pt x="0" y="818329"/>
                    <a:pt x="0" y="646790"/>
                  </a:cubicBezTo>
                  <a:lnTo>
                    <a:pt x="0" y="646789"/>
                  </a:lnTo>
                  <a:close/>
                </a:path>
              </a:pathLst>
            </a:custGeom>
            <a:solidFill>
              <a:schemeClr val="tx1">
                <a:lumMod val="65000"/>
                <a:lumOff val="3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26270" tIns="365760" rIns="226270" bIns="226270" numCol="1" spcCol="1270" anchor="b" anchorCtr="0">
              <a:noAutofit/>
            </a:bodyPr>
            <a:lstStyle/>
            <a:p>
              <a:pPr algn="ctr" defTabSz="1718310">
                <a:lnSpc>
                  <a:spcPct val="90000"/>
                </a:lnSpc>
                <a:spcBef>
                  <a:spcPct val="0"/>
                </a:spcBef>
                <a:spcAft>
                  <a:spcPct val="35000"/>
                </a:spcAft>
              </a:pPr>
              <a:endParaRPr lang="en-US" sz="3200" dirty="0">
                <a:latin typeface="+mn-ea"/>
              </a:endParaRPr>
            </a:p>
          </p:txBody>
        </p:sp>
      </p:grpSp>
      <p:grpSp>
        <p:nvGrpSpPr>
          <p:cNvPr id="68" name="Group 67"/>
          <p:cNvGrpSpPr/>
          <p:nvPr/>
        </p:nvGrpSpPr>
        <p:grpSpPr>
          <a:xfrm>
            <a:off x="6220879" y="1853823"/>
            <a:ext cx="2869502" cy="3765437"/>
            <a:chOff x="4551052" y="1390367"/>
            <a:chExt cx="2152407" cy="2824078"/>
          </a:xfrm>
        </p:grpSpPr>
        <p:cxnSp>
          <p:nvCxnSpPr>
            <p:cNvPr id="75" name="Elbow Connector 74"/>
            <p:cNvCxnSpPr/>
            <p:nvPr/>
          </p:nvCxnSpPr>
          <p:spPr>
            <a:xfrm rot="10800000" flipV="1">
              <a:off x="4551052" y="1390367"/>
              <a:ext cx="2146058" cy="317277"/>
            </a:xfrm>
            <a:prstGeom prst="bentConnector3">
              <a:avLst>
                <a:gd name="adj1" fmla="val 99710"/>
              </a:avLst>
            </a:prstGeom>
            <a:ln w="19050">
              <a:solidFill>
                <a:schemeClr val="tx1">
                  <a:lumMod val="65000"/>
                  <a:lumOff val="35000"/>
                </a:schemeClr>
              </a:solidFill>
              <a:prstDash val="sysDot"/>
              <a:tailEnd type="ova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flipH="1">
              <a:off x="5896963" y="2328622"/>
              <a:ext cx="806496" cy="0"/>
            </a:xfrm>
            <a:prstGeom prst="line">
              <a:avLst/>
            </a:prstGeom>
            <a:ln w="19050">
              <a:solidFill>
                <a:schemeClr val="tx1">
                  <a:lumMod val="65000"/>
                  <a:lumOff val="35000"/>
                </a:schemeClr>
              </a:solidFill>
              <a:prstDash val="sysDot"/>
              <a:tailEnd type="ova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flipH="1">
              <a:off x="5896963" y="3275734"/>
              <a:ext cx="806496" cy="0"/>
            </a:xfrm>
            <a:prstGeom prst="line">
              <a:avLst/>
            </a:prstGeom>
            <a:ln w="19050">
              <a:solidFill>
                <a:schemeClr val="tx1">
                  <a:lumMod val="65000"/>
                  <a:lumOff val="35000"/>
                </a:schemeClr>
              </a:solidFill>
              <a:prstDash val="sysDot"/>
              <a:tailEnd type="oval"/>
            </a:ln>
          </p:spPr>
          <p:style>
            <a:lnRef idx="1">
              <a:schemeClr val="accent1"/>
            </a:lnRef>
            <a:fillRef idx="0">
              <a:schemeClr val="accent1"/>
            </a:fillRef>
            <a:effectRef idx="0">
              <a:schemeClr val="accent1"/>
            </a:effectRef>
            <a:fontRef idx="minor">
              <a:schemeClr val="tx1"/>
            </a:fontRef>
          </p:style>
        </p:cxnSp>
        <p:cxnSp>
          <p:nvCxnSpPr>
            <p:cNvPr id="86" name="Elbow Connector 85"/>
            <p:cNvCxnSpPr/>
            <p:nvPr/>
          </p:nvCxnSpPr>
          <p:spPr>
            <a:xfrm rot="10800000">
              <a:off x="4551052" y="3897168"/>
              <a:ext cx="2146058" cy="317277"/>
            </a:xfrm>
            <a:prstGeom prst="bentConnector3">
              <a:avLst>
                <a:gd name="adj1" fmla="val 99710"/>
              </a:avLst>
            </a:prstGeom>
            <a:ln w="19050">
              <a:solidFill>
                <a:schemeClr val="tx1">
                  <a:lumMod val="65000"/>
                  <a:lumOff val="35000"/>
                </a:schemeClr>
              </a:solidFill>
              <a:prstDash val="sysDot"/>
              <a:tailEnd type="oval"/>
            </a:ln>
          </p:spPr>
          <p:style>
            <a:lnRef idx="1">
              <a:schemeClr val="accent1"/>
            </a:lnRef>
            <a:fillRef idx="0">
              <a:schemeClr val="accent1"/>
            </a:fillRef>
            <a:effectRef idx="0">
              <a:schemeClr val="accent1"/>
            </a:effectRef>
            <a:fontRef idx="minor">
              <a:schemeClr val="tx1"/>
            </a:fontRef>
          </p:style>
        </p:cxnSp>
      </p:grpSp>
      <p:grpSp>
        <p:nvGrpSpPr>
          <p:cNvPr id="87" name="Group 86"/>
          <p:cNvGrpSpPr/>
          <p:nvPr/>
        </p:nvGrpSpPr>
        <p:grpSpPr>
          <a:xfrm>
            <a:off x="9086149" y="1447436"/>
            <a:ext cx="2461810" cy="795557"/>
            <a:chOff x="6815499" y="1085577"/>
            <a:chExt cx="1846598" cy="596668"/>
          </a:xfrm>
        </p:grpSpPr>
        <p:sp>
          <p:nvSpPr>
            <p:cNvPr id="53" name="Freeform 52"/>
            <p:cNvSpPr>
              <a:spLocks noChangeAspect="1"/>
            </p:cNvSpPr>
            <p:nvPr/>
          </p:nvSpPr>
          <p:spPr>
            <a:xfrm>
              <a:off x="6815499" y="1085577"/>
              <a:ext cx="596668" cy="596668"/>
            </a:xfrm>
            <a:custGeom>
              <a:avLst/>
              <a:gdLst>
                <a:gd name="connsiteX0" fmla="*/ 0 w 852383"/>
                <a:gd name="connsiteY0" fmla="*/ 426192 h 852383"/>
                <a:gd name="connsiteX1" fmla="*/ 124829 w 852383"/>
                <a:gd name="connsiteY1" fmla="*/ 124829 h 852383"/>
                <a:gd name="connsiteX2" fmla="*/ 426193 w 852383"/>
                <a:gd name="connsiteY2" fmla="*/ 1 h 852383"/>
                <a:gd name="connsiteX3" fmla="*/ 727556 w 852383"/>
                <a:gd name="connsiteY3" fmla="*/ 124830 h 852383"/>
                <a:gd name="connsiteX4" fmla="*/ 852384 w 852383"/>
                <a:gd name="connsiteY4" fmla="*/ 426194 h 852383"/>
                <a:gd name="connsiteX5" fmla="*/ 727555 w 852383"/>
                <a:gd name="connsiteY5" fmla="*/ 727557 h 852383"/>
                <a:gd name="connsiteX6" fmla="*/ 426192 w 852383"/>
                <a:gd name="connsiteY6" fmla="*/ 852386 h 852383"/>
                <a:gd name="connsiteX7" fmla="*/ 124829 w 852383"/>
                <a:gd name="connsiteY7" fmla="*/ 727557 h 852383"/>
                <a:gd name="connsiteX8" fmla="*/ 1 w 852383"/>
                <a:gd name="connsiteY8" fmla="*/ 426194 h 852383"/>
                <a:gd name="connsiteX9" fmla="*/ 0 w 852383"/>
                <a:gd name="connsiteY9" fmla="*/ 426192 h 852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52383" h="852383">
                  <a:moveTo>
                    <a:pt x="0" y="426192"/>
                  </a:moveTo>
                  <a:cubicBezTo>
                    <a:pt x="0" y="313159"/>
                    <a:pt x="44903" y="204755"/>
                    <a:pt x="124829" y="124829"/>
                  </a:cubicBezTo>
                  <a:cubicBezTo>
                    <a:pt x="204756" y="44903"/>
                    <a:pt x="313159" y="0"/>
                    <a:pt x="426193" y="1"/>
                  </a:cubicBezTo>
                  <a:cubicBezTo>
                    <a:pt x="539226" y="1"/>
                    <a:pt x="647630" y="44904"/>
                    <a:pt x="727556" y="124830"/>
                  </a:cubicBezTo>
                  <a:cubicBezTo>
                    <a:pt x="807482" y="204757"/>
                    <a:pt x="852385" y="313160"/>
                    <a:pt x="852384" y="426194"/>
                  </a:cubicBezTo>
                  <a:cubicBezTo>
                    <a:pt x="852384" y="539227"/>
                    <a:pt x="807482" y="647631"/>
                    <a:pt x="727555" y="727557"/>
                  </a:cubicBezTo>
                  <a:cubicBezTo>
                    <a:pt x="647628" y="807484"/>
                    <a:pt x="539225" y="852386"/>
                    <a:pt x="426192" y="852386"/>
                  </a:cubicBezTo>
                  <a:cubicBezTo>
                    <a:pt x="313159" y="852386"/>
                    <a:pt x="204755" y="807484"/>
                    <a:pt x="124829" y="727557"/>
                  </a:cubicBezTo>
                  <a:cubicBezTo>
                    <a:pt x="44903" y="647630"/>
                    <a:pt x="0" y="539227"/>
                    <a:pt x="1" y="426194"/>
                  </a:cubicBezTo>
                  <a:cubicBezTo>
                    <a:pt x="1" y="426193"/>
                    <a:pt x="0" y="426193"/>
                    <a:pt x="0" y="426192"/>
                  </a:cubicBezTo>
                  <a:close/>
                </a:path>
              </a:pathLst>
            </a:custGeom>
            <a:solidFill>
              <a:schemeClr val="tx2">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8959" tIns="148959" rIns="148959" bIns="148959" numCol="1" spcCol="1270" anchor="ctr" anchorCtr="0">
              <a:noAutofit/>
            </a:bodyPr>
            <a:lstStyle/>
            <a:p>
              <a:pPr algn="ctr" defTabSz="1125855">
                <a:lnSpc>
                  <a:spcPct val="90000"/>
                </a:lnSpc>
                <a:spcBef>
                  <a:spcPct val="0"/>
                </a:spcBef>
                <a:spcAft>
                  <a:spcPct val="35000"/>
                </a:spcAft>
              </a:pPr>
              <a:endParaRPr lang="en-US" sz="3200" dirty="0">
                <a:latin typeface="+mn-ea"/>
              </a:endParaRPr>
            </a:p>
          </p:txBody>
        </p:sp>
        <p:sp>
          <p:nvSpPr>
            <p:cNvPr id="57" name="Text Placeholder 3"/>
            <p:cNvSpPr txBox="1"/>
            <p:nvPr/>
          </p:nvSpPr>
          <p:spPr>
            <a:xfrm>
              <a:off x="7412167" y="1236139"/>
              <a:ext cx="1249930" cy="246221"/>
            </a:xfrm>
            <a:prstGeom prst="rect">
              <a:avLst/>
            </a:prstGeom>
          </p:spPr>
          <p:txBody>
            <a:bodyPr wrap="squar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sz="1900" b="1">
                  <a:solidFill/>
                  <a:latin typeface="+mn-ea"/>
                </a:rPr>
                <a:t>副XX内容 01</a:t>
              </a:r>
              <a:endParaRPr lang="en-US" sz="2100" b="1" dirty="0">
                <a:solidFill>
                  <a:schemeClr val="tx2">
                    <a:lumMod val="75000"/>
                  </a:schemeClr>
                </a:solidFill>
                <a:latin typeface="+mn-ea"/>
              </a:endParaRPr>
            </a:p>
          </p:txBody>
        </p:sp>
      </p:grpSp>
      <p:grpSp>
        <p:nvGrpSpPr>
          <p:cNvPr id="89" name="Group 88"/>
          <p:cNvGrpSpPr/>
          <p:nvPr/>
        </p:nvGrpSpPr>
        <p:grpSpPr>
          <a:xfrm>
            <a:off x="9086149" y="2702460"/>
            <a:ext cx="2461810" cy="795557"/>
            <a:chOff x="6815499" y="2026845"/>
            <a:chExt cx="1846598" cy="596668"/>
          </a:xfrm>
        </p:grpSpPr>
        <p:sp>
          <p:nvSpPr>
            <p:cNvPr id="56" name="Freeform 55"/>
            <p:cNvSpPr>
              <a:spLocks noChangeAspect="1"/>
            </p:cNvSpPr>
            <p:nvPr/>
          </p:nvSpPr>
          <p:spPr>
            <a:xfrm>
              <a:off x="6815499" y="2026845"/>
              <a:ext cx="596668" cy="596668"/>
            </a:xfrm>
            <a:custGeom>
              <a:avLst/>
              <a:gdLst>
                <a:gd name="connsiteX0" fmla="*/ 0 w 852383"/>
                <a:gd name="connsiteY0" fmla="*/ 426192 h 852383"/>
                <a:gd name="connsiteX1" fmla="*/ 124829 w 852383"/>
                <a:gd name="connsiteY1" fmla="*/ 124829 h 852383"/>
                <a:gd name="connsiteX2" fmla="*/ 426193 w 852383"/>
                <a:gd name="connsiteY2" fmla="*/ 1 h 852383"/>
                <a:gd name="connsiteX3" fmla="*/ 727556 w 852383"/>
                <a:gd name="connsiteY3" fmla="*/ 124830 h 852383"/>
                <a:gd name="connsiteX4" fmla="*/ 852384 w 852383"/>
                <a:gd name="connsiteY4" fmla="*/ 426194 h 852383"/>
                <a:gd name="connsiteX5" fmla="*/ 727555 w 852383"/>
                <a:gd name="connsiteY5" fmla="*/ 727557 h 852383"/>
                <a:gd name="connsiteX6" fmla="*/ 426192 w 852383"/>
                <a:gd name="connsiteY6" fmla="*/ 852386 h 852383"/>
                <a:gd name="connsiteX7" fmla="*/ 124829 w 852383"/>
                <a:gd name="connsiteY7" fmla="*/ 727557 h 852383"/>
                <a:gd name="connsiteX8" fmla="*/ 1 w 852383"/>
                <a:gd name="connsiteY8" fmla="*/ 426194 h 852383"/>
                <a:gd name="connsiteX9" fmla="*/ 0 w 852383"/>
                <a:gd name="connsiteY9" fmla="*/ 426192 h 852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52383" h="852383">
                  <a:moveTo>
                    <a:pt x="0" y="426192"/>
                  </a:moveTo>
                  <a:cubicBezTo>
                    <a:pt x="0" y="313159"/>
                    <a:pt x="44903" y="204755"/>
                    <a:pt x="124829" y="124829"/>
                  </a:cubicBezTo>
                  <a:cubicBezTo>
                    <a:pt x="204756" y="44903"/>
                    <a:pt x="313159" y="0"/>
                    <a:pt x="426193" y="1"/>
                  </a:cubicBezTo>
                  <a:cubicBezTo>
                    <a:pt x="539226" y="1"/>
                    <a:pt x="647630" y="44904"/>
                    <a:pt x="727556" y="124830"/>
                  </a:cubicBezTo>
                  <a:cubicBezTo>
                    <a:pt x="807482" y="204757"/>
                    <a:pt x="852385" y="313160"/>
                    <a:pt x="852384" y="426194"/>
                  </a:cubicBezTo>
                  <a:cubicBezTo>
                    <a:pt x="852384" y="539227"/>
                    <a:pt x="807482" y="647631"/>
                    <a:pt x="727555" y="727557"/>
                  </a:cubicBezTo>
                  <a:cubicBezTo>
                    <a:pt x="647628" y="807484"/>
                    <a:pt x="539225" y="852386"/>
                    <a:pt x="426192" y="852386"/>
                  </a:cubicBezTo>
                  <a:cubicBezTo>
                    <a:pt x="313159" y="852386"/>
                    <a:pt x="204755" y="807484"/>
                    <a:pt x="124829" y="727557"/>
                  </a:cubicBezTo>
                  <a:cubicBezTo>
                    <a:pt x="44903" y="647630"/>
                    <a:pt x="0" y="539227"/>
                    <a:pt x="1" y="426194"/>
                  </a:cubicBezTo>
                  <a:cubicBezTo>
                    <a:pt x="1" y="426193"/>
                    <a:pt x="0" y="426193"/>
                    <a:pt x="0" y="426192"/>
                  </a:cubicBezTo>
                  <a:close/>
                </a:path>
              </a:pathLst>
            </a:custGeom>
            <a:solidFill>
              <a:schemeClr val="accent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8959" tIns="148959" rIns="148959" bIns="148959" numCol="1" spcCol="1270" anchor="ctr" anchorCtr="0">
              <a:noAutofit/>
            </a:bodyPr>
            <a:lstStyle/>
            <a:p>
              <a:pPr algn="ctr" defTabSz="1125855">
                <a:lnSpc>
                  <a:spcPct val="90000"/>
                </a:lnSpc>
                <a:spcBef>
                  <a:spcPct val="0"/>
                </a:spcBef>
                <a:spcAft>
                  <a:spcPct val="35000"/>
                </a:spcAft>
              </a:pPr>
              <a:endParaRPr lang="en-US" sz="3200" dirty="0">
                <a:latin typeface="+mn-ea"/>
              </a:endParaRPr>
            </a:p>
          </p:txBody>
        </p:sp>
        <p:sp>
          <p:nvSpPr>
            <p:cNvPr id="58" name="Text Placeholder 3"/>
            <p:cNvSpPr txBox="1"/>
            <p:nvPr/>
          </p:nvSpPr>
          <p:spPr>
            <a:xfrm>
              <a:off x="7412167" y="2204977"/>
              <a:ext cx="1249930" cy="246221"/>
            </a:xfrm>
            <a:prstGeom prst="rect">
              <a:avLst/>
            </a:prstGeom>
          </p:spPr>
          <p:txBody>
            <a:bodyPr wrap="squar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sz="1900" b="1">
                  <a:solidFill/>
                  <a:latin typeface="+mn-ea"/>
                </a:rPr>
                <a:t>副XX内容 02</a:t>
              </a:r>
              <a:endParaRPr lang="en-US" sz="2100" b="1" dirty="0">
                <a:solidFill>
                  <a:schemeClr val="accent3"/>
                </a:solidFill>
                <a:latin typeface="+mn-ea"/>
              </a:endParaRPr>
            </a:p>
          </p:txBody>
        </p:sp>
      </p:grpSp>
      <p:grpSp>
        <p:nvGrpSpPr>
          <p:cNvPr id="92" name="Group 91"/>
          <p:cNvGrpSpPr/>
          <p:nvPr/>
        </p:nvGrpSpPr>
        <p:grpSpPr>
          <a:xfrm>
            <a:off x="9086149" y="3957484"/>
            <a:ext cx="2461810" cy="795557"/>
            <a:chOff x="6815499" y="2968113"/>
            <a:chExt cx="1846598" cy="596668"/>
          </a:xfrm>
        </p:grpSpPr>
        <p:sp>
          <p:nvSpPr>
            <p:cNvPr id="55" name="Freeform 54"/>
            <p:cNvSpPr>
              <a:spLocks noChangeAspect="1"/>
            </p:cNvSpPr>
            <p:nvPr/>
          </p:nvSpPr>
          <p:spPr>
            <a:xfrm>
              <a:off x="6815499" y="2968113"/>
              <a:ext cx="596668" cy="596668"/>
            </a:xfrm>
            <a:custGeom>
              <a:avLst/>
              <a:gdLst>
                <a:gd name="connsiteX0" fmla="*/ 0 w 852383"/>
                <a:gd name="connsiteY0" fmla="*/ 426192 h 852383"/>
                <a:gd name="connsiteX1" fmla="*/ 124829 w 852383"/>
                <a:gd name="connsiteY1" fmla="*/ 124829 h 852383"/>
                <a:gd name="connsiteX2" fmla="*/ 426193 w 852383"/>
                <a:gd name="connsiteY2" fmla="*/ 1 h 852383"/>
                <a:gd name="connsiteX3" fmla="*/ 727556 w 852383"/>
                <a:gd name="connsiteY3" fmla="*/ 124830 h 852383"/>
                <a:gd name="connsiteX4" fmla="*/ 852384 w 852383"/>
                <a:gd name="connsiteY4" fmla="*/ 426194 h 852383"/>
                <a:gd name="connsiteX5" fmla="*/ 727555 w 852383"/>
                <a:gd name="connsiteY5" fmla="*/ 727557 h 852383"/>
                <a:gd name="connsiteX6" fmla="*/ 426192 w 852383"/>
                <a:gd name="connsiteY6" fmla="*/ 852386 h 852383"/>
                <a:gd name="connsiteX7" fmla="*/ 124829 w 852383"/>
                <a:gd name="connsiteY7" fmla="*/ 727557 h 852383"/>
                <a:gd name="connsiteX8" fmla="*/ 1 w 852383"/>
                <a:gd name="connsiteY8" fmla="*/ 426194 h 852383"/>
                <a:gd name="connsiteX9" fmla="*/ 0 w 852383"/>
                <a:gd name="connsiteY9" fmla="*/ 426192 h 852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52383" h="852383">
                  <a:moveTo>
                    <a:pt x="0" y="426192"/>
                  </a:moveTo>
                  <a:cubicBezTo>
                    <a:pt x="0" y="313159"/>
                    <a:pt x="44903" y="204755"/>
                    <a:pt x="124829" y="124829"/>
                  </a:cubicBezTo>
                  <a:cubicBezTo>
                    <a:pt x="204756" y="44903"/>
                    <a:pt x="313159" y="0"/>
                    <a:pt x="426193" y="1"/>
                  </a:cubicBezTo>
                  <a:cubicBezTo>
                    <a:pt x="539226" y="1"/>
                    <a:pt x="647630" y="44904"/>
                    <a:pt x="727556" y="124830"/>
                  </a:cubicBezTo>
                  <a:cubicBezTo>
                    <a:pt x="807482" y="204757"/>
                    <a:pt x="852385" y="313160"/>
                    <a:pt x="852384" y="426194"/>
                  </a:cubicBezTo>
                  <a:cubicBezTo>
                    <a:pt x="852384" y="539227"/>
                    <a:pt x="807482" y="647631"/>
                    <a:pt x="727555" y="727557"/>
                  </a:cubicBezTo>
                  <a:cubicBezTo>
                    <a:pt x="647628" y="807484"/>
                    <a:pt x="539225" y="852386"/>
                    <a:pt x="426192" y="852386"/>
                  </a:cubicBezTo>
                  <a:cubicBezTo>
                    <a:pt x="313159" y="852386"/>
                    <a:pt x="204755" y="807484"/>
                    <a:pt x="124829" y="727557"/>
                  </a:cubicBezTo>
                  <a:cubicBezTo>
                    <a:pt x="44903" y="647630"/>
                    <a:pt x="0" y="539227"/>
                    <a:pt x="1" y="426194"/>
                  </a:cubicBezTo>
                  <a:cubicBezTo>
                    <a:pt x="1" y="426193"/>
                    <a:pt x="0" y="426193"/>
                    <a:pt x="0" y="426192"/>
                  </a:cubicBezTo>
                  <a:close/>
                </a:path>
              </a:pathLst>
            </a:custGeom>
            <a:solidFill>
              <a:schemeClr val="accent4"/>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8959" tIns="148959" rIns="148959" bIns="148959" numCol="1" spcCol="1270" anchor="ctr" anchorCtr="0">
              <a:noAutofit/>
            </a:bodyPr>
            <a:lstStyle/>
            <a:p>
              <a:pPr algn="ctr" defTabSz="1125855">
                <a:lnSpc>
                  <a:spcPct val="90000"/>
                </a:lnSpc>
                <a:spcBef>
                  <a:spcPct val="0"/>
                </a:spcBef>
                <a:spcAft>
                  <a:spcPct val="35000"/>
                </a:spcAft>
              </a:pPr>
              <a:endParaRPr lang="en-US" sz="3200" dirty="0">
                <a:solidFill>
                  <a:schemeClr val="bg1"/>
                </a:solidFill>
                <a:latin typeface="+mn-ea"/>
              </a:endParaRPr>
            </a:p>
          </p:txBody>
        </p:sp>
        <p:sp>
          <p:nvSpPr>
            <p:cNvPr id="60" name="Text Placeholder 3"/>
            <p:cNvSpPr txBox="1"/>
            <p:nvPr/>
          </p:nvSpPr>
          <p:spPr>
            <a:xfrm>
              <a:off x="7412167" y="3152623"/>
              <a:ext cx="1249930" cy="246221"/>
            </a:xfrm>
            <a:prstGeom prst="rect">
              <a:avLst/>
            </a:prstGeom>
          </p:spPr>
          <p:txBody>
            <a:bodyPr wrap="squar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sz="1900" b="1">
                  <a:solidFill/>
                  <a:latin typeface="+mn-ea"/>
                </a:rPr>
                <a:t>副XX内容 03</a:t>
              </a:r>
              <a:endParaRPr lang="en-US" sz="2100" b="1" dirty="0">
                <a:solidFill>
                  <a:schemeClr val="accent4"/>
                </a:solidFill>
                <a:latin typeface="+mn-ea"/>
              </a:endParaRPr>
            </a:p>
          </p:txBody>
        </p:sp>
      </p:grpSp>
      <p:grpSp>
        <p:nvGrpSpPr>
          <p:cNvPr id="94" name="Group 93"/>
          <p:cNvGrpSpPr/>
          <p:nvPr/>
        </p:nvGrpSpPr>
        <p:grpSpPr>
          <a:xfrm>
            <a:off x="9086149" y="5212508"/>
            <a:ext cx="2461810" cy="795557"/>
            <a:chOff x="6815499" y="3909381"/>
            <a:chExt cx="1846598" cy="596668"/>
          </a:xfrm>
        </p:grpSpPr>
        <p:sp>
          <p:nvSpPr>
            <p:cNvPr id="54" name="Freeform 53"/>
            <p:cNvSpPr>
              <a:spLocks noChangeAspect="1"/>
            </p:cNvSpPr>
            <p:nvPr/>
          </p:nvSpPr>
          <p:spPr>
            <a:xfrm>
              <a:off x="6815499" y="3909381"/>
              <a:ext cx="596668" cy="596668"/>
            </a:xfrm>
            <a:custGeom>
              <a:avLst/>
              <a:gdLst>
                <a:gd name="connsiteX0" fmla="*/ 0 w 852383"/>
                <a:gd name="connsiteY0" fmla="*/ 426192 h 852383"/>
                <a:gd name="connsiteX1" fmla="*/ 124829 w 852383"/>
                <a:gd name="connsiteY1" fmla="*/ 124829 h 852383"/>
                <a:gd name="connsiteX2" fmla="*/ 426193 w 852383"/>
                <a:gd name="connsiteY2" fmla="*/ 1 h 852383"/>
                <a:gd name="connsiteX3" fmla="*/ 727556 w 852383"/>
                <a:gd name="connsiteY3" fmla="*/ 124830 h 852383"/>
                <a:gd name="connsiteX4" fmla="*/ 852384 w 852383"/>
                <a:gd name="connsiteY4" fmla="*/ 426194 h 852383"/>
                <a:gd name="connsiteX5" fmla="*/ 727555 w 852383"/>
                <a:gd name="connsiteY5" fmla="*/ 727557 h 852383"/>
                <a:gd name="connsiteX6" fmla="*/ 426192 w 852383"/>
                <a:gd name="connsiteY6" fmla="*/ 852386 h 852383"/>
                <a:gd name="connsiteX7" fmla="*/ 124829 w 852383"/>
                <a:gd name="connsiteY7" fmla="*/ 727557 h 852383"/>
                <a:gd name="connsiteX8" fmla="*/ 1 w 852383"/>
                <a:gd name="connsiteY8" fmla="*/ 426194 h 852383"/>
                <a:gd name="connsiteX9" fmla="*/ 0 w 852383"/>
                <a:gd name="connsiteY9" fmla="*/ 426192 h 852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52383" h="852383">
                  <a:moveTo>
                    <a:pt x="0" y="426192"/>
                  </a:moveTo>
                  <a:cubicBezTo>
                    <a:pt x="0" y="313159"/>
                    <a:pt x="44903" y="204755"/>
                    <a:pt x="124829" y="124829"/>
                  </a:cubicBezTo>
                  <a:cubicBezTo>
                    <a:pt x="204756" y="44903"/>
                    <a:pt x="313159" y="0"/>
                    <a:pt x="426193" y="1"/>
                  </a:cubicBezTo>
                  <a:cubicBezTo>
                    <a:pt x="539226" y="1"/>
                    <a:pt x="647630" y="44904"/>
                    <a:pt x="727556" y="124830"/>
                  </a:cubicBezTo>
                  <a:cubicBezTo>
                    <a:pt x="807482" y="204757"/>
                    <a:pt x="852385" y="313160"/>
                    <a:pt x="852384" y="426194"/>
                  </a:cubicBezTo>
                  <a:cubicBezTo>
                    <a:pt x="852384" y="539227"/>
                    <a:pt x="807482" y="647631"/>
                    <a:pt x="727555" y="727557"/>
                  </a:cubicBezTo>
                  <a:cubicBezTo>
                    <a:pt x="647628" y="807484"/>
                    <a:pt x="539225" y="852386"/>
                    <a:pt x="426192" y="852386"/>
                  </a:cubicBezTo>
                  <a:cubicBezTo>
                    <a:pt x="313159" y="852386"/>
                    <a:pt x="204755" y="807484"/>
                    <a:pt x="124829" y="727557"/>
                  </a:cubicBezTo>
                  <a:cubicBezTo>
                    <a:pt x="44903" y="647630"/>
                    <a:pt x="0" y="539227"/>
                    <a:pt x="1" y="426194"/>
                  </a:cubicBezTo>
                  <a:cubicBezTo>
                    <a:pt x="1" y="426193"/>
                    <a:pt x="0" y="426193"/>
                    <a:pt x="0" y="426192"/>
                  </a:cubicBezTo>
                  <a:close/>
                </a:path>
              </a:pathLst>
            </a:custGeom>
            <a:solidFill>
              <a:schemeClr val="accent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8959" tIns="148959" rIns="148959" bIns="148959" numCol="1" spcCol="1270" anchor="ctr" anchorCtr="0">
              <a:noAutofit/>
            </a:bodyPr>
            <a:lstStyle/>
            <a:p>
              <a:pPr algn="ctr" defTabSz="1125855">
                <a:lnSpc>
                  <a:spcPct val="90000"/>
                </a:lnSpc>
                <a:spcBef>
                  <a:spcPct val="0"/>
                </a:spcBef>
                <a:spcAft>
                  <a:spcPct val="35000"/>
                </a:spcAft>
              </a:pPr>
              <a:endParaRPr lang="en-US" sz="3200" dirty="0">
                <a:latin typeface="+mn-ea"/>
              </a:endParaRPr>
            </a:p>
          </p:txBody>
        </p:sp>
        <p:sp>
          <p:nvSpPr>
            <p:cNvPr id="65" name="Text Placeholder 3"/>
            <p:cNvSpPr txBox="1"/>
            <p:nvPr/>
          </p:nvSpPr>
          <p:spPr>
            <a:xfrm>
              <a:off x="7412167" y="4091335"/>
              <a:ext cx="1249930" cy="246221"/>
            </a:xfrm>
            <a:prstGeom prst="rect">
              <a:avLst/>
            </a:prstGeom>
          </p:spPr>
          <p:txBody>
            <a:bodyPr wrap="squar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sz="1900" b="1">
                  <a:solidFill/>
                  <a:latin typeface="+mn-ea"/>
                </a:rPr>
                <a:t>副XX内容 04</a:t>
              </a:r>
              <a:endParaRPr lang="en-US" sz="2100" b="1" dirty="0">
                <a:solidFill>
                  <a:schemeClr val="accent1"/>
                </a:solidFill>
                <a:latin typeface="+mn-ea"/>
              </a:endParaRPr>
            </a:p>
          </p:txBody>
        </p:sp>
      </p:grpSp>
      <p:grpSp>
        <p:nvGrpSpPr>
          <p:cNvPr id="69" name="Group 68"/>
          <p:cNvGrpSpPr/>
          <p:nvPr/>
        </p:nvGrpSpPr>
        <p:grpSpPr>
          <a:xfrm flipH="1">
            <a:off x="3148906" y="1853823"/>
            <a:ext cx="2869502" cy="3765437"/>
            <a:chOff x="4551052" y="1390367"/>
            <a:chExt cx="2152407" cy="2824078"/>
          </a:xfrm>
        </p:grpSpPr>
        <p:cxnSp>
          <p:nvCxnSpPr>
            <p:cNvPr id="71" name="Elbow Connector 70"/>
            <p:cNvCxnSpPr/>
            <p:nvPr/>
          </p:nvCxnSpPr>
          <p:spPr>
            <a:xfrm rot="10800000" flipV="1">
              <a:off x="4551052" y="1390367"/>
              <a:ext cx="2146058" cy="317277"/>
            </a:xfrm>
            <a:prstGeom prst="bentConnector3">
              <a:avLst>
                <a:gd name="adj1" fmla="val 99710"/>
              </a:avLst>
            </a:prstGeom>
            <a:ln w="19050">
              <a:solidFill>
                <a:schemeClr val="tx1">
                  <a:lumMod val="65000"/>
                  <a:lumOff val="35000"/>
                </a:schemeClr>
              </a:solidFill>
              <a:prstDash val="sysDot"/>
              <a:tailEnd type="ova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flipH="1">
              <a:off x="5896963" y="2328622"/>
              <a:ext cx="806496" cy="0"/>
            </a:xfrm>
            <a:prstGeom prst="line">
              <a:avLst/>
            </a:prstGeom>
            <a:ln w="19050">
              <a:solidFill>
                <a:schemeClr val="tx1">
                  <a:lumMod val="65000"/>
                  <a:lumOff val="35000"/>
                </a:schemeClr>
              </a:solidFill>
              <a:prstDash val="sysDot"/>
              <a:tailEnd type="ova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flipH="1">
              <a:off x="5896963" y="3275734"/>
              <a:ext cx="806496" cy="0"/>
            </a:xfrm>
            <a:prstGeom prst="line">
              <a:avLst/>
            </a:prstGeom>
            <a:ln w="19050">
              <a:solidFill>
                <a:schemeClr val="tx1">
                  <a:lumMod val="65000"/>
                  <a:lumOff val="35000"/>
                </a:schemeClr>
              </a:solidFill>
              <a:prstDash val="sysDot"/>
              <a:tailEnd type="oval"/>
            </a:ln>
          </p:spPr>
          <p:style>
            <a:lnRef idx="1">
              <a:schemeClr val="accent1"/>
            </a:lnRef>
            <a:fillRef idx="0">
              <a:schemeClr val="accent1"/>
            </a:fillRef>
            <a:effectRef idx="0">
              <a:schemeClr val="accent1"/>
            </a:effectRef>
            <a:fontRef idx="minor">
              <a:schemeClr val="tx1"/>
            </a:fontRef>
          </p:style>
        </p:cxnSp>
        <p:cxnSp>
          <p:nvCxnSpPr>
            <p:cNvPr id="74" name="Elbow Connector 73"/>
            <p:cNvCxnSpPr/>
            <p:nvPr/>
          </p:nvCxnSpPr>
          <p:spPr>
            <a:xfrm rot="10800000">
              <a:off x="4551052" y="3897168"/>
              <a:ext cx="2146058" cy="317277"/>
            </a:xfrm>
            <a:prstGeom prst="bentConnector3">
              <a:avLst>
                <a:gd name="adj1" fmla="val 99710"/>
              </a:avLst>
            </a:prstGeom>
            <a:ln w="19050">
              <a:solidFill>
                <a:schemeClr val="tx1">
                  <a:lumMod val="65000"/>
                  <a:lumOff val="35000"/>
                </a:schemeClr>
              </a:solidFill>
              <a:prstDash val="sysDot"/>
              <a:tailEnd type="oval"/>
            </a:ln>
          </p:spPr>
          <p:style>
            <a:lnRef idx="1">
              <a:schemeClr val="accent1"/>
            </a:lnRef>
            <a:fillRef idx="0">
              <a:schemeClr val="accent1"/>
            </a:fillRef>
            <a:effectRef idx="0">
              <a:schemeClr val="accent1"/>
            </a:effectRef>
            <a:fontRef idx="minor">
              <a:schemeClr val="tx1"/>
            </a:fontRef>
          </p:style>
        </p:cxnSp>
      </p:grpSp>
      <p:grpSp>
        <p:nvGrpSpPr>
          <p:cNvPr id="88" name="Group 87"/>
          <p:cNvGrpSpPr/>
          <p:nvPr/>
        </p:nvGrpSpPr>
        <p:grpSpPr>
          <a:xfrm>
            <a:off x="719253" y="1447436"/>
            <a:ext cx="2420762" cy="795557"/>
            <a:chOff x="539510" y="1085577"/>
            <a:chExt cx="1815808" cy="596668"/>
          </a:xfrm>
        </p:grpSpPr>
        <p:sp>
          <p:nvSpPr>
            <p:cNvPr id="76" name="Freeform 75"/>
            <p:cNvSpPr>
              <a:spLocks noChangeAspect="1"/>
            </p:cNvSpPr>
            <p:nvPr/>
          </p:nvSpPr>
          <p:spPr>
            <a:xfrm>
              <a:off x="1758650" y="1085577"/>
              <a:ext cx="596668" cy="596668"/>
            </a:xfrm>
            <a:custGeom>
              <a:avLst/>
              <a:gdLst>
                <a:gd name="connsiteX0" fmla="*/ 0 w 852383"/>
                <a:gd name="connsiteY0" fmla="*/ 426192 h 852383"/>
                <a:gd name="connsiteX1" fmla="*/ 124829 w 852383"/>
                <a:gd name="connsiteY1" fmla="*/ 124829 h 852383"/>
                <a:gd name="connsiteX2" fmla="*/ 426193 w 852383"/>
                <a:gd name="connsiteY2" fmla="*/ 1 h 852383"/>
                <a:gd name="connsiteX3" fmla="*/ 727556 w 852383"/>
                <a:gd name="connsiteY3" fmla="*/ 124830 h 852383"/>
                <a:gd name="connsiteX4" fmla="*/ 852384 w 852383"/>
                <a:gd name="connsiteY4" fmla="*/ 426194 h 852383"/>
                <a:gd name="connsiteX5" fmla="*/ 727555 w 852383"/>
                <a:gd name="connsiteY5" fmla="*/ 727557 h 852383"/>
                <a:gd name="connsiteX6" fmla="*/ 426192 w 852383"/>
                <a:gd name="connsiteY6" fmla="*/ 852386 h 852383"/>
                <a:gd name="connsiteX7" fmla="*/ 124829 w 852383"/>
                <a:gd name="connsiteY7" fmla="*/ 727557 h 852383"/>
                <a:gd name="connsiteX8" fmla="*/ 1 w 852383"/>
                <a:gd name="connsiteY8" fmla="*/ 426194 h 852383"/>
                <a:gd name="connsiteX9" fmla="*/ 0 w 852383"/>
                <a:gd name="connsiteY9" fmla="*/ 426192 h 852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52383" h="852383">
                  <a:moveTo>
                    <a:pt x="0" y="426192"/>
                  </a:moveTo>
                  <a:cubicBezTo>
                    <a:pt x="0" y="313159"/>
                    <a:pt x="44903" y="204755"/>
                    <a:pt x="124829" y="124829"/>
                  </a:cubicBezTo>
                  <a:cubicBezTo>
                    <a:pt x="204756" y="44903"/>
                    <a:pt x="313159" y="0"/>
                    <a:pt x="426193" y="1"/>
                  </a:cubicBezTo>
                  <a:cubicBezTo>
                    <a:pt x="539226" y="1"/>
                    <a:pt x="647630" y="44904"/>
                    <a:pt x="727556" y="124830"/>
                  </a:cubicBezTo>
                  <a:cubicBezTo>
                    <a:pt x="807482" y="204757"/>
                    <a:pt x="852385" y="313160"/>
                    <a:pt x="852384" y="426194"/>
                  </a:cubicBezTo>
                  <a:cubicBezTo>
                    <a:pt x="852384" y="539227"/>
                    <a:pt x="807482" y="647631"/>
                    <a:pt x="727555" y="727557"/>
                  </a:cubicBezTo>
                  <a:cubicBezTo>
                    <a:pt x="647628" y="807484"/>
                    <a:pt x="539225" y="852386"/>
                    <a:pt x="426192" y="852386"/>
                  </a:cubicBezTo>
                  <a:cubicBezTo>
                    <a:pt x="313159" y="852386"/>
                    <a:pt x="204755" y="807484"/>
                    <a:pt x="124829" y="727557"/>
                  </a:cubicBezTo>
                  <a:cubicBezTo>
                    <a:pt x="44903" y="647630"/>
                    <a:pt x="0" y="539227"/>
                    <a:pt x="1" y="426194"/>
                  </a:cubicBezTo>
                  <a:cubicBezTo>
                    <a:pt x="1" y="426193"/>
                    <a:pt x="0" y="426193"/>
                    <a:pt x="0" y="426192"/>
                  </a:cubicBezTo>
                  <a:close/>
                </a:path>
              </a:pathLst>
            </a:custGeom>
            <a:solidFill>
              <a:schemeClr val="accent4">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8959" tIns="148959" rIns="148959" bIns="148959" numCol="1" spcCol="1270" anchor="ctr" anchorCtr="0">
              <a:noAutofit/>
            </a:bodyPr>
            <a:lstStyle/>
            <a:p>
              <a:pPr algn="ctr" defTabSz="1125855">
                <a:lnSpc>
                  <a:spcPct val="90000"/>
                </a:lnSpc>
                <a:spcBef>
                  <a:spcPct val="0"/>
                </a:spcBef>
                <a:spcAft>
                  <a:spcPct val="35000"/>
                </a:spcAft>
              </a:pPr>
              <a:endParaRPr lang="en-US" sz="3200" dirty="0">
                <a:latin typeface="+mn-ea"/>
              </a:endParaRPr>
            </a:p>
          </p:txBody>
        </p:sp>
        <p:sp>
          <p:nvSpPr>
            <p:cNvPr id="80" name="Text Placeholder 3"/>
            <p:cNvSpPr txBox="1"/>
            <p:nvPr/>
          </p:nvSpPr>
          <p:spPr>
            <a:xfrm>
              <a:off x="539510" y="1236139"/>
              <a:ext cx="1249930" cy="246221"/>
            </a:xfrm>
            <a:prstGeom prst="rect">
              <a:avLst/>
            </a:prstGeom>
          </p:spPr>
          <p:txBody>
            <a:bodyPr wrap="squar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sz="1900" b="1">
                  <a:solidFill/>
                  <a:latin typeface="+mn-ea"/>
                </a:rPr>
                <a:t>副XX内容 01</a:t>
              </a:r>
              <a:endParaRPr lang="en-US" sz="2100" b="1" dirty="0">
                <a:solidFill>
                  <a:schemeClr val="accent4"/>
                </a:solidFill>
                <a:latin typeface="+mn-ea"/>
              </a:endParaRPr>
            </a:p>
          </p:txBody>
        </p:sp>
      </p:grpSp>
      <p:grpSp>
        <p:nvGrpSpPr>
          <p:cNvPr id="90" name="Group 89"/>
          <p:cNvGrpSpPr/>
          <p:nvPr/>
        </p:nvGrpSpPr>
        <p:grpSpPr>
          <a:xfrm>
            <a:off x="719253" y="2702460"/>
            <a:ext cx="2420762" cy="795557"/>
            <a:chOff x="539510" y="2026845"/>
            <a:chExt cx="1815808" cy="596668"/>
          </a:xfrm>
        </p:grpSpPr>
        <p:sp>
          <p:nvSpPr>
            <p:cNvPr id="79" name="Freeform 78"/>
            <p:cNvSpPr>
              <a:spLocks noChangeAspect="1"/>
            </p:cNvSpPr>
            <p:nvPr/>
          </p:nvSpPr>
          <p:spPr>
            <a:xfrm>
              <a:off x="1758650" y="2026845"/>
              <a:ext cx="596668" cy="596668"/>
            </a:xfrm>
            <a:custGeom>
              <a:avLst/>
              <a:gdLst>
                <a:gd name="connsiteX0" fmla="*/ 0 w 852383"/>
                <a:gd name="connsiteY0" fmla="*/ 426192 h 852383"/>
                <a:gd name="connsiteX1" fmla="*/ 124829 w 852383"/>
                <a:gd name="connsiteY1" fmla="*/ 124829 h 852383"/>
                <a:gd name="connsiteX2" fmla="*/ 426193 w 852383"/>
                <a:gd name="connsiteY2" fmla="*/ 1 h 852383"/>
                <a:gd name="connsiteX3" fmla="*/ 727556 w 852383"/>
                <a:gd name="connsiteY3" fmla="*/ 124830 h 852383"/>
                <a:gd name="connsiteX4" fmla="*/ 852384 w 852383"/>
                <a:gd name="connsiteY4" fmla="*/ 426194 h 852383"/>
                <a:gd name="connsiteX5" fmla="*/ 727555 w 852383"/>
                <a:gd name="connsiteY5" fmla="*/ 727557 h 852383"/>
                <a:gd name="connsiteX6" fmla="*/ 426192 w 852383"/>
                <a:gd name="connsiteY6" fmla="*/ 852386 h 852383"/>
                <a:gd name="connsiteX7" fmla="*/ 124829 w 852383"/>
                <a:gd name="connsiteY7" fmla="*/ 727557 h 852383"/>
                <a:gd name="connsiteX8" fmla="*/ 1 w 852383"/>
                <a:gd name="connsiteY8" fmla="*/ 426194 h 852383"/>
                <a:gd name="connsiteX9" fmla="*/ 0 w 852383"/>
                <a:gd name="connsiteY9" fmla="*/ 426192 h 852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52383" h="852383">
                  <a:moveTo>
                    <a:pt x="0" y="426192"/>
                  </a:moveTo>
                  <a:cubicBezTo>
                    <a:pt x="0" y="313159"/>
                    <a:pt x="44903" y="204755"/>
                    <a:pt x="124829" y="124829"/>
                  </a:cubicBezTo>
                  <a:cubicBezTo>
                    <a:pt x="204756" y="44903"/>
                    <a:pt x="313159" y="0"/>
                    <a:pt x="426193" y="1"/>
                  </a:cubicBezTo>
                  <a:cubicBezTo>
                    <a:pt x="539226" y="1"/>
                    <a:pt x="647630" y="44904"/>
                    <a:pt x="727556" y="124830"/>
                  </a:cubicBezTo>
                  <a:cubicBezTo>
                    <a:pt x="807482" y="204757"/>
                    <a:pt x="852385" y="313160"/>
                    <a:pt x="852384" y="426194"/>
                  </a:cubicBezTo>
                  <a:cubicBezTo>
                    <a:pt x="852384" y="539227"/>
                    <a:pt x="807482" y="647631"/>
                    <a:pt x="727555" y="727557"/>
                  </a:cubicBezTo>
                  <a:cubicBezTo>
                    <a:pt x="647628" y="807484"/>
                    <a:pt x="539225" y="852386"/>
                    <a:pt x="426192" y="852386"/>
                  </a:cubicBezTo>
                  <a:cubicBezTo>
                    <a:pt x="313159" y="852386"/>
                    <a:pt x="204755" y="807484"/>
                    <a:pt x="124829" y="727557"/>
                  </a:cubicBezTo>
                  <a:cubicBezTo>
                    <a:pt x="44903" y="647630"/>
                    <a:pt x="0" y="539227"/>
                    <a:pt x="1" y="426194"/>
                  </a:cubicBezTo>
                  <a:cubicBezTo>
                    <a:pt x="1" y="426193"/>
                    <a:pt x="0" y="426193"/>
                    <a:pt x="0" y="426192"/>
                  </a:cubicBezTo>
                  <a:close/>
                </a:path>
              </a:pathLst>
            </a:custGeom>
            <a:solidFill>
              <a:schemeClr val="accent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8959" tIns="148959" rIns="148959" bIns="148959" numCol="1" spcCol="1270" anchor="ctr" anchorCtr="0">
              <a:noAutofit/>
            </a:bodyPr>
            <a:lstStyle/>
            <a:p>
              <a:pPr algn="ctr" defTabSz="1125855">
                <a:lnSpc>
                  <a:spcPct val="90000"/>
                </a:lnSpc>
                <a:spcBef>
                  <a:spcPct val="0"/>
                </a:spcBef>
                <a:spcAft>
                  <a:spcPct val="35000"/>
                </a:spcAft>
              </a:pPr>
              <a:endParaRPr lang="en-US" sz="3200" dirty="0">
                <a:latin typeface="+mn-ea"/>
              </a:endParaRPr>
            </a:p>
          </p:txBody>
        </p:sp>
        <p:sp>
          <p:nvSpPr>
            <p:cNvPr id="81" name="Text Placeholder 3"/>
            <p:cNvSpPr txBox="1"/>
            <p:nvPr/>
          </p:nvSpPr>
          <p:spPr>
            <a:xfrm>
              <a:off x="539510" y="2204977"/>
              <a:ext cx="1249930" cy="246221"/>
            </a:xfrm>
            <a:prstGeom prst="rect">
              <a:avLst/>
            </a:prstGeom>
          </p:spPr>
          <p:txBody>
            <a:bodyPr wrap="squar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sz="1900" b="1">
                  <a:solidFill/>
                  <a:latin typeface="+mn-ea"/>
                </a:rPr>
                <a:t>副XX内容 02</a:t>
              </a:r>
              <a:endParaRPr lang="en-US" sz="2100" b="1" dirty="0">
                <a:solidFill>
                  <a:schemeClr val="accent1"/>
                </a:solidFill>
                <a:latin typeface="+mn-ea"/>
              </a:endParaRPr>
            </a:p>
          </p:txBody>
        </p:sp>
      </p:grpSp>
      <p:grpSp>
        <p:nvGrpSpPr>
          <p:cNvPr id="91" name="Group 90"/>
          <p:cNvGrpSpPr/>
          <p:nvPr/>
        </p:nvGrpSpPr>
        <p:grpSpPr>
          <a:xfrm>
            <a:off x="719253" y="3957484"/>
            <a:ext cx="2420762" cy="795557"/>
            <a:chOff x="539510" y="2968113"/>
            <a:chExt cx="1815808" cy="596668"/>
          </a:xfrm>
        </p:grpSpPr>
        <p:sp>
          <p:nvSpPr>
            <p:cNvPr id="78" name="Freeform 77"/>
            <p:cNvSpPr>
              <a:spLocks noChangeAspect="1"/>
            </p:cNvSpPr>
            <p:nvPr/>
          </p:nvSpPr>
          <p:spPr>
            <a:xfrm>
              <a:off x="1758650" y="2968113"/>
              <a:ext cx="596668" cy="596668"/>
            </a:xfrm>
            <a:custGeom>
              <a:avLst/>
              <a:gdLst>
                <a:gd name="connsiteX0" fmla="*/ 0 w 852383"/>
                <a:gd name="connsiteY0" fmla="*/ 426192 h 852383"/>
                <a:gd name="connsiteX1" fmla="*/ 124829 w 852383"/>
                <a:gd name="connsiteY1" fmla="*/ 124829 h 852383"/>
                <a:gd name="connsiteX2" fmla="*/ 426193 w 852383"/>
                <a:gd name="connsiteY2" fmla="*/ 1 h 852383"/>
                <a:gd name="connsiteX3" fmla="*/ 727556 w 852383"/>
                <a:gd name="connsiteY3" fmla="*/ 124830 h 852383"/>
                <a:gd name="connsiteX4" fmla="*/ 852384 w 852383"/>
                <a:gd name="connsiteY4" fmla="*/ 426194 h 852383"/>
                <a:gd name="connsiteX5" fmla="*/ 727555 w 852383"/>
                <a:gd name="connsiteY5" fmla="*/ 727557 h 852383"/>
                <a:gd name="connsiteX6" fmla="*/ 426192 w 852383"/>
                <a:gd name="connsiteY6" fmla="*/ 852386 h 852383"/>
                <a:gd name="connsiteX7" fmla="*/ 124829 w 852383"/>
                <a:gd name="connsiteY7" fmla="*/ 727557 h 852383"/>
                <a:gd name="connsiteX8" fmla="*/ 1 w 852383"/>
                <a:gd name="connsiteY8" fmla="*/ 426194 h 852383"/>
                <a:gd name="connsiteX9" fmla="*/ 0 w 852383"/>
                <a:gd name="connsiteY9" fmla="*/ 426192 h 852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52383" h="852383">
                  <a:moveTo>
                    <a:pt x="0" y="426192"/>
                  </a:moveTo>
                  <a:cubicBezTo>
                    <a:pt x="0" y="313159"/>
                    <a:pt x="44903" y="204755"/>
                    <a:pt x="124829" y="124829"/>
                  </a:cubicBezTo>
                  <a:cubicBezTo>
                    <a:pt x="204756" y="44903"/>
                    <a:pt x="313159" y="0"/>
                    <a:pt x="426193" y="1"/>
                  </a:cubicBezTo>
                  <a:cubicBezTo>
                    <a:pt x="539226" y="1"/>
                    <a:pt x="647630" y="44904"/>
                    <a:pt x="727556" y="124830"/>
                  </a:cubicBezTo>
                  <a:cubicBezTo>
                    <a:pt x="807482" y="204757"/>
                    <a:pt x="852385" y="313160"/>
                    <a:pt x="852384" y="426194"/>
                  </a:cubicBezTo>
                  <a:cubicBezTo>
                    <a:pt x="852384" y="539227"/>
                    <a:pt x="807482" y="647631"/>
                    <a:pt x="727555" y="727557"/>
                  </a:cubicBezTo>
                  <a:cubicBezTo>
                    <a:pt x="647628" y="807484"/>
                    <a:pt x="539225" y="852386"/>
                    <a:pt x="426192" y="852386"/>
                  </a:cubicBezTo>
                  <a:cubicBezTo>
                    <a:pt x="313159" y="852386"/>
                    <a:pt x="204755" y="807484"/>
                    <a:pt x="124829" y="727557"/>
                  </a:cubicBezTo>
                  <a:cubicBezTo>
                    <a:pt x="44903" y="647630"/>
                    <a:pt x="0" y="539227"/>
                    <a:pt x="1" y="426194"/>
                  </a:cubicBezTo>
                  <a:cubicBezTo>
                    <a:pt x="1" y="426193"/>
                    <a:pt x="0" y="426193"/>
                    <a:pt x="0" y="426192"/>
                  </a:cubicBezTo>
                  <a:close/>
                </a:path>
              </a:pathLst>
            </a:custGeom>
            <a:solidFill>
              <a:schemeClr val="accent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8959" tIns="148959" rIns="148959" bIns="148959" numCol="1" spcCol="1270" anchor="ctr" anchorCtr="0">
              <a:noAutofit/>
            </a:bodyPr>
            <a:lstStyle/>
            <a:p>
              <a:pPr algn="ctr" defTabSz="1125855">
                <a:lnSpc>
                  <a:spcPct val="90000"/>
                </a:lnSpc>
                <a:spcBef>
                  <a:spcPct val="0"/>
                </a:spcBef>
                <a:spcAft>
                  <a:spcPct val="35000"/>
                </a:spcAft>
              </a:pPr>
              <a:endParaRPr lang="en-US" sz="3200" dirty="0">
                <a:latin typeface="+mn-ea"/>
              </a:endParaRPr>
            </a:p>
          </p:txBody>
        </p:sp>
        <p:sp>
          <p:nvSpPr>
            <p:cNvPr id="82" name="Text Placeholder 3"/>
            <p:cNvSpPr txBox="1"/>
            <p:nvPr/>
          </p:nvSpPr>
          <p:spPr>
            <a:xfrm>
              <a:off x="539510" y="3152623"/>
              <a:ext cx="1249930" cy="246221"/>
            </a:xfrm>
            <a:prstGeom prst="rect">
              <a:avLst/>
            </a:prstGeom>
          </p:spPr>
          <p:txBody>
            <a:bodyPr wrap="squar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sz="1900" b="1">
                  <a:solidFill/>
                  <a:latin typeface="+mn-ea"/>
                </a:rPr>
                <a:t>副XX内容 03</a:t>
              </a:r>
              <a:endParaRPr lang="en-US" sz="2100" b="1" dirty="0">
                <a:solidFill>
                  <a:schemeClr val="accent2"/>
                </a:solidFill>
                <a:latin typeface="+mn-ea"/>
              </a:endParaRPr>
            </a:p>
          </p:txBody>
        </p:sp>
      </p:grpSp>
      <p:grpSp>
        <p:nvGrpSpPr>
          <p:cNvPr id="93" name="Group 92"/>
          <p:cNvGrpSpPr/>
          <p:nvPr/>
        </p:nvGrpSpPr>
        <p:grpSpPr>
          <a:xfrm>
            <a:off x="719253" y="5212508"/>
            <a:ext cx="2420762" cy="795557"/>
            <a:chOff x="539510" y="3909381"/>
            <a:chExt cx="1815808" cy="596668"/>
          </a:xfrm>
        </p:grpSpPr>
        <p:sp>
          <p:nvSpPr>
            <p:cNvPr id="77" name="Freeform 76"/>
            <p:cNvSpPr>
              <a:spLocks noChangeAspect="1"/>
            </p:cNvSpPr>
            <p:nvPr/>
          </p:nvSpPr>
          <p:spPr>
            <a:xfrm>
              <a:off x="1758650" y="3909381"/>
              <a:ext cx="596668" cy="596668"/>
            </a:xfrm>
            <a:custGeom>
              <a:avLst/>
              <a:gdLst>
                <a:gd name="connsiteX0" fmla="*/ 0 w 852383"/>
                <a:gd name="connsiteY0" fmla="*/ 426192 h 852383"/>
                <a:gd name="connsiteX1" fmla="*/ 124829 w 852383"/>
                <a:gd name="connsiteY1" fmla="*/ 124829 h 852383"/>
                <a:gd name="connsiteX2" fmla="*/ 426193 w 852383"/>
                <a:gd name="connsiteY2" fmla="*/ 1 h 852383"/>
                <a:gd name="connsiteX3" fmla="*/ 727556 w 852383"/>
                <a:gd name="connsiteY3" fmla="*/ 124830 h 852383"/>
                <a:gd name="connsiteX4" fmla="*/ 852384 w 852383"/>
                <a:gd name="connsiteY4" fmla="*/ 426194 h 852383"/>
                <a:gd name="connsiteX5" fmla="*/ 727555 w 852383"/>
                <a:gd name="connsiteY5" fmla="*/ 727557 h 852383"/>
                <a:gd name="connsiteX6" fmla="*/ 426192 w 852383"/>
                <a:gd name="connsiteY6" fmla="*/ 852386 h 852383"/>
                <a:gd name="connsiteX7" fmla="*/ 124829 w 852383"/>
                <a:gd name="connsiteY7" fmla="*/ 727557 h 852383"/>
                <a:gd name="connsiteX8" fmla="*/ 1 w 852383"/>
                <a:gd name="connsiteY8" fmla="*/ 426194 h 852383"/>
                <a:gd name="connsiteX9" fmla="*/ 0 w 852383"/>
                <a:gd name="connsiteY9" fmla="*/ 426192 h 852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52383" h="852383">
                  <a:moveTo>
                    <a:pt x="0" y="426192"/>
                  </a:moveTo>
                  <a:cubicBezTo>
                    <a:pt x="0" y="313159"/>
                    <a:pt x="44903" y="204755"/>
                    <a:pt x="124829" y="124829"/>
                  </a:cubicBezTo>
                  <a:cubicBezTo>
                    <a:pt x="204756" y="44903"/>
                    <a:pt x="313159" y="0"/>
                    <a:pt x="426193" y="1"/>
                  </a:cubicBezTo>
                  <a:cubicBezTo>
                    <a:pt x="539226" y="1"/>
                    <a:pt x="647630" y="44904"/>
                    <a:pt x="727556" y="124830"/>
                  </a:cubicBezTo>
                  <a:cubicBezTo>
                    <a:pt x="807482" y="204757"/>
                    <a:pt x="852385" y="313160"/>
                    <a:pt x="852384" y="426194"/>
                  </a:cubicBezTo>
                  <a:cubicBezTo>
                    <a:pt x="852384" y="539227"/>
                    <a:pt x="807482" y="647631"/>
                    <a:pt x="727555" y="727557"/>
                  </a:cubicBezTo>
                  <a:cubicBezTo>
                    <a:pt x="647628" y="807484"/>
                    <a:pt x="539225" y="852386"/>
                    <a:pt x="426192" y="852386"/>
                  </a:cubicBezTo>
                  <a:cubicBezTo>
                    <a:pt x="313159" y="852386"/>
                    <a:pt x="204755" y="807484"/>
                    <a:pt x="124829" y="727557"/>
                  </a:cubicBezTo>
                  <a:cubicBezTo>
                    <a:pt x="44903" y="647630"/>
                    <a:pt x="0" y="539227"/>
                    <a:pt x="1" y="426194"/>
                  </a:cubicBezTo>
                  <a:cubicBezTo>
                    <a:pt x="1" y="426193"/>
                    <a:pt x="0" y="426193"/>
                    <a:pt x="0" y="426192"/>
                  </a:cubicBezTo>
                  <a:close/>
                </a:path>
              </a:pathLst>
            </a:cu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8959" tIns="148959" rIns="148959" bIns="148959" numCol="1" spcCol="1270" anchor="ctr" anchorCtr="0">
              <a:noAutofit/>
            </a:bodyPr>
            <a:lstStyle/>
            <a:p>
              <a:pPr algn="ctr" defTabSz="1125855">
                <a:lnSpc>
                  <a:spcPct val="90000"/>
                </a:lnSpc>
                <a:spcBef>
                  <a:spcPct val="0"/>
                </a:spcBef>
                <a:spcAft>
                  <a:spcPct val="35000"/>
                </a:spcAft>
              </a:pPr>
              <a:endParaRPr lang="en-US" sz="3200" dirty="0">
                <a:latin typeface="+mn-ea"/>
              </a:endParaRPr>
            </a:p>
          </p:txBody>
        </p:sp>
        <p:sp>
          <p:nvSpPr>
            <p:cNvPr id="83" name="Text Placeholder 3"/>
            <p:cNvSpPr txBox="1"/>
            <p:nvPr/>
          </p:nvSpPr>
          <p:spPr>
            <a:xfrm>
              <a:off x="539510" y="4091335"/>
              <a:ext cx="1249930" cy="246221"/>
            </a:xfrm>
            <a:prstGeom prst="rect">
              <a:avLst/>
            </a:prstGeom>
          </p:spPr>
          <p:txBody>
            <a:bodyPr wrap="squar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sz="1900" b="1">
                  <a:solidFill/>
                  <a:latin typeface="+mn-ea"/>
                </a:rPr>
                <a:t>副XX内容 04</a:t>
              </a:r>
              <a:endParaRPr lang="en-US" sz="2100" b="1" dirty="0">
                <a:solidFill>
                  <a:schemeClr val="accent1">
                    <a:lumMod val="75000"/>
                  </a:schemeClr>
                </a:solidFill>
                <a:latin typeface="+mn-ea"/>
              </a:endParaRPr>
            </a:p>
          </p:txBody>
        </p:sp>
      </p:grpSp>
      <p:grpSp>
        <p:nvGrpSpPr>
          <p:cNvPr id="51" name="组合 50"/>
          <p:cNvGrpSpPr/>
          <p:nvPr/>
        </p:nvGrpSpPr>
        <p:grpSpPr>
          <a:xfrm>
            <a:off x="5959572" y="3211222"/>
            <a:ext cx="578463" cy="563929"/>
            <a:chOff x="8175625" y="987426"/>
            <a:chExt cx="314325" cy="306388"/>
          </a:xfrm>
          <a:solidFill>
            <a:schemeClr val="bg1"/>
          </a:solidFill>
        </p:grpSpPr>
        <p:sp>
          <p:nvSpPr>
            <p:cNvPr id="52" name="Freeform 104"/>
            <p:cNvSpPr/>
            <p:nvPr/>
          </p:nvSpPr>
          <p:spPr bwMode="auto">
            <a:xfrm>
              <a:off x="8258175" y="1144588"/>
              <a:ext cx="42863" cy="98425"/>
            </a:xfrm>
            <a:custGeom>
              <a:avLst/>
              <a:gdLst>
                <a:gd name="T0" fmla="*/ 11 w 19"/>
                <a:gd name="T1" fmla="*/ 43 h 43"/>
                <a:gd name="T2" fmla="*/ 19 w 19"/>
                <a:gd name="T3" fmla="*/ 43 h 43"/>
                <a:gd name="T4" fmla="*/ 19 w 19"/>
                <a:gd name="T5" fmla="*/ 0 h 43"/>
                <a:gd name="T6" fmla="*/ 12 w 19"/>
                <a:gd name="T7" fmla="*/ 0 h 43"/>
                <a:gd name="T8" fmla="*/ 11 w 19"/>
                <a:gd name="T9" fmla="*/ 4 h 43"/>
                <a:gd name="T10" fmla="*/ 8 w 19"/>
                <a:gd name="T11" fmla="*/ 7 h 43"/>
                <a:gd name="T12" fmla="*/ 4 w 19"/>
                <a:gd name="T13" fmla="*/ 8 h 43"/>
                <a:gd name="T14" fmla="*/ 0 w 19"/>
                <a:gd name="T15" fmla="*/ 9 h 43"/>
                <a:gd name="T16" fmla="*/ 0 w 19"/>
                <a:gd name="T17" fmla="*/ 15 h 43"/>
                <a:gd name="T18" fmla="*/ 11 w 19"/>
                <a:gd name="T19" fmla="*/ 15 h 43"/>
                <a:gd name="T20" fmla="*/ 11 w 19"/>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 h="43">
                  <a:moveTo>
                    <a:pt x="11" y="43"/>
                  </a:moveTo>
                  <a:cubicBezTo>
                    <a:pt x="19" y="43"/>
                    <a:pt x="19" y="43"/>
                    <a:pt x="19" y="43"/>
                  </a:cubicBezTo>
                  <a:cubicBezTo>
                    <a:pt x="19" y="0"/>
                    <a:pt x="19" y="0"/>
                    <a:pt x="19" y="0"/>
                  </a:cubicBezTo>
                  <a:cubicBezTo>
                    <a:pt x="12" y="0"/>
                    <a:pt x="12" y="0"/>
                    <a:pt x="12" y="0"/>
                  </a:cubicBezTo>
                  <a:cubicBezTo>
                    <a:pt x="12" y="2"/>
                    <a:pt x="12" y="3"/>
                    <a:pt x="11" y="4"/>
                  </a:cubicBezTo>
                  <a:cubicBezTo>
                    <a:pt x="10" y="5"/>
                    <a:pt x="9" y="6"/>
                    <a:pt x="8" y="7"/>
                  </a:cubicBezTo>
                  <a:cubicBezTo>
                    <a:pt x="7" y="8"/>
                    <a:pt x="6" y="8"/>
                    <a:pt x="4" y="8"/>
                  </a:cubicBezTo>
                  <a:cubicBezTo>
                    <a:pt x="3" y="9"/>
                    <a:pt x="1" y="9"/>
                    <a:pt x="0" y="9"/>
                  </a:cubicBezTo>
                  <a:cubicBezTo>
                    <a:pt x="0" y="15"/>
                    <a:pt x="0" y="15"/>
                    <a:pt x="0" y="15"/>
                  </a:cubicBezTo>
                  <a:cubicBezTo>
                    <a:pt x="11" y="15"/>
                    <a:pt x="11" y="15"/>
                    <a:pt x="11" y="15"/>
                  </a:cubicBezTo>
                  <a:lnTo>
                    <a:pt x="11"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59" name="Freeform 105"/>
            <p:cNvSpPr/>
            <p:nvPr/>
          </p:nvSpPr>
          <p:spPr bwMode="auto">
            <a:xfrm>
              <a:off x="8324850" y="1144588"/>
              <a:ext cx="71438" cy="98425"/>
            </a:xfrm>
            <a:custGeom>
              <a:avLst/>
              <a:gdLst>
                <a:gd name="T0" fmla="*/ 21 w 31"/>
                <a:gd name="T1" fmla="*/ 34 h 43"/>
                <a:gd name="T2" fmla="*/ 18 w 31"/>
                <a:gd name="T3" fmla="*/ 36 h 43"/>
                <a:gd name="T4" fmla="*/ 15 w 31"/>
                <a:gd name="T5" fmla="*/ 36 h 43"/>
                <a:gd name="T6" fmla="*/ 11 w 31"/>
                <a:gd name="T7" fmla="*/ 35 h 43"/>
                <a:gd name="T8" fmla="*/ 8 w 31"/>
                <a:gd name="T9" fmla="*/ 30 h 43"/>
                <a:gd name="T10" fmla="*/ 0 w 31"/>
                <a:gd name="T11" fmla="*/ 30 h 43"/>
                <a:gd name="T12" fmla="*/ 1 w 31"/>
                <a:gd name="T13" fmla="*/ 36 h 43"/>
                <a:gd name="T14" fmla="*/ 5 w 31"/>
                <a:gd name="T15" fmla="*/ 40 h 43"/>
                <a:gd name="T16" fmla="*/ 10 w 31"/>
                <a:gd name="T17" fmla="*/ 43 h 43"/>
                <a:gd name="T18" fmla="*/ 15 w 31"/>
                <a:gd name="T19" fmla="*/ 43 h 43"/>
                <a:gd name="T20" fmla="*/ 22 w 31"/>
                <a:gd name="T21" fmla="*/ 42 h 43"/>
                <a:gd name="T22" fmla="*/ 27 w 31"/>
                <a:gd name="T23" fmla="*/ 39 h 43"/>
                <a:gd name="T24" fmla="*/ 30 w 31"/>
                <a:gd name="T25" fmla="*/ 34 h 43"/>
                <a:gd name="T26" fmla="*/ 31 w 31"/>
                <a:gd name="T27" fmla="*/ 28 h 43"/>
                <a:gd name="T28" fmla="*/ 30 w 31"/>
                <a:gd name="T29" fmla="*/ 23 h 43"/>
                <a:gd name="T30" fmla="*/ 28 w 31"/>
                <a:gd name="T31" fmla="*/ 18 h 43"/>
                <a:gd name="T32" fmla="*/ 24 w 31"/>
                <a:gd name="T33" fmla="*/ 15 h 43"/>
                <a:gd name="T34" fmla="*/ 18 w 31"/>
                <a:gd name="T35" fmla="*/ 14 h 43"/>
                <a:gd name="T36" fmla="*/ 14 w 31"/>
                <a:gd name="T37" fmla="*/ 14 h 43"/>
                <a:gd name="T38" fmla="*/ 10 w 31"/>
                <a:gd name="T39" fmla="*/ 17 h 43"/>
                <a:gd name="T40" fmla="*/ 10 w 31"/>
                <a:gd name="T41" fmla="*/ 17 h 43"/>
                <a:gd name="T42" fmla="*/ 11 w 31"/>
                <a:gd name="T43" fmla="*/ 7 h 43"/>
                <a:gd name="T44" fmla="*/ 29 w 31"/>
                <a:gd name="T45" fmla="*/ 7 h 43"/>
                <a:gd name="T46" fmla="*/ 29 w 31"/>
                <a:gd name="T47" fmla="*/ 0 h 43"/>
                <a:gd name="T48" fmla="*/ 5 w 31"/>
                <a:gd name="T49" fmla="*/ 0 h 43"/>
                <a:gd name="T50" fmla="*/ 1 w 31"/>
                <a:gd name="T51" fmla="*/ 24 h 43"/>
                <a:gd name="T52" fmla="*/ 9 w 31"/>
                <a:gd name="T53" fmla="*/ 24 h 43"/>
                <a:gd name="T54" fmla="*/ 12 w 31"/>
                <a:gd name="T55" fmla="*/ 21 h 43"/>
                <a:gd name="T56" fmla="*/ 15 w 31"/>
                <a:gd name="T57" fmla="*/ 20 h 43"/>
                <a:gd name="T58" fmla="*/ 18 w 31"/>
                <a:gd name="T59" fmla="*/ 21 h 43"/>
                <a:gd name="T60" fmla="*/ 21 w 31"/>
                <a:gd name="T61" fmla="*/ 23 h 43"/>
                <a:gd name="T62" fmla="*/ 22 w 31"/>
                <a:gd name="T63" fmla="*/ 25 h 43"/>
                <a:gd name="T64" fmla="*/ 23 w 31"/>
                <a:gd name="T65" fmla="*/ 28 h 43"/>
                <a:gd name="T66" fmla="*/ 22 w 31"/>
                <a:gd name="T67" fmla="*/ 31 h 43"/>
                <a:gd name="T68" fmla="*/ 21 w 31"/>
                <a:gd name="T69" fmla="*/ 34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 h="43">
                  <a:moveTo>
                    <a:pt x="21" y="34"/>
                  </a:moveTo>
                  <a:cubicBezTo>
                    <a:pt x="20" y="35"/>
                    <a:pt x="19" y="35"/>
                    <a:pt x="18" y="36"/>
                  </a:cubicBezTo>
                  <a:cubicBezTo>
                    <a:pt x="17" y="36"/>
                    <a:pt x="16" y="36"/>
                    <a:pt x="15" y="36"/>
                  </a:cubicBezTo>
                  <a:cubicBezTo>
                    <a:pt x="13" y="36"/>
                    <a:pt x="12" y="36"/>
                    <a:pt x="11" y="35"/>
                  </a:cubicBezTo>
                  <a:cubicBezTo>
                    <a:pt x="9" y="34"/>
                    <a:pt x="9" y="32"/>
                    <a:pt x="8" y="30"/>
                  </a:cubicBezTo>
                  <a:cubicBezTo>
                    <a:pt x="0" y="30"/>
                    <a:pt x="0" y="30"/>
                    <a:pt x="0" y="30"/>
                  </a:cubicBezTo>
                  <a:cubicBezTo>
                    <a:pt x="0" y="32"/>
                    <a:pt x="0" y="34"/>
                    <a:pt x="1" y="36"/>
                  </a:cubicBezTo>
                  <a:cubicBezTo>
                    <a:pt x="2" y="38"/>
                    <a:pt x="3" y="39"/>
                    <a:pt x="5" y="40"/>
                  </a:cubicBezTo>
                  <a:cubicBezTo>
                    <a:pt x="6" y="41"/>
                    <a:pt x="8" y="42"/>
                    <a:pt x="10" y="43"/>
                  </a:cubicBezTo>
                  <a:cubicBezTo>
                    <a:pt x="11" y="43"/>
                    <a:pt x="13" y="43"/>
                    <a:pt x="15" y="43"/>
                  </a:cubicBezTo>
                  <a:cubicBezTo>
                    <a:pt x="18" y="43"/>
                    <a:pt x="20" y="43"/>
                    <a:pt x="22" y="42"/>
                  </a:cubicBezTo>
                  <a:cubicBezTo>
                    <a:pt x="23" y="42"/>
                    <a:pt x="25" y="41"/>
                    <a:pt x="27" y="39"/>
                  </a:cubicBezTo>
                  <a:cubicBezTo>
                    <a:pt x="28" y="38"/>
                    <a:pt x="29" y="36"/>
                    <a:pt x="30" y="34"/>
                  </a:cubicBezTo>
                  <a:cubicBezTo>
                    <a:pt x="31" y="32"/>
                    <a:pt x="31" y="30"/>
                    <a:pt x="31" y="28"/>
                  </a:cubicBezTo>
                  <a:cubicBezTo>
                    <a:pt x="31" y="26"/>
                    <a:pt x="31" y="24"/>
                    <a:pt x="30" y="23"/>
                  </a:cubicBezTo>
                  <a:cubicBezTo>
                    <a:pt x="30" y="21"/>
                    <a:pt x="29" y="19"/>
                    <a:pt x="28" y="18"/>
                  </a:cubicBezTo>
                  <a:cubicBezTo>
                    <a:pt x="27" y="17"/>
                    <a:pt x="25" y="16"/>
                    <a:pt x="24" y="15"/>
                  </a:cubicBezTo>
                  <a:cubicBezTo>
                    <a:pt x="22" y="14"/>
                    <a:pt x="20" y="14"/>
                    <a:pt x="18" y="14"/>
                  </a:cubicBezTo>
                  <a:cubicBezTo>
                    <a:pt x="16" y="14"/>
                    <a:pt x="15" y="14"/>
                    <a:pt x="14" y="14"/>
                  </a:cubicBezTo>
                  <a:cubicBezTo>
                    <a:pt x="12" y="15"/>
                    <a:pt x="11" y="16"/>
                    <a:pt x="10" y="17"/>
                  </a:cubicBezTo>
                  <a:cubicBezTo>
                    <a:pt x="10" y="17"/>
                    <a:pt x="10" y="17"/>
                    <a:pt x="10" y="17"/>
                  </a:cubicBezTo>
                  <a:cubicBezTo>
                    <a:pt x="11" y="7"/>
                    <a:pt x="11" y="7"/>
                    <a:pt x="11" y="7"/>
                  </a:cubicBezTo>
                  <a:cubicBezTo>
                    <a:pt x="29" y="7"/>
                    <a:pt x="29" y="7"/>
                    <a:pt x="29" y="7"/>
                  </a:cubicBezTo>
                  <a:cubicBezTo>
                    <a:pt x="29" y="0"/>
                    <a:pt x="29" y="0"/>
                    <a:pt x="29" y="0"/>
                  </a:cubicBezTo>
                  <a:cubicBezTo>
                    <a:pt x="5" y="0"/>
                    <a:pt x="5" y="0"/>
                    <a:pt x="5" y="0"/>
                  </a:cubicBezTo>
                  <a:cubicBezTo>
                    <a:pt x="1" y="24"/>
                    <a:pt x="1" y="24"/>
                    <a:pt x="1" y="24"/>
                  </a:cubicBezTo>
                  <a:cubicBezTo>
                    <a:pt x="9" y="24"/>
                    <a:pt x="9" y="24"/>
                    <a:pt x="9" y="24"/>
                  </a:cubicBezTo>
                  <a:cubicBezTo>
                    <a:pt x="10" y="22"/>
                    <a:pt x="11" y="22"/>
                    <a:pt x="12" y="21"/>
                  </a:cubicBezTo>
                  <a:cubicBezTo>
                    <a:pt x="13" y="21"/>
                    <a:pt x="14" y="20"/>
                    <a:pt x="15" y="20"/>
                  </a:cubicBezTo>
                  <a:cubicBezTo>
                    <a:pt x="16" y="20"/>
                    <a:pt x="18" y="20"/>
                    <a:pt x="18" y="21"/>
                  </a:cubicBezTo>
                  <a:cubicBezTo>
                    <a:pt x="19" y="21"/>
                    <a:pt x="20" y="22"/>
                    <a:pt x="21" y="23"/>
                  </a:cubicBezTo>
                  <a:cubicBezTo>
                    <a:pt x="21" y="23"/>
                    <a:pt x="22" y="24"/>
                    <a:pt x="22" y="25"/>
                  </a:cubicBezTo>
                  <a:cubicBezTo>
                    <a:pt x="23" y="26"/>
                    <a:pt x="23" y="27"/>
                    <a:pt x="23" y="28"/>
                  </a:cubicBezTo>
                  <a:cubicBezTo>
                    <a:pt x="23" y="29"/>
                    <a:pt x="22" y="30"/>
                    <a:pt x="22" y="31"/>
                  </a:cubicBezTo>
                  <a:cubicBezTo>
                    <a:pt x="22" y="32"/>
                    <a:pt x="21" y="33"/>
                    <a:pt x="21"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61" name="Freeform 106"/>
            <p:cNvSpPr/>
            <p:nvPr/>
          </p:nvSpPr>
          <p:spPr bwMode="auto">
            <a:xfrm>
              <a:off x="8232775" y="987426"/>
              <a:ext cx="36513" cy="63500"/>
            </a:xfrm>
            <a:custGeom>
              <a:avLst/>
              <a:gdLst>
                <a:gd name="T0" fmla="*/ 3 w 16"/>
                <a:gd name="T1" fmla="*/ 28 h 28"/>
                <a:gd name="T2" fmla="*/ 13 w 16"/>
                <a:gd name="T3" fmla="*/ 28 h 28"/>
                <a:gd name="T4" fmla="*/ 16 w 16"/>
                <a:gd name="T5" fmla="*/ 25 h 28"/>
                <a:gd name="T6" fmla="*/ 16 w 16"/>
                <a:gd name="T7" fmla="*/ 3 h 28"/>
                <a:gd name="T8" fmla="*/ 13 w 16"/>
                <a:gd name="T9" fmla="*/ 0 h 28"/>
                <a:gd name="T10" fmla="*/ 3 w 16"/>
                <a:gd name="T11" fmla="*/ 0 h 28"/>
                <a:gd name="T12" fmla="*/ 0 w 16"/>
                <a:gd name="T13" fmla="*/ 3 h 28"/>
                <a:gd name="T14" fmla="*/ 0 w 16"/>
                <a:gd name="T15" fmla="*/ 25 h 28"/>
                <a:gd name="T16" fmla="*/ 3 w 16"/>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28">
                  <a:moveTo>
                    <a:pt x="3" y="28"/>
                  </a:moveTo>
                  <a:cubicBezTo>
                    <a:pt x="13" y="28"/>
                    <a:pt x="13" y="28"/>
                    <a:pt x="13" y="28"/>
                  </a:cubicBezTo>
                  <a:cubicBezTo>
                    <a:pt x="14" y="28"/>
                    <a:pt x="16" y="27"/>
                    <a:pt x="16" y="25"/>
                  </a:cubicBezTo>
                  <a:cubicBezTo>
                    <a:pt x="16" y="3"/>
                    <a:pt x="16" y="3"/>
                    <a:pt x="16" y="3"/>
                  </a:cubicBezTo>
                  <a:cubicBezTo>
                    <a:pt x="16" y="2"/>
                    <a:pt x="14" y="0"/>
                    <a:pt x="13" y="0"/>
                  </a:cubicBezTo>
                  <a:cubicBezTo>
                    <a:pt x="3" y="0"/>
                    <a:pt x="3" y="0"/>
                    <a:pt x="3" y="0"/>
                  </a:cubicBezTo>
                  <a:cubicBezTo>
                    <a:pt x="1" y="0"/>
                    <a:pt x="0" y="2"/>
                    <a:pt x="0" y="3"/>
                  </a:cubicBezTo>
                  <a:cubicBezTo>
                    <a:pt x="0" y="25"/>
                    <a:pt x="0" y="25"/>
                    <a:pt x="0" y="25"/>
                  </a:cubicBezTo>
                  <a:cubicBezTo>
                    <a:pt x="0" y="27"/>
                    <a:pt x="1" y="28"/>
                    <a:pt x="3"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62" name="Freeform 107"/>
            <p:cNvSpPr/>
            <p:nvPr/>
          </p:nvSpPr>
          <p:spPr bwMode="auto">
            <a:xfrm>
              <a:off x="8396288" y="987426"/>
              <a:ext cx="36513" cy="63500"/>
            </a:xfrm>
            <a:custGeom>
              <a:avLst/>
              <a:gdLst>
                <a:gd name="T0" fmla="*/ 3 w 16"/>
                <a:gd name="T1" fmla="*/ 28 h 28"/>
                <a:gd name="T2" fmla="*/ 13 w 16"/>
                <a:gd name="T3" fmla="*/ 28 h 28"/>
                <a:gd name="T4" fmla="*/ 16 w 16"/>
                <a:gd name="T5" fmla="*/ 25 h 28"/>
                <a:gd name="T6" fmla="*/ 16 w 16"/>
                <a:gd name="T7" fmla="*/ 3 h 28"/>
                <a:gd name="T8" fmla="*/ 13 w 16"/>
                <a:gd name="T9" fmla="*/ 0 h 28"/>
                <a:gd name="T10" fmla="*/ 3 w 16"/>
                <a:gd name="T11" fmla="*/ 0 h 28"/>
                <a:gd name="T12" fmla="*/ 0 w 16"/>
                <a:gd name="T13" fmla="*/ 3 h 28"/>
                <a:gd name="T14" fmla="*/ 0 w 16"/>
                <a:gd name="T15" fmla="*/ 25 h 28"/>
                <a:gd name="T16" fmla="*/ 3 w 16"/>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28">
                  <a:moveTo>
                    <a:pt x="3" y="28"/>
                  </a:moveTo>
                  <a:cubicBezTo>
                    <a:pt x="13" y="28"/>
                    <a:pt x="13" y="28"/>
                    <a:pt x="13" y="28"/>
                  </a:cubicBezTo>
                  <a:cubicBezTo>
                    <a:pt x="14" y="28"/>
                    <a:pt x="16" y="27"/>
                    <a:pt x="16" y="25"/>
                  </a:cubicBezTo>
                  <a:cubicBezTo>
                    <a:pt x="16" y="3"/>
                    <a:pt x="16" y="3"/>
                    <a:pt x="16" y="3"/>
                  </a:cubicBezTo>
                  <a:cubicBezTo>
                    <a:pt x="16" y="2"/>
                    <a:pt x="14" y="0"/>
                    <a:pt x="13" y="0"/>
                  </a:cubicBezTo>
                  <a:cubicBezTo>
                    <a:pt x="3" y="0"/>
                    <a:pt x="3" y="0"/>
                    <a:pt x="3" y="0"/>
                  </a:cubicBezTo>
                  <a:cubicBezTo>
                    <a:pt x="1" y="0"/>
                    <a:pt x="0" y="2"/>
                    <a:pt x="0" y="3"/>
                  </a:cubicBezTo>
                  <a:cubicBezTo>
                    <a:pt x="0" y="25"/>
                    <a:pt x="0" y="25"/>
                    <a:pt x="0" y="25"/>
                  </a:cubicBezTo>
                  <a:cubicBezTo>
                    <a:pt x="0" y="27"/>
                    <a:pt x="1" y="28"/>
                    <a:pt x="3"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63" name="Freeform 108"/>
            <p:cNvSpPr>
              <a:spLocks noEditPoints="1"/>
            </p:cNvSpPr>
            <p:nvPr/>
          </p:nvSpPr>
          <p:spPr bwMode="auto">
            <a:xfrm>
              <a:off x="8175625" y="1012826"/>
              <a:ext cx="314325" cy="280988"/>
            </a:xfrm>
            <a:custGeom>
              <a:avLst/>
              <a:gdLst>
                <a:gd name="T0" fmla="*/ 121 w 137"/>
                <a:gd name="T1" fmla="*/ 0 h 122"/>
                <a:gd name="T2" fmla="*/ 117 w 137"/>
                <a:gd name="T3" fmla="*/ 0 h 122"/>
                <a:gd name="T4" fmla="*/ 117 w 137"/>
                <a:gd name="T5" fmla="*/ 14 h 122"/>
                <a:gd name="T6" fmla="*/ 109 w 137"/>
                <a:gd name="T7" fmla="*/ 23 h 122"/>
                <a:gd name="T8" fmla="*/ 99 w 137"/>
                <a:gd name="T9" fmla="*/ 23 h 122"/>
                <a:gd name="T10" fmla="*/ 90 w 137"/>
                <a:gd name="T11" fmla="*/ 14 h 122"/>
                <a:gd name="T12" fmla="*/ 90 w 137"/>
                <a:gd name="T13" fmla="*/ 0 h 122"/>
                <a:gd name="T14" fmla="*/ 46 w 137"/>
                <a:gd name="T15" fmla="*/ 0 h 122"/>
                <a:gd name="T16" fmla="*/ 46 w 137"/>
                <a:gd name="T17" fmla="*/ 14 h 122"/>
                <a:gd name="T18" fmla="*/ 38 w 137"/>
                <a:gd name="T19" fmla="*/ 23 h 122"/>
                <a:gd name="T20" fmla="*/ 28 w 137"/>
                <a:gd name="T21" fmla="*/ 23 h 122"/>
                <a:gd name="T22" fmla="*/ 20 w 137"/>
                <a:gd name="T23" fmla="*/ 14 h 122"/>
                <a:gd name="T24" fmla="*/ 20 w 137"/>
                <a:gd name="T25" fmla="*/ 0 h 122"/>
                <a:gd name="T26" fmla="*/ 16 w 137"/>
                <a:gd name="T27" fmla="*/ 0 h 122"/>
                <a:gd name="T28" fmla="*/ 0 w 137"/>
                <a:gd name="T29" fmla="*/ 16 h 122"/>
                <a:gd name="T30" fmla="*/ 0 w 137"/>
                <a:gd name="T31" fmla="*/ 46 h 122"/>
                <a:gd name="T32" fmla="*/ 0 w 137"/>
                <a:gd name="T33" fmla="*/ 106 h 122"/>
                <a:gd name="T34" fmla="*/ 16 w 137"/>
                <a:gd name="T35" fmla="*/ 122 h 122"/>
                <a:gd name="T36" fmla="*/ 121 w 137"/>
                <a:gd name="T37" fmla="*/ 122 h 122"/>
                <a:gd name="T38" fmla="*/ 137 w 137"/>
                <a:gd name="T39" fmla="*/ 106 h 122"/>
                <a:gd name="T40" fmla="*/ 137 w 137"/>
                <a:gd name="T41" fmla="*/ 46 h 122"/>
                <a:gd name="T42" fmla="*/ 137 w 137"/>
                <a:gd name="T43" fmla="*/ 16 h 122"/>
                <a:gd name="T44" fmla="*/ 121 w 137"/>
                <a:gd name="T45" fmla="*/ 0 h 122"/>
                <a:gd name="T46" fmla="*/ 127 w 137"/>
                <a:gd name="T47" fmla="*/ 106 h 122"/>
                <a:gd name="T48" fmla="*/ 121 w 137"/>
                <a:gd name="T49" fmla="*/ 112 h 122"/>
                <a:gd name="T50" fmla="*/ 16 w 137"/>
                <a:gd name="T51" fmla="*/ 112 h 122"/>
                <a:gd name="T52" fmla="*/ 10 w 137"/>
                <a:gd name="T53" fmla="*/ 106 h 122"/>
                <a:gd name="T54" fmla="*/ 10 w 137"/>
                <a:gd name="T55" fmla="*/ 46 h 122"/>
                <a:gd name="T56" fmla="*/ 127 w 137"/>
                <a:gd name="T57" fmla="*/ 46 h 122"/>
                <a:gd name="T58" fmla="*/ 127 w 137"/>
                <a:gd name="T59" fmla="*/ 106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7" h="122">
                  <a:moveTo>
                    <a:pt x="121" y="0"/>
                  </a:moveTo>
                  <a:cubicBezTo>
                    <a:pt x="117" y="0"/>
                    <a:pt x="117" y="0"/>
                    <a:pt x="117" y="0"/>
                  </a:cubicBezTo>
                  <a:cubicBezTo>
                    <a:pt x="117" y="14"/>
                    <a:pt x="117" y="14"/>
                    <a:pt x="117" y="14"/>
                  </a:cubicBezTo>
                  <a:cubicBezTo>
                    <a:pt x="117" y="19"/>
                    <a:pt x="113" y="23"/>
                    <a:pt x="109" y="23"/>
                  </a:cubicBezTo>
                  <a:cubicBezTo>
                    <a:pt x="99" y="23"/>
                    <a:pt x="99" y="23"/>
                    <a:pt x="99" y="23"/>
                  </a:cubicBezTo>
                  <a:cubicBezTo>
                    <a:pt x="94" y="23"/>
                    <a:pt x="90" y="19"/>
                    <a:pt x="90" y="14"/>
                  </a:cubicBezTo>
                  <a:cubicBezTo>
                    <a:pt x="90" y="0"/>
                    <a:pt x="90" y="0"/>
                    <a:pt x="90" y="0"/>
                  </a:cubicBezTo>
                  <a:cubicBezTo>
                    <a:pt x="46" y="0"/>
                    <a:pt x="46" y="0"/>
                    <a:pt x="46" y="0"/>
                  </a:cubicBezTo>
                  <a:cubicBezTo>
                    <a:pt x="46" y="14"/>
                    <a:pt x="46" y="14"/>
                    <a:pt x="46" y="14"/>
                  </a:cubicBezTo>
                  <a:cubicBezTo>
                    <a:pt x="46" y="19"/>
                    <a:pt x="42" y="23"/>
                    <a:pt x="38" y="23"/>
                  </a:cubicBezTo>
                  <a:cubicBezTo>
                    <a:pt x="28" y="23"/>
                    <a:pt x="28" y="23"/>
                    <a:pt x="28" y="23"/>
                  </a:cubicBezTo>
                  <a:cubicBezTo>
                    <a:pt x="23" y="23"/>
                    <a:pt x="20" y="19"/>
                    <a:pt x="20" y="14"/>
                  </a:cubicBezTo>
                  <a:cubicBezTo>
                    <a:pt x="20" y="0"/>
                    <a:pt x="20" y="0"/>
                    <a:pt x="20" y="0"/>
                  </a:cubicBezTo>
                  <a:cubicBezTo>
                    <a:pt x="16" y="0"/>
                    <a:pt x="16" y="0"/>
                    <a:pt x="16" y="0"/>
                  </a:cubicBezTo>
                  <a:cubicBezTo>
                    <a:pt x="7" y="0"/>
                    <a:pt x="0" y="7"/>
                    <a:pt x="0" y="16"/>
                  </a:cubicBezTo>
                  <a:cubicBezTo>
                    <a:pt x="0" y="46"/>
                    <a:pt x="0" y="46"/>
                    <a:pt x="0" y="46"/>
                  </a:cubicBezTo>
                  <a:cubicBezTo>
                    <a:pt x="0" y="106"/>
                    <a:pt x="0" y="106"/>
                    <a:pt x="0" y="106"/>
                  </a:cubicBezTo>
                  <a:cubicBezTo>
                    <a:pt x="0" y="115"/>
                    <a:pt x="7" y="122"/>
                    <a:pt x="16" y="122"/>
                  </a:cubicBezTo>
                  <a:cubicBezTo>
                    <a:pt x="121" y="122"/>
                    <a:pt x="121" y="122"/>
                    <a:pt x="121" y="122"/>
                  </a:cubicBezTo>
                  <a:cubicBezTo>
                    <a:pt x="129" y="122"/>
                    <a:pt x="137" y="115"/>
                    <a:pt x="137" y="106"/>
                  </a:cubicBezTo>
                  <a:cubicBezTo>
                    <a:pt x="137" y="46"/>
                    <a:pt x="137" y="46"/>
                    <a:pt x="137" y="46"/>
                  </a:cubicBezTo>
                  <a:cubicBezTo>
                    <a:pt x="137" y="16"/>
                    <a:pt x="137" y="16"/>
                    <a:pt x="137" y="16"/>
                  </a:cubicBezTo>
                  <a:cubicBezTo>
                    <a:pt x="137" y="7"/>
                    <a:pt x="129" y="0"/>
                    <a:pt x="121" y="0"/>
                  </a:cubicBezTo>
                  <a:close/>
                  <a:moveTo>
                    <a:pt x="127" y="106"/>
                  </a:moveTo>
                  <a:cubicBezTo>
                    <a:pt x="127" y="109"/>
                    <a:pt x="124" y="112"/>
                    <a:pt x="121" y="112"/>
                  </a:cubicBezTo>
                  <a:cubicBezTo>
                    <a:pt x="16" y="112"/>
                    <a:pt x="16" y="112"/>
                    <a:pt x="16" y="112"/>
                  </a:cubicBezTo>
                  <a:cubicBezTo>
                    <a:pt x="13" y="112"/>
                    <a:pt x="10" y="109"/>
                    <a:pt x="10" y="106"/>
                  </a:cubicBezTo>
                  <a:cubicBezTo>
                    <a:pt x="10" y="46"/>
                    <a:pt x="10" y="46"/>
                    <a:pt x="10" y="46"/>
                  </a:cubicBezTo>
                  <a:cubicBezTo>
                    <a:pt x="127" y="46"/>
                    <a:pt x="127" y="46"/>
                    <a:pt x="127" y="46"/>
                  </a:cubicBezTo>
                  <a:lnTo>
                    <a:pt x="127" y="10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grpSp>
      <p:sp>
        <p:nvSpPr>
          <p:cNvPr id="64" name="Freeform 143"/>
          <p:cNvSpPr>
            <a:spLocks noEditPoints="1"/>
          </p:cNvSpPr>
          <p:nvPr/>
        </p:nvSpPr>
        <p:spPr bwMode="auto">
          <a:xfrm>
            <a:off x="9234432" y="1596997"/>
            <a:ext cx="501624" cy="462083"/>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66" name="Freeform 92"/>
          <p:cNvSpPr>
            <a:spLocks noEditPoints="1"/>
          </p:cNvSpPr>
          <p:nvPr/>
        </p:nvSpPr>
        <p:spPr bwMode="auto">
          <a:xfrm>
            <a:off x="9282079" y="2884441"/>
            <a:ext cx="473024" cy="481888"/>
          </a:xfrm>
          <a:custGeom>
            <a:avLst/>
            <a:gdLst>
              <a:gd name="T0" fmla="*/ 143 w 148"/>
              <a:gd name="T1" fmla="*/ 130 h 151"/>
              <a:gd name="T2" fmla="*/ 100 w 148"/>
              <a:gd name="T3" fmla="*/ 86 h 151"/>
              <a:gd name="T4" fmla="*/ 110 w 148"/>
              <a:gd name="T5" fmla="*/ 55 h 151"/>
              <a:gd name="T6" fmla="*/ 55 w 148"/>
              <a:gd name="T7" fmla="*/ 0 h 151"/>
              <a:gd name="T8" fmla="*/ 0 w 148"/>
              <a:gd name="T9" fmla="*/ 55 h 151"/>
              <a:gd name="T10" fmla="*/ 55 w 148"/>
              <a:gd name="T11" fmla="*/ 109 h 151"/>
              <a:gd name="T12" fmla="*/ 81 w 148"/>
              <a:gd name="T13" fmla="*/ 103 h 151"/>
              <a:gd name="T14" fmla="*/ 126 w 148"/>
              <a:gd name="T15" fmla="*/ 147 h 151"/>
              <a:gd name="T16" fmla="*/ 143 w 148"/>
              <a:gd name="T17" fmla="*/ 147 h 151"/>
              <a:gd name="T18" fmla="*/ 143 w 148"/>
              <a:gd name="T19" fmla="*/ 130 h 151"/>
              <a:gd name="T20" fmla="*/ 19 w 148"/>
              <a:gd name="T21" fmla="*/ 55 h 151"/>
              <a:gd name="T22" fmla="*/ 55 w 148"/>
              <a:gd name="T23" fmla="*/ 18 h 151"/>
              <a:gd name="T24" fmla="*/ 92 w 148"/>
              <a:gd name="T25" fmla="*/ 55 h 151"/>
              <a:gd name="T26" fmla="*/ 55 w 148"/>
              <a:gd name="T27" fmla="*/ 91 h 151"/>
              <a:gd name="T28" fmla="*/ 19 w 148"/>
              <a:gd name="T29" fmla="*/ 5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8" h="151">
                <a:moveTo>
                  <a:pt x="143" y="130"/>
                </a:moveTo>
                <a:cubicBezTo>
                  <a:pt x="100" y="86"/>
                  <a:pt x="100" y="86"/>
                  <a:pt x="100" y="86"/>
                </a:cubicBezTo>
                <a:cubicBezTo>
                  <a:pt x="106" y="77"/>
                  <a:pt x="110" y="67"/>
                  <a:pt x="110" y="55"/>
                </a:cubicBezTo>
                <a:cubicBezTo>
                  <a:pt x="110" y="24"/>
                  <a:pt x="85" y="0"/>
                  <a:pt x="55" y="0"/>
                </a:cubicBezTo>
                <a:cubicBezTo>
                  <a:pt x="25" y="0"/>
                  <a:pt x="0" y="24"/>
                  <a:pt x="0" y="55"/>
                </a:cubicBezTo>
                <a:cubicBezTo>
                  <a:pt x="0" y="85"/>
                  <a:pt x="25" y="109"/>
                  <a:pt x="55" y="109"/>
                </a:cubicBezTo>
                <a:cubicBezTo>
                  <a:pt x="65" y="109"/>
                  <a:pt x="74" y="107"/>
                  <a:pt x="81" y="103"/>
                </a:cubicBezTo>
                <a:cubicBezTo>
                  <a:pt x="126" y="147"/>
                  <a:pt x="126" y="147"/>
                  <a:pt x="126" y="147"/>
                </a:cubicBezTo>
                <a:cubicBezTo>
                  <a:pt x="130" y="151"/>
                  <a:pt x="138" y="151"/>
                  <a:pt x="143" y="147"/>
                </a:cubicBezTo>
                <a:cubicBezTo>
                  <a:pt x="148" y="142"/>
                  <a:pt x="148" y="134"/>
                  <a:pt x="143" y="130"/>
                </a:cubicBezTo>
                <a:close/>
                <a:moveTo>
                  <a:pt x="19" y="55"/>
                </a:moveTo>
                <a:cubicBezTo>
                  <a:pt x="19" y="34"/>
                  <a:pt x="35" y="18"/>
                  <a:pt x="55" y="18"/>
                </a:cubicBezTo>
                <a:cubicBezTo>
                  <a:pt x="75" y="18"/>
                  <a:pt x="92" y="34"/>
                  <a:pt x="92" y="55"/>
                </a:cubicBezTo>
                <a:cubicBezTo>
                  <a:pt x="92" y="75"/>
                  <a:pt x="75" y="91"/>
                  <a:pt x="55" y="91"/>
                </a:cubicBezTo>
                <a:cubicBezTo>
                  <a:pt x="35" y="91"/>
                  <a:pt x="19" y="75"/>
                  <a:pt x="19" y="55"/>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grpSp>
        <p:nvGrpSpPr>
          <p:cNvPr id="67" name="组合 66"/>
          <p:cNvGrpSpPr/>
          <p:nvPr/>
        </p:nvGrpSpPr>
        <p:grpSpPr>
          <a:xfrm>
            <a:off x="9279028" y="4139155"/>
            <a:ext cx="444423" cy="415877"/>
            <a:chOff x="6661150" y="233363"/>
            <a:chExt cx="320675" cy="300038"/>
          </a:xfrm>
          <a:solidFill>
            <a:schemeClr val="bg1"/>
          </a:solidFill>
        </p:grpSpPr>
        <p:sp>
          <p:nvSpPr>
            <p:cNvPr id="95" name="Freeform 153"/>
            <p:cNvSpPr/>
            <p:nvPr/>
          </p:nvSpPr>
          <p:spPr bwMode="auto">
            <a:xfrm>
              <a:off x="6677025" y="315913"/>
              <a:ext cx="79375" cy="187325"/>
            </a:xfrm>
            <a:custGeom>
              <a:avLst/>
              <a:gdLst>
                <a:gd name="T0" fmla="*/ 34 w 34"/>
                <a:gd name="T1" fmla="*/ 81 h 81"/>
                <a:gd name="T2" fmla="*/ 34 w 34"/>
                <a:gd name="T3" fmla="*/ 8 h 81"/>
                <a:gd name="T4" fmla="*/ 26 w 34"/>
                <a:gd name="T5" fmla="*/ 0 h 81"/>
                <a:gd name="T6" fmla="*/ 9 w 34"/>
                <a:gd name="T7" fmla="*/ 0 h 81"/>
                <a:gd name="T8" fmla="*/ 0 w 34"/>
                <a:gd name="T9" fmla="*/ 8 h 81"/>
                <a:gd name="T10" fmla="*/ 0 w 34"/>
                <a:gd name="T11" fmla="*/ 81 h 81"/>
                <a:gd name="T12" fmla="*/ 34 w 34"/>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34" h="81">
                  <a:moveTo>
                    <a:pt x="34" y="81"/>
                  </a:moveTo>
                  <a:cubicBezTo>
                    <a:pt x="34" y="8"/>
                    <a:pt x="34" y="8"/>
                    <a:pt x="34" y="8"/>
                  </a:cubicBezTo>
                  <a:cubicBezTo>
                    <a:pt x="34" y="4"/>
                    <a:pt x="30" y="0"/>
                    <a:pt x="26" y="0"/>
                  </a:cubicBezTo>
                  <a:cubicBezTo>
                    <a:pt x="9" y="0"/>
                    <a:pt x="9" y="0"/>
                    <a:pt x="9" y="0"/>
                  </a:cubicBezTo>
                  <a:cubicBezTo>
                    <a:pt x="4" y="0"/>
                    <a:pt x="0" y="4"/>
                    <a:pt x="0" y="8"/>
                  </a:cubicBezTo>
                  <a:cubicBezTo>
                    <a:pt x="0" y="81"/>
                    <a:pt x="0" y="81"/>
                    <a:pt x="0" y="81"/>
                  </a:cubicBezTo>
                  <a:lnTo>
                    <a:pt x="34" y="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96" name="Freeform 154"/>
            <p:cNvSpPr/>
            <p:nvPr/>
          </p:nvSpPr>
          <p:spPr bwMode="auto">
            <a:xfrm>
              <a:off x="6783388" y="233363"/>
              <a:ext cx="77788" cy="269875"/>
            </a:xfrm>
            <a:custGeom>
              <a:avLst/>
              <a:gdLst>
                <a:gd name="T0" fmla="*/ 34 w 34"/>
                <a:gd name="T1" fmla="*/ 117 h 117"/>
                <a:gd name="T2" fmla="*/ 34 w 34"/>
                <a:gd name="T3" fmla="*/ 8 h 117"/>
                <a:gd name="T4" fmla="*/ 25 w 34"/>
                <a:gd name="T5" fmla="*/ 0 h 117"/>
                <a:gd name="T6" fmla="*/ 8 w 34"/>
                <a:gd name="T7" fmla="*/ 0 h 117"/>
                <a:gd name="T8" fmla="*/ 0 w 34"/>
                <a:gd name="T9" fmla="*/ 8 h 117"/>
                <a:gd name="T10" fmla="*/ 0 w 34"/>
                <a:gd name="T11" fmla="*/ 117 h 117"/>
                <a:gd name="T12" fmla="*/ 34 w 34"/>
                <a:gd name="T13" fmla="*/ 117 h 117"/>
              </a:gdLst>
              <a:ahLst/>
              <a:cxnLst>
                <a:cxn ang="0">
                  <a:pos x="T0" y="T1"/>
                </a:cxn>
                <a:cxn ang="0">
                  <a:pos x="T2" y="T3"/>
                </a:cxn>
                <a:cxn ang="0">
                  <a:pos x="T4" y="T5"/>
                </a:cxn>
                <a:cxn ang="0">
                  <a:pos x="T6" y="T7"/>
                </a:cxn>
                <a:cxn ang="0">
                  <a:pos x="T8" y="T9"/>
                </a:cxn>
                <a:cxn ang="0">
                  <a:pos x="T10" y="T11"/>
                </a:cxn>
                <a:cxn ang="0">
                  <a:pos x="T12" y="T13"/>
                </a:cxn>
              </a:cxnLst>
              <a:rect l="0" t="0" r="r" b="b"/>
              <a:pathLst>
                <a:path w="34" h="117">
                  <a:moveTo>
                    <a:pt x="34" y="117"/>
                  </a:moveTo>
                  <a:cubicBezTo>
                    <a:pt x="34" y="8"/>
                    <a:pt x="34" y="8"/>
                    <a:pt x="34" y="8"/>
                  </a:cubicBezTo>
                  <a:cubicBezTo>
                    <a:pt x="34" y="4"/>
                    <a:pt x="30" y="0"/>
                    <a:pt x="25" y="0"/>
                  </a:cubicBezTo>
                  <a:cubicBezTo>
                    <a:pt x="8" y="0"/>
                    <a:pt x="8" y="0"/>
                    <a:pt x="8" y="0"/>
                  </a:cubicBezTo>
                  <a:cubicBezTo>
                    <a:pt x="3" y="0"/>
                    <a:pt x="0" y="4"/>
                    <a:pt x="0" y="8"/>
                  </a:cubicBezTo>
                  <a:cubicBezTo>
                    <a:pt x="0" y="117"/>
                    <a:pt x="0" y="117"/>
                    <a:pt x="0" y="117"/>
                  </a:cubicBezTo>
                  <a:lnTo>
                    <a:pt x="34"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97" name="Freeform 155"/>
            <p:cNvSpPr/>
            <p:nvPr/>
          </p:nvSpPr>
          <p:spPr bwMode="auto">
            <a:xfrm>
              <a:off x="6886575" y="358776"/>
              <a:ext cx="79375" cy="144463"/>
            </a:xfrm>
            <a:custGeom>
              <a:avLst/>
              <a:gdLst>
                <a:gd name="T0" fmla="*/ 34 w 34"/>
                <a:gd name="T1" fmla="*/ 63 h 63"/>
                <a:gd name="T2" fmla="*/ 34 w 34"/>
                <a:gd name="T3" fmla="*/ 8 h 63"/>
                <a:gd name="T4" fmla="*/ 25 w 34"/>
                <a:gd name="T5" fmla="*/ 0 h 63"/>
                <a:gd name="T6" fmla="*/ 8 w 34"/>
                <a:gd name="T7" fmla="*/ 0 h 63"/>
                <a:gd name="T8" fmla="*/ 0 w 34"/>
                <a:gd name="T9" fmla="*/ 8 h 63"/>
                <a:gd name="T10" fmla="*/ 0 w 34"/>
                <a:gd name="T11" fmla="*/ 63 h 63"/>
                <a:gd name="T12" fmla="*/ 34 w 3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34" h="63">
                  <a:moveTo>
                    <a:pt x="34" y="63"/>
                  </a:moveTo>
                  <a:cubicBezTo>
                    <a:pt x="34" y="8"/>
                    <a:pt x="34" y="8"/>
                    <a:pt x="34" y="8"/>
                  </a:cubicBezTo>
                  <a:cubicBezTo>
                    <a:pt x="34" y="4"/>
                    <a:pt x="30" y="0"/>
                    <a:pt x="25" y="0"/>
                  </a:cubicBezTo>
                  <a:cubicBezTo>
                    <a:pt x="8" y="0"/>
                    <a:pt x="8" y="0"/>
                    <a:pt x="8" y="0"/>
                  </a:cubicBezTo>
                  <a:cubicBezTo>
                    <a:pt x="4" y="0"/>
                    <a:pt x="0" y="4"/>
                    <a:pt x="0" y="8"/>
                  </a:cubicBezTo>
                  <a:cubicBezTo>
                    <a:pt x="0" y="63"/>
                    <a:pt x="0" y="63"/>
                    <a:pt x="0" y="63"/>
                  </a:cubicBezTo>
                  <a:lnTo>
                    <a:pt x="34" y="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98" name="Rectangle 156"/>
            <p:cNvSpPr>
              <a:spLocks noChangeArrowheads="1"/>
            </p:cNvSpPr>
            <p:nvPr/>
          </p:nvSpPr>
          <p:spPr bwMode="auto">
            <a:xfrm>
              <a:off x="6661150" y="512763"/>
              <a:ext cx="320675" cy="20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mn-ea"/>
              </a:endParaRPr>
            </a:p>
          </p:txBody>
        </p:sp>
      </p:grpSp>
      <p:sp>
        <p:nvSpPr>
          <p:cNvPr id="99" name="Freeform 140"/>
          <p:cNvSpPr>
            <a:spLocks noEditPoints="1"/>
          </p:cNvSpPr>
          <p:nvPr/>
        </p:nvSpPr>
        <p:spPr bwMode="auto">
          <a:xfrm>
            <a:off x="9240671" y="5384139"/>
            <a:ext cx="493228" cy="493292"/>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100" name="Freeform 143"/>
          <p:cNvSpPr>
            <a:spLocks noEditPoints="1"/>
          </p:cNvSpPr>
          <p:nvPr/>
        </p:nvSpPr>
        <p:spPr bwMode="auto">
          <a:xfrm>
            <a:off x="2473905" y="1562932"/>
            <a:ext cx="501624" cy="462083"/>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101" name="Freeform 92"/>
          <p:cNvSpPr>
            <a:spLocks noEditPoints="1"/>
          </p:cNvSpPr>
          <p:nvPr/>
        </p:nvSpPr>
        <p:spPr bwMode="auto">
          <a:xfrm>
            <a:off x="2521553" y="2850376"/>
            <a:ext cx="473024" cy="481888"/>
          </a:xfrm>
          <a:custGeom>
            <a:avLst/>
            <a:gdLst>
              <a:gd name="T0" fmla="*/ 143 w 148"/>
              <a:gd name="T1" fmla="*/ 130 h 151"/>
              <a:gd name="T2" fmla="*/ 100 w 148"/>
              <a:gd name="T3" fmla="*/ 86 h 151"/>
              <a:gd name="T4" fmla="*/ 110 w 148"/>
              <a:gd name="T5" fmla="*/ 55 h 151"/>
              <a:gd name="T6" fmla="*/ 55 w 148"/>
              <a:gd name="T7" fmla="*/ 0 h 151"/>
              <a:gd name="T8" fmla="*/ 0 w 148"/>
              <a:gd name="T9" fmla="*/ 55 h 151"/>
              <a:gd name="T10" fmla="*/ 55 w 148"/>
              <a:gd name="T11" fmla="*/ 109 h 151"/>
              <a:gd name="T12" fmla="*/ 81 w 148"/>
              <a:gd name="T13" fmla="*/ 103 h 151"/>
              <a:gd name="T14" fmla="*/ 126 w 148"/>
              <a:gd name="T15" fmla="*/ 147 h 151"/>
              <a:gd name="T16" fmla="*/ 143 w 148"/>
              <a:gd name="T17" fmla="*/ 147 h 151"/>
              <a:gd name="T18" fmla="*/ 143 w 148"/>
              <a:gd name="T19" fmla="*/ 130 h 151"/>
              <a:gd name="T20" fmla="*/ 19 w 148"/>
              <a:gd name="T21" fmla="*/ 55 h 151"/>
              <a:gd name="T22" fmla="*/ 55 w 148"/>
              <a:gd name="T23" fmla="*/ 18 h 151"/>
              <a:gd name="T24" fmla="*/ 92 w 148"/>
              <a:gd name="T25" fmla="*/ 55 h 151"/>
              <a:gd name="T26" fmla="*/ 55 w 148"/>
              <a:gd name="T27" fmla="*/ 91 h 151"/>
              <a:gd name="T28" fmla="*/ 19 w 148"/>
              <a:gd name="T29" fmla="*/ 5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8" h="151">
                <a:moveTo>
                  <a:pt x="143" y="130"/>
                </a:moveTo>
                <a:cubicBezTo>
                  <a:pt x="100" y="86"/>
                  <a:pt x="100" y="86"/>
                  <a:pt x="100" y="86"/>
                </a:cubicBezTo>
                <a:cubicBezTo>
                  <a:pt x="106" y="77"/>
                  <a:pt x="110" y="67"/>
                  <a:pt x="110" y="55"/>
                </a:cubicBezTo>
                <a:cubicBezTo>
                  <a:pt x="110" y="24"/>
                  <a:pt x="85" y="0"/>
                  <a:pt x="55" y="0"/>
                </a:cubicBezTo>
                <a:cubicBezTo>
                  <a:pt x="25" y="0"/>
                  <a:pt x="0" y="24"/>
                  <a:pt x="0" y="55"/>
                </a:cubicBezTo>
                <a:cubicBezTo>
                  <a:pt x="0" y="85"/>
                  <a:pt x="25" y="109"/>
                  <a:pt x="55" y="109"/>
                </a:cubicBezTo>
                <a:cubicBezTo>
                  <a:pt x="65" y="109"/>
                  <a:pt x="74" y="107"/>
                  <a:pt x="81" y="103"/>
                </a:cubicBezTo>
                <a:cubicBezTo>
                  <a:pt x="126" y="147"/>
                  <a:pt x="126" y="147"/>
                  <a:pt x="126" y="147"/>
                </a:cubicBezTo>
                <a:cubicBezTo>
                  <a:pt x="130" y="151"/>
                  <a:pt x="138" y="151"/>
                  <a:pt x="143" y="147"/>
                </a:cubicBezTo>
                <a:cubicBezTo>
                  <a:pt x="148" y="142"/>
                  <a:pt x="148" y="134"/>
                  <a:pt x="143" y="130"/>
                </a:cubicBezTo>
                <a:close/>
                <a:moveTo>
                  <a:pt x="19" y="55"/>
                </a:moveTo>
                <a:cubicBezTo>
                  <a:pt x="19" y="34"/>
                  <a:pt x="35" y="18"/>
                  <a:pt x="55" y="18"/>
                </a:cubicBezTo>
                <a:cubicBezTo>
                  <a:pt x="75" y="18"/>
                  <a:pt x="92" y="34"/>
                  <a:pt x="92" y="55"/>
                </a:cubicBezTo>
                <a:cubicBezTo>
                  <a:pt x="92" y="75"/>
                  <a:pt x="75" y="91"/>
                  <a:pt x="55" y="91"/>
                </a:cubicBezTo>
                <a:cubicBezTo>
                  <a:pt x="35" y="91"/>
                  <a:pt x="19" y="75"/>
                  <a:pt x="19" y="55"/>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grpSp>
        <p:nvGrpSpPr>
          <p:cNvPr id="102" name="组合 101"/>
          <p:cNvGrpSpPr/>
          <p:nvPr/>
        </p:nvGrpSpPr>
        <p:grpSpPr>
          <a:xfrm>
            <a:off x="2518501" y="4105090"/>
            <a:ext cx="444423" cy="415877"/>
            <a:chOff x="6661150" y="233363"/>
            <a:chExt cx="320675" cy="300038"/>
          </a:xfrm>
          <a:solidFill>
            <a:schemeClr val="bg1"/>
          </a:solidFill>
        </p:grpSpPr>
        <p:sp>
          <p:nvSpPr>
            <p:cNvPr id="103" name="Freeform 153"/>
            <p:cNvSpPr/>
            <p:nvPr/>
          </p:nvSpPr>
          <p:spPr bwMode="auto">
            <a:xfrm>
              <a:off x="6677025" y="315913"/>
              <a:ext cx="79375" cy="187325"/>
            </a:xfrm>
            <a:custGeom>
              <a:avLst/>
              <a:gdLst>
                <a:gd name="T0" fmla="*/ 34 w 34"/>
                <a:gd name="T1" fmla="*/ 81 h 81"/>
                <a:gd name="T2" fmla="*/ 34 w 34"/>
                <a:gd name="T3" fmla="*/ 8 h 81"/>
                <a:gd name="T4" fmla="*/ 26 w 34"/>
                <a:gd name="T5" fmla="*/ 0 h 81"/>
                <a:gd name="T6" fmla="*/ 9 w 34"/>
                <a:gd name="T7" fmla="*/ 0 h 81"/>
                <a:gd name="T8" fmla="*/ 0 w 34"/>
                <a:gd name="T9" fmla="*/ 8 h 81"/>
                <a:gd name="T10" fmla="*/ 0 w 34"/>
                <a:gd name="T11" fmla="*/ 81 h 81"/>
                <a:gd name="T12" fmla="*/ 34 w 34"/>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34" h="81">
                  <a:moveTo>
                    <a:pt x="34" y="81"/>
                  </a:moveTo>
                  <a:cubicBezTo>
                    <a:pt x="34" y="8"/>
                    <a:pt x="34" y="8"/>
                    <a:pt x="34" y="8"/>
                  </a:cubicBezTo>
                  <a:cubicBezTo>
                    <a:pt x="34" y="4"/>
                    <a:pt x="30" y="0"/>
                    <a:pt x="26" y="0"/>
                  </a:cubicBezTo>
                  <a:cubicBezTo>
                    <a:pt x="9" y="0"/>
                    <a:pt x="9" y="0"/>
                    <a:pt x="9" y="0"/>
                  </a:cubicBezTo>
                  <a:cubicBezTo>
                    <a:pt x="4" y="0"/>
                    <a:pt x="0" y="4"/>
                    <a:pt x="0" y="8"/>
                  </a:cubicBezTo>
                  <a:cubicBezTo>
                    <a:pt x="0" y="81"/>
                    <a:pt x="0" y="81"/>
                    <a:pt x="0" y="81"/>
                  </a:cubicBezTo>
                  <a:lnTo>
                    <a:pt x="34" y="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104" name="Freeform 154"/>
            <p:cNvSpPr/>
            <p:nvPr/>
          </p:nvSpPr>
          <p:spPr bwMode="auto">
            <a:xfrm>
              <a:off x="6783388" y="233363"/>
              <a:ext cx="77788" cy="269875"/>
            </a:xfrm>
            <a:custGeom>
              <a:avLst/>
              <a:gdLst>
                <a:gd name="T0" fmla="*/ 34 w 34"/>
                <a:gd name="T1" fmla="*/ 117 h 117"/>
                <a:gd name="T2" fmla="*/ 34 w 34"/>
                <a:gd name="T3" fmla="*/ 8 h 117"/>
                <a:gd name="T4" fmla="*/ 25 w 34"/>
                <a:gd name="T5" fmla="*/ 0 h 117"/>
                <a:gd name="T6" fmla="*/ 8 w 34"/>
                <a:gd name="T7" fmla="*/ 0 h 117"/>
                <a:gd name="T8" fmla="*/ 0 w 34"/>
                <a:gd name="T9" fmla="*/ 8 h 117"/>
                <a:gd name="T10" fmla="*/ 0 w 34"/>
                <a:gd name="T11" fmla="*/ 117 h 117"/>
                <a:gd name="T12" fmla="*/ 34 w 34"/>
                <a:gd name="T13" fmla="*/ 117 h 117"/>
              </a:gdLst>
              <a:ahLst/>
              <a:cxnLst>
                <a:cxn ang="0">
                  <a:pos x="T0" y="T1"/>
                </a:cxn>
                <a:cxn ang="0">
                  <a:pos x="T2" y="T3"/>
                </a:cxn>
                <a:cxn ang="0">
                  <a:pos x="T4" y="T5"/>
                </a:cxn>
                <a:cxn ang="0">
                  <a:pos x="T6" y="T7"/>
                </a:cxn>
                <a:cxn ang="0">
                  <a:pos x="T8" y="T9"/>
                </a:cxn>
                <a:cxn ang="0">
                  <a:pos x="T10" y="T11"/>
                </a:cxn>
                <a:cxn ang="0">
                  <a:pos x="T12" y="T13"/>
                </a:cxn>
              </a:cxnLst>
              <a:rect l="0" t="0" r="r" b="b"/>
              <a:pathLst>
                <a:path w="34" h="117">
                  <a:moveTo>
                    <a:pt x="34" y="117"/>
                  </a:moveTo>
                  <a:cubicBezTo>
                    <a:pt x="34" y="8"/>
                    <a:pt x="34" y="8"/>
                    <a:pt x="34" y="8"/>
                  </a:cubicBezTo>
                  <a:cubicBezTo>
                    <a:pt x="34" y="4"/>
                    <a:pt x="30" y="0"/>
                    <a:pt x="25" y="0"/>
                  </a:cubicBezTo>
                  <a:cubicBezTo>
                    <a:pt x="8" y="0"/>
                    <a:pt x="8" y="0"/>
                    <a:pt x="8" y="0"/>
                  </a:cubicBezTo>
                  <a:cubicBezTo>
                    <a:pt x="3" y="0"/>
                    <a:pt x="0" y="4"/>
                    <a:pt x="0" y="8"/>
                  </a:cubicBezTo>
                  <a:cubicBezTo>
                    <a:pt x="0" y="117"/>
                    <a:pt x="0" y="117"/>
                    <a:pt x="0" y="117"/>
                  </a:cubicBezTo>
                  <a:lnTo>
                    <a:pt x="34"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105" name="Freeform 155"/>
            <p:cNvSpPr/>
            <p:nvPr/>
          </p:nvSpPr>
          <p:spPr bwMode="auto">
            <a:xfrm>
              <a:off x="6886575" y="358776"/>
              <a:ext cx="79375" cy="144463"/>
            </a:xfrm>
            <a:custGeom>
              <a:avLst/>
              <a:gdLst>
                <a:gd name="T0" fmla="*/ 34 w 34"/>
                <a:gd name="T1" fmla="*/ 63 h 63"/>
                <a:gd name="T2" fmla="*/ 34 w 34"/>
                <a:gd name="T3" fmla="*/ 8 h 63"/>
                <a:gd name="T4" fmla="*/ 25 w 34"/>
                <a:gd name="T5" fmla="*/ 0 h 63"/>
                <a:gd name="T6" fmla="*/ 8 w 34"/>
                <a:gd name="T7" fmla="*/ 0 h 63"/>
                <a:gd name="T8" fmla="*/ 0 w 34"/>
                <a:gd name="T9" fmla="*/ 8 h 63"/>
                <a:gd name="T10" fmla="*/ 0 w 34"/>
                <a:gd name="T11" fmla="*/ 63 h 63"/>
                <a:gd name="T12" fmla="*/ 34 w 3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34" h="63">
                  <a:moveTo>
                    <a:pt x="34" y="63"/>
                  </a:moveTo>
                  <a:cubicBezTo>
                    <a:pt x="34" y="8"/>
                    <a:pt x="34" y="8"/>
                    <a:pt x="34" y="8"/>
                  </a:cubicBezTo>
                  <a:cubicBezTo>
                    <a:pt x="34" y="4"/>
                    <a:pt x="30" y="0"/>
                    <a:pt x="25" y="0"/>
                  </a:cubicBezTo>
                  <a:cubicBezTo>
                    <a:pt x="8" y="0"/>
                    <a:pt x="8" y="0"/>
                    <a:pt x="8" y="0"/>
                  </a:cubicBezTo>
                  <a:cubicBezTo>
                    <a:pt x="4" y="0"/>
                    <a:pt x="0" y="4"/>
                    <a:pt x="0" y="8"/>
                  </a:cubicBezTo>
                  <a:cubicBezTo>
                    <a:pt x="0" y="63"/>
                    <a:pt x="0" y="63"/>
                    <a:pt x="0" y="63"/>
                  </a:cubicBezTo>
                  <a:lnTo>
                    <a:pt x="34" y="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106" name="Rectangle 156"/>
            <p:cNvSpPr>
              <a:spLocks noChangeArrowheads="1"/>
            </p:cNvSpPr>
            <p:nvPr/>
          </p:nvSpPr>
          <p:spPr bwMode="auto">
            <a:xfrm>
              <a:off x="6661150" y="512763"/>
              <a:ext cx="320675" cy="20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mn-ea"/>
              </a:endParaRPr>
            </a:p>
          </p:txBody>
        </p:sp>
      </p:grpSp>
      <p:sp>
        <p:nvSpPr>
          <p:cNvPr id="107" name="Freeform 140"/>
          <p:cNvSpPr>
            <a:spLocks noEditPoints="1"/>
          </p:cNvSpPr>
          <p:nvPr/>
        </p:nvSpPr>
        <p:spPr bwMode="auto">
          <a:xfrm>
            <a:off x="2480144" y="5350074"/>
            <a:ext cx="493228" cy="493292"/>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2" name="标题 1"/>
          <p:cNvSpPr>
            <a:spLocks noGrp="1"/>
          </p:cNvSpPr>
          <p:nvPr>
            <p:ph type="title"/>
          </p:nvPr>
        </p:nvSpPr>
        <p:spPr/>
        <p:txBody>
          <a:bodyPr/>
          <a:lstStyle/>
          <a:p>
            <a:r>
              <a:rPr>
                <a:solidFill/>
              </a:rPr>
              <a:t>单击此处添加XX内容</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68"/>
                                        </p:tgtEl>
                                        <p:attrNameLst>
                                          <p:attrName>style.visibility</p:attrName>
                                        </p:attrNameLst>
                                      </p:cBhvr>
                                      <p:to>
                                        <p:strVal val="visible"/>
                                      </p:to>
                                    </p:set>
                                    <p:animEffect transition="in" filter="strips(downLeft)">
                                      <p:cBhvr>
                                        <p:cTn id="12" dur="500"/>
                                        <p:tgtEl>
                                          <p:spTgt spid="68"/>
                                        </p:tgtEl>
                                      </p:cBhvr>
                                    </p:animEffect>
                                  </p:childTnLst>
                                </p:cTn>
                              </p:par>
                            </p:childTnLst>
                          </p:cTn>
                        </p:par>
                        <p:par>
                          <p:cTn id="13" fill="hold">
                            <p:stCondLst>
                              <p:cond delay="1000"/>
                            </p:stCondLst>
                            <p:childTnLst>
                              <p:par>
                                <p:cTn id="14" presetID="18" presetClass="entr" presetSubtype="6" fill="hold" nodeType="afterEffect">
                                  <p:stCondLst>
                                    <p:cond delay="0"/>
                                  </p:stCondLst>
                                  <p:childTnLst>
                                    <p:set>
                                      <p:cBhvr>
                                        <p:cTn id="15" dur="1" fill="hold">
                                          <p:stCondLst>
                                            <p:cond delay="0"/>
                                          </p:stCondLst>
                                        </p:cTn>
                                        <p:tgtEl>
                                          <p:spTgt spid="69"/>
                                        </p:tgtEl>
                                        <p:attrNameLst>
                                          <p:attrName>style.visibility</p:attrName>
                                        </p:attrNameLst>
                                      </p:cBhvr>
                                      <p:to>
                                        <p:strVal val="visible"/>
                                      </p:to>
                                    </p:set>
                                    <p:animEffect transition="in" filter="strips(downRight)">
                                      <p:cBhvr>
                                        <p:cTn id="16" dur="500"/>
                                        <p:tgtEl>
                                          <p:spTgt spid="69"/>
                                        </p:tgtEl>
                                      </p:cBhvr>
                                    </p:animEffect>
                                  </p:childTnLst>
                                </p:cTn>
                              </p:par>
                            </p:childTnLst>
                          </p:cTn>
                        </p:par>
                        <p:par>
                          <p:cTn id="17" fill="hold">
                            <p:stCondLst>
                              <p:cond delay="1500"/>
                            </p:stCondLst>
                            <p:childTnLst>
                              <p:par>
                                <p:cTn id="18" presetID="2" presetClass="entr" presetSubtype="2" accel="50000" decel="50000" fill="hold" nodeType="afterEffect">
                                  <p:stCondLst>
                                    <p:cond delay="0"/>
                                  </p:stCondLst>
                                  <p:childTnLst>
                                    <p:set>
                                      <p:cBhvr>
                                        <p:cTn id="19" dur="1" fill="hold">
                                          <p:stCondLst>
                                            <p:cond delay="0"/>
                                          </p:stCondLst>
                                        </p:cTn>
                                        <p:tgtEl>
                                          <p:spTgt spid="87"/>
                                        </p:tgtEl>
                                        <p:attrNameLst>
                                          <p:attrName>style.visibility</p:attrName>
                                        </p:attrNameLst>
                                      </p:cBhvr>
                                      <p:to>
                                        <p:strVal val="visible"/>
                                      </p:to>
                                    </p:set>
                                    <p:anim calcmode="lin" valueType="num">
                                      <p:cBhvr additive="base">
                                        <p:cTn id="20" dur="500" fill="hold"/>
                                        <p:tgtEl>
                                          <p:spTgt spid="87"/>
                                        </p:tgtEl>
                                        <p:attrNameLst>
                                          <p:attrName>ppt_x</p:attrName>
                                        </p:attrNameLst>
                                      </p:cBhvr>
                                      <p:tavLst>
                                        <p:tav tm="0">
                                          <p:val>
                                            <p:strVal val="1+#ppt_w/2"/>
                                          </p:val>
                                        </p:tav>
                                        <p:tav tm="100000">
                                          <p:val>
                                            <p:strVal val="#ppt_x"/>
                                          </p:val>
                                        </p:tav>
                                      </p:tavLst>
                                    </p:anim>
                                    <p:anim calcmode="lin" valueType="num">
                                      <p:cBhvr additive="base">
                                        <p:cTn id="21" dur="500" fill="hold"/>
                                        <p:tgtEl>
                                          <p:spTgt spid="87"/>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 presetClass="entr" presetSubtype="8" accel="50000" decel="50000" fill="hold" nodeType="afterEffect">
                                  <p:stCondLst>
                                    <p:cond delay="0"/>
                                  </p:stCondLst>
                                  <p:childTnLst>
                                    <p:set>
                                      <p:cBhvr>
                                        <p:cTn id="24" dur="1" fill="hold">
                                          <p:stCondLst>
                                            <p:cond delay="0"/>
                                          </p:stCondLst>
                                        </p:cTn>
                                        <p:tgtEl>
                                          <p:spTgt spid="88"/>
                                        </p:tgtEl>
                                        <p:attrNameLst>
                                          <p:attrName>style.visibility</p:attrName>
                                        </p:attrNameLst>
                                      </p:cBhvr>
                                      <p:to>
                                        <p:strVal val="visible"/>
                                      </p:to>
                                    </p:set>
                                    <p:anim calcmode="lin" valueType="num">
                                      <p:cBhvr additive="base">
                                        <p:cTn id="25" dur="500" fill="hold"/>
                                        <p:tgtEl>
                                          <p:spTgt spid="88"/>
                                        </p:tgtEl>
                                        <p:attrNameLst>
                                          <p:attrName>ppt_x</p:attrName>
                                        </p:attrNameLst>
                                      </p:cBhvr>
                                      <p:tavLst>
                                        <p:tav tm="0">
                                          <p:val>
                                            <p:strVal val="0-#ppt_w/2"/>
                                          </p:val>
                                        </p:tav>
                                        <p:tav tm="100000">
                                          <p:val>
                                            <p:strVal val="#ppt_x"/>
                                          </p:val>
                                        </p:tav>
                                      </p:tavLst>
                                    </p:anim>
                                    <p:anim calcmode="lin" valueType="num">
                                      <p:cBhvr additive="base">
                                        <p:cTn id="26" dur="500" fill="hold"/>
                                        <p:tgtEl>
                                          <p:spTgt spid="88"/>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2" presetClass="entr" presetSubtype="2" accel="50000" decel="50000" fill="hold" nodeType="afterEffect">
                                  <p:stCondLst>
                                    <p:cond delay="0"/>
                                  </p:stCondLst>
                                  <p:childTnLst>
                                    <p:set>
                                      <p:cBhvr>
                                        <p:cTn id="29" dur="1" fill="hold">
                                          <p:stCondLst>
                                            <p:cond delay="0"/>
                                          </p:stCondLst>
                                        </p:cTn>
                                        <p:tgtEl>
                                          <p:spTgt spid="89"/>
                                        </p:tgtEl>
                                        <p:attrNameLst>
                                          <p:attrName>style.visibility</p:attrName>
                                        </p:attrNameLst>
                                      </p:cBhvr>
                                      <p:to>
                                        <p:strVal val="visible"/>
                                      </p:to>
                                    </p:set>
                                    <p:anim calcmode="lin" valueType="num">
                                      <p:cBhvr additive="base">
                                        <p:cTn id="30" dur="500" fill="hold"/>
                                        <p:tgtEl>
                                          <p:spTgt spid="89"/>
                                        </p:tgtEl>
                                        <p:attrNameLst>
                                          <p:attrName>ppt_x</p:attrName>
                                        </p:attrNameLst>
                                      </p:cBhvr>
                                      <p:tavLst>
                                        <p:tav tm="0">
                                          <p:val>
                                            <p:strVal val="1+#ppt_w/2"/>
                                          </p:val>
                                        </p:tav>
                                        <p:tav tm="100000">
                                          <p:val>
                                            <p:strVal val="#ppt_x"/>
                                          </p:val>
                                        </p:tav>
                                      </p:tavLst>
                                    </p:anim>
                                    <p:anim calcmode="lin" valueType="num">
                                      <p:cBhvr additive="base">
                                        <p:cTn id="31" dur="500" fill="hold"/>
                                        <p:tgtEl>
                                          <p:spTgt spid="89"/>
                                        </p:tgtEl>
                                        <p:attrNameLst>
                                          <p:attrName>ppt_y</p:attrName>
                                        </p:attrNameLst>
                                      </p:cBhvr>
                                      <p:tavLst>
                                        <p:tav tm="0">
                                          <p:val>
                                            <p:strVal val="#ppt_y"/>
                                          </p:val>
                                        </p:tav>
                                        <p:tav tm="100000">
                                          <p:val>
                                            <p:strVal val="#ppt_y"/>
                                          </p:val>
                                        </p:tav>
                                      </p:tavLst>
                                    </p:anim>
                                  </p:childTnLst>
                                </p:cTn>
                              </p:par>
                            </p:childTnLst>
                          </p:cTn>
                        </p:par>
                        <p:par>
                          <p:cTn id="32" fill="hold">
                            <p:stCondLst>
                              <p:cond delay="3000"/>
                            </p:stCondLst>
                            <p:childTnLst>
                              <p:par>
                                <p:cTn id="33" presetID="2" presetClass="entr" presetSubtype="8" accel="50000" decel="50000" fill="hold" nodeType="afterEffect">
                                  <p:stCondLst>
                                    <p:cond delay="0"/>
                                  </p:stCondLst>
                                  <p:childTnLst>
                                    <p:set>
                                      <p:cBhvr>
                                        <p:cTn id="34" dur="1" fill="hold">
                                          <p:stCondLst>
                                            <p:cond delay="0"/>
                                          </p:stCondLst>
                                        </p:cTn>
                                        <p:tgtEl>
                                          <p:spTgt spid="90"/>
                                        </p:tgtEl>
                                        <p:attrNameLst>
                                          <p:attrName>style.visibility</p:attrName>
                                        </p:attrNameLst>
                                      </p:cBhvr>
                                      <p:to>
                                        <p:strVal val="visible"/>
                                      </p:to>
                                    </p:set>
                                    <p:anim calcmode="lin" valueType="num">
                                      <p:cBhvr additive="base">
                                        <p:cTn id="35" dur="500" fill="hold"/>
                                        <p:tgtEl>
                                          <p:spTgt spid="90"/>
                                        </p:tgtEl>
                                        <p:attrNameLst>
                                          <p:attrName>ppt_x</p:attrName>
                                        </p:attrNameLst>
                                      </p:cBhvr>
                                      <p:tavLst>
                                        <p:tav tm="0">
                                          <p:val>
                                            <p:strVal val="0-#ppt_w/2"/>
                                          </p:val>
                                        </p:tav>
                                        <p:tav tm="100000">
                                          <p:val>
                                            <p:strVal val="#ppt_x"/>
                                          </p:val>
                                        </p:tav>
                                      </p:tavLst>
                                    </p:anim>
                                    <p:anim calcmode="lin" valueType="num">
                                      <p:cBhvr additive="base">
                                        <p:cTn id="36" dur="500" fill="hold"/>
                                        <p:tgtEl>
                                          <p:spTgt spid="90"/>
                                        </p:tgtEl>
                                        <p:attrNameLst>
                                          <p:attrName>ppt_y</p:attrName>
                                        </p:attrNameLst>
                                      </p:cBhvr>
                                      <p:tavLst>
                                        <p:tav tm="0">
                                          <p:val>
                                            <p:strVal val="#ppt_y"/>
                                          </p:val>
                                        </p:tav>
                                        <p:tav tm="100000">
                                          <p:val>
                                            <p:strVal val="#ppt_y"/>
                                          </p:val>
                                        </p:tav>
                                      </p:tavLst>
                                    </p:anim>
                                  </p:childTnLst>
                                </p:cTn>
                              </p:par>
                            </p:childTnLst>
                          </p:cTn>
                        </p:par>
                        <p:par>
                          <p:cTn id="37" fill="hold">
                            <p:stCondLst>
                              <p:cond delay="3500"/>
                            </p:stCondLst>
                            <p:childTnLst>
                              <p:par>
                                <p:cTn id="38" presetID="2" presetClass="entr" presetSubtype="2" accel="50000" decel="50000" fill="hold" nodeType="afterEffect">
                                  <p:stCondLst>
                                    <p:cond delay="0"/>
                                  </p:stCondLst>
                                  <p:childTnLst>
                                    <p:set>
                                      <p:cBhvr>
                                        <p:cTn id="39" dur="1" fill="hold">
                                          <p:stCondLst>
                                            <p:cond delay="0"/>
                                          </p:stCondLst>
                                        </p:cTn>
                                        <p:tgtEl>
                                          <p:spTgt spid="92"/>
                                        </p:tgtEl>
                                        <p:attrNameLst>
                                          <p:attrName>style.visibility</p:attrName>
                                        </p:attrNameLst>
                                      </p:cBhvr>
                                      <p:to>
                                        <p:strVal val="visible"/>
                                      </p:to>
                                    </p:set>
                                    <p:anim calcmode="lin" valueType="num">
                                      <p:cBhvr additive="base">
                                        <p:cTn id="40" dur="500" fill="hold"/>
                                        <p:tgtEl>
                                          <p:spTgt spid="92"/>
                                        </p:tgtEl>
                                        <p:attrNameLst>
                                          <p:attrName>ppt_x</p:attrName>
                                        </p:attrNameLst>
                                      </p:cBhvr>
                                      <p:tavLst>
                                        <p:tav tm="0">
                                          <p:val>
                                            <p:strVal val="1+#ppt_w/2"/>
                                          </p:val>
                                        </p:tav>
                                        <p:tav tm="100000">
                                          <p:val>
                                            <p:strVal val="#ppt_x"/>
                                          </p:val>
                                        </p:tav>
                                      </p:tavLst>
                                    </p:anim>
                                    <p:anim calcmode="lin" valueType="num">
                                      <p:cBhvr additive="base">
                                        <p:cTn id="41" dur="500" fill="hold"/>
                                        <p:tgtEl>
                                          <p:spTgt spid="92"/>
                                        </p:tgtEl>
                                        <p:attrNameLst>
                                          <p:attrName>ppt_y</p:attrName>
                                        </p:attrNameLst>
                                      </p:cBhvr>
                                      <p:tavLst>
                                        <p:tav tm="0">
                                          <p:val>
                                            <p:strVal val="#ppt_y"/>
                                          </p:val>
                                        </p:tav>
                                        <p:tav tm="100000">
                                          <p:val>
                                            <p:strVal val="#ppt_y"/>
                                          </p:val>
                                        </p:tav>
                                      </p:tavLst>
                                    </p:anim>
                                  </p:childTnLst>
                                </p:cTn>
                              </p:par>
                            </p:childTnLst>
                          </p:cTn>
                        </p:par>
                        <p:par>
                          <p:cTn id="42" fill="hold">
                            <p:stCondLst>
                              <p:cond delay="4000"/>
                            </p:stCondLst>
                            <p:childTnLst>
                              <p:par>
                                <p:cTn id="43" presetID="2" presetClass="entr" presetSubtype="8" accel="50000" decel="50000" fill="hold" nodeType="afterEffect">
                                  <p:stCondLst>
                                    <p:cond delay="0"/>
                                  </p:stCondLst>
                                  <p:childTnLst>
                                    <p:set>
                                      <p:cBhvr>
                                        <p:cTn id="44" dur="1" fill="hold">
                                          <p:stCondLst>
                                            <p:cond delay="0"/>
                                          </p:stCondLst>
                                        </p:cTn>
                                        <p:tgtEl>
                                          <p:spTgt spid="91"/>
                                        </p:tgtEl>
                                        <p:attrNameLst>
                                          <p:attrName>style.visibility</p:attrName>
                                        </p:attrNameLst>
                                      </p:cBhvr>
                                      <p:to>
                                        <p:strVal val="visible"/>
                                      </p:to>
                                    </p:set>
                                    <p:anim calcmode="lin" valueType="num">
                                      <p:cBhvr additive="base">
                                        <p:cTn id="45" dur="500" fill="hold"/>
                                        <p:tgtEl>
                                          <p:spTgt spid="91"/>
                                        </p:tgtEl>
                                        <p:attrNameLst>
                                          <p:attrName>ppt_x</p:attrName>
                                        </p:attrNameLst>
                                      </p:cBhvr>
                                      <p:tavLst>
                                        <p:tav tm="0">
                                          <p:val>
                                            <p:strVal val="0-#ppt_w/2"/>
                                          </p:val>
                                        </p:tav>
                                        <p:tav tm="100000">
                                          <p:val>
                                            <p:strVal val="#ppt_x"/>
                                          </p:val>
                                        </p:tav>
                                      </p:tavLst>
                                    </p:anim>
                                    <p:anim calcmode="lin" valueType="num">
                                      <p:cBhvr additive="base">
                                        <p:cTn id="46" dur="500" fill="hold"/>
                                        <p:tgtEl>
                                          <p:spTgt spid="91"/>
                                        </p:tgtEl>
                                        <p:attrNameLst>
                                          <p:attrName>ppt_y</p:attrName>
                                        </p:attrNameLst>
                                      </p:cBhvr>
                                      <p:tavLst>
                                        <p:tav tm="0">
                                          <p:val>
                                            <p:strVal val="#ppt_y"/>
                                          </p:val>
                                        </p:tav>
                                        <p:tav tm="100000">
                                          <p:val>
                                            <p:strVal val="#ppt_y"/>
                                          </p:val>
                                        </p:tav>
                                      </p:tavLst>
                                    </p:anim>
                                  </p:childTnLst>
                                </p:cTn>
                              </p:par>
                            </p:childTnLst>
                          </p:cTn>
                        </p:par>
                        <p:par>
                          <p:cTn id="47" fill="hold">
                            <p:stCondLst>
                              <p:cond delay="4500"/>
                            </p:stCondLst>
                            <p:childTnLst>
                              <p:par>
                                <p:cTn id="48" presetID="2" presetClass="entr" presetSubtype="2" accel="50000" decel="50000" fill="hold" nodeType="afterEffect">
                                  <p:stCondLst>
                                    <p:cond delay="0"/>
                                  </p:stCondLst>
                                  <p:childTnLst>
                                    <p:set>
                                      <p:cBhvr>
                                        <p:cTn id="49" dur="1" fill="hold">
                                          <p:stCondLst>
                                            <p:cond delay="0"/>
                                          </p:stCondLst>
                                        </p:cTn>
                                        <p:tgtEl>
                                          <p:spTgt spid="94"/>
                                        </p:tgtEl>
                                        <p:attrNameLst>
                                          <p:attrName>style.visibility</p:attrName>
                                        </p:attrNameLst>
                                      </p:cBhvr>
                                      <p:to>
                                        <p:strVal val="visible"/>
                                      </p:to>
                                    </p:set>
                                    <p:anim calcmode="lin" valueType="num">
                                      <p:cBhvr additive="base">
                                        <p:cTn id="50" dur="500" fill="hold"/>
                                        <p:tgtEl>
                                          <p:spTgt spid="94"/>
                                        </p:tgtEl>
                                        <p:attrNameLst>
                                          <p:attrName>ppt_x</p:attrName>
                                        </p:attrNameLst>
                                      </p:cBhvr>
                                      <p:tavLst>
                                        <p:tav tm="0">
                                          <p:val>
                                            <p:strVal val="1+#ppt_w/2"/>
                                          </p:val>
                                        </p:tav>
                                        <p:tav tm="100000">
                                          <p:val>
                                            <p:strVal val="#ppt_x"/>
                                          </p:val>
                                        </p:tav>
                                      </p:tavLst>
                                    </p:anim>
                                    <p:anim calcmode="lin" valueType="num">
                                      <p:cBhvr additive="base">
                                        <p:cTn id="51" dur="500" fill="hold"/>
                                        <p:tgtEl>
                                          <p:spTgt spid="94"/>
                                        </p:tgtEl>
                                        <p:attrNameLst>
                                          <p:attrName>ppt_y</p:attrName>
                                        </p:attrNameLst>
                                      </p:cBhvr>
                                      <p:tavLst>
                                        <p:tav tm="0">
                                          <p:val>
                                            <p:strVal val="#ppt_y"/>
                                          </p:val>
                                        </p:tav>
                                        <p:tav tm="100000">
                                          <p:val>
                                            <p:strVal val="#ppt_y"/>
                                          </p:val>
                                        </p:tav>
                                      </p:tavLst>
                                    </p:anim>
                                  </p:childTnLst>
                                </p:cTn>
                              </p:par>
                            </p:childTnLst>
                          </p:cTn>
                        </p:par>
                        <p:par>
                          <p:cTn id="52" fill="hold">
                            <p:stCondLst>
                              <p:cond delay="5000"/>
                            </p:stCondLst>
                            <p:childTnLst>
                              <p:par>
                                <p:cTn id="53" presetID="2" presetClass="entr" presetSubtype="8" accel="50000" decel="50000" fill="hold" nodeType="afterEffect">
                                  <p:stCondLst>
                                    <p:cond delay="0"/>
                                  </p:stCondLst>
                                  <p:childTnLst>
                                    <p:set>
                                      <p:cBhvr>
                                        <p:cTn id="54" dur="1" fill="hold">
                                          <p:stCondLst>
                                            <p:cond delay="0"/>
                                          </p:stCondLst>
                                        </p:cTn>
                                        <p:tgtEl>
                                          <p:spTgt spid="93"/>
                                        </p:tgtEl>
                                        <p:attrNameLst>
                                          <p:attrName>style.visibility</p:attrName>
                                        </p:attrNameLst>
                                      </p:cBhvr>
                                      <p:to>
                                        <p:strVal val="visible"/>
                                      </p:to>
                                    </p:set>
                                    <p:anim calcmode="lin" valueType="num">
                                      <p:cBhvr additive="base">
                                        <p:cTn id="55" dur="500" fill="hold"/>
                                        <p:tgtEl>
                                          <p:spTgt spid="93"/>
                                        </p:tgtEl>
                                        <p:attrNameLst>
                                          <p:attrName>ppt_x</p:attrName>
                                        </p:attrNameLst>
                                      </p:cBhvr>
                                      <p:tavLst>
                                        <p:tav tm="0">
                                          <p:val>
                                            <p:strVal val="0-#ppt_w/2"/>
                                          </p:val>
                                        </p:tav>
                                        <p:tav tm="100000">
                                          <p:val>
                                            <p:strVal val="#ppt_x"/>
                                          </p:val>
                                        </p:tav>
                                      </p:tavLst>
                                    </p:anim>
                                    <p:anim calcmode="lin" valueType="num">
                                      <p:cBhvr additive="base">
                                        <p:cTn id="56" dur="500" fill="hold"/>
                                        <p:tgtEl>
                                          <p:spTgt spid="9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 name="Group 50"/>
          <p:cNvGrpSpPr/>
          <p:nvPr/>
        </p:nvGrpSpPr>
        <p:grpSpPr>
          <a:xfrm>
            <a:off x="1867146" y="1892813"/>
            <a:ext cx="1728000" cy="1728224"/>
            <a:chOff x="1400541" y="1592431"/>
            <a:chExt cx="1296169" cy="1296168"/>
          </a:xfrm>
        </p:grpSpPr>
        <p:sp>
          <p:nvSpPr>
            <p:cNvPr id="35" name="Oval 34"/>
            <p:cNvSpPr/>
            <p:nvPr/>
          </p:nvSpPr>
          <p:spPr>
            <a:xfrm>
              <a:off x="1533041" y="1693149"/>
              <a:ext cx="1094733" cy="1094733"/>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00">
                <a:latin typeface="+mn-ea"/>
              </a:endParaRPr>
            </a:p>
          </p:txBody>
        </p:sp>
        <p:sp>
          <p:nvSpPr>
            <p:cNvPr id="36" name="Pie 35"/>
            <p:cNvSpPr/>
            <p:nvPr/>
          </p:nvSpPr>
          <p:spPr>
            <a:xfrm>
              <a:off x="1400541" y="1592431"/>
              <a:ext cx="1296169" cy="1296168"/>
            </a:xfrm>
            <a:prstGeom prst="pie">
              <a:avLst>
                <a:gd name="adj1" fmla="val 27111"/>
                <a:gd name="adj2" fmla="val 16200000"/>
              </a:avLst>
            </a:prstGeom>
            <a:solidFill>
              <a:schemeClr val="tx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n-ea"/>
              </a:endParaRPr>
            </a:p>
          </p:txBody>
        </p:sp>
        <p:sp>
          <p:nvSpPr>
            <p:cNvPr id="68" name="TextBox 67"/>
            <p:cNvSpPr txBox="1"/>
            <p:nvPr/>
          </p:nvSpPr>
          <p:spPr>
            <a:xfrm>
              <a:off x="1520277" y="2085624"/>
              <a:ext cx="489216" cy="219291"/>
            </a:xfrm>
            <a:prstGeom prst="rect">
              <a:avLst/>
            </a:prstGeom>
            <a:noFill/>
          </p:spPr>
          <p:txBody>
            <a:bodyPr wrap="square" lIns="0" tIns="0" rIns="0" bIns="0" rtlCol="0">
              <a:spAutoFit/>
            </a:bodyPr>
            <a:lstStyle/>
            <a:p>
              <a:pPr algn="ctr"/>
              <a:r>
                <a:rPr lang="en-US" sz="1700" b="1" dirty="0">
                  <a:solidFill>
                    <a:schemeClr val="bg1"/>
                  </a:solidFill>
                  <a:latin typeface="+mn-ea"/>
                </a:rPr>
                <a:t>75%</a:t>
              </a:r>
              <a:endParaRPr lang="en-US" sz="1900" b="1" dirty="0">
                <a:solidFill>
                  <a:schemeClr val="bg1"/>
                </a:solidFill>
                <a:latin typeface="+mn-ea"/>
              </a:endParaRPr>
            </a:p>
          </p:txBody>
        </p:sp>
      </p:grpSp>
      <p:grpSp>
        <p:nvGrpSpPr>
          <p:cNvPr id="52" name="Group 51"/>
          <p:cNvGrpSpPr/>
          <p:nvPr/>
        </p:nvGrpSpPr>
        <p:grpSpPr>
          <a:xfrm>
            <a:off x="4132711" y="1892813"/>
            <a:ext cx="1728000" cy="1728224"/>
            <a:chOff x="3099936" y="1592431"/>
            <a:chExt cx="1296169" cy="1296168"/>
          </a:xfrm>
        </p:grpSpPr>
        <p:sp>
          <p:nvSpPr>
            <p:cNvPr id="37" name="Oval 36"/>
            <p:cNvSpPr/>
            <p:nvPr/>
          </p:nvSpPr>
          <p:spPr>
            <a:xfrm>
              <a:off x="3232436" y="1693149"/>
              <a:ext cx="1094733" cy="1094733"/>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00">
                <a:latin typeface="+mn-ea"/>
              </a:endParaRPr>
            </a:p>
          </p:txBody>
        </p:sp>
        <p:sp>
          <p:nvSpPr>
            <p:cNvPr id="38" name="Pie 37"/>
            <p:cNvSpPr/>
            <p:nvPr/>
          </p:nvSpPr>
          <p:spPr>
            <a:xfrm>
              <a:off x="3099936" y="1592431"/>
              <a:ext cx="1296169" cy="1296168"/>
            </a:xfrm>
            <a:prstGeom prst="pie">
              <a:avLst>
                <a:gd name="adj1" fmla="val 5379724"/>
                <a:gd name="adj2" fmla="val 16200000"/>
              </a:avLst>
            </a:prstGeom>
            <a:solidFill>
              <a:schemeClr val="bg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n-ea"/>
              </a:endParaRPr>
            </a:p>
          </p:txBody>
        </p:sp>
        <p:sp>
          <p:nvSpPr>
            <p:cNvPr id="39" name="TextBox 38"/>
            <p:cNvSpPr txBox="1"/>
            <p:nvPr/>
          </p:nvSpPr>
          <p:spPr>
            <a:xfrm>
              <a:off x="3219672" y="2085624"/>
              <a:ext cx="489216" cy="219291"/>
            </a:xfrm>
            <a:prstGeom prst="rect">
              <a:avLst/>
            </a:prstGeom>
            <a:noFill/>
          </p:spPr>
          <p:txBody>
            <a:bodyPr wrap="square" lIns="0" tIns="0" rIns="0" bIns="0" rtlCol="0">
              <a:spAutoFit/>
            </a:bodyPr>
            <a:lstStyle/>
            <a:p>
              <a:pPr algn="ctr"/>
              <a:r>
                <a:rPr lang="en-US" sz="1700" b="1" dirty="0">
                  <a:solidFill>
                    <a:schemeClr val="bg1"/>
                  </a:solidFill>
                  <a:latin typeface="+mn-ea"/>
                </a:rPr>
                <a:t>50%</a:t>
              </a:r>
              <a:endParaRPr lang="en-US" sz="1900" b="1" dirty="0">
                <a:solidFill>
                  <a:schemeClr val="bg1"/>
                </a:solidFill>
                <a:latin typeface="+mn-ea"/>
              </a:endParaRPr>
            </a:p>
          </p:txBody>
        </p:sp>
      </p:grpSp>
      <p:grpSp>
        <p:nvGrpSpPr>
          <p:cNvPr id="61" name="Group 60"/>
          <p:cNvGrpSpPr/>
          <p:nvPr/>
        </p:nvGrpSpPr>
        <p:grpSpPr>
          <a:xfrm>
            <a:off x="6444888" y="1892813"/>
            <a:ext cx="1728000" cy="1728224"/>
            <a:chOff x="4834295" y="1592431"/>
            <a:chExt cx="1296169" cy="1296168"/>
          </a:xfrm>
        </p:grpSpPr>
        <p:sp>
          <p:nvSpPr>
            <p:cNvPr id="40" name="Oval 39"/>
            <p:cNvSpPr/>
            <p:nvPr/>
          </p:nvSpPr>
          <p:spPr>
            <a:xfrm>
              <a:off x="4966795" y="1693149"/>
              <a:ext cx="1094733" cy="1094733"/>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00">
                <a:latin typeface="+mn-ea"/>
              </a:endParaRPr>
            </a:p>
          </p:txBody>
        </p:sp>
        <p:sp>
          <p:nvSpPr>
            <p:cNvPr id="41" name="Pie 40"/>
            <p:cNvSpPr/>
            <p:nvPr/>
          </p:nvSpPr>
          <p:spPr>
            <a:xfrm>
              <a:off x="4834295" y="1592431"/>
              <a:ext cx="1296169" cy="1296168"/>
            </a:xfrm>
            <a:prstGeom prst="pie">
              <a:avLst>
                <a:gd name="adj1" fmla="val 19548649"/>
                <a:gd name="adj2" fmla="val 16200000"/>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n-ea"/>
              </a:endParaRPr>
            </a:p>
          </p:txBody>
        </p:sp>
        <p:sp>
          <p:nvSpPr>
            <p:cNvPr id="42" name="TextBox 41"/>
            <p:cNvSpPr txBox="1"/>
            <p:nvPr/>
          </p:nvSpPr>
          <p:spPr>
            <a:xfrm>
              <a:off x="4954031" y="2085624"/>
              <a:ext cx="489216" cy="219291"/>
            </a:xfrm>
            <a:prstGeom prst="rect">
              <a:avLst/>
            </a:prstGeom>
            <a:noFill/>
          </p:spPr>
          <p:txBody>
            <a:bodyPr wrap="square" lIns="0" tIns="0" rIns="0" bIns="0" rtlCol="0">
              <a:spAutoFit/>
            </a:bodyPr>
            <a:lstStyle/>
            <a:p>
              <a:pPr algn="ctr"/>
              <a:r>
                <a:rPr lang="en-US" sz="1700" b="1" dirty="0">
                  <a:solidFill>
                    <a:schemeClr val="bg1"/>
                  </a:solidFill>
                  <a:latin typeface="+mn-ea"/>
                </a:rPr>
                <a:t>85%</a:t>
              </a:r>
              <a:endParaRPr lang="en-US" sz="1900" b="1" dirty="0">
                <a:solidFill>
                  <a:schemeClr val="bg1"/>
                </a:solidFill>
                <a:latin typeface="+mn-ea"/>
              </a:endParaRPr>
            </a:p>
          </p:txBody>
        </p:sp>
      </p:grpSp>
      <p:grpSp>
        <p:nvGrpSpPr>
          <p:cNvPr id="62" name="Group 61"/>
          <p:cNvGrpSpPr/>
          <p:nvPr/>
        </p:nvGrpSpPr>
        <p:grpSpPr>
          <a:xfrm>
            <a:off x="8595270" y="1892813"/>
            <a:ext cx="1728000" cy="1728224"/>
            <a:chOff x="6447291" y="1592431"/>
            <a:chExt cx="1296169" cy="1296168"/>
          </a:xfrm>
        </p:grpSpPr>
        <p:sp>
          <p:nvSpPr>
            <p:cNvPr id="43" name="Oval 42"/>
            <p:cNvSpPr/>
            <p:nvPr/>
          </p:nvSpPr>
          <p:spPr>
            <a:xfrm>
              <a:off x="6579791" y="1661368"/>
              <a:ext cx="1094733" cy="1094733"/>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00">
                <a:latin typeface="+mn-ea"/>
              </a:endParaRPr>
            </a:p>
          </p:txBody>
        </p:sp>
        <p:sp>
          <p:nvSpPr>
            <p:cNvPr id="44" name="Pie 43"/>
            <p:cNvSpPr/>
            <p:nvPr/>
          </p:nvSpPr>
          <p:spPr>
            <a:xfrm>
              <a:off x="6447291" y="1592431"/>
              <a:ext cx="1296169" cy="1296168"/>
            </a:xfrm>
            <a:prstGeom prst="pie">
              <a:avLst>
                <a:gd name="adj1" fmla="val 27111"/>
                <a:gd name="adj2" fmla="val 5351067"/>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n-ea"/>
              </a:endParaRPr>
            </a:p>
          </p:txBody>
        </p:sp>
        <p:sp>
          <p:nvSpPr>
            <p:cNvPr id="45" name="TextBox 44"/>
            <p:cNvSpPr txBox="1"/>
            <p:nvPr/>
          </p:nvSpPr>
          <p:spPr>
            <a:xfrm>
              <a:off x="6624177" y="2085624"/>
              <a:ext cx="489216" cy="219291"/>
            </a:xfrm>
            <a:prstGeom prst="rect">
              <a:avLst/>
            </a:prstGeom>
            <a:noFill/>
          </p:spPr>
          <p:txBody>
            <a:bodyPr wrap="square" lIns="0" tIns="0" rIns="0" bIns="0" rtlCol="0">
              <a:spAutoFit/>
            </a:bodyPr>
            <a:lstStyle/>
            <a:p>
              <a:pPr algn="ctr"/>
              <a:r>
                <a:rPr lang="en-US" sz="1700" b="1" dirty="0">
                  <a:solidFill>
                    <a:schemeClr val="bg1"/>
                  </a:solidFill>
                  <a:latin typeface="+mn-ea"/>
                </a:rPr>
                <a:t>75%</a:t>
              </a:r>
              <a:endParaRPr lang="en-US" sz="1900" b="1" dirty="0">
                <a:solidFill>
                  <a:schemeClr val="bg1"/>
                </a:solidFill>
                <a:latin typeface="+mn-ea"/>
              </a:endParaRPr>
            </a:p>
          </p:txBody>
        </p:sp>
      </p:grpSp>
      <p:sp>
        <p:nvSpPr>
          <p:cNvPr id="47" name="TextBox 46"/>
          <p:cNvSpPr txBox="1"/>
          <p:nvPr/>
        </p:nvSpPr>
        <p:spPr>
          <a:xfrm>
            <a:off x="2468773" y="3839266"/>
            <a:ext cx="504348" cy="246221"/>
          </a:xfrm>
          <a:prstGeom prst="rect">
            <a:avLst/>
          </a:prstGeom>
          <a:noFill/>
        </p:spPr>
        <p:txBody>
          <a:bodyPr wrap="none" lIns="0" tIns="0" rIns="0" bIns="0" rtlCol="0">
            <a:spAutoFit/>
          </a:bodyPr>
          <a:lstStyle/>
          <a:p>
            <a:pPr algn="ctr"/>
            <a:r>
              <a:rPr lang="en-US" sz="1400" b="1" dirty="0">
                <a:solidFill>
                  <a:schemeClr val="bg2">
                    <a:lumMod val="10000"/>
                  </a:schemeClr>
                </a:solidFill>
                <a:latin typeface="+mn-ea"/>
              </a:rPr>
              <a:t>2001</a:t>
            </a:r>
            <a:endParaRPr lang="en-US" sz="1600" b="1" dirty="0">
              <a:solidFill>
                <a:schemeClr val="bg2">
                  <a:lumMod val="10000"/>
                </a:schemeClr>
              </a:solidFill>
              <a:latin typeface="+mn-ea"/>
            </a:endParaRPr>
          </a:p>
        </p:txBody>
      </p:sp>
      <p:sp>
        <p:nvSpPr>
          <p:cNvPr id="48" name="TextBox 47"/>
          <p:cNvSpPr txBox="1"/>
          <p:nvPr/>
        </p:nvSpPr>
        <p:spPr>
          <a:xfrm>
            <a:off x="4774252" y="3839266"/>
            <a:ext cx="504348" cy="246221"/>
          </a:xfrm>
          <a:prstGeom prst="rect">
            <a:avLst/>
          </a:prstGeom>
          <a:noFill/>
        </p:spPr>
        <p:txBody>
          <a:bodyPr wrap="none" lIns="0" tIns="0" rIns="0" bIns="0" rtlCol="0">
            <a:spAutoFit/>
          </a:bodyPr>
          <a:lstStyle/>
          <a:p>
            <a:pPr algn="ctr"/>
            <a:r>
              <a:rPr lang="en-US" sz="1400" b="1" dirty="0">
                <a:solidFill>
                  <a:schemeClr val="bg2">
                    <a:lumMod val="10000"/>
                  </a:schemeClr>
                </a:solidFill>
                <a:latin typeface="+mn-ea"/>
              </a:rPr>
              <a:t>2005</a:t>
            </a:r>
            <a:endParaRPr lang="en-US" sz="1600" b="1" dirty="0">
              <a:solidFill>
                <a:schemeClr val="bg2">
                  <a:lumMod val="10000"/>
                </a:schemeClr>
              </a:solidFill>
              <a:latin typeface="+mn-ea"/>
            </a:endParaRPr>
          </a:p>
        </p:txBody>
      </p:sp>
      <p:sp>
        <p:nvSpPr>
          <p:cNvPr id="49" name="TextBox 48"/>
          <p:cNvSpPr txBox="1"/>
          <p:nvPr/>
        </p:nvSpPr>
        <p:spPr>
          <a:xfrm>
            <a:off x="6995772" y="3839266"/>
            <a:ext cx="504348" cy="246221"/>
          </a:xfrm>
          <a:prstGeom prst="rect">
            <a:avLst/>
          </a:prstGeom>
          <a:noFill/>
        </p:spPr>
        <p:txBody>
          <a:bodyPr wrap="none" lIns="0" tIns="0" rIns="0" bIns="0" rtlCol="0">
            <a:spAutoFit/>
          </a:bodyPr>
          <a:lstStyle/>
          <a:p>
            <a:pPr algn="ctr"/>
            <a:r>
              <a:rPr lang="en-US" sz="1400" b="1" dirty="0">
                <a:solidFill>
                  <a:schemeClr val="bg2">
                    <a:lumMod val="10000"/>
                  </a:schemeClr>
                </a:solidFill>
                <a:latin typeface="+mn-ea"/>
              </a:rPr>
              <a:t>2007</a:t>
            </a:r>
            <a:endParaRPr lang="en-US" sz="1600" b="1" dirty="0">
              <a:solidFill>
                <a:schemeClr val="bg2">
                  <a:lumMod val="10000"/>
                </a:schemeClr>
              </a:solidFill>
              <a:latin typeface="+mn-ea"/>
            </a:endParaRPr>
          </a:p>
        </p:txBody>
      </p:sp>
      <p:sp>
        <p:nvSpPr>
          <p:cNvPr id="50" name="TextBox 49"/>
          <p:cNvSpPr txBox="1"/>
          <p:nvPr/>
        </p:nvSpPr>
        <p:spPr>
          <a:xfrm>
            <a:off x="9217293" y="3839266"/>
            <a:ext cx="504348" cy="246221"/>
          </a:xfrm>
          <a:prstGeom prst="rect">
            <a:avLst/>
          </a:prstGeom>
          <a:noFill/>
        </p:spPr>
        <p:txBody>
          <a:bodyPr wrap="none" lIns="0" tIns="0" rIns="0" bIns="0" rtlCol="0">
            <a:spAutoFit/>
          </a:bodyPr>
          <a:lstStyle/>
          <a:p>
            <a:pPr algn="ctr"/>
            <a:r>
              <a:rPr lang="en-US" sz="1400" b="1" dirty="0">
                <a:solidFill>
                  <a:schemeClr val="bg2">
                    <a:lumMod val="10000"/>
                  </a:schemeClr>
                </a:solidFill>
                <a:latin typeface="+mn-ea"/>
              </a:rPr>
              <a:t>2014</a:t>
            </a:r>
            <a:endParaRPr lang="en-US" sz="1600" b="1" dirty="0">
              <a:solidFill>
                <a:schemeClr val="bg2">
                  <a:lumMod val="10000"/>
                </a:schemeClr>
              </a:solidFill>
              <a:latin typeface="+mn-ea"/>
            </a:endParaRPr>
          </a:p>
        </p:txBody>
      </p:sp>
      <p:grpSp>
        <p:nvGrpSpPr>
          <p:cNvPr id="63" name="Group 47"/>
          <p:cNvGrpSpPr/>
          <p:nvPr/>
        </p:nvGrpSpPr>
        <p:grpSpPr>
          <a:xfrm>
            <a:off x="2633718" y="4471748"/>
            <a:ext cx="6385529" cy="268134"/>
            <a:chOff x="2221306" y="3931835"/>
            <a:chExt cx="4789770" cy="201101"/>
          </a:xfrm>
        </p:grpSpPr>
        <p:grpSp>
          <p:nvGrpSpPr>
            <p:cNvPr id="64" name="Group 50"/>
            <p:cNvGrpSpPr/>
            <p:nvPr/>
          </p:nvGrpSpPr>
          <p:grpSpPr>
            <a:xfrm>
              <a:off x="2221306" y="3931835"/>
              <a:ext cx="852486" cy="194452"/>
              <a:chOff x="2221306" y="3914656"/>
              <a:chExt cx="852486" cy="194452"/>
            </a:xfrm>
          </p:grpSpPr>
          <p:sp>
            <p:nvSpPr>
              <p:cNvPr id="75" name="TextBox 74"/>
              <p:cNvSpPr txBox="1"/>
              <p:nvPr/>
            </p:nvSpPr>
            <p:spPr>
              <a:xfrm>
                <a:off x="2785214" y="3934938"/>
                <a:ext cx="288578" cy="173124"/>
              </a:xfrm>
              <a:prstGeom prst="rect">
                <a:avLst/>
              </a:prstGeom>
              <a:noFill/>
            </p:spPr>
            <p:txBody>
              <a:bodyPr wrap="none" lIns="0" tIns="0" rIns="0" bIns="0" rtlCol="0" anchor="t">
                <a:spAutoFit/>
              </a:bodyPr>
              <a:lstStyle/>
              <a:p>
                <a:pPr algn="ctr"/>
                <a:r>
                  <a:rPr lang="zh-CN" altLang="en-US" sz="1300" b="1" dirty="0">
                    <a:solidFill>
                      <a:schemeClr val="tx1">
                        <a:lumMod val="75000"/>
                        <a:lumOff val="25000"/>
                      </a:schemeClr>
                    </a:solidFill>
                    <a:latin typeface="+mn-ea"/>
                  </a:rPr>
                  <a:t>架构</a:t>
                </a:r>
                <a:endParaRPr lang="en-US" sz="1500" b="1" dirty="0">
                  <a:solidFill>
                    <a:schemeClr val="tx1">
                      <a:lumMod val="75000"/>
                      <a:lumOff val="25000"/>
                    </a:schemeClr>
                  </a:solidFill>
                  <a:latin typeface="+mn-ea"/>
                </a:endParaRPr>
              </a:p>
            </p:txBody>
          </p:sp>
          <p:sp>
            <p:nvSpPr>
              <p:cNvPr id="76" name="Rounded Rectangle 75"/>
              <p:cNvSpPr>
                <a:spLocks noChangeAspect="1"/>
              </p:cNvSpPr>
              <p:nvPr/>
            </p:nvSpPr>
            <p:spPr>
              <a:xfrm>
                <a:off x="2221306" y="3914656"/>
                <a:ext cx="200183" cy="194452"/>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grpSp>
          <p:nvGrpSpPr>
            <p:cNvPr id="65" name="Group 45"/>
            <p:cNvGrpSpPr/>
            <p:nvPr/>
          </p:nvGrpSpPr>
          <p:grpSpPr>
            <a:xfrm>
              <a:off x="3599144" y="3931835"/>
              <a:ext cx="672798" cy="194452"/>
              <a:chOff x="3776442" y="3947915"/>
              <a:chExt cx="672798" cy="194452"/>
            </a:xfrm>
          </p:grpSpPr>
          <p:sp>
            <p:nvSpPr>
              <p:cNvPr id="73" name="TextBox 72"/>
              <p:cNvSpPr txBox="1"/>
              <p:nvPr/>
            </p:nvSpPr>
            <p:spPr>
              <a:xfrm>
                <a:off x="4160662" y="3968197"/>
                <a:ext cx="288578" cy="173124"/>
              </a:xfrm>
              <a:prstGeom prst="rect">
                <a:avLst/>
              </a:prstGeom>
              <a:noFill/>
            </p:spPr>
            <p:txBody>
              <a:bodyPr wrap="none" lIns="0" tIns="0" rIns="0" bIns="0" rtlCol="0" anchor="t">
                <a:spAutoFit/>
              </a:bodyPr>
              <a:lstStyle/>
              <a:p>
                <a:pPr algn="ctr"/>
                <a:r>
                  <a:rPr lang="zh-CN" altLang="en-US" sz="1300" b="1" dirty="0">
                    <a:solidFill>
                      <a:schemeClr val="tx1">
                        <a:lumMod val="75000"/>
                        <a:lumOff val="25000"/>
                      </a:schemeClr>
                    </a:solidFill>
                    <a:latin typeface="+mn-ea"/>
                  </a:rPr>
                  <a:t>分析</a:t>
                </a:r>
                <a:endParaRPr lang="en-US" sz="1500" b="1" dirty="0">
                  <a:solidFill>
                    <a:schemeClr val="tx1">
                      <a:lumMod val="75000"/>
                      <a:lumOff val="25000"/>
                    </a:schemeClr>
                  </a:solidFill>
                  <a:latin typeface="+mn-ea"/>
                </a:endParaRPr>
              </a:p>
            </p:txBody>
          </p:sp>
          <p:sp>
            <p:nvSpPr>
              <p:cNvPr id="74" name="Rounded Rectangle 73"/>
              <p:cNvSpPr>
                <a:spLocks noChangeAspect="1"/>
              </p:cNvSpPr>
              <p:nvPr/>
            </p:nvSpPr>
            <p:spPr>
              <a:xfrm>
                <a:off x="3776442" y="3947915"/>
                <a:ext cx="200183" cy="194452"/>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grpSp>
          <p:nvGrpSpPr>
            <p:cNvPr id="66" name="Group 37"/>
            <p:cNvGrpSpPr/>
            <p:nvPr/>
          </p:nvGrpSpPr>
          <p:grpSpPr>
            <a:xfrm>
              <a:off x="4664700" y="3931835"/>
              <a:ext cx="841028" cy="194452"/>
              <a:chOff x="4725932" y="3949014"/>
              <a:chExt cx="841028" cy="194452"/>
            </a:xfrm>
          </p:grpSpPr>
          <p:sp>
            <p:nvSpPr>
              <p:cNvPr id="71" name="TextBox 70"/>
              <p:cNvSpPr txBox="1"/>
              <p:nvPr/>
            </p:nvSpPr>
            <p:spPr>
              <a:xfrm>
                <a:off x="5278382" y="3966831"/>
                <a:ext cx="288578" cy="173124"/>
              </a:xfrm>
              <a:prstGeom prst="rect">
                <a:avLst/>
              </a:prstGeom>
              <a:noFill/>
            </p:spPr>
            <p:txBody>
              <a:bodyPr wrap="none" lIns="0" tIns="0" rIns="0" bIns="0" rtlCol="0" anchor="t">
                <a:spAutoFit/>
              </a:bodyPr>
              <a:lstStyle/>
              <a:p>
                <a:pPr algn="ctr"/>
                <a:r>
                  <a:rPr lang="zh-CN" altLang="en-US" sz="1300" b="1" dirty="0">
                    <a:solidFill>
                      <a:schemeClr val="tx1">
                        <a:lumMod val="75000"/>
                        <a:lumOff val="25000"/>
                      </a:schemeClr>
                    </a:solidFill>
                    <a:latin typeface="+mn-ea"/>
                  </a:rPr>
                  <a:t>完善</a:t>
                </a:r>
                <a:endParaRPr lang="en-US" sz="1500" b="1" dirty="0">
                  <a:solidFill>
                    <a:schemeClr val="tx1">
                      <a:lumMod val="75000"/>
                      <a:lumOff val="25000"/>
                    </a:schemeClr>
                  </a:solidFill>
                  <a:latin typeface="+mn-ea"/>
                </a:endParaRPr>
              </a:p>
            </p:txBody>
          </p:sp>
          <p:sp>
            <p:nvSpPr>
              <p:cNvPr id="72" name="Rounded Rectangle 71"/>
              <p:cNvSpPr>
                <a:spLocks noChangeAspect="1"/>
              </p:cNvSpPr>
              <p:nvPr/>
            </p:nvSpPr>
            <p:spPr>
              <a:xfrm>
                <a:off x="4725932" y="3949014"/>
                <a:ext cx="200183" cy="19445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grpSp>
          <p:nvGrpSpPr>
            <p:cNvPr id="67" name="Group 41"/>
            <p:cNvGrpSpPr/>
            <p:nvPr/>
          </p:nvGrpSpPr>
          <p:grpSpPr>
            <a:xfrm>
              <a:off x="6077268" y="3931835"/>
              <a:ext cx="933808" cy="201101"/>
              <a:chOff x="6077268" y="3949014"/>
              <a:chExt cx="933808" cy="201101"/>
            </a:xfrm>
          </p:grpSpPr>
          <p:sp>
            <p:nvSpPr>
              <p:cNvPr id="69" name="TextBox 68"/>
              <p:cNvSpPr txBox="1"/>
              <p:nvPr/>
            </p:nvSpPr>
            <p:spPr>
              <a:xfrm>
                <a:off x="6722498" y="3976991"/>
                <a:ext cx="288578" cy="173124"/>
              </a:xfrm>
              <a:prstGeom prst="rect">
                <a:avLst/>
              </a:prstGeom>
              <a:noFill/>
            </p:spPr>
            <p:txBody>
              <a:bodyPr wrap="none" lIns="0" tIns="0" rIns="0" bIns="0" rtlCol="0" anchor="t">
                <a:spAutoFit/>
              </a:bodyPr>
              <a:lstStyle/>
              <a:p>
                <a:pPr algn="ctr"/>
                <a:r>
                  <a:rPr lang="zh-CN" altLang="en-US" sz="1300" b="1" dirty="0">
                    <a:solidFill>
                      <a:schemeClr val="tx1">
                        <a:lumMod val="75000"/>
                        <a:lumOff val="25000"/>
                      </a:schemeClr>
                    </a:solidFill>
                    <a:latin typeface="+mn-ea"/>
                  </a:rPr>
                  <a:t>重建</a:t>
                </a:r>
                <a:endParaRPr lang="en-US" sz="1500" b="1" dirty="0">
                  <a:solidFill>
                    <a:schemeClr val="tx1">
                      <a:lumMod val="75000"/>
                      <a:lumOff val="25000"/>
                    </a:schemeClr>
                  </a:solidFill>
                  <a:latin typeface="+mn-ea"/>
                </a:endParaRPr>
              </a:p>
            </p:txBody>
          </p:sp>
          <p:sp>
            <p:nvSpPr>
              <p:cNvPr id="70" name="Rounded Rectangle 69"/>
              <p:cNvSpPr>
                <a:spLocks noChangeAspect="1"/>
              </p:cNvSpPr>
              <p:nvPr/>
            </p:nvSpPr>
            <p:spPr>
              <a:xfrm>
                <a:off x="6077268" y="3949014"/>
                <a:ext cx="200183" cy="194452"/>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grpSp>
      <p:sp>
        <p:nvSpPr>
          <p:cNvPr id="77" name="TextBox 76"/>
          <p:cNvSpPr txBox="1"/>
          <p:nvPr/>
        </p:nvSpPr>
        <p:spPr>
          <a:xfrm>
            <a:off x="1034646" y="5296590"/>
            <a:ext cx="10121124" cy="615553"/>
          </a:xfrm>
          <a:prstGeom prst="rect">
            <a:avLst/>
          </a:prstGeom>
          <a:noFill/>
        </p:spPr>
        <p:txBody>
          <a:bodyPr wrap="square" lIns="0" tIns="0" rIns="0" bIns="0" rtlCol="0">
            <a:spAutoFit/>
          </a:bodyPr>
          <a:lstStyle/>
          <a:p>
            <a:pPr algn="ctr"/>
            <a:r>
              <a:rPr sz="1100">
                <a:solidFill/>
                <a:latin typeface="+mn-ea"/>
              </a:rPr>
              <a:t>此处添加详细文本描述，建议与XX内容相关并符合整体语言风格，语言描述尽量简洁生动。尽量将每页幻灯片的字数控制在200字以内，据统计每页幻灯片的最好控制在5分钟之内。此处添加详细文本描述，建议与XX内容相关并符合整体语言风格，语言描述尽量简洁生动。尽量将每页幻灯片的字数控制在200字以内，据统计每页幻灯片的最好控制在5分钟之内。</a:t>
            </a:r>
            <a:endParaRPr lang="zh-CN" altLang="en-US" sz="1300" dirty="0">
              <a:solidFill>
                <a:schemeClr val="tx1">
                  <a:lumMod val="50000"/>
                  <a:lumOff val="50000"/>
                </a:schemeClr>
              </a:solidFill>
              <a:latin typeface="+mn-ea"/>
            </a:endParaRPr>
          </a:p>
        </p:txBody>
      </p:sp>
      <p:cxnSp>
        <p:nvCxnSpPr>
          <p:cNvPr id="78" name="Straight Connector 77"/>
          <p:cNvCxnSpPr/>
          <p:nvPr/>
        </p:nvCxnSpPr>
        <p:spPr>
          <a:xfrm>
            <a:off x="1042839" y="5118805"/>
            <a:ext cx="10104735"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p:txBody>
          <a:bodyPr/>
          <a:lstStyle/>
          <a:p>
            <a:r>
              <a:rPr>
                <a:solidFill/>
              </a:rPr>
              <a:t>单击此处添加XX内容</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nodeType="after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wedge">
                                      <p:cBhvr>
                                        <p:cTn id="7" dur="1000"/>
                                        <p:tgtEl>
                                          <p:spTgt spid="51"/>
                                        </p:tgtEl>
                                      </p:cBhvr>
                                    </p:animEffect>
                                  </p:childTnLst>
                                </p:cTn>
                              </p:par>
                            </p:childTnLst>
                          </p:cTn>
                        </p:par>
                        <p:par>
                          <p:cTn id="8" fill="hold">
                            <p:stCondLst>
                              <p:cond delay="1000"/>
                            </p:stCondLst>
                            <p:childTnLst>
                              <p:par>
                                <p:cTn id="9" presetID="12" presetClass="entr" presetSubtype="4" fill="hold" grpId="0" nodeType="afterEffect">
                                  <p:stCondLst>
                                    <p:cond delay="0"/>
                                  </p:stCondLst>
                                  <p:childTnLst>
                                    <p:set>
                                      <p:cBhvr>
                                        <p:cTn id="10" dur="1" fill="hold">
                                          <p:stCondLst>
                                            <p:cond delay="0"/>
                                          </p:stCondLst>
                                        </p:cTn>
                                        <p:tgtEl>
                                          <p:spTgt spid="47"/>
                                        </p:tgtEl>
                                        <p:attrNameLst>
                                          <p:attrName>style.visibility</p:attrName>
                                        </p:attrNameLst>
                                      </p:cBhvr>
                                      <p:to>
                                        <p:strVal val="visible"/>
                                      </p:to>
                                    </p:set>
                                    <p:animEffect transition="in" filter="slide(fromBottom)">
                                      <p:cBhvr>
                                        <p:cTn id="11" dur="500"/>
                                        <p:tgtEl>
                                          <p:spTgt spid="47"/>
                                        </p:tgtEl>
                                      </p:cBhvr>
                                    </p:animEffect>
                                  </p:childTnLst>
                                </p:cTn>
                              </p:par>
                            </p:childTnLst>
                          </p:cTn>
                        </p:par>
                        <p:par>
                          <p:cTn id="12" fill="hold">
                            <p:stCondLst>
                              <p:cond delay="1500"/>
                            </p:stCondLst>
                            <p:childTnLst>
                              <p:par>
                                <p:cTn id="13" presetID="20" presetClass="entr" presetSubtype="0" fill="hold" nodeType="afterEffect">
                                  <p:stCondLst>
                                    <p:cond delay="0"/>
                                  </p:stCondLst>
                                  <p:childTnLst>
                                    <p:set>
                                      <p:cBhvr>
                                        <p:cTn id="14" dur="1" fill="hold">
                                          <p:stCondLst>
                                            <p:cond delay="0"/>
                                          </p:stCondLst>
                                        </p:cTn>
                                        <p:tgtEl>
                                          <p:spTgt spid="52"/>
                                        </p:tgtEl>
                                        <p:attrNameLst>
                                          <p:attrName>style.visibility</p:attrName>
                                        </p:attrNameLst>
                                      </p:cBhvr>
                                      <p:to>
                                        <p:strVal val="visible"/>
                                      </p:to>
                                    </p:set>
                                    <p:animEffect transition="in" filter="wedge">
                                      <p:cBhvr>
                                        <p:cTn id="15" dur="1000"/>
                                        <p:tgtEl>
                                          <p:spTgt spid="52"/>
                                        </p:tgtEl>
                                      </p:cBhvr>
                                    </p:animEffect>
                                  </p:childTnLst>
                                </p:cTn>
                              </p:par>
                            </p:childTnLst>
                          </p:cTn>
                        </p:par>
                        <p:par>
                          <p:cTn id="16" fill="hold">
                            <p:stCondLst>
                              <p:cond delay="2500"/>
                            </p:stCondLst>
                            <p:childTnLst>
                              <p:par>
                                <p:cTn id="17" presetID="12" presetClass="entr" presetSubtype="4" fill="hold" grpId="0" nodeType="afterEffect">
                                  <p:stCondLst>
                                    <p:cond delay="0"/>
                                  </p:stCondLst>
                                  <p:childTnLst>
                                    <p:set>
                                      <p:cBhvr>
                                        <p:cTn id="18" dur="1" fill="hold">
                                          <p:stCondLst>
                                            <p:cond delay="0"/>
                                          </p:stCondLst>
                                        </p:cTn>
                                        <p:tgtEl>
                                          <p:spTgt spid="48"/>
                                        </p:tgtEl>
                                        <p:attrNameLst>
                                          <p:attrName>style.visibility</p:attrName>
                                        </p:attrNameLst>
                                      </p:cBhvr>
                                      <p:to>
                                        <p:strVal val="visible"/>
                                      </p:to>
                                    </p:set>
                                    <p:animEffect transition="in" filter="slide(fromBottom)">
                                      <p:cBhvr>
                                        <p:cTn id="19" dur="500"/>
                                        <p:tgtEl>
                                          <p:spTgt spid="48"/>
                                        </p:tgtEl>
                                      </p:cBhvr>
                                    </p:animEffect>
                                  </p:childTnLst>
                                </p:cTn>
                              </p:par>
                            </p:childTnLst>
                          </p:cTn>
                        </p:par>
                        <p:par>
                          <p:cTn id="20" fill="hold">
                            <p:stCondLst>
                              <p:cond delay="3000"/>
                            </p:stCondLst>
                            <p:childTnLst>
                              <p:par>
                                <p:cTn id="21" presetID="20" presetClass="entr" presetSubtype="0" fill="hold" nodeType="afterEffect">
                                  <p:stCondLst>
                                    <p:cond delay="0"/>
                                  </p:stCondLst>
                                  <p:childTnLst>
                                    <p:set>
                                      <p:cBhvr>
                                        <p:cTn id="22" dur="1" fill="hold">
                                          <p:stCondLst>
                                            <p:cond delay="0"/>
                                          </p:stCondLst>
                                        </p:cTn>
                                        <p:tgtEl>
                                          <p:spTgt spid="61"/>
                                        </p:tgtEl>
                                        <p:attrNameLst>
                                          <p:attrName>style.visibility</p:attrName>
                                        </p:attrNameLst>
                                      </p:cBhvr>
                                      <p:to>
                                        <p:strVal val="visible"/>
                                      </p:to>
                                    </p:set>
                                    <p:animEffect transition="in" filter="wedge">
                                      <p:cBhvr>
                                        <p:cTn id="23" dur="1000"/>
                                        <p:tgtEl>
                                          <p:spTgt spid="61"/>
                                        </p:tgtEl>
                                      </p:cBhvr>
                                    </p:animEffect>
                                  </p:childTnLst>
                                </p:cTn>
                              </p:par>
                            </p:childTnLst>
                          </p:cTn>
                        </p:par>
                        <p:par>
                          <p:cTn id="24" fill="hold">
                            <p:stCondLst>
                              <p:cond delay="4000"/>
                            </p:stCondLst>
                            <p:childTnLst>
                              <p:par>
                                <p:cTn id="25" presetID="12" presetClass="entr" presetSubtype="4" fill="hold" grpId="0" nodeType="afterEffect">
                                  <p:stCondLst>
                                    <p:cond delay="0"/>
                                  </p:stCondLst>
                                  <p:childTnLst>
                                    <p:set>
                                      <p:cBhvr>
                                        <p:cTn id="26" dur="1" fill="hold">
                                          <p:stCondLst>
                                            <p:cond delay="0"/>
                                          </p:stCondLst>
                                        </p:cTn>
                                        <p:tgtEl>
                                          <p:spTgt spid="49"/>
                                        </p:tgtEl>
                                        <p:attrNameLst>
                                          <p:attrName>style.visibility</p:attrName>
                                        </p:attrNameLst>
                                      </p:cBhvr>
                                      <p:to>
                                        <p:strVal val="visible"/>
                                      </p:to>
                                    </p:set>
                                    <p:animEffect transition="in" filter="slide(fromBottom)">
                                      <p:cBhvr>
                                        <p:cTn id="27" dur="500"/>
                                        <p:tgtEl>
                                          <p:spTgt spid="49"/>
                                        </p:tgtEl>
                                      </p:cBhvr>
                                    </p:animEffect>
                                  </p:childTnLst>
                                </p:cTn>
                              </p:par>
                            </p:childTnLst>
                          </p:cTn>
                        </p:par>
                        <p:par>
                          <p:cTn id="28" fill="hold">
                            <p:stCondLst>
                              <p:cond delay="4500"/>
                            </p:stCondLst>
                            <p:childTnLst>
                              <p:par>
                                <p:cTn id="29" presetID="20" presetClass="entr" presetSubtype="0" fill="hold" nodeType="afterEffect">
                                  <p:stCondLst>
                                    <p:cond delay="0"/>
                                  </p:stCondLst>
                                  <p:childTnLst>
                                    <p:set>
                                      <p:cBhvr>
                                        <p:cTn id="30" dur="1" fill="hold">
                                          <p:stCondLst>
                                            <p:cond delay="0"/>
                                          </p:stCondLst>
                                        </p:cTn>
                                        <p:tgtEl>
                                          <p:spTgt spid="62"/>
                                        </p:tgtEl>
                                        <p:attrNameLst>
                                          <p:attrName>style.visibility</p:attrName>
                                        </p:attrNameLst>
                                      </p:cBhvr>
                                      <p:to>
                                        <p:strVal val="visible"/>
                                      </p:to>
                                    </p:set>
                                    <p:animEffect transition="in" filter="wedge">
                                      <p:cBhvr>
                                        <p:cTn id="31" dur="1000"/>
                                        <p:tgtEl>
                                          <p:spTgt spid="62"/>
                                        </p:tgtEl>
                                      </p:cBhvr>
                                    </p:animEffect>
                                  </p:childTnLst>
                                </p:cTn>
                              </p:par>
                            </p:childTnLst>
                          </p:cTn>
                        </p:par>
                        <p:par>
                          <p:cTn id="32" fill="hold">
                            <p:stCondLst>
                              <p:cond delay="5500"/>
                            </p:stCondLst>
                            <p:childTnLst>
                              <p:par>
                                <p:cTn id="33" presetID="12" presetClass="entr" presetSubtype="4" fill="hold" grpId="0" nodeType="afterEffect">
                                  <p:stCondLst>
                                    <p:cond delay="0"/>
                                  </p:stCondLst>
                                  <p:childTnLst>
                                    <p:set>
                                      <p:cBhvr>
                                        <p:cTn id="34" dur="1" fill="hold">
                                          <p:stCondLst>
                                            <p:cond delay="0"/>
                                          </p:stCondLst>
                                        </p:cTn>
                                        <p:tgtEl>
                                          <p:spTgt spid="50"/>
                                        </p:tgtEl>
                                        <p:attrNameLst>
                                          <p:attrName>style.visibility</p:attrName>
                                        </p:attrNameLst>
                                      </p:cBhvr>
                                      <p:to>
                                        <p:strVal val="visible"/>
                                      </p:to>
                                    </p:set>
                                    <p:animEffect transition="in" filter="slide(fromBottom)">
                                      <p:cBhvr>
                                        <p:cTn id="35" dur="500"/>
                                        <p:tgtEl>
                                          <p:spTgt spid="50"/>
                                        </p:tgtEl>
                                      </p:cBhvr>
                                    </p:animEffect>
                                  </p:childTnLst>
                                </p:cTn>
                              </p:par>
                            </p:childTnLst>
                          </p:cTn>
                        </p:par>
                        <p:par>
                          <p:cTn id="36" fill="hold">
                            <p:stCondLst>
                              <p:cond delay="6000"/>
                            </p:stCondLst>
                            <p:childTnLst>
                              <p:par>
                                <p:cTn id="37" presetID="12" presetClass="entr" presetSubtype="4" fill="hold" nodeType="afterEffect">
                                  <p:stCondLst>
                                    <p:cond delay="0"/>
                                  </p:stCondLst>
                                  <p:childTnLst>
                                    <p:set>
                                      <p:cBhvr>
                                        <p:cTn id="38" dur="1" fill="hold">
                                          <p:stCondLst>
                                            <p:cond delay="0"/>
                                          </p:stCondLst>
                                        </p:cTn>
                                        <p:tgtEl>
                                          <p:spTgt spid="63"/>
                                        </p:tgtEl>
                                        <p:attrNameLst>
                                          <p:attrName>style.visibility</p:attrName>
                                        </p:attrNameLst>
                                      </p:cBhvr>
                                      <p:to>
                                        <p:strVal val="visible"/>
                                      </p:to>
                                    </p:set>
                                    <p:animEffect transition="in" filter="slide(fromBottom)">
                                      <p:cBhvr>
                                        <p:cTn id="39" dur="500"/>
                                        <p:tgtEl>
                                          <p:spTgt spid="63"/>
                                        </p:tgtEl>
                                      </p:cBhvr>
                                    </p:animEffect>
                                  </p:childTnLst>
                                </p:cTn>
                              </p:par>
                            </p:childTnLst>
                          </p:cTn>
                        </p:par>
                        <p:par>
                          <p:cTn id="40" fill="hold">
                            <p:stCondLst>
                              <p:cond delay="6500"/>
                            </p:stCondLst>
                            <p:childTnLst>
                              <p:par>
                                <p:cTn id="41" presetID="18" presetClass="entr" presetSubtype="3" fill="hold" nodeType="afterEffect">
                                  <p:stCondLst>
                                    <p:cond delay="0"/>
                                  </p:stCondLst>
                                  <p:childTnLst>
                                    <p:set>
                                      <p:cBhvr>
                                        <p:cTn id="42" dur="1" fill="hold">
                                          <p:stCondLst>
                                            <p:cond delay="0"/>
                                          </p:stCondLst>
                                        </p:cTn>
                                        <p:tgtEl>
                                          <p:spTgt spid="78"/>
                                        </p:tgtEl>
                                        <p:attrNameLst>
                                          <p:attrName>style.visibility</p:attrName>
                                        </p:attrNameLst>
                                      </p:cBhvr>
                                      <p:to>
                                        <p:strVal val="visible"/>
                                      </p:to>
                                    </p:set>
                                    <p:animEffect transition="in" filter="strips(upRight)">
                                      <p:cBhvr>
                                        <p:cTn id="43" dur="500"/>
                                        <p:tgtEl>
                                          <p:spTgt spid="78"/>
                                        </p:tgtEl>
                                      </p:cBhvr>
                                    </p:animEffect>
                                  </p:childTnLst>
                                </p:cTn>
                              </p:par>
                            </p:childTnLst>
                          </p:cTn>
                        </p:par>
                        <p:par>
                          <p:cTn id="44" fill="hold">
                            <p:stCondLst>
                              <p:cond delay="7000"/>
                            </p:stCondLst>
                            <p:childTnLst>
                              <p:par>
                                <p:cTn id="45" presetID="10" presetClass="entr" presetSubtype="0" fill="hold" grpId="0" nodeType="afterEffect">
                                  <p:stCondLst>
                                    <p:cond delay="0"/>
                                  </p:stCondLst>
                                  <p:childTnLst>
                                    <p:set>
                                      <p:cBhvr>
                                        <p:cTn id="46" dur="1" fill="hold">
                                          <p:stCondLst>
                                            <p:cond delay="0"/>
                                          </p:stCondLst>
                                        </p:cTn>
                                        <p:tgtEl>
                                          <p:spTgt spid="77"/>
                                        </p:tgtEl>
                                        <p:attrNameLst>
                                          <p:attrName>style.visibility</p:attrName>
                                        </p:attrNameLst>
                                      </p:cBhvr>
                                      <p:to>
                                        <p:strVal val="visible"/>
                                      </p:to>
                                    </p:set>
                                    <p:animEffect transition="in" filter="fade">
                                      <p:cBhvr>
                                        <p:cTn id="47"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8" grpId="0"/>
      <p:bldP spid="49" grpId="0"/>
      <p:bldP spid="50" grpId="0"/>
      <p:bldP spid="77"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AutoShape 1"/>
          <p:cNvSpPr/>
          <p:nvPr/>
        </p:nvSpPr>
        <p:spPr bwMode="auto">
          <a:xfrm>
            <a:off x="1233326" y="2711292"/>
            <a:ext cx="2253957" cy="2255837"/>
          </a:xfrm>
          <a:custGeom>
            <a:avLst/>
            <a:gdLst>
              <a:gd name="T0" fmla="*/ 2254135 w 19679"/>
              <a:gd name="T1" fmla="*/ 2476045 h 19679"/>
              <a:gd name="T2" fmla="*/ 2254135 w 19679"/>
              <a:gd name="T3" fmla="*/ 2476045 h 19679"/>
              <a:gd name="T4" fmla="*/ 2254135 w 19679"/>
              <a:gd name="T5" fmla="*/ 2476045 h 19679"/>
              <a:gd name="T6" fmla="*/ 2254135 w 19679"/>
              <a:gd name="T7" fmla="*/ 2476045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chemeClr val="accent1"/>
          </a:solidFill>
          <a:ln>
            <a:noFill/>
          </a:ln>
          <a:effectLst/>
        </p:spPr>
        <p:txBody>
          <a:bodyPr lIns="22854" tIns="22854" rIns="22854" bIns="22854" anchor="ctr"/>
          <a:lstStyle/>
          <a:p>
            <a:endParaRPr lang="zh-CN" altLang="en-US"/>
          </a:p>
        </p:txBody>
      </p:sp>
      <p:sp>
        <p:nvSpPr>
          <p:cNvPr id="30722" name="AutoShape 2"/>
          <p:cNvSpPr/>
          <p:nvPr/>
        </p:nvSpPr>
        <p:spPr bwMode="auto">
          <a:xfrm>
            <a:off x="1734119" y="3208972"/>
            <a:ext cx="1240469" cy="75564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2854" tIns="22854" rIns="22854" bIns="22854"/>
          <a:lstStyle/>
          <a:p>
            <a:pPr defTabSz="456565"/>
            <a:r>
              <a:rPr lang="es-ES" altLang="zh-CN" sz="2900" dirty="0">
                <a:solidFill>
                  <a:schemeClr val="tx1">
                    <a:lumMod val="10000"/>
                    <a:lumOff val="90000"/>
                  </a:schemeClr>
                </a:solidFill>
                <a:latin typeface="Lato" panose="020F0502020204030203" charset="0"/>
                <a:sym typeface="Lato" panose="020F0502020204030203" charset="0"/>
              </a:rPr>
              <a:t>70%</a:t>
            </a:r>
            <a:endParaRPr lang="es-ES" altLang="zh-CN" dirty="0">
              <a:solidFill>
                <a:schemeClr val="tx1">
                  <a:lumMod val="10000"/>
                  <a:lumOff val="90000"/>
                </a:schemeClr>
              </a:solidFill>
            </a:endParaRPr>
          </a:p>
        </p:txBody>
      </p:sp>
      <p:sp>
        <p:nvSpPr>
          <p:cNvPr id="30723" name="AutoShape 3"/>
          <p:cNvSpPr/>
          <p:nvPr/>
        </p:nvSpPr>
        <p:spPr bwMode="auto">
          <a:xfrm>
            <a:off x="1726182" y="3825716"/>
            <a:ext cx="1239676" cy="5611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zh-CN" altLang="en-US" dirty="0">
                <a:solidFill>
                  <a:schemeClr val="bg1"/>
                </a:solidFill>
              </a:rPr>
              <a:t>添加文字</a:t>
            </a:r>
            <a:endParaRPr lang="es-ES" altLang="zh-CN" dirty="0">
              <a:solidFill>
                <a:schemeClr val="bg1"/>
              </a:solidFill>
            </a:endParaRPr>
          </a:p>
        </p:txBody>
      </p:sp>
      <p:sp>
        <p:nvSpPr>
          <p:cNvPr id="30724" name="AutoShape 4"/>
          <p:cNvSpPr/>
          <p:nvPr/>
        </p:nvSpPr>
        <p:spPr bwMode="auto">
          <a:xfrm>
            <a:off x="3800775" y="2704148"/>
            <a:ext cx="2253957" cy="2255837"/>
          </a:xfrm>
          <a:custGeom>
            <a:avLst/>
            <a:gdLst>
              <a:gd name="T0" fmla="*/ 2254135 w 19679"/>
              <a:gd name="T1" fmla="*/ 2476045 h 19679"/>
              <a:gd name="T2" fmla="*/ 2254135 w 19679"/>
              <a:gd name="T3" fmla="*/ 2476045 h 19679"/>
              <a:gd name="T4" fmla="*/ 2254135 w 19679"/>
              <a:gd name="T5" fmla="*/ 2476045 h 19679"/>
              <a:gd name="T6" fmla="*/ 2254135 w 19679"/>
              <a:gd name="T7" fmla="*/ 2476045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chemeClr val="accent2"/>
          </a:solidFill>
          <a:ln>
            <a:noFill/>
          </a:ln>
          <a:effectLst/>
        </p:spPr>
        <p:txBody>
          <a:bodyPr lIns="22854" tIns="22854" rIns="22854" bIns="22854" anchor="ctr"/>
          <a:lstStyle/>
          <a:p>
            <a:endParaRPr lang="zh-CN" altLang="en-US"/>
          </a:p>
        </p:txBody>
      </p:sp>
      <p:sp>
        <p:nvSpPr>
          <p:cNvPr id="30725" name="AutoShape 5"/>
          <p:cNvSpPr/>
          <p:nvPr/>
        </p:nvSpPr>
        <p:spPr bwMode="auto">
          <a:xfrm>
            <a:off x="4319819" y="3205004"/>
            <a:ext cx="1239676" cy="7564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2854" tIns="22854" rIns="22854" bIns="22854"/>
          <a:lstStyle/>
          <a:p>
            <a:pPr defTabSz="456565"/>
            <a:r>
              <a:rPr lang="es-ES" altLang="zh-CN" sz="2900" dirty="0">
                <a:solidFill>
                  <a:schemeClr val="tx1">
                    <a:lumMod val="10000"/>
                    <a:lumOff val="90000"/>
                  </a:schemeClr>
                </a:solidFill>
                <a:latin typeface="Lato" panose="020F0502020204030203" charset="0"/>
                <a:sym typeface="Lato" panose="020F0502020204030203" charset="0"/>
              </a:rPr>
              <a:t>80%</a:t>
            </a:r>
            <a:endParaRPr lang="es-ES" altLang="zh-CN" dirty="0">
              <a:solidFill>
                <a:schemeClr val="tx1">
                  <a:lumMod val="10000"/>
                  <a:lumOff val="90000"/>
                </a:schemeClr>
              </a:solidFill>
            </a:endParaRPr>
          </a:p>
        </p:txBody>
      </p:sp>
      <p:sp>
        <p:nvSpPr>
          <p:cNvPr id="30726" name="AutoShape 6"/>
          <p:cNvSpPr/>
          <p:nvPr/>
        </p:nvSpPr>
        <p:spPr bwMode="auto">
          <a:xfrm>
            <a:off x="4311089" y="3825716"/>
            <a:ext cx="1239676" cy="5611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zh-CN" altLang="en-US" dirty="0">
                <a:solidFill>
                  <a:schemeClr val="bg1"/>
                </a:solidFill>
              </a:rPr>
              <a:t>添加文字</a:t>
            </a:r>
            <a:endParaRPr lang="es-ES" altLang="zh-CN" dirty="0">
              <a:solidFill>
                <a:schemeClr val="bg1"/>
              </a:solidFill>
            </a:endParaRPr>
          </a:p>
        </p:txBody>
      </p:sp>
      <p:sp>
        <p:nvSpPr>
          <p:cNvPr id="30727" name="AutoShape 7"/>
          <p:cNvSpPr/>
          <p:nvPr/>
        </p:nvSpPr>
        <p:spPr bwMode="auto">
          <a:xfrm>
            <a:off x="6347586" y="2697003"/>
            <a:ext cx="2253957" cy="2256631"/>
          </a:xfrm>
          <a:custGeom>
            <a:avLst/>
            <a:gdLst>
              <a:gd name="T0" fmla="*/ 2254135 w 19679"/>
              <a:gd name="T1" fmla="*/ 2476916 h 19679"/>
              <a:gd name="T2" fmla="*/ 2254135 w 19679"/>
              <a:gd name="T3" fmla="*/ 2476916 h 19679"/>
              <a:gd name="T4" fmla="*/ 2254135 w 19679"/>
              <a:gd name="T5" fmla="*/ 2476916 h 19679"/>
              <a:gd name="T6" fmla="*/ 2254135 w 19679"/>
              <a:gd name="T7" fmla="*/ 2476916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chemeClr val="accent3"/>
          </a:solidFill>
          <a:ln>
            <a:noFill/>
          </a:ln>
          <a:effectLst/>
        </p:spPr>
        <p:txBody>
          <a:bodyPr lIns="22854" tIns="22854" rIns="22854" bIns="22854" anchor="ctr"/>
          <a:lstStyle/>
          <a:p>
            <a:endParaRPr lang="zh-CN" altLang="en-US"/>
          </a:p>
        </p:txBody>
      </p:sp>
      <p:sp>
        <p:nvSpPr>
          <p:cNvPr id="30728" name="AutoShape 8"/>
          <p:cNvSpPr/>
          <p:nvPr/>
        </p:nvSpPr>
        <p:spPr bwMode="auto">
          <a:xfrm>
            <a:off x="6866631" y="3205004"/>
            <a:ext cx="1240471" cy="7564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2854" tIns="22854" rIns="22854" bIns="22854"/>
          <a:lstStyle/>
          <a:p>
            <a:pPr defTabSz="456565"/>
            <a:r>
              <a:rPr lang="es-ES" altLang="zh-CN" sz="2900" dirty="0">
                <a:solidFill>
                  <a:schemeClr val="tx1">
                    <a:lumMod val="10000"/>
                    <a:lumOff val="90000"/>
                  </a:schemeClr>
                </a:solidFill>
                <a:latin typeface="Lato" panose="020F0502020204030203" charset="0"/>
                <a:sym typeface="Lato" panose="020F0502020204030203" charset="0"/>
              </a:rPr>
              <a:t>90%</a:t>
            </a:r>
            <a:endParaRPr lang="es-ES" altLang="zh-CN" dirty="0">
              <a:solidFill>
                <a:schemeClr val="tx1">
                  <a:lumMod val="10000"/>
                  <a:lumOff val="90000"/>
                </a:schemeClr>
              </a:solidFill>
            </a:endParaRPr>
          </a:p>
        </p:txBody>
      </p:sp>
      <p:sp>
        <p:nvSpPr>
          <p:cNvPr id="30729" name="AutoShape 9"/>
          <p:cNvSpPr/>
          <p:nvPr/>
        </p:nvSpPr>
        <p:spPr bwMode="auto">
          <a:xfrm>
            <a:off x="6858695" y="3824923"/>
            <a:ext cx="1239676" cy="56197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zh-CN" altLang="en-US" dirty="0">
                <a:solidFill>
                  <a:schemeClr val="bg1"/>
                </a:solidFill>
              </a:rPr>
              <a:t>添加文字</a:t>
            </a:r>
            <a:endParaRPr lang="es-ES" altLang="zh-CN" dirty="0">
              <a:solidFill>
                <a:schemeClr val="bg1"/>
              </a:solidFill>
            </a:endParaRPr>
          </a:p>
        </p:txBody>
      </p:sp>
      <p:sp>
        <p:nvSpPr>
          <p:cNvPr id="30730" name="AutoShape 10"/>
          <p:cNvSpPr/>
          <p:nvPr/>
        </p:nvSpPr>
        <p:spPr bwMode="auto">
          <a:xfrm>
            <a:off x="8692018" y="2690655"/>
            <a:ext cx="2253957" cy="2255837"/>
          </a:xfrm>
          <a:custGeom>
            <a:avLst/>
            <a:gdLst>
              <a:gd name="T0" fmla="*/ 2254135 w 19679"/>
              <a:gd name="T1" fmla="*/ 2476045 h 19679"/>
              <a:gd name="T2" fmla="*/ 2254135 w 19679"/>
              <a:gd name="T3" fmla="*/ 2476045 h 19679"/>
              <a:gd name="T4" fmla="*/ 2254135 w 19679"/>
              <a:gd name="T5" fmla="*/ 2476045 h 19679"/>
              <a:gd name="T6" fmla="*/ 2254135 w 19679"/>
              <a:gd name="T7" fmla="*/ 2476045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chemeClr val="accent4"/>
          </a:solidFill>
          <a:ln>
            <a:noFill/>
          </a:ln>
          <a:effectLst/>
        </p:spPr>
        <p:txBody>
          <a:bodyPr lIns="22854" tIns="22854" rIns="22854" bIns="22854" anchor="ctr"/>
          <a:lstStyle/>
          <a:p>
            <a:endParaRPr lang="zh-CN" altLang="en-US"/>
          </a:p>
        </p:txBody>
      </p:sp>
      <p:sp>
        <p:nvSpPr>
          <p:cNvPr id="30731" name="AutoShape 11"/>
          <p:cNvSpPr/>
          <p:nvPr/>
        </p:nvSpPr>
        <p:spPr bwMode="auto">
          <a:xfrm>
            <a:off x="9211063" y="3205004"/>
            <a:ext cx="1240471" cy="7564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2854" tIns="22854" rIns="22854" bIns="22854"/>
          <a:lstStyle/>
          <a:p>
            <a:pPr defTabSz="456565"/>
            <a:r>
              <a:rPr lang="es-ES" altLang="zh-CN" sz="2900" dirty="0">
                <a:solidFill>
                  <a:schemeClr val="tx1">
                    <a:lumMod val="10000"/>
                    <a:lumOff val="90000"/>
                  </a:schemeClr>
                </a:solidFill>
                <a:latin typeface="Lato" panose="020F0502020204030203" charset="0"/>
                <a:sym typeface="Lato" panose="020F0502020204030203" charset="0"/>
              </a:rPr>
              <a:t>99%</a:t>
            </a:r>
            <a:endParaRPr lang="es-ES" altLang="zh-CN" dirty="0">
              <a:solidFill>
                <a:schemeClr val="tx1">
                  <a:lumMod val="10000"/>
                  <a:lumOff val="90000"/>
                </a:schemeClr>
              </a:solidFill>
            </a:endParaRPr>
          </a:p>
        </p:txBody>
      </p:sp>
      <p:sp>
        <p:nvSpPr>
          <p:cNvPr id="30732" name="AutoShape 12"/>
          <p:cNvSpPr/>
          <p:nvPr/>
        </p:nvSpPr>
        <p:spPr bwMode="auto">
          <a:xfrm>
            <a:off x="9203127" y="3824923"/>
            <a:ext cx="1239676" cy="56197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zh-CN" altLang="en-US" dirty="0">
                <a:solidFill>
                  <a:schemeClr val="bg1"/>
                </a:solidFill>
              </a:rPr>
              <a:t>添加文字</a:t>
            </a:r>
            <a:endParaRPr lang="es-ES" altLang="zh-CN" dirty="0">
              <a:solidFill>
                <a:schemeClr val="bg1"/>
              </a:solidFill>
            </a:endParaRPr>
          </a:p>
        </p:txBody>
      </p:sp>
      <p:grpSp>
        <p:nvGrpSpPr>
          <p:cNvPr id="4" name="组合 3"/>
          <p:cNvGrpSpPr/>
          <p:nvPr/>
        </p:nvGrpSpPr>
        <p:grpSpPr>
          <a:xfrm>
            <a:off x="8163450" y="3344704"/>
            <a:ext cx="895234" cy="893763"/>
            <a:chOff x="6123384" y="2509302"/>
            <a:chExt cx="671513" cy="670529"/>
          </a:xfrm>
        </p:grpSpPr>
        <p:sp>
          <p:nvSpPr>
            <p:cNvPr id="30733" name="AutoShape 13"/>
            <p:cNvSpPr/>
            <p:nvPr/>
          </p:nvSpPr>
          <p:spPr bwMode="auto">
            <a:xfrm>
              <a:off x="6123384" y="2509302"/>
              <a:ext cx="671513" cy="670529"/>
            </a:xfrm>
            <a:custGeom>
              <a:avLst/>
              <a:gdLst>
                <a:gd name="T0" fmla="*/ 895305 w 19679"/>
                <a:gd name="T1" fmla="*/ 981009 h 19679"/>
                <a:gd name="T2" fmla="*/ 895305 w 19679"/>
                <a:gd name="T3" fmla="*/ 981009 h 19679"/>
                <a:gd name="T4" fmla="*/ 895305 w 19679"/>
                <a:gd name="T5" fmla="*/ 981009 h 19679"/>
                <a:gd name="T6" fmla="*/ 895305 w 19679"/>
                <a:gd name="T7" fmla="*/ 981009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chemeClr val="accent2"/>
            </a:solidFill>
            <a:ln>
              <a:noFill/>
            </a:ln>
            <a:effectLst/>
          </p:spPr>
          <p:txBody>
            <a:bodyPr lIns="17145" tIns="17145" rIns="17145" bIns="17145" anchor="ctr"/>
            <a:lstStyle/>
            <a:p>
              <a:endParaRPr lang="zh-CN" altLang="en-US">
                <a:solidFill>
                  <a:schemeClr val="tx1">
                    <a:lumMod val="10000"/>
                    <a:lumOff val="90000"/>
                  </a:schemeClr>
                </a:solidFill>
              </a:endParaRPr>
            </a:p>
          </p:txBody>
        </p:sp>
        <p:sp>
          <p:nvSpPr>
            <p:cNvPr id="30734" name="AutoShape 14"/>
            <p:cNvSpPr/>
            <p:nvPr/>
          </p:nvSpPr>
          <p:spPr bwMode="auto">
            <a:xfrm>
              <a:off x="6361509" y="2740950"/>
              <a:ext cx="206574" cy="172099"/>
            </a:xfrm>
            <a:custGeom>
              <a:avLst/>
              <a:gdLst>
                <a:gd name="T0" fmla="*/ 275432 w 21600"/>
                <a:gd name="T1" fmla="*/ 229394 h 21600"/>
                <a:gd name="T2" fmla="*/ 275432 w 21600"/>
                <a:gd name="T3" fmla="*/ 229394 h 21600"/>
                <a:gd name="T4" fmla="*/ 275432 w 21600"/>
                <a:gd name="T5" fmla="*/ 229394 h 21600"/>
                <a:gd name="T6" fmla="*/ 275432 w 21600"/>
                <a:gd name="T7" fmla="*/ 22939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263" y="3222"/>
                  </a:moveTo>
                  <a:cubicBezTo>
                    <a:pt x="20632" y="3222"/>
                    <a:pt x="20946" y="3384"/>
                    <a:pt x="21208" y="3713"/>
                  </a:cubicBezTo>
                  <a:cubicBezTo>
                    <a:pt x="21470" y="4042"/>
                    <a:pt x="21600" y="4427"/>
                    <a:pt x="21600" y="4865"/>
                  </a:cubicBezTo>
                  <a:lnTo>
                    <a:pt x="21600" y="19984"/>
                  </a:lnTo>
                  <a:cubicBezTo>
                    <a:pt x="21600" y="20421"/>
                    <a:pt x="21470" y="20803"/>
                    <a:pt x="21208" y="21121"/>
                  </a:cubicBezTo>
                  <a:cubicBezTo>
                    <a:pt x="20946" y="21441"/>
                    <a:pt x="20632" y="21599"/>
                    <a:pt x="20263" y="21599"/>
                  </a:cubicBezTo>
                  <a:lnTo>
                    <a:pt x="1348" y="21599"/>
                  </a:lnTo>
                  <a:cubicBezTo>
                    <a:pt x="981" y="21599"/>
                    <a:pt x="663" y="21441"/>
                    <a:pt x="399" y="21121"/>
                  </a:cubicBezTo>
                  <a:cubicBezTo>
                    <a:pt x="134" y="20803"/>
                    <a:pt x="0" y="20421"/>
                    <a:pt x="0" y="19984"/>
                  </a:cubicBezTo>
                  <a:lnTo>
                    <a:pt x="0" y="4865"/>
                  </a:lnTo>
                  <a:cubicBezTo>
                    <a:pt x="0" y="4427"/>
                    <a:pt x="134" y="4042"/>
                    <a:pt x="399" y="3713"/>
                  </a:cubicBezTo>
                  <a:cubicBezTo>
                    <a:pt x="663" y="3384"/>
                    <a:pt x="981" y="3222"/>
                    <a:pt x="1348" y="3222"/>
                  </a:cubicBezTo>
                  <a:lnTo>
                    <a:pt x="5638" y="3222"/>
                  </a:lnTo>
                  <a:lnTo>
                    <a:pt x="6318" y="1460"/>
                  </a:lnTo>
                  <a:cubicBezTo>
                    <a:pt x="6458" y="1057"/>
                    <a:pt x="6717" y="713"/>
                    <a:pt x="7089" y="425"/>
                  </a:cubicBezTo>
                  <a:cubicBezTo>
                    <a:pt x="7466" y="143"/>
                    <a:pt x="7838" y="0"/>
                    <a:pt x="8203" y="0"/>
                  </a:cubicBezTo>
                  <a:lnTo>
                    <a:pt x="13396" y="0"/>
                  </a:lnTo>
                  <a:cubicBezTo>
                    <a:pt x="13763" y="0"/>
                    <a:pt x="14135" y="143"/>
                    <a:pt x="14510" y="425"/>
                  </a:cubicBezTo>
                  <a:cubicBezTo>
                    <a:pt x="14884" y="713"/>
                    <a:pt x="15146" y="1057"/>
                    <a:pt x="15293" y="1460"/>
                  </a:cubicBezTo>
                  <a:lnTo>
                    <a:pt x="15961" y="3222"/>
                  </a:lnTo>
                  <a:lnTo>
                    <a:pt x="20263" y="3222"/>
                  </a:lnTo>
                  <a:close/>
                  <a:moveTo>
                    <a:pt x="10806" y="19185"/>
                  </a:moveTo>
                  <a:cubicBezTo>
                    <a:pt x="11572" y="19185"/>
                    <a:pt x="12299" y="19002"/>
                    <a:pt x="12987" y="18650"/>
                  </a:cubicBezTo>
                  <a:cubicBezTo>
                    <a:pt x="13672" y="18294"/>
                    <a:pt x="14270" y="17810"/>
                    <a:pt x="14774" y="17196"/>
                  </a:cubicBezTo>
                  <a:cubicBezTo>
                    <a:pt x="15278" y="16582"/>
                    <a:pt x="15677" y="15862"/>
                    <a:pt x="15974" y="15048"/>
                  </a:cubicBezTo>
                  <a:cubicBezTo>
                    <a:pt x="16270" y="14234"/>
                    <a:pt x="16419" y="13356"/>
                    <a:pt x="16419" y="12421"/>
                  </a:cubicBezTo>
                  <a:cubicBezTo>
                    <a:pt x="16419" y="11499"/>
                    <a:pt x="16270" y="10623"/>
                    <a:pt x="15974" y="9795"/>
                  </a:cubicBezTo>
                  <a:cubicBezTo>
                    <a:pt x="15677" y="8966"/>
                    <a:pt x="15278" y="8249"/>
                    <a:pt x="14774" y="7644"/>
                  </a:cubicBezTo>
                  <a:cubicBezTo>
                    <a:pt x="14270" y="7036"/>
                    <a:pt x="13672" y="6557"/>
                    <a:pt x="12987" y="6199"/>
                  </a:cubicBezTo>
                  <a:cubicBezTo>
                    <a:pt x="12299" y="5843"/>
                    <a:pt x="11572" y="5667"/>
                    <a:pt x="10806" y="5667"/>
                  </a:cubicBezTo>
                  <a:cubicBezTo>
                    <a:pt x="10039" y="5667"/>
                    <a:pt x="9312" y="5846"/>
                    <a:pt x="8619" y="6199"/>
                  </a:cubicBezTo>
                  <a:cubicBezTo>
                    <a:pt x="7929" y="6557"/>
                    <a:pt x="7332" y="7036"/>
                    <a:pt x="6827" y="7644"/>
                  </a:cubicBezTo>
                  <a:cubicBezTo>
                    <a:pt x="6323" y="8249"/>
                    <a:pt x="5922" y="8963"/>
                    <a:pt x="5625" y="9789"/>
                  </a:cubicBezTo>
                  <a:cubicBezTo>
                    <a:pt x="5329" y="10612"/>
                    <a:pt x="5180" y="11490"/>
                    <a:pt x="5180" y="12421"/>
                  </a:cubicBezTo>
                  <a:cubicBezTo>
                    <a:pt x="5180" y="13356"/>
                    <a:pt x="5329" y="14234"/>
                    <a:pt x="5625" y="15048"/>
                  </a:cubicBezTo>
                  <a:cubicBezTo>
                    <a:pt x="5922" y="15862"/>
                    <a:pt x="6323" y="16582"/>
                    <a:pt x="6827" y="17196"/>
                  </a:cubicBezTo>
                  <a:cubicBezTo>
                    <a:pt x="7332" y="17810"/>
                    <a:pt x="7929" y="18294"/>
                    <a:pt x="8619" y="18650"/>
                  </a:cubicBezTo>
                  <a:cubicBezTo>
                    <a:pt x="9312" y="19005"/>
                    <a:pt x="10039" y="19185"/>
                    <a:pt x="10806" y="19185"/>
                  </a:cubicBezTo>
                  <a:moveTo>
                    <a:pt x="10806" y="7832"/>
                  </a:moveTo>
                  <a:cubicBezTo>
                    <a:pt x="11337" y="7832"/>
                    <a:pt x="11834" y="7953"/>
                    <a:pt x="12294" y="8191"/>
                  </a:cubicBezTo>
                  <a:cubicBezTo>
                    <a:pt x="12754" y="8432"/>
                    <a:pt x="13158" y="8755"/>
                    <a:pt x="13501" y="9169"/>
                  </a:cubicBezTo>
                  <a:cubicBezTo>
                    <a:pt x="13846" y="9583"/>
                    <a:pt x="14118" y="10068"/>
                    <a:pt x="14316" y="10623"/>
                  </a:cubicBezTo>
                  <a:cubicBezTo>
                    <a:pt x="14515" y="11184"/>
                    <a:pt x="14615" y="11781"/>
                    <a:pt x="14615" y="12421"/>
                  </a:cubicBezTo>
                  <a:cubicBezTo>
                    <a:pt x="14615" y="13056"/>
                    <a:pt x="14515" y="13649"/>
                    <a:pt x="14316" y="14205"/>
                  </a:cubicBezTo>
                  <a:cubicBezTo>
                    <a:pt x="14118" y="14757"/>
                    <a:pt x="13846" y="15245"/>
                    <a:pt x="13501" y="15668"/>
                  </a:cubicBezTo>
                  <a:cubicBezTo>
                    <a:pt x="13158" y="16091"/>
                    <a:pt x="12752" y="16420"/>
                    <a:pt x="12289" y="16661"/>
                  </a:cubicBezTo>
                  <a:cubicBezTo>
                    <a:pt x="11824" y="16899"/>
                    <a:pt x="11330" y="17016"/>
                    <a:pt x="10806" y="17016"/>
                  </a:cubicBezTo>
                  <a:cubicBezTo>
                    <a:pt x="10274" y="17016"/>
                    <a:pt x="9777" y="16899"/>
                    <a:pt x="9312" y="16661"/>
                  </a:cubicBezTo>
                  <a:cubicBezTo>
                    <a:pt x="8847" y="16420"/>
                    <a:pt x="8443" y="16091"/>
                    <a:pt x="8100" y="15668"/>
                  </a:cubicBezTo>
                  <a:cubicBezTo>
                    <a:pt x="7755" y="15245"/>
                    <a:pt x="7483" y="14754"/>
                    <a:pt x="7285" y="14199"/>
                  </a:cubicBezTo>
                  <a:cubicBezTo>
                    <a:pt x="7084" y="13641"/>
                    <a:pt x="6984" y="13044"/>
                    <a:pt x="6984" y="12421"/>
                  </a:cubicBezTo>
                  <a:cubicBezTo>
                    <a:pt x="6984" y="11781"/>
                    <a:pt x="7084" y="11184"/>
                    <a:pt x="7285" y="10623"/>
                  </a:cubicBezTo>
                  <a:cubicBezTo>
                    <a:pt x="7483" y="10068"/>
                    <a:pt x="7755" y="9583"/>
                    <a:pt x="8100" y="9169"/>
                  </a:cubicBezTo>
                  <a:cubicBezTo>
                    <a:pt x="8443" y="8755"/>
                    <a:pt x="8847" y="8431"/>
                    <a:pt x="9312" y="8191"/>
                  </a:cubicBezTo>
                  <a:cubicBezTo>
                    <a:pt x="9777" y="7953"/>
                    <a:pt x="10274" y="7832"/>
                    <a:pt x="10806" y="7832"/>
                  </a:cubicBezTo>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4288" tIns="14288" rIns="14288" bIns="14288" anchor="ctr"/>
            <a:lstStyle/>
            <a:p>
              <a:endParaRPr lang="zh-CN" altLang="en-US">
                <a:solidFill>
                  <a:schemeClr val="tx1">
                    <a:lumMod val="10000"/>
                    <a:lumOff val="90000"/>
                  </a:schemeClr>
                </a:solidFill>
              </a:endParaRPr>
            </a:p>
          </p:txBody>
        </p:sp>
      </p:grpSp>
      <p:grpSp>
        <p:nvGrpSpPr>
          <p:cNvPr id="3" name="组合 2"/>
          <p:cNvGrpSpPr/>
          <p:nvPr/>
        </p:nvGrpSpPr>
        <p:grpSpPr>
          <a:xfrm>
            <a:off x="5793621" y="3351846"/>
            <a:ext cx="895234" cy="892970"/>
            <a:chOff x="4345781" y="2514661"/>
            <a:chExt cx="671513" cy="669934"/>
          </a:xfrm>
        </p:grpSpPr>
        <p:sp>
          <p:nvSpPr>
            <p:cNvPr id="30735" name="AutoShape 15"/>
            <p:cNvSpPr/>
            <p:nvPr/>
          </p:nvSpPr>
          <p:spPr bwMode="auto">
            <a:xfrm>
              <a:off x="4345781" y="2514661"/>
              <a:ext cx="671513" cy="669934"/>
            </a:xfrm>
            <a:custGeom>
              <a:avLst/>
              <a:gdLst>
                <a:gd name="T0" fmla="*/ 895305 w 19679"/>
                <a:gd name="T1" fmla="*/ 980138 h 19679"/>
                <a:gd name="T2" fmla="*/ 895305 w 19679"/>
                <a:gd name="T3" fmla="*/ 980138 h 19679"/>
                <a:gd name="T4" fmla="*/ 895305 w 19679"/>
                <a:gd name="T5" fmla="*/ 980138 h 19679"/>
                <a:gd name="T6" fmla="*/ 895305 w 19679"/>
                <a:gd name="T7" fmla="*/ 980138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chemeClr val="accent1"/>
            </a:solidFill>
            <a:ln>
              <a:noFill/>
            </a:ln>
            <a:effectLst/>
          </p:spPr>
          <p:txBody>
            <a:bodyPr lIns="17145" tIns="17145" rIns="17145" bIns="17145" anchor="ctr"/>
            <a:lstStyle/>
            <a:p>
              <a:endParaRPr lang="zh-CN" altLang="en-US">
                <a:solidFill>
                  <a:schemeClr val="tx1">
                    <a:lumMod val="10000"/>
                    <a:lumOff val="90000"/>
                  </a:schemeClr>
                </a:solidFill>
              </a:endParaRPr>
            </a:p>
          </p:txBody>
        </p:sp>
        <p:sp>
          <p:nvSpPr>
            <p:cNvPr id="30736" name="AutoShape 16"/>
            <p:cNvSpPr/>
            <p:nvPr/>
          </p:nvSpPr>
          <p:spPr bwMode="auto">
            <a:xfrm>
              <a:off x="4579144" y="2745714"/>
              <a:ext cx="205383" cy="205446"/>
            </a:xfrm>
            <a:custGeom>
              <a:avLst/>
              <a:gdLst>
                <a:gd name="T0" fmla="*/ 273844 w 21600"/>
                <a:gd name="T1" fmla="*/ 273844 h 21600"/>
                <a:gd name="T2" fmla="*/ 273844 w 21600"/>
                <a:gd name="T3" fmla="*/ 273844 h 21600"/>
                <a:gd name="T4" fmla="*/ 273844 w 21600"/>
                <a:gd name="T5" fmla="*/ 273844 h 21600"/>
                <a:gd name="T6" fmla="*/ 273844 w 21600"/>
                <a:gd name="T7" fmla="*/ 27384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8897" y="0"/>
                  </a:moveTo>
                  <a:cubicBezTo>
                    <a:pt x="19649" y="0"/>
                    <a:pt x="20287" y="264"/>
                    <a:pt x="20812" y="796"/>
                  </a:cubicBezTo>
                  <a:cubicBezTo>
                    <a:pt x="21335" y="1321"/>
                    <a:pt x="21600" y="1962"/>
                    <a:pt x="21600" y="2711"/>
                  </a:cubicBezTo>
                  <a:lnTo>
                    <a:pt x="21600" y="18882"/>
                  </a:lnTo>
                  <a:cubicBezTo>
                    <a:pt x="21600" y="19267"/>
                    <a:pt x="21526" y="19623"/>
                    <a:pt x="21382" y="19952"/>
                  </a:cubicBezTo>
                  <a:cubicBezTo>
                    <a:pt x="21235" y="20281"/>
                    <a:pt x="21041" y="20563"/>
                    <a:pt x="20803" y="20804"/>
                  </a:cubicBezTo>
                  <a:cubicBezTo>
                    <a:pt x="20566" y="21042"/>
                    <a:pt x="20278" y="21232"/>
                    <a:pt x="19940" y="21376"/>
                  </a:cubicBezTo>
                  <a:cubicBezTo>
                    <a:pt x="19602" y="21523"/>
                    <a:pt x="19256" y="21594"/>
                    <a:pt x="18897" y="21594"/>
                  </a:cubicBezTo>
                  <a:lnTo>
                    <a:pt x="12065" y="21594"/>
                  </a:lnTo>
                  <a:lnTo>
                    <a:pt x="12065" y="12552"/>
                  </a:lnTo>
                  <a:lnTo>
                    <a:pt x="14486" y="12552"/>
                  </a:lnTo>
                  <a:cubicBezTo>
                    <a:pt x="14594" y="12552"/>
                    <a:pt x="14697" y="12516"/>
                    <a:pt x="14788" y="12440"/>
                  </a:cubicBezTo>
                  <a:cubicBezTo>
                    <a:pt x="14876" y="12367"/>
                    <a:pt x="14920" y="12267"/>
                    <a:pt x="14920" y="12143"/>
                  </a:cubicBezTo>
                  <a:lnTo>
                    <a:pt x="15088" y="9779"/>
                  </a:lnTo>
                  <a:cubicBezTo>
                    <a:pt x="15088" y="9649"/>
                    <a:pt x="15050" y="9538"/>
                    <a:pt x="14976" y="9444"/>
                  </a:cubicBezTo>
                  <a:cubicBezTo>
                    <a:pt x="14882" y="9350"/>
                    <a:pt x="14773" y="9303"/>
                    <a:pt x="14653" y="9303"/>
                  </a:cubicBezTo>
                  <a:lnTo>
                    <a:pt x="12065" y="9303"/>
                  </a:lnTo>
                  <a:lnTo>
                    <a:pt x="12065" y="8263"/>
                  </a:lnTo>
                  <a:cubicBezTo>
                    <a:pt x="12065" y="7878"/>
                    <a:pt x="12115" y="7622"/>
                    <a:pt x="12215" y="7496"/>
                  </a:cubicBezTo>
                  <a:cubicBezTo>
                    <a:pt x="12312" y="7370"/>
                    <a:pt x="12565" y="7308"/>
                    <a:pt x="12964" y="7308"/>
                  </a:cubicBezTo>
                  <a:cubicBezTo>
                    <a:pt x="13202" y="7308"/>
                    <a:pt x="13458" y="7326"/>
                    <a:pt x="13745" y="7367"/>
                  </a:cubicBezTo>
                  <a:cubicBezTo>
                    <a:pt x="14033" y="7405"/>
                    <a:pt x="14306" y="7455"/>
                    <a:pt x="14568" y="7520"/>
                  </a:cubicBezTo>
                  <a:cubicBezTo>
                    <a:pt x="14624" y="7520"/>
                    <a:pt x="14685" y="7514"/>
                    <a:pt x="14759" y="7499"/>
                  </a:cubicBezTo>
                  <a:cubicBezTo>
                    <a:pt x="14829" y="7484"/>
                    <a:pt x="14882" y="7458"/>
                    <a:pt x="14920" y="7423"/>
                  </a:cubicBezTo>
                  <a:cubicBezTo>
                    <a:pt x="15014" y="7367"/>
                    <a:pt x="15079" y="7264"/>
                    <a:pt x="15117" y="7114"/>
                  </a:cubicBezTo>
                  <a:lnTo>
                    <a:pt x="15437" y="4837"/>
                  </a:lnTo>
                  <a:cubicBezTo>
                    <a:pt x="15478" y="4564"/>
                    <a:pt x="15361" y="4403"/>
                    <a:pt x="15088" y="4347"/>
                  </a:cubicBezTo>
                  <a:cubicBezTo>
                    <a:pt x="14245" y="4112"/>
                    <a:pt x="13364" y="4000"/>
                    <a:pt x="12444" y="4009"/>
                  </a:cubicBezTo>
                  <a:cubicBezTo>
                    <a:pt x="9625" y="4009"/>
                    <a:pt x="8212" y="5384"/>
                    <a:pt x="8212" y="8128"/>
                  </a:cubicBezTo>
                  <a:lnTo>
                    <a:pt x="8212" y="9308"/>
                  </a:lnTo>
                  <a:lnTo>
                    <a:pt x="6764" y="9308"/>
                  </a:lnTo>
                  <a:cubicBezTo>
                    <a:pt x="6455" y="9308"/>
                    <a:pt x="6306" y="9458"/>
                    <a:pt x="6317" y="9758"/>
                  </a:cubicBezTo>
                  <a:lnTo>
                    <a:pt x="6317" y="12120"/>
                  </a:lnTo>
                  <a:cubicBezTo>
                    <a:pt x="6317" y="12234"/>
                    <a:pt x="6356" y="12334"/>
                    <a:pt x="6444" y="12425"/>
                  </a:cubicBezTo>
                  <a:cubicBezTo>
                    <a:pt x="6526" y="12514"/>
                    <a:pt x="6632" y="12558"/>
                    <a:pt x="6764" y="12558"/>
                  </a:cubicBezTo>
                  <a:lnTo>
                    <a:pt x="8212" y="12558"/>
                  </a:lnTo>
                  <a:lnTo>
                    <a:pt x="8212" y="21600"/>
                  </a:lnTo>
                  <a:lnTo>
                    <a:pt x="2684" y="21600"/>
                  </a:lnTo>
                  <a:cubicBezTo>
                    <a:pt x="2320" y="21600"/>
                    <a:pt x="1973" y="21529"/>
                    <a:pt x="1647" y="21382"/>
                  </a:cubicBezTo>
                  <a:cubicBezTo>
                    <a:pt x="1321" y="21238"/>
                    <a:pt x="1033" y="21047"/>
                    <a:pt x="795" y="20809"/>
                  </a:cubicBezTo>
                  <a:cubicBezTo>
                    <a:pt x="558" y="20569"/>
                    <a:pt x="364" y="20287"/>
                    <a:pt x="220" y="19957"/>
                  </a:cubicBezTo>
                  <a:cubicBezTo>
                    <a:pt x="76" y="19628"/>
                    <a:pt x="0" y="19273"/>
                    <a:pt x="0" y="18888"/>
                  </a:cubicBezTo>
                  <a:lnTo>
                    <a:pt x="0" y="2717"/>
                  </a:lnTo>
                  <a:cubicBezTo>
                    <a:pt x="0" y="2352"/>
                    <a:pt x="76" y="2000"/>
                    <a:pt x="220" y="1662"/>
                  </a:cubicBezTo>
                  <a:cubicBezTo>
                    <a:pt x="364" y="1327"/>
                    <a:pt x="558" y="1036"/>
                    <a:pt x="795" y="801"/>
                  </a:cubicBezTo>
                  <a:cubicBezTo>
                    <a:pt x="1033" y="557"/>
                    <a:pt x="1321" y="369"/>
                    <a:pt x="1647" y="222"/>
                  </a:cubicBezTo>
                  <a:cubicBezTo>
                    <a:pt x="1973" y="75"/>
                    <a:pt x="2320" y="5"/>
                    <a:pt x="2684" y="5"/>
                  </a:cubicBezTo>
                  <a:lnTo>
                    <a:pt x="18897" y="5"/>
                  </a:lnTo>
                  <a:lnTo>
                    <a:pt x="18897" y="0"/>
                  </a:lnTo>
                  <a:close/>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4288" tIns="14288" rIns="14288" bIns="14288" anchor="ctr"/>
            <a:lstStyle/>
            <a:p>
              <a:endParaRPr lang="zh-CN" altLang="en-US">
                <a:solidFill>
                  <a:schemeClr val="tx1">
                    <a:lumMod val="10000"/>
                    <a:lumOff val="90000"/>
                  </a:schemeClr>
                </a:solidFill>
              </a:endParaRPr>
            </a:p>
          </p:txBody>
        </p:sp>
      </p:grpSp>
      <p:grpSp>
        <p:nvGrpSpPr>
          <p:cNvPr id="2" name="组合 1"/>
          <p:cNvGrpSpPr/>
          <p:nvPr/>
        </p:nvGrpSpPr>
        <p:grpSpPr>
          <a:xfrm>
            <a:off x="3189667" y="3358197"/>
            <a:ext cx="895234" cy="893763"/>
            <a:chOff x="2392561" y="2519425"/>
            <a:chExt cx="671513" cy="670529"/>
          </a:xfrm>
        </p:grpSpPr>
        <p:sp>
          <p:nvSpPr>
            <p:cNvPr id="30737" name="AutoShape 17"/>
            <p:cNvSpPr/>
            <p:nvPr/>
          </p:nvSpPr>
          <p:spPr bwMode="auto">
            <a:xfrm>
              <a:off x="2392561" y="2519425"/>
              <a:ext cx="671513" cy="670529"/>
            </a:xfrm>
            <a:custGeom>
              <a:avLst/>
              <a:gdLst>
                <a:gd name="T0" fmla="*/ 895305 w 19679"/>
                <a:gd name="T1" fmla="*/ 981009 h 19679"/>
                <a:gd name="T2" fmla="*/ 895305 w 19679"/>
                <a:gd name="T3" fmla="*/ 981009 h 19679"/>
                <a:gd name="T4" fmla="*/ 895305 w 19679"/>
                <a:gd name="T5" fmla="*/ 981009 h 19679"/>
                <a:gd name="T6" fmla="*/ 895305 w 19679"/>
                <a:gd name="T7" fmla="*/ 981009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chemeClr val="accent4"/>
            </a:solidFill>
            <a:ln>
              <a:noFill/>
            </a:ln>
            <a:effectLst/>
          </p:spPr>
          <p:txBody>
            <a:bodyPr lIns="17145" tIns="17145" rIns="17145" bIns="17145" anchor="ctr"/>
            <a:lstStyle/>
            <a:p>
              <a:endParaRPr lang="zh-CN" altLang="en-US">
                <a:solidFill>
                  <a:schemeClr val="tx1">
                    <a:lumMod val="10000"/>
                    <a:lumOff val="90000"/>
                  </a:schemeClr>
                </a:solidFill>
              </a:endParaRPr>
            </a:p>
          </p:txBody>
        </p:sp>
        <p:sp>
          <p:nvSpPr>
            <p:cNvPr id="30738" name="AutoShape 18"/>
            <p:cNvSpPr/>
            <p:nvPr/>
          </p:nvSpPr>
          <p:spPr bwMode="auto">
            <a:xfrm>
              <a:off x="2637234" y="2730827"/>
              <a:ext cx="206574" cy="206637"/>
            </a:xfrm>
            <a:custGeom>
              <a:avLst/>
              <a:gdLst>
                <a:gd name="T0" fmla="*/ 275432 w 21600"/>
                <a:gd name="T1" fmla="*/ 275431 h 21600"/>
                <a:gd name="T2" fmla="*/ 275432 w 21600"/>
                <a:gd name="T3" fmla="*/ 275431 h 21600"/>
                <a:gd name="T4" fmla="*/ 275432 w 21600"/>
                <a:gd name="T5" fmla="*/ 275431 h 21600"/>
                <a:gd name="T6" fmla="*/ 275432 w 21600"/>
                <a:gd name="T7" fmla="*/ 275431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328" y="11543"/>
                  </a:moveTo>
                  <a:cubicBezTo>
                    <a:pt x="21492" y="11930"/>
                    <a:pt x="21571" y="12337"/>
                    <a:pt x="21571" y="12758"/>
                  </a:cubicBezTo>
                  <a:cubicBezTo>
                    <a:pt x="21571" y="13464"/>
                    <a:pt x="21388" y="14105"/>
                    <a:pt x="21017" y="14678"/>
                  </a:cubicBezTo>
                  <a:cubicBezTo>
                    <a:pt x="21111" y="15215"/>
                    <a:pt x="21077" y="15745"/>
                    <a:pt x="20924" y="16285"/>
                  </a:cubicBezTo>
                  <a:cubicBezTo>
                    <a:pt x="20769" y="16819"/>
                    <a:pt x="20512" y="17287"/>
                    <a:pt x="20141" y="17697"/>
                  </a:cubicBezTo>
                  <a:cubicBezTo>
                    <a:pt x="20105" y="18451"/>
                    <a:pt x="19901" y="19081"/>
                    <a:pt x="19531" y="19580"/>
                  </a:cubicBezTo>
                  <a:cubicBezTo>
                    <a:pt x="19161" y="20080"/>
                    <a:pt x="18700" y="20481"/>
                    <a:pt x="18146" y="20783"/>
                  </a:cubicBezTo>
                  <a:cubicBezTo>
                    <a:pt x="17593" y="21088"/>
                    <a:pt x="16982" y="21297"/>
                    <a:pt x="16321" y="21419"/>
                  </a:cubicBezTo>
                  <a:cubicBezTo>
                    <a:pt x="15660" y="21540"/>
                    <a:pt x="15010" y="21599"/>
                    <a:pt x="14380" y="21599"/>
                  </a:cubicBezTo>
                  <a:cubicBezTo>
                    <a:pt x="13730" y="21599"/>
                    <a:pt x="13077" y="21554"/>
                    <a:pt x="12424" y="21461"/>
                  </a:cubicBezTo>
                  <a:cubicBezTo>
                    <a:pt x="11772" y="21362"/>
                    <a:pt x="11127" y="21235"/>
                    <a:pt x="10497" y="21074"/>
                  </a:cubicBezTo>
                  <a:cubicBezTo>
                    <a:pt x="9864" y="20894"/>
                    <a:pt x="9237" y="20701"/>
                    <a:pt x="8610" y="20493"/>
                  </a:cubicBezTo>
                  <a:cubicBezTo>
                    <a:pt x="7982" y="20286"/>
                    <a:pt x="7341" y="20182"/>
                    <a:pt x="6680" y="20182"/>
                  </a:cubicBezTo>
                  <a:lnTo>
                    <a:pt x="1607" y="20182"/>
                  </a:lnTo>
                  <a:cubicBezTo>
                    <a:pt x="1167" y="20182"/>
                    <a:pt x="785" y="20029"/>
                    <a:pt x="471" y="19713"/>
                  </a:cubicBezTo>
                  <a:cubicBezTo>
                    <a:pt x="158" y="19405"/>
                    <a:pt x="0" y="19024"/>
                    <a:pt x="0" y="18572"/>
                  </a:cubicBezTo>
                  <a:lnTo>
                    <a:pt x="0" y="9880"/>
                  </a:lnTo>
                  <a:cubicBezTo>
                    <a:pt x="0" y="9440"/>
                    <a:pt x="158" y="9064"/>
                    <a:pt x="471" y="8753"/>
                  </a:cubicBezTo>
                  <a:cubicBezTo>
                    <a:pt x="785" y="8440"/>
                    <a:pt x="1167" y="8285"/>
                    <a:pt x="1607" y="8285"/>
                  </a:cubicBezTo>
                  <a:lnTo>
                    <a:pt x="6315" y="8285"/>
                  </a:lnTo>
                  <a:cubicBezTo>
                    <a:pt x="6558" y="8160"/>
                    <a:pt x="6750" y="8022"/>
                    <a:pt x="6897" y="7872"/>
                  </a:cubicBezTo>
                  <a:cubicBezTo>
                    <a:pt x="7041" y="7723"/>
                    <a:pt x="7197" y="7548"/>
                    <a:pt x="7369" y="7342"/>
                  </a:cubicBezTo>
                  <a:cubicBezTo>
                    <a:pt x="7513" y="7161"/>
                    <a:pt x="7663" y="6986"/>
                    <a:pt x="7810" y="6819"/>
                  </a:cubicBezTo>
                  <a:cubicBezTo>
                    <a:pt x="7957" y="6653"/>
                    <a:pt x="8112" y="6483"/>
                    <a:pt x="8276" y="6311"/>
                  </a:cubicBezTo>
                  <a:cubicBezTo>
                    <a:pt x="8570" y="5997"/>
                    <a:pt x="8918" y="5690"/>
                    <a:pt x="9302" y="5385"/>
                  </a:cubicBezTo>
                  <a:cubicBezTo>
                    <a:pt x="9692" y="5085"/>
                    <a:pt x="9989" y="4749"/>
                    <a:pt x="10195" y="4379"/>
                  </a:cubicBezTo>
                  <a:cubicBezTo>
                    <a:pt x="10339" y="4117"/>
                    <a:pt x="10443" y="3826"/>
                    <a:pt x="10506" y="3507"/>
                  </a:cubicBezTo>
                  <a:cubicBezTo>
                    <a:pt x="10565" y="3188"/>
                    <a:pt x="10627" y="2866"/>
                    <a:pt x="10675" y="2538"/>
                  </a:cubicBezTo>
                  <a:cubicBezTo>
                    <a:pt x="10726" y="2216"/>
                    <a:pt x="10780" y="1900"/>
                    <a:pt x="10845" y="1592"/>
                  </a:cubicBezTo>
                  <a:cubicBezTo>
                    <a:pt x="10907" y="1287"/>
                    <a:pt x="11014" y="1016"/>
                    <a:pt x="11161" y="776"/>
                  </a:cubicBezTo>
                  <a:cubicBezTo>
                    <a:pt x="11311" y="536"/>
                    <a:pt x="11523" y="350"/>
                    <a:pt x="11800" y="208"/>
                  </a:cubicBezTo>
                  <a:cubicBezTo>
                    <a:pt x="12074" y="67"/>
                    <a:pt x="12441" y="0"/>
                    <a:pt x="12902" y="0"/>
                  </a:cubicBezTo>
                  <a:cubicBezTo>
                    <a:pt x="13450" y="0"/>
                    <a:pt x="13956" y="112"/>
                    <a:pt x="14411" y="344"/>
                  </a:cubicBezTo>
                  <a:cubicBezTo>
                    <a:pt x="14869" y="573"/>
                    <a:pt x="15250" y="881"/>
                    <a:pt x="15567" y="1270"/>
                  </a:cubicBezTo>
                  <a:cubicBezTo>
                    <a:pt x="15880" y="1657"/>
                    <a:pt x="16126" y="2101"/>
                    <a:pt x="16304" y="2600"/>
                  </a:cubicBezTo>
                  <a:cubicBezTo>
                    <a:pt x="16479" y="3103"/>
                    <a:pt x="16570" y="3609"/>
                    <a:pt x="16570" y="4123"/>
                  </a:cubicBezTo>
                  <a:cubicBezTo>
                    <a:pt x="16570" y="4653"/>
                    <a:pt x="16491" y="5162"/>
                    <a:pt x="16332" y="5645"/>
                  </a:cubicBezTo>
                  <a:cubicBezTo>
                    <a:pt x="16174" y="6125"/>
                    <a:pt x="15982" y="6610"/>
                    <a:pt x="15759" y="7096"/>
                  </a:cubicBezTo>
                  <a:cubicBezTo>
                    <a:pt x="16072" y="7079"/>
                    <a:pt x="16389" y="7057"/>
                    <a:pt x="16705" y="7034"/>
                  </a:cubicBezTo>
                  <a:cubicBezTo>
                    <a:pt x="17019" y="7011"/>
                    <a:pt x="17335" y="7000"/>
                    <a:pt x="17652" y="7000"/>
                  </a:cubicBezTo>
                  <a:cubicBezTo>
                    <a:pt x="18149" y="7000"/>
                    <a:pt x="18630" y="7048"/>
                    <a:pt x="19099" y="7144"/>
                  </a:cubicBezTo>
                  <a:cubicBezTo>
                    <a:pt x="19568" y="7237"/>
                    <a:pt x="19986" y="7395"/>
                    <a:pt x="20356" y="7616"/>
                  </a:cubicBezTo>
                  <a:cubicBezTo>
                    <a:pt x="20726" y="7839"/>
                    <a:pt x="21026" y="8144"/>
                    <a:pt x="21255" y="8528"/>
                  </a:cubicBezTo>
                  <a:cubicBezTo>
                    <a:pt x="21486" y="8918"/>
                    <a:pt x="21600" y="9409"/>
                    <a:pt x="21600" y="10002"/>
                  </a:cubicBezTo>
                  <a:cubicBezTo>
                    <a:pt x="21600" y="10265"/>
                    <a:pt x="21580" y="10519"/>
                    <a:pt x="21535" y="10773"/>
                  </a:cubicBezTo>
                  <a:cubicBezTo>
                    <a:pt x="21484" y="11030"/>
                    <a:pt x="21419" y="11284"/>
                    <a:pt x="21328" y="11543"/>
                  </a:cubicBezTo>
                  <a:moveTo>
                    <a:pt x="4258" y="18519"/>
                  </a:moveTo>
                  <a:cubicBezTo>
                    <a:pt x="4555" y="18519"/>
                    <a:pt x="4809" y="18417"/>
                    <a:pt x="5024" y="18214"/>
                  </a:cubicBezTo>
                  <a:cubicBezTo>
                    <a:pt x="5233" y="18013"/>
                    <a:pt x="5340" y="17759"/>
                    <a:pt x="5340" y="17454"/>
                  </a:cubicBezTo>
                  <a:cubicBezTo>
                    <a:pt x="5340" y="17155"/>
                    <a:pt x="5233" y="16900"/>
                    <a:pt x="5024" y="16686"/>
                  </a:cubicBezTo>
                  <a:cubicBezTo>
                    <a:pt x="4812" y="16477"/>
                    <a:pt x="4557" y="16372"/>
                    <a:pt x="4258" y="16372"/>
                  </a:cubicBezTo>
                  <a:cubicBezTo>
                    <a:pt x="3941" y="16372"/>
                    <a:pt x="3684" y="16477"/>
                    <a:pt x="3486" y="16686"/>
                  </a:cubicBezTo>
                  <a:cubicBezTo>
                    <a:pt x="3289" y="16900"/>
                    <a:pt x="3190" y="17155"/>
                    <a:pt x="3190" y="17454"/>
                  </a:cubicBezTo>
                  <a:cubicBezTo>
                    <a:pt x="3190" y="17767"/>
                    <a:pt x="3289" y="18024"/>
                    <a:pt x="3486" y="18222"/>
                  </a:cubicBezTo>
                  <a:cubicBezTo>
                    <a:pt x="3681" y="18420"/>
                    <a:pt x="3939" y="18519"/>
                    <a:pt x="4258" y="18519"/>
                  </a:cubicBezTo>
                  <a:moveTo>
                    <a:pt x="19164" y="14342"/>
                  </a:moveTo>
                  <a:cubicBezTo>
                    <a:pt x="19703" y="13901"/>
                    <a:pt x="19975" y="13345"/>
                    <a:pt x="19975" y="12679"/>
                  </a:cubicBezTo>
                  <a:cubicBezTo>
                    <a:pt x="19975" y="12473"/>
                    <a:pt x="19918" y="12281"/>
                    <a:pt x="19805" y="12097"/>
                  </a:cubicBezTo>
                  <a:cubicBezTo>
                    <a:pt x="19695" y="11919"/>
                    <a:pt x="19576" y="11761"/>
                    <a:pt x="19446" y="11623"/>
                  </a:cubicBezTo>
                  <a:cubicBezTo>
                    <a:pt x="19590" y="11363"/>
                    <a:pt x="19720" y="11106"/>
                    <a:pt x="19833" y="10849"/>
                  </a:cubicBezTo>
                  <a:cubicBezTo>
                    <a:pt x="19944" y="10592"/>
                    <a:pt x="20003" y="10312"/>
                    <a:pt x="20003" y="10002"/>
                  </a:cubicBezTo>
                  <a:cubicBezTo>
                    <a:pt x="20003" y="9688"/>
                    <a:pt x="19924" y="9440"/>
                    <a:pt x="19766" y="9251"/>
                  </a:cubicBezTo>
                  <a:cubicBezTo>
                    <a:pt x="19607" y="9070"/>
                    <a:pt x="19415" y="8929"/>
                    <a:pt x="19184" y="8833"/>
                  </a:cubicBezTo>
                  <a:cubicBezTo>
                    <a:pt x="18955" y="8739"/>
                    <a:pt x="18697" y="8683"/>
                    <a:pt x="18418" y="8663"/>
                  </a:cubicBezTo>
                  <a:cubicBezTo>
                    <a:pt x="18138" y="8643"/>
                    <a:pt x="17884" y="8635"/>
                    <a:pt x="17649" y="8635"/>
                  </a:cubicBezTo>
                  <a:cubicBezTo>
                    <a:pt x="17242" y="8635"/>
                    <a:pt x="16835" y="8649"/>
                    <a:pt x="16423" y="8677"/>
                  </a:cubicBezTo>
                  <a:cubicBezTo>
                    <a:pt x="16010" y="8706"/>
                    <a:pt x="15606" y="8720"/>
                    <a:pt x="15199" y="8720"/>
                  </a:cubicBezTo>
                  <a:cubicBezTo>
                    <a:pt x="14917" y="8720"/>
                    <a:pt x="14643" y="8706"/>
                    <a:pt x="14366" y="8677"/>
                  </a:cubicBezTo>
                  <a:cubicBezTo>
                    <a:pt x="14089" y="8649"/>
                    <a:pt x="13829" y="8584"/>
                    <a:pt x="13574" y="8474"/>
                  </a:cubicBezTo>
                  <a:cubicBezTo>
                    <a:pt x="13574" y="8104"/>
                    <a:pt x="13645" y="7754"/>
                    <a:pt x="13792" y="7421"/>
                  </a:cubicBezTo>
                  <a:cubicBezTo>
                    <a:pt x="13936" y="7087"/>
                    <a:pt x="14094" y="6751"/>
                    <a:pt x="14275" y="6413"/>
                  </a:cubicBezTo>
                  <a:cubicBezTo>
                    <a:pt x="14448" y="6074"/>
                    <a:pt x="14606" y="5721"/>
                    <a:pt x="14747" y="5351"/>
                  </a:cubicBezTo>
                  <a:cubicBezTo>
                    <a:pt x="14886" y="4984"/>
                    <a:pt x="14953" y="4574"/>
                    <a:pt x="14953" y="4122"/>
                  </a:cubicBezTo>
                  <a:cubicBezTo>
                    <a:pt x="14953" y="3823"/>
                    <a:pt x="14905" y="3529"/>
                    <a:pt x="14812" y="3236"/>
                  </a:cubicBezTo>
                  <a:cubicBezTo>
                    <a:pt x="14716" y="2945"/>
                    <a:pt x="14583" y="2677"/>
                    <a:pt x="14411" y="2439"/>
                  </a:cubicBezTo>
                  <a:cubicBezTo>
                    <a:pt x="14238" y="2199"/>
                    <a:pt x="14027" y="2002"/>
                    <a:pt x="13775" y="1843"/>
                  </a:cubicBezTo>
                  <a:cubicBezTo>
                    <a:pt x="13521" y="1688"/>
                    <a:pt x="13230" y="1606"/>
                    <a:pt x="12893" y="1606"/>
                  </a:cubicBezTo>
                  <a:lnTo>
                    <a:pt x="12744" y="1606"/>
                  </a:lnTo>
                  <a:cubicBezTo>
                    <a:pt x="12681" y="1606"/>
                    <a:pt x="12631" y="1617"/>
                    <a:pt x="12594" y="1634"/>
                  </a:cubicBezTo>
                  <a:cubicBezTo>
                    <a:pt x="12523" y="1671"/>
                    <a:pt x="12481" y="1705"/>
                    <a:pt x="12472" y="1742"/>
                  </a:cubicBezTo>
                  <a:cubicBezTo>
                    <a:pt x="12464" y="1778"/>
                    <a:pt x="12450" y="1838"/>
                    <a:pt x="12430" y="1920"/>
                  </a:cubicBezTo>
                  <a:cubicBezTo>
                    <a:pt x="12323" y="2450"/>
                    <a:pt x="12221" y="3007"/>
                    <a:pt x="12128" y="3586"/>
                  </a:cubicBezTo>
                  <a:cubicBezTo>
                    <a:pt x="12034" y="4167"/>
                    <a:pt x="11854" y="4698"/>
                    <a:pt x="11596" y="5176"/>
                  </a:cubicBezTo>
                  <a:cubicBezTo>
                    <a:pt x="11334" y="5636"/>
                    <a:pt x="11000" y="6034"/>
                    <a:pt x="10596" y="6367"/>
                  </a:cubicBezTo>
                  <a:cubicBezTo>
                    <a:pt x="10189" y="6701"/>
                    <a:pt x="9802" y="7051"/>
                    <a:pt x="9432" y="7421"/>
                  </a:cubicBezTo>
                  <a:cubicBezTo>
                    <a:pt x="9169" y="7700"/>
                    <a:pt x="8949" y="7954"/>
                    <a:pt x="8771" y="8183"/>
                  </a:cubicBezTo>
                  <a:cubicBezTo>
                    <a:pt x="8593" y="8412"/>
                    <a:pt x="8403" y="8632"/>
                    <a:pt x="8211" y="8833"/>
                  </a:cubicBezTo>
                  <a:cubicBezTo>
                    <a:pt x="8016" y="9036"/>
                    <a:pt x="7799" y="9222"/>
                    <a:pt x="7556" y="9400"/>
                  </a:cubicBezTo>
                  <a:cubicBezTo>
                    <a:pt x="7313" y="9575"/>
                    <a:pt x="7019" y="9736"/>
                    <a:pt x="6674" y="9880"/>
                  </a:cubicBezTo>
                  <a:lnTo>
                    <a:pt x="6646" y="9880"/>
                  </a:lnTo>
                  <a:lnTo>
                    <a:pt x="6646" y="18572"/>
                  </a:lnTo>
                  <a:cubicBezTo>
                    <a:pt x="7279" y="18572"/>
                    <a:pt x="7889" y="18649"/>
                    <a:pt x="8485" y="18795"/>
                  </a:cubicBezTo>
                  <a:cubicBezTo>
                    <a:pt x="9081" y="18945"/>
                    <a:pt x="9683" y="19103"/>
                    <a:pt x="10294" y="19270"/>
                  </a:cubicBezTo>
                  <a:cubicBezTo>
                    <a:pt x="10901" y="19439"/>
                    <a:pt x="11537" y="19592"/>
                    <a:pt x="12207" y="19741"/>
                  </a:cubicBezTo>
                  <a:cubicBezTo>
                    <a:pt x="12874" y="19891"/>
                    <a:pt x="13594" y="19965"/>
                    <a:pt x="14374" y="19965"/>
                  </a:cubicBezTo>
                  <a:cubicBezTo>
                    <a:pt x="14781" y="19965"/>
                    <a:pt x="15222" y="19939"/>
                    <a:pt x="15699" y="19885"/>
                  </a:cubicBezTo>
                  <a:cubicBezTo>
                    <a:pt x="16177" y="19829"/>
                    <a:pt x="16626" y="19710"/>
                    <a:pt x="17047" y="19527"/>
                  </a:cubicBezTo>
                  <a:cubicBezTo>
                    <a:pt x="17468" y="19343"/>
                    <a:pt x="17816" y="19086"/>
                    <a:pt x="18101" y="18761"/>
                  </a:cubicBezTo>
                  <a:cubicBezTo>
                    <a:pt x="18387" y="18440"/>
                    <a:pt x="18525" y="18010"/>
                    <a:pt x="18525" y="17477"/>
                  </a:cubicBezTo>
                  <a:cubicBezTo>
                    <a:pt x="18525" y="17386"/>
                    <a:pt x="18522" y="17304"/>
                    <a:pt x="18517" y="17225"/>
                  </a:cubicBezTo>
                  <a:cubicBezTo>
                    <a:pt x="18503" y="17152"/>
                    <a:pt x="18488" y="17070"/>
                    <a:pt x="18471" y="16980"/>
                  </a:cubicBezTo>
                  <a:cubicBezTo>
                    <a:pt x="18785" y="16836"/>
                    <a:pt x="19028" y="16596"/>
                    <a:pt x="19195" y="16262"/>
                  </a:cubicBezTo>
                  <a:cubicBezTo>
                    <a:pt x="19364" y="15929"/>
                    <a:pt x="19446" y="15593"/>
                    <a:pt x="19446" y="15263"/>
                  </a:cubicBezTo>
                  <a:cubicBezTo>
                    <a:pt x="19449" y="14912"/>
                    <a:pt x="19350" y="14605"/>
                    <a:pt x="19164" y="14342"/>
                  </a:cubicBezTo>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4288" tIns="14288" rIns="14288" bIns="14288" anchor="ctr"/>
            <a:lstStyle/>
            <a:p>
              <a:endParaRPr lang="zh-CN" altLang="en-US">
                <a:solidFill>
                  <a:schemeClr val="tx1">
                    <a:lumMod val="10000"/>
                    <a:lumOff val="90000"/>
                  </a:schemeClr>
                </a:solidFill>
              </a:endParaRPr>
            </a:p>
          </p:txBody>
        </p:sp>
      </p:grpSp>
      <p:sp>
        <p:nvSpPr>
          <p:cNvPr id="30739" name="AutoShape 19"/>
          <p:cNvSpPr/>
          <p:nvPr/>
        </p:nvSpPr>
        <p:spPr bwMode="auto">
          <a:xfrm>
            <a:off x="1361104" y="1877854"/>
            <a:ext cx="9406301" cy="4746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ctr"/>
            <a:r>
              <a:rPr sz="1000">
                <a:solidFill/>
                <a:latin typeface="+mn-ea"/>
              </a:rPr>
              <a:t>此处添加详细文本描述，建议与XX内容相关并符合整体语言风格，语言描述尽量简洁生动。尽量将每页幻灯片的字数控制在200字以内，据统计每页幻灯片的最好控制在5分钟之内。此处添加详细文本描述，建议与XX内容相关并符合整体语言风格，语言描述尽量简洁生动。尽量将每页幻灯片的字数控制在200字以内，据统计每页幻灯片的最好控制在5分钟之内。</a:t>
            </a:r>
            <a:endParaRPr lang="zh-CN" altLang="en-US" sz="1200" dirty="0">
              <a:solidFill>
                <a:schemeClr val="tx1">
                  <a:lumMod val="50000"/>
                  <a:lumOff val="50000"/>
                </a:schemeClr>
              </a:solidFill>
              <a:latin typeface="+mn-ea"/>
            </a:endParaRPr>
          </a:p>
        </p:txBody>
      </p:sp>
      <p:sp>
        <p:nvSpPr>
          <p:cNvPr id="30744" name="AutoShape 24"/>
          <p:cNvSpPr/>
          <p:nvPr/>
        </p:nvSpPr>
        <p:spPr bwMode="auto">
          <a:xfrm>
            <a:off x="1361104" y="5797391"/>
            <a:ext cx="9406301" cy="475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30000"/>
              </a:lnSpc>
              <a:spcAft>
                <a:spcPts val="800"/>
              </a:spcAft>
            </a:pPr>
            <a:r>
              <a:rPr sz="800">
                <a:solidFill/>
              </a:rPr>
              <a:t>在此输入您的好看图表说明文字，在此输入您的好看图表说明文字，在此输入您的好看图表说明文字在此输入您的好看图表说明文字，在此输入您的好看图表说明文字，在此输入您的好看图表说明文字在此输入您的好看图表说明文字，在此输入您的好看图表说明文字，在此输入您的好看图表说明文字在此输入您的好看图表说明文字，在此输入您的好看图表说明文字，在此输入您的好看图表说明文字</a:t>
            </a:r>
            <a:endParaRPr lang="zh-CN" altLang="en-US" sz="900" dirty="0">
              <a:solidFill>
                <a:schemeClr val="tx1">
                  <a:lumMod val="50000"/>
                  <a:lumOff val="50000"/>
                </a:schemeClr>
              </a:solidFill>
              <a:ea typeface="微软雅黑" panose="020B0503020204020204" pitchFamily="34" charset="-122"/>
            </a:endParaRPr>
          </a:p>
          <a:p>
            <a:pPr>
              <a:lnSpc>
                <a:spcPct val="130000"/>
              </a:lnSpc>
              <a:spcAft>
                <a:spcPts val="800"/>
              </a:spcAft>
            </a:pPr>
            <a:endParaRPr lang="zh-CN" altLang="en-US" sz="900" dirty="0">
              <a:solidFill>
                <a:schemeClr val="tx1">
                  <a:lumMod val="50000"/>
                  <a:lumOff val="50000"/>
                </a:schemeClr>
              </a:solidFill>
              <a:ea typeface="微软雅黑" panose="020B0503020204020204" pitchFamily="34" charset="-122"/>
            </a:endParaRPr>
          </a:p>
          <a:p>
            <a:pPr>
              <a:lnSpc>
                <a:spcPct val="130000"/>
              </a:lnSpc>
              <a:spcAft>
                <a:spcPts val="800"/>
              </a:spcAft>
            </a:pPr>
            <a:endParaRPr lang="zh-CN" altLang="en-US" sz="900" dirty="0">
              <a:solidFill>
                <a:schemeClr val="tx1">
                  <a:lumMod val="50000"/>
                  <a:lumOff val="50000"/>
                </a:schemeClr>
              </a:solidFill>
              <a:ea typeface="微软雅黑" panose="020B0503020204020204" pitchFamily="34" charset="-122"/>
            </a:endParaRPr>
          </a:p>
        </p:txBody>
      </p:sp>
      <p:sp>
        <p:nvSpPr>
          <p:cNvPr id="30745" name="AutoShape 25"/>
          <p:cNvSpPr/>
          <p:nvPr/>
        </p:nvSpPr>
        <p:spPr bwMode="auto">
          <a:xfrm>
            <a:off x="1364278" y="5488622"/>
            <a:ext cx="6236476" cy="3048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6" tIns="19046" rIns="19046" bIns="19046" anchor="ctr"/>
          <a:lstStyle/>
          <a:p>
            <a:pPr algn="l"/>
            <a:r>
              <a:rPr sz="1400">
                <a:solidFill/>
              </a:rPr>
              <a:t>在这里输入XX内容</a:t>
            </a:r>
            <a:endParaRPr lang="es-ES" altLang="zh-CN" sz="1600" dirty="0">
              <a:solidFill>
                <a:schemeClr val="tx1">
                  <a:lumMod val="50000"/>
                  <a:lumOff val="50000"/>
                </a:schemeClr>
              </a:solidFill>
              <a:ea typeface="微软雅黑" panose="020B0503020204020204" pitchFamily="34" charset="-122"/>
            </a:endParaRPr>
          </a:p>
        </p:txBody>
      </p:sp>
      <p:sp>
        <p:nvSpPr>
          <p:cNvPr id="5" name="标题 4"/>
          <p:cNvSpPr>
            <a:spLocks noGrp="1"/>
          </p:cNvSpPr>
          <p:nvPr>
            <p:ph type="title"/>
          </p:nvPr>
        </p:nvSpPr>
        <p:spPr/>
        <p:txBody>
          <a:bodyPr/>
          <a:lstStyle/>
          <a:p>
            <a:r>
              <a:rPr>
                <a:solidFill/>
              </a:rPr>
              <a:t>单击此处添加XX内容</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0739"/>
                                        </p:tgtEl>
                                        <p:attrNameLst>
                                          <p:attrName>style.visibility</p:attrName>
                                        </p:attrNameLst>
                                      </p:cBhvr>
                                      <p:to>
                                        <p:strVal val="visible"/>
                                      </p:to>
                                    </p:set>
                                    <p:animEffect transition="in" filter="wipe(left)">
                                      <p:cBhvr>
                                        <p:cTn id="7" dur="500"/>
                                        <p:tgtEl>
                                          <p:spTgt spid="30739"/>
                                        </p:tgtEl>
                                      </p:cBhvr>
                                    </p:animEffect>
                                  </p:childTnLst>
                                </p:cTn>
                              </p:par>
                            </p:childTnLst>
                          </p:cTn>
                        </p:par>
                        <p:par>
                          <p:cTn id="8" fill="hold">
                            <p:stCondLst>
                              <p:cond delay="500"/>
                            </p:stCondLst>
                            <p:childTnLst>
                              <p:par>
                                <p:cTn id="9" presetID="30" presetClass="entr" presetSubtype="0" fill="hold" grpId="0" nodeType="afterEffect">
                                  <p:stCondLst>
                                    <p:cond delay="0"/>
                                  </p:stCondLst>
                                  <p:childTnLst>
                                    <p:set>
                                      <p:cBhvr>
                                        <p:cTn id="10" dur="1" fill="hold">
                                          <p:stCondLst>
                                            <p:cond delay="0"/>
                                          </p:stCondLst>
                                        </p:cTn>
                                        <p:tgtEl>
                                          <p:spTgt spid="30722"/>
                                        </p:tgtEl>
                                        <p:attrNameLst>
                                          <p:attrName>style.visibility</p:attrName>
                                        </p:attrNameLst>
                                      </p:cBhvr>
                                      <p:to>
                                        <p:strVal val="visible"/>
                                      </p:to>
                                    </p:set>
                                    <p:animEffect transition="in" filter="fade">
                                      <p:cBhvr>
                                        <p:cTn id="11" dur="800" decel="100000"/>
                                        <p:tgtEl>
                                          <p:spTgt spid="30722"/>
                                        </p:tgtEl>
                                      </p:cBhvr>
                                    </p:animEffect>
                                    <p:anim calcmode="lin" valueType="num">
                                      <p:cBhvr>
                                        <p:cTn id="12" dur="800" decel="100000" fill="hold"/>
                                        <p:tgtEl>
                                          <p:spTgt spid="30722"/>
                                        </p:tgtEl>
                                        <p:attrNameLst>
                                          <p:attrName>style.rotation</p:attrName>
                                        </p:attrNameLst>
                                      </p:cBhvr>
                                      <p:tavLst>
                                        <p:tav tm="0">
                                          <p:val>
                                            <p:fltVal val="-90"/>
                                          </p:val>
                                        </p:tav>
                                        <p:tav tm="100000">
                                          <p:val>
                                            <p:fltVal val="0"/>
                                          </p:val>
                                        </p:tav>
                                      </p:tavLst>
                                    </p:anim>
                                    <p:anim calcmode="lin" valueType="num">
                                      <p:cBhvr>
                                        <p:cTn id="13" dur="800" decel="100000" fill="hold"/>
                                        <p:tgtEl>
                                          <p:spTgt spid="30722"/>
                                        </p:tgtEl>
                                        <p:attrNameLst>
                                          <p:attrName>ppt_x</p:attrName>
                                        </p:attrNameLst>
                                      </p:cBhvr>
                                      <p:tavLst>
                                        <p:tav tm="0">
                                          <p:val>
                                            <p:strVal val="#ppt_x+0.4"/>
                                          </p:val>
                                        </p:tav>
                                        <p:tav tm="100000">
                                          <p:val>
                                            <p:strVal val="#ppt_x-0.05"/>
                                          </p:val>
                                        </p:tav>
                                      </p:tavLst>
                                    </p:anim>
                                    <p:anim calcmode="lin" valueType="num">
                                      <p:cBhvr>
                                        <p:cTn id="14" dur="800" decel="100000" fill="hold"/>
                                        <p:tgtEl>
                                          <p:spTgt spid="30722"/>
                                        </p:tgtEl>
                                        <p:attrNameLst>
                                          <p:attrName>ppt_y</p:attrName>
                                        </p:attrNameLst>
                                      </p:cBhvr>
                                      <p:tavLst>
                                        <p:tav tm="0">
                                          <p:val>
                                            <p:strVal val="#ppt_y-0.4"/>
                                          </p:val>
                                        </p:tav>
                                        <p:tav tm="100000">
                                          <p:val>
                                            <p:strVal val="#ppt_y+0.1"/>
                                          </p:val>
                                        </p:tav>
                                      </p:tavLst>
                                    </p:anim>
                                    <p:anim calcmode="lin" valueType="num">
                                      <p:cBhvr>
                                        <p:cTn id="15" dur="200" accel="100000" fill="hold">
                                          <p:stCondLst>
                                            <p:cond delay="800"/>
                                          </p:stCondLst>
                                        </p:cTn>
                                        <p:tgtEl>
                                          <p:spTgt spid="30722"/>
                                        </p:tgtEl>
                                        <p:attrNameLst>
                                          <p:attrName>ppt_x</p:attrName>
                                        </p:attrNameLst>
                                      </p:cBhvr>
                                      <p:tavLst>
                                        <p:tav tm="0">
                                          <p:val>
                                            <p:strVal val="#ppt_x-0.05"/>
                                          </p:val>
                                        </p:tav>
                                        <p:tav tm="100000">
                                          <p:val>
                                            <p:strVal val="#ppt_x"/>
                                          </p:val>
                                        </p:tav>
                                      </p:tavLst>
                                    </p:anim>
                                    <p:anim calcmode="lin" valueType="num">
                                      <p:cBhvr>
                                        <p:cTn id="16" dur="200" accel="100000" fill="hold">
                                          <p:stCondLst>
                                            <p:cond delay="800"/>
                                          </p:stCondLst>
                                        </p:cTn>
                                        <p:tgtEl>
                                          <p:spTgt spid="30722"/>
                                        </p:tgtEl>
                                        <p:attrNameLst>
                                          <p:attrName>ppt_y</p:attrName>
                                        </p:attrNameLst>
                                      </p:cBhvr>
                                      <p:tavLst>
                                        <p:tav tm="0">
                                          <p:val>
                                            <p:strVal val="#ppt_y+0.1"/>
                                          </p:val>
                                        </p:tav>
                                        <p:tav tm="100000">
                                          <p:val>
                                            <p:strVal val="#ppt_y"/>
                                          </p:val>
                                        </p:tav>
                                      </p:tavLst>
                                    </p:anim>
                                  </p:childTnLst>
                                </p:cTn>
                              </p:par>
                              <p:par>
                                <p:cTn id="17" presetID="30" presetClass="entr" presetSubtype="0" fill="hold" grpId="0" nodeType="withEffect">
                                  <p:stCondLst>
                                    <p:cond delay="0"/>
                                  </p:stCondLst>
                                  <p:childTnLst>
                                    <p:set>
                                      <p:cBhvr>
                                        <p:cTn id="18" dur="1" fill="hold">
                                          <p:stCondLst>
                                            <p:cond delay="0"/>
                                          </p:stCondLst>
                                        </p:cTn>
                                        <p:tgtEl>
                                          <p:spTgt spid="30723"/>
                                        </p:tgtEl>
                                        <p:attrNameLst>
                                          <p:attrName>style.visibility</p:attrName>
                                        </p:attrNameLst>
                                      </p:cBhvr>
                                      <p:to>
                                        <p:strVal val="visible"/>
                                      </p:to>
                                    </p:set>
                                    <p:animEffect transition="in" filter="fade">
                                      <p:cBhvr>
                                        <p:cTn id="19" dur="800" decel="100000"/>
                                        <p:tgtEl>
                                          <p:spTgt spid="30723"/>
                                        </p:tgtEl>
                                      </p:cBhvr>
                                    </p:animEffect>
                                    <p:anim calcmode="lin" valueType="num">
                                      <p:cBhvr>
                                        <p:cTn id="20" dur="800" decel="100000" fill="hold"/>
                                        <p:tgtEl>
                                          <p:spTgt spid="30723"/>
                                        </p:tgtEl>
                                        <p:attrNameLst>
                                          <p:attrName>style.rotation</p:attrName>
                                        </p:attrNameLst>
                                      </p:cBhvr>
                                      <p:tavLst>
                                        <p:tav tm="0">
                                          <p:val>
                                            <p:fltVal val="-90"/>
                                          </p:val>
                                        </p:tav>
                                        <p:tav tm="100000">
                                          <p:val>
                                            <p:fltVal val="0"/>
                                          </p:val>
                                        </p:tav>
                                      </p:tavLst>
                                    </p:anim>
                                    <p:anim calcmode="lin" valueType="num">
                                      <p:cBhvr>
                                        <p:cTn id="21" dur="800" decel="100000" fill="hold"/>
                                        <p:tgtEl>
                                          <p:spTgt spid="30723"/>
                                        </p:tgtEl>
                                        <p:attrNameLst>
                                          <p:attrName>ppt_x</p:attrName>
                                        </p:attrNameLst>
                                      </p:cBhvr>
                                      <p:tavLst>
                                        <p:tav tm="0">
                                          <p:val>
                                            <p:strVal val="#ppt_x+0.4"/>
                                          </p:val>
                                        </p:tav>
                                        <p:tav tm="100000">
                                          <p:val>
                                            <p:strVal val="#ppt_x-0.05"/>
                                          </p:val>
                                        </p:tav>
                                      </p:tavLst>
                                    </p:anim>
                                    <p:anim calcmode="lin" valueType="num">
                                      <p:cBhvr>
                                        <p:cTn id="22" dur="800" decel="100000" fill="hold"/>
                                        <p:tgtEl>
                                          <p:spTgt spid="30723"/>
                                        </p:tgtEl>
                                        <p:attrNameLst>
                                          <p:attrName>ppt_y</p:attrName>
                                        </p:attrNameLst>
                                      </p:cBhvr>
                                      <p:tavLst>
                                        <p:tav tm="0">
                                          <p:val>
                                            <p:strVal val="#ppt_y-0.4"/>
                                          </p:val>
                                        </p:tav>
                                        <p:tav tm="100000">
                                          <p:val>
                                            <p:strVal val="#ppt_y+0.1"/>
                                          </p:val>
                                        </p:tav>
                                      </p:tavLst>
                                    </p:anim>
                                    <p:anim calcmode="lin" valueType="num">
                                      <p:cBhvr>
                                        <p:cTn id="23" dur="200" accel="100000" fill="hold">
                                          <p:stCondLst>
                                            <p:cond delay="800"/>
                                          </p:stCondLst>
                                        </p:cTn>
                                        <p:tgtEl>
                                          <p:spTgt spid="30723"/>
                                        </p:tgtEl>
                                        <p:attrNameLst>
                                          <p:attrName>ppt_x</p:attrName>
                                        </p:attrNameLst>
                                      </p:cBhvr>
                                      <p:tavLst>
                                        <p:tav tm="0">
                                          <p:val>
                                            <p:strVal val="#ppt_x-0.05"/>
                                          </p:val>
                                        </p:tav>
                                        <p:tav tm="100000">
                                          <p:val>
                                            <p:strVal val="#ppt_x"/>
                                          </p:val>
                                        </p:tav>
                                      </p:tavLst>
                                    </p:anim>
                                    <p:anim calcmode="lin" valueType="num">
                                      <p:cBhvr>
                                        <p:cTn id="24" dur="200" accel="100000" fill="hold">
                                          <p:stCondLst>
                                            <p:cond delay="800"/>
                                          </p:stCondLst>
                                        </p:cTn>
                                        <p:tgtEl>
                                          <p:spTgt spid="30723"/>
                                        </p:tgtEl>
                                        <p:attrNameLst>
                                          <p:attrName>ppt_y</p:attrName>
                                        </p:attrNameLst>
                                      </p:cBhvr>
                                      <p:tavLst>
                                        <p:tav tm="0">
                                          <p:val>
                                            <p:strVal val="#ppt_y+0.1"/>
                                          </p:val>
                                        </p:tav>
                                        <p:tav tm="100000">
                                          <p:val>
                                            <p:strVal val="#ppt_y"/>
                                          </p:val>
                                        </p:tav>
                                      </p:tavLst>
                                    </p:anim>
                                  </p:childTnLst>
                                </p:cTn>
                              </p:par>
                              <p:par>
                                <p:cTn id="25" presetID="30" presetClass="entr" presetSubtype="0" fill="hold" grpId="0" nodeType="withEffect">
                                  <p:stCondLst>
                                    <p:cond delay="0"/>
                                  </p:stCondLst>
                                  <p:childTnLst>
                                    <p:set>
                                      <p:cBhvr>
                                        <p:cTn id="26" dur="1" fill="hold">
                                          <p:stCondLst>
                                            <p:cond delay="0"/>
                                          </p:stCondLst>
                                        </p:cTn>
                                        <p:tgtEl>
                                          <p:spTgt spid="30721"/>
                                        </p:tgtEl>
                                        <p:attrNameLst>
                                          <p:attrName>style.visibility</p:attrName>
                                        </p:attrNameLst>
                                      </p:cBhvr>
                                      <p:to>
                                        <p:strVal val="visible"/>
                                      </p:to>
                                    </p:set>
                                    <p:animEffect transition="in" filter="fade">
                                      <p:cBhvr>
                                        <p:cTn id="27" dur="800" decel="100000"/>
                                        <p:tgtEl>
                                          <p:spTgt spid="30721"/>
                                        </p:tgtEl>
                                      </p:cBhvr>
                                    </p:animEffect>
                                    <p:anim calcmode="lin" valueType="num">
                                      <p:cBhvr>
                                        <p:cTn id="28" dur="800" decel="100000" fill="hold"/>
                                        <p:tgtEl>
                                          <p:spTgt spid="30721"/>
                                        </p:tgtEl>
                                        <p:attrNameLst>
                                          <p:attrName>style.rotation</p:attrName>
                                        </p:attrNameLst>
                                      </p:cBhvr>
                                      <p:tavLst>
                                        <p:tav tm="0">
                                          <p:val>
                                            <p:fltVal val="-90"/>
                                          </p:val>
                                        </p:tav>
                                        <p:tav tm="100000">
                                          <p:val>
                                            <p:fltVal val="0"/>
                                          </p:val>
                                        </p:tav>
                                      </p:tavLst>
                                    </p:anim>
                                    <p:anim calcmode="lin" valueType="num">
                                      <p:cBhvr>
                                        <p:cTn id="29" dur="800" decel="100000" fill="hold"/>
                                        <p:tgtEl>
                                          <p:spTgt spid="30721"/>
                                        </p:tgtEl>
                                        <p:attrNameLst>
                                          <p:attrName>ppt_x</p:attrName>
                                        </p:attrNameLst>
                                      </p:cBhvr>
                                      <p:tavLst>
                                        <p:tav tm="0">
                                          <p:val>
                                            <p:strVal val="#ppt_x+0.4"/>
                                          </p:val>
                                        </p:tav>
                                        <p:tav tm="100000">
                                          <p:val>
                                            <p:strVal val="#ppt_x-0.05"/>
                                          </p:val>
                                        </p:tav>
                                      </p:tavLst>
                                    </p:anim>
                                    <p:anim calcmode="lin" valueType="num">
                                      <p:cBhvr>
                                        <p:cTn id="30" dur="800" decel="100000" fill="hold"/>
                                        <p:tgtEl>
                                          <p:spTgt spid="30721"/>
                                        </p:tgtEl>
                                        <p:attrNameLst>
                                          <p:attrName>ppt_y</p:attrName>
                                        </p:attrNameLst>
                                      </p:cBhvr>
                                      <p:tavLst>
                                        <p:tav tm="0">
                                          <p:val>
                                            <p:strVal val="#ppt_y-0.4"/>
                                          </p:val>
                                        </p:tav>
                                        <p:tav tm="100000">
                                          <p:val>
                                            <p:strVal val="#ppt_y+0.1"/>
                                          </p:val>
                                        </p:tav>
                                      </p:tavLst>
                                    </p:anim>
                                    <p:anim calcmode="lin" valueType="num">
                                      <p:cBhvr>
                                        <p:cTn id="31" dur="200" accel="100000" fill="hold">
                                          <p:stCondLst>
                                            <p:cond delay="800"/>
                                          </p:stCondLst>
                                        </p:cTn>
                                        <p:tgtEl>
                                          <p:spTgt spid="30721"/>
                                        </p:tgtEl>
                                        <p:attrNameLst>
                                          <p:attrName>ppt_x</p:attrName>
                                        </p:attrNameLst>
                                      </p:cBhvr>
                                      <p:tavLst>
                                        <p:tav tm="0">
                                          <p:val>
                                            <p:strVal val="#ppt_x-0.05"/>
                                          </p:val>
                                        </p:tav>
                                        <p:tav tm="100000">
                                          <p:val>
                                            <p:strVal val="#ppt_x"/>
                                          </p:val>
                                        </p:tav>
                                      </p:tavLst>
                                    </p:anim>
                                    <p:anim calcmode="lin" valueType="num">
                                      <p:cBhvr>
                                        <p:cTn id="32" dur="200" accel="100000" fill="hold">
                                          <p:stCondLst>
                                            <p:cond delay="800"/>
                                          </p:stCondLst>
                                        </p:cTn>
                                        <p:tgtEl>
                                          <p:spTgt spid="30721"/>
                                        </p:tgtEl>
                                        <p:attrNameLst>
                                          <p:attrName>ppt_y</p:attrName>
                                        </p:attrNameLst>
                                      </p:cBhvr>
                                      <p:tavLst>
                                        <p:tav tm="0">
                                          <p:val>
                                            <p:strVal val="#ppt_y+0.1"/>
                                          </p:val>
                                        </p:tav>
                                        <p:tav tm="100000">
                                          <p:val>
                                            <p:strVal val="#ppt_y"/>
                                          </p:val>
                                        </p:tav>
                                      </p:tavLst>
                                    </p:anim>
                                  </p:childTnLst>
                                </p:cTn>
                              </p:par>
                            </p:childTnLst>
                          </p:cTn>
                        </p:par>
                        <p:par>
                          <p:cTn id="33" fill="hold">
                            <p:stCondLst>
                              <p:cond delay="1500"/>
                            </p:stCondLst>
                            <p:childTnLst>
                              <p:par>
                                <p:cTn id="34" presetID="12" presetClass="entr" presetSubtype="8" fill="hold" nodeType="afterEffect">
                                  <p:stCondLst>
                                    <p:cond delay="0"/>
                                  </p:stCondLst>
                                  <p:childTnLst>
                                    <p:set>
                                      <p:cBhvr>
                                        <p:cTn id="35" dur="1" fill="hold">
                                          <p:stCondLst>
                                            <p:cond delay="0"/>
                                          </p:stCondLst>
                                        </p:cTn>
                                        <p:tgtEl>
                                          <p:spTgt spid="2"/>
                                        </p:tgtEl>
                                        <p:attrNameLst>
                                          <p:attrName>style.visibility</p:attrName>
                                        </p:attrNameLst>
                                      </p:cBhvr>
                                      <p:to>
                                        <p:strVal val="visible"/>
                                      </p:to>
                                    </p:set>
                                    <p:anim calcmode="lin" valueType="num">
                                      <p:cBhvr additive="base">
                                        <p:cTn id="36" dur="500"/>
                                        <p:tgtEl>
                                          <p:spTgt spid="2"/>
                                        </p:tgtEl>
                                        <p:attrNameLst>
                                          <p:attrName>ppt_x</p:attrName>
                                        </p:attrNameLst>
                                      </p:cBhvr>
                                      <p:tavLst>
                                        <p:tav tm="0">
                                          <p:val>
                                            <p:strVal val="#ppt_x-#ppt_w*1.125000"/>
                                          </p:val>
                                        </p:tav>
                                        <p:tav tm="100000">
                                          <p:val>
                                            <p:strVal val="#ppt_x"/>
                                          </p:val>
                                        </p:tav>
                                      </p:tavLst>
                                    </p:anim>
                                    <p:animEffect transition="in" filter="wipe(right)">
                                      <p:cBhvr>
                                        <p:cTn id="37" dur="500"/>
                                        <p:tgtEl>
                                          <p:spTgt spid="2"/>
                                        </p:tgtEl>
                                      </p:cBhvr>
                                    </p:animEffect>
                                  </p:childTnLst>
                                </p:cTn>
                              </p:par>
                            </p:childTnLst>
                          </p:cTn>
                        </p:par>
                        <p:par>
                          <p:cTn id="38" fill="hold">
                            <p:stCondLst>
                              <p:cond delay="2000"/>
                            </p:stCondLst>
                            <p:childTnLst>
                              <p:par>
                                <p:cTn id="39" presetID="30" presetClass="entr" presetSubtype="0" fill="hold" grpId="0" nodeType="afterEffect">
                                  <p:stCondLst>
                                    <p:cond delay="0"/>
                                  </p:stCondLst>
                                  <p:childTnLst>
                                    <p:set>
                                      <p:cBhvr>
                                        <p:cTn id="40" dur="1" fill="hold">
                                          <p:stCondLst>
                                            <p:cond delay="0"/>
                                          </p:stCondLst>
                                        </p:cTn>
                                        <p:tgtEl>
                                          <p:spTgt spid="30725"/>
                                        </p:tgtEl>
                                        <p:attrNameLst>
                                          <p:attrName>style.visibility</p:attrName>
                                        </p:attrNameLst>
                                      </p:cBhvr>
                                      <p:to>
                                        <p:strVal val="visible"/>
                                      </p:to>
                                    </p:set>
                                    <p:animEffect transition="in" filter="fade">
                                      <p:cBhvr>
                                        <p:cTn id="41" dur="800" decel="100000"/>
                                        <p:tgtEl>
                                          <p:spTgt spid="30725"/>
                                        </p:tgtEl>
                                      </p:cBhvr>
                                    </p:animEffect>
                                    <p:anim calcmode="lin" valueType="num">
                                      <p:cBhvr>
                                        <p:cTn id="42" dur="800" decel="100000" fill="hold"/>
                                        <p:tgtEl>
                                          <p:spTgt spid="30725"/>
                                        </p:tgtEl>
                                        <p:attrNameLst>
                                          <p:attrName>style.rotation</p:attrName>
                                        </p:attrNameLst>
                                      </p:cBhvr>
                                      <p:tavLst>
                                        <p:tav tm="0">
                                          <p:val>
                                            <p:fltVal val="-90"/>
                                          </p:val>
                                        </p:tav>
                                        <p:tav tm="100000">
                                          <p:val>
                                            <p:fltVal val="0"/>
                                          </p:val>
                                        </p:tav>
                                      </p:tavLst>
                                    </p:anim>
                                    <p:anim calcmode="lin" valueType="num">
                                      <p:cBhvr>
                                        <p:cTn id="43" dur="800" decel="100000" fill="hold"/>
                                        <p:tgtEl>
                                          <p:spTgt spid="30725"/>
                                        </p:tgtEl>
                                        <p:attrNameLst>
                                          <p:attrName>ppt_x</p:attrName>
                                        </p:attrNameLst>
                                      </p:cBhvr>
                                      <p:tavLst>
                                        <p:tav tm="0">
                                          <p:val>
                                            <p:strVal val="#ppt_x+0.4"/>
                                          </p:val>
                                        </p:tav>
                                        <p:tav tm="100000">
                                          <p:val>
                                            <p:strVal val="#ppt_x-0.05"/>
                                          </p:val>
                                        </p:tav>
                                      </p:tavLst>
                                    </p:anim>
                                    <p:anim calcmode="lin" valueType="num">
                                      <p:cBhvr>
                                        <p:cTn id="44" dur="800" decel="100000" fill="hold"/>
                                        <p:tgtEl>
                                          <p:spTgt spid="30725"/>
                                        </p:tgtEl>
                                        <p:attrNameLst>
                                          <p:attrName>ppt_y</p:attrName>
                                        </p:attrNameLst>
                                      </p:cBhvr>
                                      <p:tavLst>
                                        <p:tav tm="0">
                                          <p:val>
                                            <p:strVal val="#ppt_y-0.4"/>
                                          </p:val>
                                        </p:tav>
                                        <p:tav tm="100000">
                                          <p:val>
                                            <p:strVal val="#ppt_y+0.1"/>
                                          </p:val>
                                        </p:tav>
                                      </p:tavLst>
                                    </p:anim>
                                    <p:anim calcmode="lin" valueType="num">
                                      <p:cBhvr>
                                        <p:cTn id="45" dur="200" accel="100000" fill="hold">
                                          <p:stCondLst>
                                            <p:cond delay="800"/>
                                          </p:stCondLst>
                                        </p:cTn>
                                        <p:tgtEl>
                                          <p:spTgt spid="30725"/>
                                        </p:tgtEl>
                                        <p:attrNameLst>
                                          <p:attrName>ppt_x</p:attrName>
                                        </p:attrNameLst>
                                      </p:cBhvr>
                                      <p:tavLst>
                                        <p:tav tm="0">
                                          <p:val>
                                            <p:strVal val="#ppt_x-0.05"/>
                                          </p:val>
                                        </p:tav>
                                        <p:tav tm="100000">
                                          <p:val>
                                            <p:strVal val="#ppt_x"/>
                                          </p:val>
                                        </p:tav>
                                      </p:tavLst>
                                    </p:anim>
                                    <p:anim calcmode="lin" valueType="num">
                                      <p:cBhvr>
                                        <p:cTn id="46" dur="200" accel="100000" fill="hold">
                                          <p:stCondLst>
                                            <p:cond delay="800"/>
                                          </p:stCondLst>
                                        </p:cTn>
                                        <p:tgtEl>
                                          <p:spTgt spid="30725"/>
                                        </p:tgtEl>
                                        <p:attrNameLst>
                                          <p:attrName>ppt_y</p:attrName>
                                        </p:attrNameLst>
                                      </p:cBhvr>
                                      <p:tavLst>
                                        <p:tav tm="0">
                                          <p:val>
                                            <p:strVal val="#ppt_y+0.1"/>
                                          </p:val>
                                        </p:tav>
                                        <p:tav tm="100000">
                                          <p:val>
                                            <p:strVal val="#ppt_y"/>
                                          </p:val>
                                        </p:tav>
                                      </p:tavLst>
                                    </p:anim>
                                  </p:childTnLst>
                                </p:cTn>
                              </p:par>
                              <p:par>
                                <p:cTn id="47" presetID="30" presetClass="entr" presetSubtype="0" fill="hold" grpId="0" nodeType="withEffect">
                                  <p:stCondLst>
                                    <p:cond delay="0"/>
                                  </p:stCondLst>
                                  <p:childTnLst>
                                    <p:set>
                                      <p:cBhvr>
                                        <p:cTn id="48" dur="1" fill="hold">
                                          <p:stCondLst>
                                            <p:cond delay="0"/>
                                          </p:stCondLst>
                                        </p:cTn>
                                        <p:tgtEl>
                                          <p:spTgt spid="30726"/>
                                        </p:tgtEl>
                                        <p:attrNameLst>
                                          <p:attrName>style.visibility</p:attrName>
                                        </p:attrNameLst>
                                      </p:cBhvr>
                                      <p:to>
                                        <p:strVal val="visible"/>
                                      </p:to>
                                    </p:set>
                                    <p:animEffect transition="in" filter="fade">
                                      <p:cBhvr>
                                        <p:cTn id="49" dur="800" decel="100000"/>
                                        <p:tgtEl>
                                          <p:spTgt spid="30726"/>
                                        </p:tgtEl>
                                      </p:cBhvr>
                                    </p:animEffect>
                                    <p:anim calcmode="lin" valueType="num">
                                      <p:cBhvr>
                                        <p:cTn id="50" dur="800" decel="100000" fill="hold"/>
                                        <p:tgtEl>
                                          <p:spTgt spid="30726"/>
                                        </p:tgtEl>
                                        <p:attrNameLst>
                                          <p:attrName>style.rotation</p:attrName>
                                        </p:attrNameLst>
                                      </p:cBhvr>
                                      <p:tavLst>
                                        <p:tav tm="0">
                                          <p:val>
                                            <p:fltVal val="-90"/>
                                          </p:val>
                                        </p:tav>
                                        <p:tav tm="100000">
                                          <p:val>
                                            <p:fltVal val="0"/>
                                          </p:val>
                                        </p:tav>
                                      </p:tavLst>
                                    </p:anim>
                                    <p:anim calcmode="lin" valueType="num">
                                      <p:cBhvr>
                                        <p:cTn id="51" dur="800" decel="100000" fill="hold"/>
                                        <p:tgtEl>
                                          <p:spTgt spid="30726"/>
                                        </p:tgtEl>
                                        <p:attrNameLst>
                                          <p:attrName>ppt_x</p:attrName>
                                        </p:attrNameLst>
                                      </p:cBhvr>
                                      <p:tavLst>
                                        <p:tav tm="0">
                                          <p:val>
                                            <p:strVal val="#ppt_x+0.4"/>
                                          </p:val>
                                        </p:tav>
                                        <p:tav tm="100000">
                                          <p:val>
                                            <p:strVal val="#ppt_x-0.05"/>
                                          </p:val>
                                        </p:tav>
                                      </p:tavLst>
                                    </p:anim>
                                    <p:anim calcmode="lin" valueType="num">
                                      <p:cBhvr>
                                        <p:cTn id="52" dur="800" decel="100000" fill="hold"/>
                                        <p:tgtEl>
                                          <p:spTgt spid="30726"/>
                                        </p:tgtEl>
                                        <p:attrNameLst>
                                          <p:attrName>ppt_y</p:attrName>
                                        </p:attrNameLst>
                                      </p:cBhvr>
                                      <p:tavLst>
                                        <p:tav tm="0">
                                          <p:val>
                                            <p:strVal val="#ppt_y-0.4"/>
                                          </p:val>
                                        </p:tav>
                                        <p:tav tm="100000">
                                          <p:val>
                                            <p:strVal val="#ppt_y+0.1"/>
                                          </p:val>
                                        </p:tav>
                                      </p:tavLst>
                                    </p:anim>
                                    <p:anim calcmode="lin" valueType="num">
                                      <p:cBhvr>
                                        <p:cTn id="53" dur="200" accel="100000" fill="hold">
                                          <p:stCondLst>
                                            <p:cond delay="800"/>
                                          </p:stCondLst>
                                        </p:cTn>
                                        <p:tgtEl>
                                          <p:spTgt spid="30726"/>
                                        </p:tgtEl>
                                        <p:attrNameLst>
                                          <p:attrName>ppt_x</p:attrName>
                                        </p:attrNameLst>
                                      </p:cBhvr>
                                      <p:tavLst>
                                        <p:tav tm="0">
                                          <p:val>
                                            <p:strVal val="#ppt_x-0.05"/>
                                          </p:val>
                                        </p:tav>
                                        <p:tav tm="100000">
                                          <p:val>
                                            <p:strVal val="#ppt_x"/>
                                          </p:val>
                                        </p:tav>
                                      </p:tavLst>
                                    </p:anim>
                                    <p:anim calcmode="lin" valueType="num">
                                      <p:cBhvr>
                                        <p:cTn id="54" dur="200" accel="100000" fill="hold">
                                          <p:stCondLst>
                                            <p:cond delay="800"/>
                                          </p:stCondLst>
                                        </p:cTn>
                                        <p:tgtEl>
                                          <p:spTgt spid="30726"/>
                                        </p:tgtEl>
                                        <p:attrNameLst>
                                          <p:attrName>ppt_y</p:attrName>
                                        </p:attrNameLst>
                                      </p:cBhvr>
                                      <p:tavLst>
                                        <p:tav tm="0">
                                          <p:val>
                                            <p:strVal val="#ppt_y+0.1"/>
                                          </p:val>
                                        </p:tav>
                                        <p:tav tm="100000">
                                          <p:val>
                                            <p:strVal val="#ppt_y"/>
                                          </p:val>
                                        </p:tav>
                                      </p:tavLst>
                                    </p:anim>
                                  </p:childTnLst>
                                </p:cTn>
                              </p:par>
                              <p:par>
                                <p:cTn id="55" presetID="30" presetClass="entr" presetSubtype="0" fill="hold" grpId="0" nodeType="withEffect">
                                  <p:stCondLst>
                                    <p:cond delay="0"/>
                                  </p:stCondLst>
                                  <p:childTnLst>
                                    <p:set>
                                      <p:cBhvr>
                                        <p:cTn id="56" dur="1" fill="hold">
                                          <p:stCondLst>
                                            <p:cond delay="0"/>
                                          </p:stCondLst>
                                        </p:cTn>
                                        <p:tgtEl>
                                          <p:spTgt spid="30724"/>
                                        </p:tgtEl>
                                        <p:attrNameLst>
                                          <p:attrName>style.visibility</p:attrName>
                                        </p:attrNameLst>
                                      </p:cBhvr>
                                      <p:to>
                                        <p:strVal val="visible"/>
                                      </p:to>
                                    </p:set>
                                    <p:animEffect transition="in" filter="fade">
                                      <p:cBhvr>
                                        <p:cTn id="57" dur="800" decel="100000"/>
                                        <p:tgtEl>
                                          <p:spTgt spid="30724"/>
                                        </p:tgtEl>
                                      </p:cBhvr>
                                    </p:animEffect>
                                    <p:anim calcmode="lin" valueType="num">
                                      <p:cBhvr>
                                        <p:cTn id="58" dur="800" decel="100000" fill="hold"/>
                                        <p:tgtEl>
                                          <p:spTgt spid="30724"/>
                                        </p:tgtEl>
                                        <p:attrNameLst>
                                          <p:attrName>style.rotation</p:attrName>
                                        </p:attrNameLst>
                                      </p:cBhvr>
                                      <p:tavLst>
                                        <p:tav tm="0">
                                          <p:val>
                                            <p:fltVal val="-90"/>
                                          </p:val>
                                        </p:tav>
                                        <p:tav tm="100000">
                                          <p:val>
                                            <p:fltVal val="0"/>
                                          </p:val>
                                        </p:tav>
                                      </p:tavLst>
                                    </p:anim>
                                    <p:anim calcmode="lin" valueType="num">
                                      <p:cBhvr>
                                        <p:cTn id="59" dur="800" decel="100000" fill="hold"/>
                                        <p:tgtEl>
                                          <p:spTgt spid="30724"/>
                                        </p:tgtEl>
                                        <p:attrNameLst>
                                          <p:attrName>ppt_x</p:attrName>
                                        </p:attrNameLst>
                                      </p:cBhvr>
                                      <p:tavLst>
                                        <p:tav tm="0">
                                          <p:val>
                                            <p:strVal val="#ppt_x+0.4"/>
                                          </p:val>
                                        </p:tav>
                                        <p:tav tm="100000">
                                          <p:val>
                                            <p:strVal val="#ppt_x-0.05"/>
                                          </p:val>
                                        </p:tav>
                                      </p:tavLst>
                                    </p:anim>
                                    <p:anim calcmode="lin" valueType="num">
                                      <p:cBhvr>
                                        <p:cTn id="60" dur="800" decel="100000" fill="hold"/>
                                        <p:tgtEl>
                                          <p:spTgt spid="30724"/>
                                        </p:tgtEl>
                                        <p:attrNameLst>
                                          <p:attrName>ppt_y</p:attrName>
                                        </p:attrNameLst>
                                      </p:cBhvr>
                                      <p:tavLst>
                                        <p:tav tm="0">
                                          <p:val>
                                            <p:strVal val="#ppt_y-0.4"/>
                                          </p:val>
                                        </p:tav>
                                        <p:tav tm="100000">
                                          <p:val>
                                            <p:strVal val="#ppt_y+0.1"/>
                                          </p:val>
                                        </p:tav>
                                      </p:tavLst>
                                    </p:anim>
                                    <p:anim calcmode="lin" valueType="num">
                                      <p:cBhvr>
                                        <p:cTn id="61" dur="200" accel="100000" fill="hold">
                                          <p:stCondLst>
                                            <p:cond delay="800"/>
                                          </p:stCondLst>
                                        </p:cTn>
                                        <p:tgtEl>
                                          <p:spTgt spid="30724"/>
                                        </p:tgtEl>
                                        <p:attrNameLst>
                                          <p:attrName>ppt_x</p:attrName>
                                        </p:attrNameLst>
                                      </p:cBhvr>
                                      <p:tavLst>
                                        <p:tav tm="0">
                                          <p:val>
                                            <p:strVal val="#ppt_x-0.05"/>
                                          </p:val>
                                        </p:tav>
                                        <p:tav tm="100000">
                                          <p:val>
                                            <p:strVal val="#ppt_x"/>
                                          </p:val>
                                        </p:tav>
                                      </p:tavLst>
                                    </p:anim>
                                    <p:anim calcmode="lin" valueType="num">
                                      <p:cBhvr>
                                        <p:cTn id="62" dur="200" accel="100000" fill="hold">
                                          <p:stCondLst>
                                            <p:cond delay="800"/>
                                          </p:stCondLst>
                                        </p:cTn>
                                        <p:tgtEl>
                                          <p:spTgt spid="30724"/>
                                        </p:tgtEl>
                                        <p:attrNameLst>
                                          <p:attrName>ppt_y</p:attrName>
                                        </p:attrNameLst>
                                      </p:cBhvr>
                                      <p:tavLst>
                                        <p:tav tm="0">
                                          <p:val>
                                            <p:strVal val="#ppt_y+0.1"/>
                                          </p:val>
                                        </p:tav>
                                        <p:tav tm="100000">
                                          <p:val>
                                            <p:strVal val="#ppt_y"/>
                                          </p:val>
                                        </p:tav>
                                      </p:tavLst>
                                    </p:anim>
                                  </p:childTnLst>
                                </p:cTn>
                              </p:par>
                            </p:childTnLst>
                          </p:cTn>
                        </p:par>
                        <p:par>
                          <p:cTn id="63" fill="hold">
                            <p:stCondLst>
                              <p:cond delay="3000"/>
                            </p:stCondLst>
                            <p:childTnLst>
                              <p:par>
                                <p:cTn id="64" presetID="12" presetClass="entr" presetSubtype="8" fill="hold" nodeType="afterEffect">
                                  <p:stCondLst>
                                    <p:cond delay="0"/>
                                  </p:stCondLst>
                                  <p:childTnLst>
                                    <p:set>
                                      <p:cBhvr>
                                        <p:cTn id="65" dur="1" fill="hold">
                                          <p:stCondLst>
                                            <p:cond delay="0"/>
                                          </p:stCondLst>
                                        </p:cTn>
                                        <p:tgtEl>
                                          <p:spTgt spid="3"/>
                                        </p:tgtEl>
                                        <p:attrNameLst>
                                          <p:attrName>style.visibility</p:attrName>
                                        </p:attrNameLst>
                                      </p:cBhvr>
                                      <p:to>
                                        <p:strVal val="visible"/>
                                      </p:to>
                                    </p:set>
                                    <p:anim calcmode="lin" valueType="num">
                                      <p:cBhvr additive="base">
                                        <p:cTn id="66" dur="500"/>
                                        <p:tgtEl>
                                          <p:spTgt spid="3"/>
                                        </p:tgtEl>
                                        <p:attrNameLst>
                                          <p:attrName>ppt_x</p:attrName>
                                        </p:attrNameLst>
                                      </p:cBhvr>
                                      <p:tavLst>
                                        <p:tav tm="0">
                                          <p:val>
                                            <p:strVal val="#ppt_x-#ppt_w*1.125000"/>
                                          </p:val>
                                        </p:tav>
                                        <p:tav tm="100000">
                                          <p:val>
                                            <p:strVal val="#ppt_x"/>
                                          </p:val>
                                        </p:tav>
                                      </p:tavLst>
                                    </p:anim>
                                    <p:animEffect transition="in" filter="wipe(right)">
                                      <p:cBhvr>
                                        <p:cTn id="67" dur="500"/>
                                        <p:tgtEl>
                                          <p:spTgt spid="3"/>
                                        </p:tgtEl>
                                      </p:cBhvr>
                                    </p:animEffect>
                                  </p:childTnLst>
                                </p:cTn>
                              </p:par>
                            </p:childTnLst>
                          </p:cTn>
                        </p:par>
                        <p:par>
                          <p:cTn id="68" fill="hold">
                            <p:stCondLst>
                              <p:cond delay="3500"/>
                            </p:stCondLst>
                            <p:childTnLst>
                              <p:par>
                                <p:cTn id="69" presetID="30" presetClass="entr" presetSubtype="0" fill="hold" grpId="0" nodeType="afterEffect">
                                  <p:stCondLst>
                                    <p:cond delay="0"/>
                                  </p:stCondLst>
                                  <p:childTnLst>
                                    <p:set>
                                      <p:cBhvr>
                                        <p:cTn id="70" dur="1" fill="hold">
                                          <p:stCondLst>
                                            <p:cond delay="0"/>
                                          </p:stCondLst>
                                        </p:cTn>
                                        <p:tgtEl>
                                          <p:spTgt spid="30729"/>
                                        </p:tgtEl>
                                        <p:attrNameLst>
                                          <p:attrName>style.visibility</p:attrName>
                                        </p:attrNameLst>
                                      </p:cBhvr>
                                      <p:to>
                                        <p:strVal val="visible"/>
                                      </p:to>
                                    </p:set>
                                    <p:animEffect transition="in" filter="fade">
                                      <p:cBhvr>
                                        <p:cTn id="71" dur="800" decel="100000"/>
                                        <p:tgtEl>
                                          <p:spTgt spid="30729"/>
                                        </p:tgtEl>
                                      </p:cBhvr>
                                    </p:animEffect>
                                    <p:anim calcmode="lin" valueType="num">
                                      <p:cBhvr>
                                        <p:cTn id="72" dur="800" decel="100000" fill="hold"/>
                                        <p:tgtEl>
                                          <p:spTgt spid="30729"/>
                                        </p:tgtEl>
                                        <p:attrNameLst>
                                          <p:attrName>style.rotation</p:attrName>
                                        </p:attrNameLst>
                                      </p:cBhvr>
                                      <p:tavLst>
                                        <p:tav tm="0">
                                          <p:val>
                                            <p:fltVal val="-90"/>
                                          </p:val>
                                        </p:tav>
                                        <p:tav tm="100000">
                                          <p:val>
                                            <p:fltVal val="0"/>
                                          </p:val>
                                        </p:tav>
                                      </p:tavLst>
                                    </p:anim>
                                    <p:anim calcmode="lin" valueType="num">
                                      <p:cBhvr>
                                        <p:cTn id="73" dur="800" decel="100000" fill="hold"/>
                                        <p:tgtEl>
                                          <p:spTgt spid="30729"/>
                                        </p:tgtEl>
                                        <p:attrNameLst>
                                          <p:attrName>ppt_x</p:attrName>
                                        </p:attrNameLst>
                                      </p:cBhvr>
                                      <p:tavLst>
                                        <p:tav tm="0">
                                          <p:val>
                                            <p:strVal val="#ppt_x+0.4"/>
                                          </p:val>
                                        </p:tav>
                                        <p:tav tm="100000">
                                          <p:val>
                                            <p:strVal val="#ppt_x-0.05"/>
                                          </p:val>
                                        </p:tav>
                                      </p:tavLst>
                                    </p:anim>
                                    <p:anim calcmode="lin" valueType="num">
                                      <p:cBhvr>
                                        <p:cTn id="74" dur="800" decel="100000" fill="hold"/>
                                        <p:tgtEl>
                                          <p:spTgt spid="30729"/>
                                        </p:tgtEl>
                                        <p:attrNameLst>
                                          <p:attrName>ppt_y</p:attrName>
                                        </p:attrNameLst>
                                      </p:cBhvr>
                                      <p:tavLst>
                                        <p:tav tm="0">
                                          <p:val>
                                            <p:strVal val="#ppt_y-0.4"/>
                                          </p:val>
                                        </p:tav>
                                        <p:tav tm="100000">
                                          <p:val>
                                            <p:strVal val="#ppt_y+0.1"/>
                                          </p:val>
                                        </p:tav>
                                      </p:tavLst>
                                    </p:anim>
                                    <p:anim calcmode="lin" valueType="num">
                                      <p:cBhvr>
                                        <p:cTn id="75" dur="200" accel="100000" fill="hold">
                                          <p:stCondLst>
                                            <p:cond delay="800"/>
                                          </p:stCondLst>
                                        </p:cTn>
                                        <p:tgtEl>
                                          <p:spTgt spid="30729"/>
                                        </p:tgtEl>
                                        <p:attrNameLst>
                                          <p:attrName>ppt_x</p:attrName>
                                        </p:attrNameLst>
                                      </p:cBhvr>
                                      <p:tavLst>
                                        <p:tav tm="0">
                                          <p:val>
                                            <p:strVal val="#ppt_x-0.05"/>
                                          </p:val>
                                        </p:tav>
                                        <p:tav tm="100000">
                                          <p:val>
                                            <p:strVal val="#ppt_x"/>
                                          </p:val>
                                        </p:tav>
                                      </p:tavLst>
                                    </p:anim>
                                    <p:anim calcmode="lin" valueType="num">
                                      <p:cBhvr>
                                        <p:cTn id="76" dur="200" accel="100000" fill="hold">
                                          <p:stCondLst>
                                            <p:cond delay="800"/>
                                          </p:stCondLst>
                                        </p:cTn>
                                        <p:tgtEl>
                                          <p:spTgt spid="30729"/>
                                        </p:tgtEl>
                                        <p:attrNameLst>
                                          <p:attrName>ppt_y</p:attrName>
                                        </p:attrNameLst>
                                      </p:cBhvr>
                                      <p:tavLst>
                                        <p:tav tm="0">
                                          <p:val>
                                            <p:strVal val="#ppt_y+0.1"/>
                                          </p:val>
                                        </p:tav>
                                        <p:tav tm="100000">
                                          <p:val>
                                            <p:strVal val="#ppt_y"/>
                                          </p:val>
                                        </p:tav>
                                      </p:tavLst>
                                    </p:anim>
                                  </p:childTnLst>
                                </p:cTn>
                              </p:par>
                              <p:par>
                                <p:cTn id="77" presetID="30" presetClass="entr" presetSubtype="0" fill="hold" grpId="0" nodeType="withEffect">
                                  <p:stCondLst>
                                    <p:cond delay="0"/>
                                  </p:stCondLst>
                                  <p:childTnLst>
                                    <p:set>
                                      <p:cBhvr>
                                        <p:cTn id="78" dur="1" fill="hold">
                                          <p:stCondLst>
                                            <p:cond delay="0"/>
                                          </p:stCondLst>
                                        </p:cTn>
                                        <p:tgtEl>
                                          <p:spTgt spid="30728"/>
                                        </p:tgtEl>
                                        <p:attrNameLst>
                                          <p:attrName>style.visibility</p:attrName>
                                        </p:attrNameLst>
                                      </p:cBhvr>
                                      <p:to>
                                        <p:strVal val="visible"/>
                                      </p:to>
                                    </p:set>
                                    <p:animEffect transition="in" filter="fade">
                                      <p:cBhvr>
                                        <p:cTn id="79" dur="800" decel="100000"/>
                                        <p:tgtEl>
                                          <p:spTgt spid="30728"/>
                                        </p:tgtEl>
                                      </p:cBhvr>
                                    </p:animEffect>
                                    <p:anim calcmode="lin" valueType="num">
                                      <p:cBhvr>
                                        <p:cTn id="80" dur="800" decel="100000" fill="hold"/>
                                        <p:tgtEl>
                                          <p:spTgt spid="30728"/>
                                        </p:tgtEl>
                                        <p:attrNameLst>
                                          <p:attrName>style.rotation</p:attrName>
                                        </p:attrNameLst>
                                      </p:cBhvr>
                                      <p:tavLst>
                                        <p:tav tm="0">
                                          <p:val>
                                            <p:fltVal val="-90"/>
                                          </p:val>
                                        </p:tav>
                                        <p:tav tm="100000">
                                          <p:val>
                                            <p:fltVal val="0"/>
                                          </p:val>
                                        </p:tav>
                                      </p:tavLst>
                                    </p:anim>
                                    <p:anim calcmode="lin" valueType="num">
                                      <p:cBhvr>
                                        <p:cTn id="81" dur="800" decel="100000" fill="hold"/>
                                        <p:tgtEl>
                                          <p:spTgt spid="30728"/>
                                        </p:tgtEl>
                                        <p:attrNameLst>
                                          <p:attrName>ppt_x</p:attrName>
                                        </p:attrNameLst>
                                      </p:cBhvr>
                                      <p:tavLst>
                                        <p:tav tm="0">
                                          <p:val>
                                            <p:strVal val="#ppt_x+0.4"/>
                                          </p:val>
                                        </p:tav>
                                        <p:tav tm="100000">
                                          <p:val>
                                            <p:strVal val="#ppt_x-0.05"/>
                                          </p:val>
                                        </p:tav>
                                      </p:tavLst>
                                    </p:anim>
                                    <p:anim calcmode="lin" valueType="num">
                                      <p:cBhvr>
                                        <p:cTn id="82" dur="800" decel="100000" fill="hold"/>
                                        <p:tgtEl>
                                          <p:spTgt spid="30728"/>
                                        </p:tgtEl>
                                        <p:attrNameLst>
                                          <p:attrName>ppt_y</p:attrName>
                                        </p:attrNameLst>
                                      </p:cBhvr>
                                      <p:tavLst>
                                        <p:tav tm="0">
                                          <p:val>
                                            <p:strVal val="#ppt_y-0.4"/>
                                          </p:val>
                                        </p:tav>
                                        <p:tav tm="100000">
                                          <p:val>
                                            <p:strVal val="#ppt_y+0.1"/>
                                          </p:val>
                                        </p:tav>
                                      </p:tavLst>
                                    </p:anim>
                                    <p:anim calcmode="lin" valueType="num">
                                      <p:cBhvr>
                                        <p:cTn id="83" dur="200" accel="100000" fill="hold">
                                          <p:stCondLst>
                                            <p:cond delay="800"/>
                                          </p:stCondLst>
                                        </p:cTn>
                                        <p:tgtEl>
                                          <p:spTgt spid="30728"/>
                                        </p:tgtEl>
                                        <p:attrNameLst>
                                          <p:attrName>ppt_x</p:attrName>
                                        </p:attrNameLst>
                                      </p:cBhvr>
                                      <p:tavLst>
                                        <p:tav tm="0">
                                          <p:val>
                                            <p:strVal val="#ppt_x-0.05"/>
                                          </p:val>
                                        </p:tav>
                                        <p:tav tm="100000">
                                          <p:val>
                                            <p:strVal val="#ppt_x"/>
                                          </p:val>
                                        </p:tav>
                                      </p:tavLst>
                                    </p:anim>
                                    <p:anim calcmode="lin" valueType="num">
                                      <p:cBhvr>
                                        <p:cTn id="84" dur="200" accel="100000" fill="hold">
                                          <p:stCondLst>
                                            <p:cond delay="800"/>
                                          </p:stCondLst>
                                        </p:cTn>
                                        <p:tgtEl>
                                          <p:spTgt spid="30728"/>
                                        </p:tgtEl>
                                        <p:attrNameLst>
                                          <p:attrName>ppt_y</p:attrName>
                                        </p:attrNameLst>
                                      </p:cBhvr>
                                      <p:tavLst>
                                        <p:tav tm="0">
                                          <p:val>
                                            <p:strVal val="#ppt_y+0.1"/>
                                          </p:val>
                                        </p:tav>
                                        <p:tav tm="100000">
                                          <p:val>
                                            <p:strVal val="#ppt_y"/>
                                          </p:val>
                                        </p:tav>
                                      </p:tavLst>
                                    </p:anim>
                                  </p:childTnLst>
                                </p:cTn>
                              </p:par>
                              <p:par>
                                <p:cTn id="85" presetID="30" presetClass="entr" presetSubtype="0" fill="hold" grpId="0" nodeType="withEffect">
                                  <p:stCondLst>
                                    <p:cond delay="0"/>
                                  </p:stCondLst>
                                  <p:childTnLst>
                                    <p:set>
                                      <p:cBhvr>
                                        <p:cTn id="86" dur="1" fill="hold">
                                          <p:stCondLst>
                                            <p:cond delay="0"/>
                                          </p:stCondLst>
                                        </p:cTn>
                                        <p:tgtEl>
                                          <p:spTgt spid="30727"/>
                                        </p:tgtEl>
                                        <p:attrNameLst>
                                          <p:attrName>style.visibility</p:attrName>
                                        </p:attrNameLst>
                                      </p:cBhvr>
                                      <p:to>
                                        <p:strVal val="visible"/>
                                      </p:to>
                                    </p:set>
                                    <p:animEffect transition="in" filter="fade">
                                      <p:cBhvr>
                                        <p:cTn id="87" dur="800" decel="100000"/>
                                        <p:tgtEl>
                                          <p:spTgt spid="30727"/>
                                        </p:tgtEl>
                                      </p:cBhvr>
                                    </p:animEffect>
                                    <p:anim calcmode="lin" valueType="num">
                                      <p:cBhvr>
                                        <p:cTn id="88" dur="800" decel="100000" fill="hold"/>
                                        <p:tgtEl>
                                          <p:spTgt spid="30727"/>
                                        </p:tgtEl>
                                        <p:attrNameLst>
                                          <p:attrName>style.rotation</p:attrName>
                                        </p:attrNameLst>
                                      </p:cBhvr>
                                      <p:tavLst>
                                        <p:tav tm="0">
                                          <p:val>
                                            <p:fltVal val="-90"/>
                                          </p:val>
                                        </p:tav>
                                        <p:tav tm="100000">
                                          <p:val>
                                            <p:fltVal val="0"/>
                                          </p:val>
                                        </p:tav>
                                      </p:tavLst>
                                    </p:anim>
                                    <p:anim calcmode="lin" valueType="num">
                                      <p:cBhvr>
                                        <p:cTn id="89" dur="800" decel="100000" fill="hold"/>
                                        <p:tgtEl>
                                          <p:spTgt spid="30727"/>
                                        </p:tgtEl>
                                        <p:attrNameLst>
                                          <p:attrName>ppt_x</p:attrName>
                                        </p:attrNameLst>
                                      </p:cBhvr>
                                      <p:tavLst>
                                        <p:tav tm="0">
                                          <p:val>
                                            <p:strVal val="#ppt_x+0.4"/>
                                          </p:val>
                                        </p:tav>
                                        <p:tav tm="100000">
                                          <p:val>
                                            <p:strVal val="#ppt_x-0.05"/>
                                          </p:val>
                                        </p:tav>
                                      </p:tavLst>
                                    </p:anim>
                                    <p:anim calcmode="lin" valueType="num">
                                      <p:cBhvr>
                                        <p:cTn id="90" dur="800" decel="100000" fill="hold"/>
                                        <p:tgtEl>
                                          <p:spTgt spid="30727"/>
                                        </p:tgtEl>
                                        <p:attrNameLst>
                                          <p:attrName>ppt_y</p:attrName>
                                        </p:attrNameLst>
                                      </p:cBhvr>
                                      <p:tavLst>
                                        <p:tav tm="0">
                                          <p:val>
                                            <p:strVal val="#ppt_y-0.4"/>
                                          </p:val>
                                        </p:tav>
                                        <p:tav tm="100000">
                                          <p:val>
                                            <p:strVal val="#ppt_y+0.1"/>
                                          </p:val>
                                        </p:tav>
                                      </p:tavLst>
                                    </p:anim>
                                    <p:anim calcmode="lin" valueType="num">
                                      <p:cBhvr>
                                        <p:cTn id="91" dur="200" accel="100000" fill="hold">
                                          <p:stCondLst>
                                            <p:cond delay="800"/>
                                          </p:stCondLst>
                                        </p:cTn>
                                        <p:tgtEl>
                                          <p:spTgt spid="30727"/>
                                        </p:tgtEl>
                                        <p:attrNameLst>
                                          <p:attrName>ppt_x</p:attrName>
                                        </p:attrNameLst>
                                      </p:cBhvr>
                                      <p:tavLst>
                                        <p:tav tm="0">
                                          <p:val>
                                            <p:strVal val="#ppt_x-0.05"/>
                                          </p:val>
                                        </p:tav>
                                        <p:tav tm="100000">
                                          <p:val>
                                            <p:strVal val="#ppt_x"/>
                                          </p:val>
                                        </p:tav>
                                      </p:tavLst>
                                    </p:anim>
                                    <p:anim calcmode="lin" valueType="num">
                                      <p:cBhvr>
                                        <p:cTn id="92" dur="200" accel="100000" fill="hold">
                                          <p:stCondLst>
                                            <p:cond delay="800"/>
                                          </p:stCondLst>
                                        </p:cTn>
                                        <p:tgtEl>
                                          <p:spTgt spid="30727"/>
                                        </p:tgtEl>
                                        <p:attrNameLst>
                                          <p:attrName>ppt_y</p:attrName>
                                        </p:attrNameLst>
                                      </p:cBhvr>
                                      <p:tavLst>
                                        <p:tav tm="0">
                                          <p:val>
                                            <p:strVal val="#ppt_y+0.1"/>
                                          </p:val>
                                        </p:tav>
                                        <p:tav tm="100000">
                                          <p:val>
                                            <p:strVal val="#ppt_y"/>
                                          </p:val>
                                        </p:tav>
                                      </p:tavLst>
                                    </p:anim>
                                  </p:childTnLst>
                                </p:cTn>
                              </p:par>
                            </p:childTnLst>
                          </p:cTn>
                        </p:par>
                        <p:par>
                          <p:cTn id="93" fill="hold">
                            <p:stCondLst>
                              <p:cond delay="4500"/>
                            </p:stCondLst>
                            <p:childTnLst>
                              <p:par>
                                <p:cTn id="94" presetID="12" presetClass="entr" presetSubtype="8" fill="hold" nodeType="afterEffect">
                                  <p:stCondLst>
                                    <p:cond delay="0"/>
                                  </p:stCondLst>
                                  <p:childTnLst>
                                    <p:set>
                                      <p:cBhvr>
                                        <p:cTn id="95" dur="1" fill="hold">
                                          <p:stCondLst>
                                            <p:cond delay="0"/>
                                          </p:stCondLst>
                                        </p:cTn>
                                        <p:tgtEl>
                                          <p:spTgt spid="4"/>
                                        </p:tgtEl>
                                        <p:attrNameLst>
                                          <p:attrName>style.visibility</p:attrName>
                                        </p:attrNameLst>
                                      </p:cBhvr>
                                      <p:to>
                                        <p:strVal val="visible"/>
                                      </p:to>
                                    </p:set>
                                    <p:anim calcmode="lin" valueType="num">
                                      <p:cBhvr additive="base">
                                        <p:cTn id="96" dur="500"/>
                                        <p:tgtEl>
                                          <p:spTgt spid="4"/>
                                        </p:tgtEl>
                                        <p:attrNameLst>
                                          <p:attrName>ppt_x</p:attrName>
                                        </p:attrNameLst>
                                      </p:cBhvr>
                                      <p:tavLst>
                                        <p:tav tm="0">
                                          <p:val>
                                            <p:strVal val="#ppt_x-#ppt_w*1.125000"/>
                                          </p:val>
                                        </p:tav>
                                        <p:tav tm="100000">
                                          <p:val>
                                            <p:strVal val="#ppt_x"/>
                                          </p:val>
                                        </p:tav>
                                      </p:tavLst>
                                    </p:anim>
                                    <p:animEffect transition="in" filter="wipe(right)">
                                      <p:cBhvr>
                                        <p:cTn id="97" dur="500"/>
                                        <p:tgtEl>
                                          <p:spTgt spid="4"/>
                                        </p:tgtEl>
                                      </p:cBhvr>
                                    </p:animEffect>
                                  </p:childTnLst>
                                </p:cTn>
                              </p:par>
                            </p:childTnLst>
                          </p:cTn>
                        </p:par>
                        <p:par>
                          <p:cTn id="98" fill="hold">
                            <p:stCondLst>
                              <p:cond delay="5000"/>
                            </p:stCondLst>
                            <p:childTnLst>
                              <p:par>
                                <p:cTn id="99" presetID="30" presetClass="entr" presetSubtype="0" fill="hold" grpId="0" nodeType="afterEffect">
                                  <p:stCondLst>
                                    <p:cond delay="0"/>
                                  </p:stCondLst>
                                  <p:childTnLst>
                                    <p:set>
                                      <p:cBhvr>
                                        <p:cTn id="100" dur="1" fill="hold">
                                          <p:stCondLst>
                                            <p:cond delay="0"/>
                                          </p:stCondLst>
                                        </p:cTn>
                                        <p:tgtEl>
                                          <p:spTgt spid="30731"/>
                                        </p:tgtEl>
                                        <p:attrNameLst>
                                          <p:attrName>style.visibility</p:attrName>
                                        </p:attrNameLst>
                                      </p:cBhvr>
                                      <p:to>
                                        <p:strVal val="visible"/>
                                      </p:to>
                                    </p:set>
                                    <p:animEffect transition="in" filter="fade">
                                      <p:cBhvr>
                                        <p:cTn id="101" dur="800" decel="100000"/>
                                        <p:tgtEl>
                                          <p:spTgt spid="30731"/>
                                        </p:tgtEl>
                                      </p:cBhvr>
                                    </p:animEffect>
                                    <p:anim calcmode="lin" valueType="num">
                                      <p:cBhvr>
                                        <p:cTn id="102" dur="800" decel="100000" fill="hold"/>
                                        <p:tgtEl>
                                          <p:spTgt spid="30731"/>
                                        </p:tgtEl>
                                        <p:attrNameLst>
                                          <p:attrName>style.rotation</p:attrName>
                                        </p:attrNameLst>
                                      </p:cBhvr>
                                      <p:tavLst>
                                        <p:tav tm="0">
                                          <p:val>
                                            <p:fltVal val="-90"/>
                                          </p:val>
                                        </p:tav>
                                        <p:tav tm="100000">
                                          <p:val>
                                            <p:fltVal val="0"/>
                                          </p:val>
                                        </p:tav>
                                      </p:tavLst>
                                    </p:anim>
                                    <p:anim calcmode="lin" valueType="num">
                                      <p:cBhvr>
                                        <p:cTn id="103" dur="800" decel="100000" fill="hold"/>
                                        <p:tgtEl>
                                          <p:spTgt spid="30731"/>
                                        </p:tgtEl>
                                        <p:attrNameLst>
                                          <p:attrName>ppt_x</p:attrName>
                                        </p:attrNameLst>
                                      </p:cBhvr>
                                      <p:tavLst>
                                        <p:tav tm="0">
                                          <p:val>
                                            <p:strVal val="#ppt_x+0.4"/>
                                          </p:val>
                                        </p:tav>
                                        <p:tav tm="100000">
                                          <p:val>
                                            <p:strVal val="#ppt_x-0.05"/>
                                          </p:val>
                                        </p:tav>
                                      </p:tavLst>
                                    </p:anim>
                                    <p:anim calcmode="lin" valueType="num">
                                      <p:cBhvr>
                                        <p:cTn id="104" dur="800" decel="100000" fill="hold"/>
                                        <p:tgtEl>
                                          <p:spTgt spid="30731"/>
                                        </p:tgtEl>
                                        <p:attrNameLst>
                                          <p:attrName>ppt_y</p:attrName>
                                        </p:attrNameLst>
                                      </p:cBhvr>
                                      <p:tavLst>
                                        <p:tav tm="0">
                                          <p:val>
                                            <p:strVal val="#ppt_y-0.4"/>
                                          </p:val>
                                        </p:tav>
                                        <p:tav tm="100000">
                                          <p:val>
                                            <p:strVal val="#ppt_y+0.1"/>
                                          </p:val>
                                        </p:tav>
                                      </p:tavLst>
                                    </p:anim>
                                    <p:anim calcmode="lin" valueType="num">
                                      <p:cBhvr>
                                        <p:cTn id="105" dur="200" accel="100000" fill="hold">
                                          <p:stCondLst>
                                            <p:cond delay="800"/>
                                          </p:stCondLst>
                                        </p:cTn>
                                        <p:tgtEl>
                                          <p:spTgt spid="30731"/>
                                        </p:tgtEl>
                                        <p:attrNameLst>
                                          <p:attrName>ppt_x</p:attrName>
                                        </p:attrNameLst>
                                      </p:cBhvr>
                                      <p:tavLst>
                                        <p:tav tm="0">
                                          <p:val>
                                            <p:strVal val="#ppt_x-0.05"/>
                                          </p:val>
                                        </p:tav>
                                        <p:tav tm="100000">
                                          <p:val>
                                            <p:strVal val="#ppt_x"/>
                                          </p:val>
                                        </p:tav>
                                      </p:tavLst>
                                    </p:anim>
                                    <p:anim calcmode="lin" valueType="num">
                                      <p:cBhvr>
                                        <p:cTn id="106" dur="200" accel="100000" fill="hold">
                                          <p:stCondLst>
                                            <p:cond delay="800"/>
                                          </p:stCondLst>
                                        </p:cTn>
                                        <p:tgtEl>
                                          <p:spTgt spid="30731"/>
                                        </p:tgtEl>
                                        <p:attrNameLst>
                                          <p:attrName>ppt_y</p:attrName>
                                        </p:attrNameLst>
                                      </p:cBhvr>
                                      <p:tavLst>
                                        <p:tav tm="0">
                                          <p:val>
                                            <p:strVal val="#ppt_y+0.1"/>
                                          </p:val>
                                        </p:tav>
                                        <p:tav tm="100000">
                                          <p:val>
                                            <p:strVal val="#ppt_y"/>
                                          </p:val>
                                        </p:tav>
                                      </p:tavLst>
                                    </p:anim>
                                  </p:childTnLst>
                                </p:cTn>
                              </p:par>
                              <p:par>
                                <p:cTn id="107" presetID="30" presetClass="entr" presetSubtype="0" fill="hold" grpId="0" nodeType="withEffect">
                                  <p:stCondLst>
                                    <p:cond delay="0"/>
                                  </p:stCondLst>
                                  <p:childTnLst>
                                    <p:set>
                                      <p:cBhvr>
                                        <p:cTn id="108" dur="1" fill="hold">
                                          <p:stCondLst>
                                            <p:cond delay="0"/>
                                          </p:stCondLst>
                                        </p:cTn>
                                        <p:tgtEl>
                                          <p:spTgt spid="30732"/>
                                        </p:tgtEl>
                                        <p:attrNameLst>
                                          <p:attrName>style.visibility</p:attrName>
                                        </p:attrNameLst>
                                      </p:cBhvr>
                                      <p:to>
                                        <p:strVal val="visible"/>
                                      </p:to>
                                    </p:set>
                                    <p:animEffect transition="in" filter="fade">
                                      <p:cBhvr>
                                        <p:cTn id="109" dur="800" decel="100000"/>
                                        <p:tgtEl>
                                          <p:spTgt spid="30732"/>
                                        </p:tgtEl>
                                      </p:cBhvr>
                                    </p:animEffect>
                                    <p:anim calcmode="lin" valueType="num">
                                      <p:cBhvr>
                                        <p:cTn id="110" dur="800" decel="100000" fill="hold"/>
                                        <p:tgtEl>
                                          <p:spTgt spid="30732"/>
                                        </p:tgtEl>
                                        <p:attrNameLst>
                                          <p:attrName>style.rotation</p:attrName>
                                        </p:attrNameLst>
                                      </p:cBhvr>
                                      <p:tavLst>
                                        <p:tav tm="0">
                                          <p:val>
                                            <p:fltVal val="-90"/>
                                          </p:val>
                                        </p:tav>
                                        <p:tav tm="100000">
                                          <p:val>
                                            <p:fltVal val="0"/>
                                          </p:val>
                                        </p:tav>
                                      </p:tavLst>
                                    </p:anim>
                                    <p:anim calcmode="lin" valueType="num">
                                      <p:cBhvr>
                                        <p:cTn id="111" dur="800" decel="100000" fill="hold"/>
                                        <p:tgtEl>
                                          <p:spTgt spid="30732"/>
                                        </p:tgtEl>
                                        <p:attrNameLst>
                                          <p:attrName>ppt_x</p:attrName>
                                        </p:attrNameLst>
                                      </p:cBhvr>
                                      <p:tavLst>
                                        <p:tav tm="0">
                                          <p:val>
                                            <p:strVal val="#ppt_x+0.4"/>
                                          </p:val>
                                        </p:tav>
                                        <p:tav tm="100000">
                                          <p:val>
                                            <p:strVal val="#ppt_x-0.05"/>
                                          </p:val>
                                        </p:tav>
                                      </p:tavLst>
                                    </p:anim>
                                    <p:anim calcmode="lin" valueType="num">
                                      <p:cBhvr>
                                        <p:cTn id="112" dur="800" decel="100000" fill="hold"/>
                                        <p:tgtEl>
                                          <p:spTgt spid="30732"/>
                                        </p:tgtEl>
                                        <p:attrNameLst>
                                          <p:attrName>ppt_y</p:attrName>
                                        </p:attrNameLst>
                                      </p:cBhvr>
                                      <p:tavLst>
                                        <p:tav tm="0">
                                          <p:val>
                                            <p:strVal val="#ppt_y-0.4"/>
                                          </p:val>
                                        </p:tav>
                                        <p:tav tm="100000">
                                          <p:val>
                                            <p:strVal val="#ppt_y+0.1"/>
                                          </p:val>
                                        </p:tav>
                                      </p:tavLst>
                                    </p:anim>
                                    <p:anim calcmode="lin" valueType="num">
                                      <p:cBhvr>
                                        <p:cTn id="113" dur="200" accel="100000" fill="hold">
                                          <p:stCondLst>
                                            <p:cond delay="800"/>
                                          </p:stCondLst>
                                        </p:cTn>
                                        <p:tgtEl>
                                          <p:spTgt spid="30732"/>
                                        </p:tgtEl>
                                        <p:attrNameLst>
                                          <p:attrName>ppt_x</p:attrName>
                                        </p:attrNameLst>
                                      </p:cBhvr>
                                      <p:tavLst>
                                        <p:tav tm="0">
                                          <p:val>
                                            <p:strVal val="#ppt_x-0.05"/>
                                          </p:val>
                                        </p:tav>
                                        <p:tav tm="100000">
                                          <p:val>
                                            <p:strVal val="#ppt_x"/>
                                          </p:val>
                                        </p:tav>
                                      </p:tavLst>
                                    </p:anim>
                                    <p:anim calcmode="lin" valueType="num">
                                      <p:cBhvr>
                                        <p:cTn id="114" dur="200" accel="100000" fill="hold">
                                          <p:stCondLst>
                                            <p:cond delay="800"/>
                                          </p:stCondLst>
                                        </p:cTn>
                                        <p:tgtEl>
                                          <p:spTgt spid="30732"/>
                                        </p:tgtEl>
                                        <p:attrNameLst>
                                          <p:attrName>ppt_y</p:attrName>
                                        </p:attrNameLst>
                                      </p:cBhvr>
                                      <p:tavLst>
                                        <p:tav tm="0">
                                          <p:val>
                                            <p:strVal val="#ppt_y+0.1"/>
                                          </p:val>
                                        </p:tav>
                                        <p:tav tm="100000">
                                          <p:val>
                                            <p:strVal val="#ppt_y"/>
                                          </p:val>
                                        </p:tav>
                                      </p:tavLst>
                                    </p:anim>
                                  </p:childTnLst>
                                </p:cTn>
                              </p:par>
                              <p:par>
                                <p:cTn id="115" presetID="30" presetClass="entr" presetSubtype="0" fill="hold" grpId="0" nodeType="withEffect">
                                  <p:stCondLst>
                                    <p:cond delay="0"/>
                                  </p:stCondLst>
                                  <p:childTnLst>
                                    <p:set>
                                      <p:cBhvr>
                                        <p:cTn id="116" dur="1" fill="hold">
                                          <p:stCondLst>
                                            <p:cond delay="0"/>
                                          </p:stCondLst>
                                        </p:cTn>
                                        <p:tgtEl>
                                          <p:spTgt spid="30730"/>
                                        </p:tgtEl>
                                        <p:attrNameLst>
                                          <p:attrName>style.visibility</p:attrName>
                                        </p:attrNameLst>
                                      </p:cBhvr>
                                      <p:to>
                                        <p:strVal val="visible"/>
                                      </p:to>
                                    </p:set>
                                    <p:animEffect transition="in" filter="fade">
                                      <p:cBhvr>
                                        <p:cTn id="117" dur="800" decel="100000"/>
                                        <p:tgtEl>
                                          <p:spTgt spid="30730"/>
                                        </p:tgtEl>
                                      </p:cBhvr>
                                    </p:animEffect>
                                    <p:anim calcmode="lin" valueType="num">
                                      <p:cBhvr>
                                        <p:cTn id="118" dur="800" decel="100000" fill="hold"/>
                                        <p:tgtEl>
                                          <p:spTgt spid="30730"/>
                                        </p:tgtEl>
                                        <p:attrNameLst>
                                          <p:attrName>style.rotation</p:attrName>
                                        </p:attrNameLst>
                                      </p:cBhvr>
                                      <p:tavLst>
                                        <p:tav tm="0">
                                          <p:val>
                                            <p:fltVal val="-90"/>
                                          </p:val>
                                        </p:tav>
                                        <p:tav tm="100000">
                                          <p:val>
                                            <p:fltVal val="0"/>
                                          </p:val>
                                        </p:tav>
                                      </p:tavLst>
                                    </p:anim>
                                    <p:anim calcmode="lin" valueType="num">
                                      <p:cBhvr>
                                        <p:cTn id="119" dur="800" decel="100000" fill="hold"/>
                                        <p:tgtEl>
                                          <p:spTgt spid="30730"/>
                                        </p:tgtEl>
                                        <p:attrNameLst>
                                          <p:attrName>ppt_x</p:attrName>
                                        </p:attrNameLst>
                                      </p:cBhvr>
                                      <p:tavLst>
                                        <p:tav tm="0">
                                          <p:val>
                                            <p:strVal val="#ppt_x+0.4"/>
                                          </p:val>
                                        </p:tav>
                                        <p:tav tm="100000">
                                          <p:val>
                                            <p:strVal val="#ppt_x-0.05"/>
                                          </p:val>
                                        </p:tav>
                                      </p:tavLst>
                                    </p:anim>
                                    <p:anim calcmode="lin" valueType="num">
                                      <p:cBhvr>
                                        <p:cTn id="120" dur="800" decel="100000" fill="hold"/>
                                        <p:tgtEl>
                                          <p:spTgt spid="30730"/>
                                        </p:tgtEl>
                                        <p:attrNameLst>
                                          <p:attrName>ppt_y</p:attrName>
                                        </p:attrNameLst>
                                      </p:cBhvr>
                                      <p:tavLst>
                                        <p:tav tm="0">
                                          <p:val>
                                            <p:strVal val="#ppt_y-0.4"/>
                                          </p:val>
                                        </p:tav>
                                        <p:tav tm="100000">
                                          <p:val>
                                            <p:strVal val="#ppt_y+0.1"/>
                                          </p:val>
                                        </p:tav>
                                      </p:tavLst>
                                    </p:anim>
                                    <p:anim calcmode="lin" valueType="num">
                                      <p:cBhvr>
                                        <p:cTn id="121" dur="200" accel="100000" fill="hold">
                                          <p:stCondLst>
                                            <p:cond delay="800"/>
                                          </p:stCondLst>
                                        </p:cTn>
                                        <p:tgtEl>
                                          <p:spTgt spid="30730"/>
                                        </p:tgtEl>
                                        <p:attrNameLst>
                                          <p:attrName>ppt_x</p:attrName>
                                        </p:attrNameLst>
                                      </p:cBhvr>
                                      <p:tavLst>
                                        <p:tav tm="0">
                                          <p:val>
                                            <p:strVal val="#ppt_x-0.05"/>
                                          </p:val>
                                        </p:tav>
                                        <p:tav tm="100000">
                                          <p:val>
                                            <p:strVal val="#ppt_x"/>
                                          </p:val>
                                        </p:tav>
                                      </p:tavLst>
                                    </p:anim>
                                    <p:anim calcmode="lin" valueType="num">
                                      <p:cBhvr>
                                        <p:cTn id="122" dur="200" accel="100000" fill="hold">
                                          <p:stCondLst>
                                            <p:cond delay="800"/>
                                          </p:stCondLst>
                                        </p:cTn>
                                        <p:tgtEl>
                                          <p:spTgt spid="30730"/>
                                        </p:tgtEl>
                                        <p:attrNameLst>
                                          <p:attrName>ppt_y</p:attrName>
                                        </p:attrNameLst>
                                      </p:cBhvr>
                                      <p:tavLst>
                                        <p:tav tm="0">
                                          <p:val>
                                            <p:strVal val="#ppt_y+0.1"/>
                                          </p:val>
                                        </p:tav>
                                        <p:tav tm="100000">
                                          <p:val>
                                            <p:strVal val="#ppt_y"/>
                                          </p:val>
                                        </p:tav>
                                      </p:tavLst>
                                    </p:anim>
                                  </p:childTnLst>
                                </p:cTn>
                              </p:par>
                            </p:childTnLst>
                          </p:cTn>
                        </p:par>
                        <p:par>
                          <p:cTn id="123" fill="hold">
                            <p:stCondLst>
                              <p:cond delay="6000"/>
                            </p:stCondLst>
                            <p:childTnLst>
                              <p:par>
                                <p:cTn id="124" presetID="2" presetClass="entr" presetSubtype="2" fill="hold" grpId="0" nodeType="afterEffect">
                                  <p:stCondLst>
                                    <p:cond delay="0"/>
                                  </p:stCondLst>
                                  <p:childTnLst>
                                    <p:set>
                                      <p:cBhvr>
                                        <p:cTn id="125" dur="1" fill="hold">
                                          <p:stCondLst>
                                            <p:cond delay="0"/>
                                          </p:stCondLst>
                                        </p:cTn>
                                        <p:tgtEl>
                                          <p:spTgt spid="30745"/>
                                        </p:tgtEl>
                                        <p:attrNameLst>
                                          <p:attrName>style.visibility</p:attrName>
                                        </p:attrNameLst>
                                      </p:cBhvr>
                                      <p:to>
                                        <p:strVal val="visible"/>
                                      </p:to>
                                    </p:set>
                                    <p:anim calcmode="lin" valueType="num">
                                      <p:cBhvr additive="base">
                                        <p:cTn id="126" dur="500" fill="hold"/>
                                        <p:tgtEl>
                                          <p:spTgt spid="30745"/>
                                        </p:tgtEl>
                                        <p:attrNameLst>
                                          <p:attrName>ppt_x</p:attrName>
                                        </p:attrNameLst>
                                      </p:cBhvr>
                                      <p:tavLst>
                                        <p:tav tm="0">
                                          <p:val>
                                            <p:strVal val="1+#ppt_w/2"/>
                                          </p:val>
                                        </p:tav>
                                        <p:tav tm="100000">
                                          <p:val>
                                            <p:strVal val="#ppt_x"/>
                                          </p:val>
                                        </p:tav>
                                      </p:tavLst>
                                    </p:anim>
                                    <p:anim calcmode="lin" valueType="num">
                                      <p:cBhvr additive="base">
                                        <p:cTn id="127" dur="500" fill="hold"/>
                                        <p:tgtEl>
                                          <p:spTgt spid="30745"/>
                                        </p:tgtEl>
                                        <p:attrNameLst>
                                          <p:attrName>ppt_y</p:attrName>
                                        </p:attrNameLst>
                                      </p:cBhvr>
                                      <p:tavLst>
                                        <p:tav tm="0">
                                          <p:val>
                                            <p:strVal val="#ppt_y"/>
                                          </p:val>
                                        </p:tav>
                                        <p:tav tm="100000">
                                          <p:val>
                                            <p:strVal val="#ppt_y"/>
                                          </p:val>
                                        </p:tav>
                                      </p:tavLst>
                                    </p:anim>
                                  </p:childTnLst>
                                </p:cTn>
                              </p:par>
                            </p:childTnLst>
                          </p:cTn>
                        </p:par>
                        <p:par>
                          <p:cTn id="128" fill="hold">
                            <p:stCondLst>
                              <p:cond delay="6500"/>
                            </p:stCondLst>
                            <p:childTnLst>
                              <p:par>
                                <p:cTn id="129" presetID="22" presetClass="entr" presetSubtype="8" fill="hold" grpId="0" nodeType="afterEffect">
                                  <p:stCondLst>
                                    <p:cond delay="0"/>
                                  </p:stCondLst>
                                  <p:childTnLst>
                                    <p:set>
                                      <p:cBhvr>
                                        <p:cTn id="130" dur="1" fill="hold">
                                          <p:stCondLst>
                                            <p:cond delay="0"/>
                                          </p:stCondLst>
                                        </p:cTn>
                                        <p:tgtEl>
                                          <p:spTgt spid="30744"/>
                                        </p:tgtEl>
                                        <p:attrNameLst>
                                          <p:attrName>style.visibility</p:attrName>
                                        </p:attrNameLst>
                                      </p:cBhvr>
                                      <p:to>
                                        <p:strVal val="visible"/>
                                      </p:to>
                                    </p:set>
                                    <p:animEffect transition="in" filter="wipe(left)">
                                      <p:cBhvr>
                                        <p:cTn id="131" dur="500"/>
                                        <p:tgtEl>
                                          <p:spTgt spid="30744"/>
                                        </p:tgtEl>
                                      </p:cBhvr>
                                    </p:animEffect>
                                  </p:childTnLst>
                                </p:cTn>
                              </p:par>
                            </p:childTnLst>
                          </p:cTn>
                        </p:par>
                        <p:par>
                          <p:cTn id="132" fill="hold">
                            <p:stCondLst>
                              <p:cond delay="7000"/>
                            </p:stCondLst>
                            <p:childTnLst>
                              <p:par>
                                <p:cTn id="133" presetID="26" presetClass="emph" presetSubtype="0" fill="hold" nodeType="afterEffect">
                                  <p:stCondLst>
                                    <p:cond delay="0"/>
                                  </p:stCondLst>
                                  <p:childTnLst>
                                    <p:animEffect transition="out" filter="fade">
                                      <p:cBhvr>
                                        <p:cTn id="134" dur="500" tmFilter="0, 0; .2, .5; .8, .5; 1, 0"/>
                                        <p:tgtEl>
                                          <p:spTgt spid="2"/>
                                        </p:tgtEl>
                                      </p:cBhvr>
                                    </p:animEffect>
                                    <p:animScale>
                                      <p:cBhvr>
                                        <p:cTn id="135" dur="250" autoRev="1" fill="hold"/>
                                        <p:tgtEl>
                                          <p:spTgt spid="2"/>
                                        </p:tgtEl>
                                      </p:cBhvr>
                                      <p:by x="105000" y="105000"/>
                                    </p:animScale>
                                  </p:childTnLst>
                                </p:cTn>
                              </p:par>
                            </p:childTnLst>
                          </p:cTn>
                        </p:par>
                        <p:par>
                          <p:cTn id="136" fill="hold">
                            <p:stCondLst>
                              <p:cond delay="7500"/>
                            </p:stCondLst>
                            <p:childTnLst>
                              <p:par>
                                <p:cTn id="137" presetID="26" presetClass="emph" presetSubtype="0" fill="hold" nodeType="afterEffect">
                                  <p:stCondLst>
                                    <p:cond delay="0"/>
                                  </p:stCondLst>
                                  <p:childTnLst>
                                    <p:animEffect transition="out" filter="fade">
                                      <p:cBhvr>
                                        <p:cTn id="138" dur="500" tmFilter="0, 0; .2, .5; .8, .5; 1, 0"/>
                                        <p:tgtEl>
                                          <p:spTgt spid="3"/>
                                        </p:tgtEl>
                                      </p:cBhvr>
                                    </p:animEffect>
                                    <p:animScale>
                                      <p:cBhvr>
                                        <p:cTn id="139" dur="250" autoRev="1" fill="hold"/>
                                        <p:tgtEl>
                                          <p:spTgt spid="3"/>
                                        </p:tgtEl>
                                      </p:cBhvr>
                                      <p:by x="105000" y="105000"/>
                                    </p:animScale>
                                  </p:childTnLst>
                                </p:cTn>
                              </p:par>
                            </p:childTnLst>
                          </p:cTn>
                        </p:par>
                        <p:par>
                          <p:cTn id="140" fill="hold">
                            <p:stCondLst>
                              <p:cond delay="8000"/>
                            </p:stCondLst>
                            <p:childTnLst>
                              <p:par>
                                <p:cTn id="141" presetID="26" presetClass="emph" presetSubtype="0" fill="hold" nodeType="afterEffect">
                                  <p:stCondLst>
                                    <p:cond delay="0"/>
                                  </p:stCondLst>
                                  <p:childTnLst>
                                    <p:animEffect transition="out" filter="fade">
                                      <p:cBhvr>
                                        <p:cTn id="142" dur="500" tmFilter="0, 0; .2, .5; .8, .5; 1, 0"/>
                                        <p:tgtEl>
                                          <p:spTgt spid="4"/>
                                        </p:tgtEl>
                                      </p:cBhvr>
                                    </p:animEffect>
                                    <p:animScale>
                                      <p:cBhvr>
                                        <p:cTn id="143" dur="250" autoRev="1"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1" grpId="0" animBg="1"/>
      <p:bldP spid="30722" grpId="0"/>
      <p:bldP spid="30723" grpId="0"/>
      <p:bldP spid="30724" grpId="0" animBg="1"/>
      <p:bldP spid="30725" grpId="0"/>
      <p:bldP spid="30726" grpId="0"/>
      <p:bldP spid="30727" grpId="0" animBg="1"/>
      <p:bldP spid="30728" grpId="0"/>
      <p:bldP spid="30729" grpId="0"/>
      <p:bldP spid="30730" grpId="0" animBg="1"/>
      <p:bldP spid="30731" grpId="0"/>
      <p:bldP spid="30732" grpId="0"/>
      <p:bldP spid="30739" grpId="0"/>
      <p:bldP spid="30744" grpId="0"/>
      <p:bldP spid="30745" grpId="0"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8" name="Straight Connector 37"/>
          <p:cNvCxnSpPr/>
          <p:nvPr/>
        </p:nvCxnSpPr>
        <p:spPr>
          <a:xfrm flipH="1">
            <a:off x="4705723" y="2758945"/>
            <a:ext cx="2592404" cy="0"/>
          </a:xfrm>
          <a:prstGeom prst="line">
            <a:avLst/>
          </a:prstGeom>
          <a:ln w="19050">
            <a:solidFill>
              <a:schemeClr val="tx1">
                <a:lumMod val="65000"/>
                <a:lumOff val="35000"/>
              </a:schemeClr>
            </a:solidFill>
            <a:prstDash val="sysDot"/>
            <a:headEnd type="oval"/>
            <a:tailEnd type="none"/>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flipH="1">
            <a:off x="4705723" y="4832799"/>
            <a:ext cx="2592404" cy="0"/>
          </a:xfrm>
          <a:prstGeom prst="line">
            <a:avLst/>
          </a:prstGeom>
          <a:ln w="19050">
            <a:solidFill>
              <a:schemeClr val="tx1">
                <a:lumMod val="65000"/>
                <a:lumOff val="35000"/>
              </a:schemeClr>
            </a:solidFill>
            <a:prstDash val="sysDot"/>
            <a:headEnd type="oval"/>
            <a:tailEnd type="none"/>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flipH="1">
            <a:off x="4936122" y="3795872"/>
            <a:ext cx="2362005" cy="0"/>
          </a:xfrm>
          <a:prstGeom prst="line">
            <a:avLst/>
          </a:prstGeom>
          <a:ln w="19050">
            <a:solidFill>
              <a:schemeClr val="tx1">
                <a:lumMod val="65000"/>
                <a:lumOff val="35000"/>
              </a:schemeClr>
            </a:solidFill>
            <a:prstDash val="sysDot"/>
            <a:headEnd type="oval"/>
            <a:tailEnd type="none"/>
          </a:ln>
        </p:spPr>
        <p:style>
          <a:lnRef idx="1">
            <a:schemeClr val="accent1"/>
          </a:lnRef>
          <a:fillRef idx="0">
            <a:schemeClr val="accent1"/>
          </a:fillRef>
          <a:effectRef idx="0">
            <a:schemeClr val="accent1"/>
          </a:effectRef>
          <a:fontRef idx="minor">
            <a:schemeClr val="tx1"/>
          </a:fontRef>
        </p:style>
      </p:cxnSp>
      <p:grpSp>
        <p:nvGrpSpPr>
          <p:cNvPr id="5" name="Group 87"/>
          <p:cNvGrpSpPr/>
          <p:nvPr/>
        </p:nvGrpSpPr>
        <p:grpSpPr>
          <a:xfrm rot="5400000">
            <a:off x="642173" y="1652586"/>
            <a:ext cx="4284539" cy="4283978"/>
            <a:chOff x="2965298" y="2181091"/>
            <a:chExt cx="3213404" cy="3213402"/>
          </a:xfrm>
          <a:solidFill>
            <a:schemeClr val="tx1">
              <a:lumMod val="50000"/>
              <a:lumOff val="50000"/>
            </a:schemeClr>
          </a:solidFill>
        </p:grpSpPr>
        <p:sp>
          <p:nvSpPr>
            <p:cNvPr id="62" name="Block Arc 61"/>
            <p:cNvSpPr/>
            <p:nvPr/>
          </p:nvSpPr>
          <p:spPr>
            <a:xfrm>
              <a:off x="2965298" y="2181091"/>
              <a:ext cx="3213404" cy="3213402"/>
            </a:xfrm>
            <a:prstGeom prst="blockArc">
              <a:avLst>
                <a:gd name="adj1" fmla="val 10800000"/>
                <a:gd name="adj2" fmla="val 16200004"/>
                <a:gd name="adj3" fmla="val 2113"/>
              </a:avLst>
            </a:prstGeom>
            <a:grp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p/>
          </p:txBody>
        </p:sp>
        <p:sp>
          <p:nvSpPr>
            <p:cNvPr id="66" name="Block Arc 65"/>
            <p:cNvSpPr/>
            <p:nvPr/>
          </p:nvSpPr>
          <p:spPr>
            <a:xfrm>
              <a:off x="2965298" y="2181091"/>
              <a:ext cx="3213404" cy="3213402"/>
            </a:xfrm>
            <a:prstGeom prst="blockArc">
              <a:avLst>
                <a:gd name="adj1" fmla="val 16200000"/>
                <a:gd name="adj2" fmla="val 21589317"/>
                <a:gd name="adj3" fmla="val 2281"/>
              </a:avLst>
            </a:prstGeom>
            <a:grp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p/>
          </p:txBody>
        </p:sp>
      </p:grpSp>
      <p:grpSp>
        <p:nvGrpSpPr>
          <p:cNvPr id="141" name="Group 140"/>
          <p:cNvGrpSpPr/>
          <p:nvPr/>
        </p:nvGrpSpPr>
        <p:grpSpPr>
          <a:xfrm>
            <a:off x="1644471" y="2506297"/>
            <a:ext cx="2576211" cy="2576552"/>
            <a:chOff x="964883" y="1937330"/>
            <a:chExt cx="1932410" cy="1932414"/>
          </a:xfrm>
        </p:grpSpPr>
        <p:sp>
          <p:nvSpPr>
            <p:cNvPr id="89" name="Chord 88"/>
            <p:cNvSpPr/>
            <p:nvPr/>
          </p:nvSpPr>
          <p:spPr>
            <a:xfrm rot="5400000">
              <a:off x="964881" y="1937332"/>
              <a:ext cx="1932414" cy="1932410"/>
            </a:xfrm>
            <a:prstGeom prst="chord">
              <a:avLst>
                <a:gd name="adj1" fmla="val 507123"/>
                <a:gd name="adj2" fmla="val 21551980"/>
              </a:avLst>
            </a:prstGeom>
            <a:solidFill>
              <a:schemeClr val="accent3"/>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26270" tIns="226270" rIns="226270" bIns="226270" numCol="1" spcCol="1270" anchor="b" anchorCtr="0">
              <a:noAutofit/>
            </a:bodyPr>
            <a:lstStyle/>
            <a:p>
              <a:pPr algn="ctr" defTabSz="1718310">
                <a:lnSpc>
                  <a:spcPct val="90000"/>
                </a:lnSpc>
                <a:spcBef>
                  <a:spcPct val="0"/>
                </a:spcBef>
                <a:spcAft>
                  <a:spcPct val="35000"/>
                </a:spcAft>
              </a:pPr>
              <a:endParaRPr lang="en-US" sz="7200" dirty="0">
                <a:latin typeface="+mn-ea"/>
              </a:endParaRPr>
            </a:p>
          </p:txBody>
        </p:sp>
        <p:sp>
          <p:nvSpPr>
            <p:cNvPr id="33" name="Rectangle 32"/>
            <p:cNvSpPr/>
            <p:nvPr/>
          </p:nvSpPr>
          <p:spPr>
            <a:xfrm>
              <a:off x="1556627" y="2198272"/>
              <a:ext cx="138566" cy="750206"/>
            </a:xfrm>
            <a:prstGeom prst="rect">
              <a:avLst/>
            </a:prstGeom>
          </p:spPr>
          <p:txBody>
            <a:bodyPr wrap="none">
              <a:spAutoFit/>
            </a:bodyPr>
            <a:lstStyle/>
            <a:p>
              <a:endParaRPr lang="en-US" sz="5900" dirty="0">
                <a:solidFill>
                  <a:schemeClr val="bg1"/>
                </a:solidFill>
                <a:latin typeface="+mn-ea"/>
              </a:endParaRPr>
            </a:p>
          </p:txBody>
        </p:sp>
        <p:sp>
          <p:nvSpPr>
            <p:cNvPr id="36" name="Text Placeholder 3"/>
            <p:cNvSpPr txBox="1"/>
            <p:nvPr/>
          </p:nvSpPr>
          <p:spPr>
            <a:xfrm>
              <a:off x="1319687" y="2997394"/>
              <a:ext cx="1222802" cy="415498"/>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ts val="265"/>
                </a:spcBef>
                <a:defRPr/>
              </a:pPr>
              <a:r>
                <a:rPr sz="1000">
                  <a:solidFill/>
                  <a:latin typeface="+mn-ea"/>
                </a:rPr>
                <a:t>此处添加详细文本描述，建议与XX内容相关并符合整体语言风格</a:t>
              </a:r>
              <a:endParaRPr lang="zh-CN" altLang="en-US" sz="1200" dirty="0">
                <a:solidFill>
                  <a:schemeClr val="bg1"/>
                </a:solidFill>
                <a:latin typeface="+mn-ea"/>
              </a:endParaRPr>
            </a:p>
          </p:txBody>
        </p:sp>
      </p:grpSp>
      <p:grpSp>
        <p:nvGrpSpPr>
          <p:cNvPr id="59" name="Group 58"/>
          <p:cNvGrpSpPr/>
          <p:nvPr/>
        </p:nvGrpSpPr>
        <p:grpSpPr>
          <a:xfrm>
            <a:off x="7634729" y="1278339"/>
            <a:ext cx="2786303" cy="709882"/>
            <a:chOff x="424603" y="672020"/>
            <a:chExt cx="2089999" cy="532411"/>
          </a:xfrm>
        </p:grpSpPr>
        <p:sp>
          <p:nvSpPr>
            <p:cNvPr id="60" name="TextBox 59"/>
            <p:cNvSpPr txBox="1"/>
            <p:nvPr/>
          </p:nvSpPr>
          <p:spPr>
            <a:xfrm>
              <a:off x="972096" y="672020"/>
              <a:ext cx="1542506" cy="230833"/>
            </a:xfrm>
            <a:prstGeom prst="rect">
              <a:avLst/>
            </a:prstGeom>
            <a:noFill/>
          </p:spPr>
          <p:txBody>
            <a:bodyPr wrap="square" lIns="0" tIns="0" rIns="0" bIns="0" rtlCol="0" anchor="t">
              <a:spAutoFit/>
            </a:bodyPr>
            <a:lstStyle/>
            <a:p>
              <a:r>
                <a:rPr sz="1800">
                  <a:solidFill/>
                  <a:latin typeface="+mn-ea"/>
                </a:rPr>
                <a:t>添加XX内容</a:t>
              </a:r>
              <a:endParaRPr lang="en-US" altLang="zh-CN" sz="2000" dirty="0">
                <a:solidFill>
                  <a:schemeClr val="tx1">
                    <a:lumMod val="65000"/>
                    <a:lumOff val="35000"/>
                  </a:schemeClr>
                </a:solidFill>
                <a:latin typeface="+mn-ea"/>
              </a:endParaRPr>
            </a:p>
          </p:txBody>
        </p:sp>
        <p:sp>
          <p:nvSpPr>
            <p:cNvPr id="61" name="TextBox 60"/>
            <p:cNvSpPr txBox="1"/>
            <p:nvPr/>
          </p:nvSpPr>
          <p:spPr>
            <a:xfrm>
              <a:off x="972095" y="927432"/>
              <a:ext cx="1542507" cy="276999"/>
            </a:xfrm>
            <a:prstGeom prst="rect">
              <a:avLst/>
            </a:prstGeom>
            <a:noFill/>
          </p:spPr>
          <p:txBody>
            <a:bodyPr wrap="square" lIns="0" tIns="0" rIns="0" bIns="0" rtlCol="0" anchor="t">
              <a:spAutoFit/>
            </a:bodyPr>
            <a:lstStyle/>
            <a:p>
              <a:pPr defTabSz="1218565">
                <a:spcBef>
                  <a:spcPct val="20000"/>
                </a:spcBef>
                <a:defRPr/>
              </a:pPr>
              <a:r>
                <a:rPr sz="1000">
                  <a:solidFill/>
                  <a:latin typeface="+mn-ea"/>
                </a:rPr>
                <a:t>单击此处添加副XX内容或详细文本描述</a:t>
              </a:r>
              <a:endParaRPr lang="en-US" sz="1200" dirty="0">
                <a:solidFill>
                  <a:schemeClr val="tx1">
                    <a:lumMod val="65000"/>
                    <a:lumOff val="35000"/>
                  </a:schemeClr>
                </a:solidFill>
                <a:latin typeface="+mn-ea"/>
              </a:endParaRPr>
            </a:p>
          </p:txBody>
        </p:sp>
        <p:sp>
          <p:nvSpPr>
            <p:cNvPr id="63" name="Oval 62"/>
            <p:cNvSpPr>
              <a:spLocks noChangeAspect="1"/>
            </p:cNvSpPr>
            <p:nvPr/>
          </p:nvSpPr>
          <p:spPr>
            <a:xfrm>
              <a:off x="424603" y="729170"/>
              <a:ext cx="469021" cy="455593"/>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latin typeface="+mn-ea"/>
              </a:endParaRPr>
            </a:p>
          </p:txBody>
        </p:sp>
      </p:grpSp>
      <p:grpSp>
        <p:nvGrpSpPr>
          <p:cNvPr id="64" name="Group 63"/>
          <p:cNvGrpSpPr/>
          <p:nvPr/>
        </p:nvGrpSpPr>
        <p:grpSpPr>
          <a:xfrm>
            <a:off x="7634729" y="2310971"/>
            <a:ext cx="2786303" cy="709882"/>
            <a:chOff x="424603" y="672020"/>
            <a:chExt cx="2089999" cy="532411"/>
          </a:xfrm>
        </p:grpSpPr>
        <p:sp>
          <p:nvSpPr>
            <p:cNvPr id="65" name="TextBox 64"/>
            <p:cNvSpPr txBox="1"/>
            <p:nvPr/>
          </p:nvSpPr>
          <p:spPr>
            <a:xfrm>
              <a:off x="972096" y="672020"/>
              <a:ext cx="1542506" cy="230833"/>
            </a:xfrm>
            <a:prstGeom prst="rect">
              <a:avLst/>
            </a:prstGeom>
            <a:noFill/>
          </p:spPr>
          <p:txBody>
            <a:bodyPr wrap="square" lIns="0" tIns="0" rIns="0" bIns="0" rtlCol="0" anchor="t">
              <a:spAutoFit/>
            </a:bodyPr>
            <a:lstStyle/>
            <a:p>
              <a:r>
                <a:rPr sz="1800">
                  <a:solidFill/>
                  <a:latin typeface="+mn-ea"/>
                </a:rPr>
                <a:t>添加XX内容</a:t>
              </a:r>
              <a:endParaRPr lang="en-US" altLang="zh-CN" sz="2000" dirty="0">
                <a:solidFill>
                  <a:schemeClr val="tx1">
                    <a:lumMod val="65000"/>
                    <a:lumOff val="35000"/>
                  </a:schemeClr>
                </a:solidFill>
                <a:latin typeface="+mn-ea"/>
              </a:endParaRPr>
            </a:p>
          </p:txBody>
        </p:sp>
        <p:sp>
          <p:nvSpPr>
            <p:cNvPr id="67" name="TextBox 66"/>
            <p:cNvSpPr txBox="1"/>
            <p:nvPr/>
          </p:nvSpPr>
          <p:spPr>
            <a:xfrm>
              <a:off x="972095" y="927432"/>
              <a:ext cx="1542507" cy="276999"/>
            </a:xfrm>
            <a:prstGeom prst="rect">
              <a:avLst/>
            </a:prstGeom>
            <a:noFill/>
          </p:spPr>
          <p:txBody>
            <a:bodyPr wrap="square" lIns="0" tIns="0" rIns="0" bIns="0" rtlCol="0" anchor="t">
              <a:spAutoFit/>
            </a:bodyPr>
            <a:lstStyle/>
            <a:p>
              <a:pPr defTabSz="1218565">
                <a:spcBef>
                  <a:spcPct val="20000"/>
                </a:spcBef>
                <a:defRPr/>
              </a:pPr>
              <a:r>
                <a:rPr sz="1000">
                  <a:solidFill/>
                  <a:latin typeface="+mn-ea"/>
                </a:rPr>
                <a:t>单击此处添加副XX内容或详细文本描述</a:t>
              </a:r>
              <a:endParaRPr lang="en-US" sz="1200" dirty="0">
                <a:solidFill>
                  <a:schemeClr val="tx1">
                    <a:lumMod val="65000"/>
                    <a:lumOff val="35000"/>
                  </a:schemeClr>
                </a:solidFill>
                <a:latin typeface="+mn-ea"/>
              </a:endParaRPr>
            </a:p>
          </p:txBody>
        </p:sp>
        <p:sp>
          <p:nvSpPr>
            <p:cNvPr id="68" name="Oval 67"/>
            <p:cNvSpPr>
              <a:spLocks noChangeAspect="1"/>
            </p:cNvSpPr>
            <p:nvPr/>
          </p:nvSpPr>
          <p:spPr>
            <a:xfrm>
              <a:off x="424603" y="729170"/>
              <a:ext cx="469021" cy="45559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latin typeface="+mn-ea"/>
              </a:endParaRPr>
            </a:p>
          </p:txBody>
        </p:sp>
      </p:grpSp>
      <p:grpSp>
        <p:nvGrpSpPr>
          <p:cNvPr id="69" name="Group 68"/>
          <p:cNvGrpSpPr/>
          <p:nvPr/>
        </p:nvGrpSpPr>
        <p:grpSpPr>
          <a:xfrm>
            <a:off x="7634729" y="3343603"/>
            <a:ext cx="2786303" cy="709882"/>
            <a:chOff x="424603" y="672020"/>
            <a:chExt cx="2089999" cy="532411"/>
          </a:xfrm>
        </p:grpSpPr>
        <p:sp>
          <p:nvSpPr>
            <p:cNvPr id="70" name="TextBox 69"/>
            <p:cNvSpPr txBox="1"/>
            <p:nvPr/>
          </p:nvSpPr>
          <p:spPr>
            <a:xfrm>
              <a:off x="972096" y="672020"/>
              <a:ext cx="1542506" cy="230833"/>
            </a:xfrm>
            <a:prstGeom prst="rect">
              <a:avLst/>
            </a:prstGeom>
            <a:noFill/>
          </p:spPr>
          <p:txBody>
            <a:bodyPr wrap="square" lIns="0" tIns="0" rIns="0" bIns="0" rtlCol="0" anchor="t">
              <a:spAutoFit/>
            </a:bodyPr>
            <a:lstStyle/>
            <a:p>
              <a:r>
                <a:rPr sz="1800">
                  <a:solidFill/>
                  <a:latin typeface="+mn-ea"/>
                </a:rPr>
                <a:t>添加XX内容</a:t>
              </a:r>
              <a:endParaRPr lang="en-US" altLang="zh-CN" sz="2000" dirty="0">
                <a:solidFill>
                  <a:schemeClr val="tx1">
                    <a:lumMod val="65000"/>
                    <a:lumOff val="35000"/>
                  </a:schemeClr>
                </a:solidFill>
                <a:latin typeface="+mn-ea"/>
              </a:endParaRPr>
            </a:p>
          </p:txBody>
        </p:sp>
        <p:sp>
          <p:nvSpPr>
            <p:cNvPr id="71" name="TextBox 70"/>
            <p:cNvSpPr txBox="1"/>
            <p:nvPr/>
          </p:nvSpPr>
          <p:spPr>
            <a:xfrm>
              <a:off x="972095" y="927432"/>
              <a:ext cx="1542507" cy="276999"/>
            </a:xfrm>
            <a:prstGeom prst="rect">
              <a:avLst/>
            </a:prstGeom>
            <a:noFill/>
          </p:spPr>
          <p:txBody>
            <a:bodyPr wrap="square" lIns="0" tIns="0" rIns="0" bIns="0" rtlCol="0" anchor="t">
              <a:spAutoFit/>
            </a:bodyPr>
            <a:lstStyle/>
            <a:p>
              <a:pPr defTabSz="1218565">
                <a:spcBef>
                  <a:spcPct val="20000"/>
                </a:spcBef>
                <a:defRPr/>
              </a:pPr>
              <a:r>
                <a:rPr sz="1000">
                  <a:solidFill/>
                  <a:latin typeface="+mn-ea"/>
                </a:rPr>
                <a:t>单击此处添加副XX内容或详细文本描述</a:t>
              </a:r>
              <a:endParaRPr lang="en-US" sz="1200" dirty="0">
                <a:solidFill>
                  <a:schemeClr val="tx1">
                    <a:lumMod val="65000"/>
                    <a:lumOff val="35000"/>
                  </a:schemeClr>
                </a:solidFill>
                <a:latin typeface="+mn-ea"/>
              </a:endParaRPr>
            </a:p>
          </p:txBody>
        </p:sp>
        <p:sp>
          <p:nvSpPr>
            <p:cNvPr id="73" name="Oval 72"/>
            <p:cNvSpPr>
              <a:spLocks noChangeAspect="1"/>
            </p:cNvSpPr>
            <p:nvPr/>
          </p:nvSpPr>
          <p:spPr>
            <a:xfrm>
              <a:off x="424603" y="729170"/>
              <a:ext cx="469021" cy="45559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latin typeface="+mn-ea"/>
              </a:endParaRPr>
            </a:p>
          </p:txBody>
        </p:sp>
      </p:grpSp>
      <p:grpSp>
        <p:nvGrpSpPr>
          <p:cNvPr id="75" name="Group 74"/>
          <p:cNvGrpSpPr/>
          <p:nvPr/>
        </p:nvGrpSpPr>
        <p:grpSpPr>
          <a:xfrm>
            <a:off x="7634729" y="4376235"/>
            <a:ext cx="2786303" cy="709882"/>
            <a:chOff x="424603" y="672020"/>
            <a:chExt cx="2089999" cy="532411"/>
          </a:xfrm>
        </p:grpSpPr>
        <p:sp>
          <p:nvSpPr>
            <p:cNvPr id="76" name="TextBox 75"/>
            <p:cNvSpPr txBox="1"/>
            <p:nvPr/>
          </p:nvSpPr>
          <p:spPr>
            <a:xfrm>
              <a:off x="972096" y="672020"/>
              <a:ext cx="1542506" cy="230833"/>
            </a:xfrm>
            <a:prstGeom prst="rect">
              <a:avLst/>
            </a:prstGeom>
            <a:noFill/>
          </p:spPr>
          <p:txBody>
            <a:bodyPr wrap="square" lIns="0" tIns="0" rIns="0" bIns="0" rtlCol="0" anchor="t">
              <a:spAutoFit/>
            </a:bodyPr>
            <a:lstStyle/>
            <a:p>
              <a:r>
                <a:rPr sz="1800">
                  <a:solidFill/>
                  <a:latin typeface="+mn-ea"/>
                </a:rPr>
                <a:t>添加XX内容</a:t>
              </a:r>
              <a:endParaRPr lang="en-US" altLang="zh-CN" sz="2000" dirty="0">
                <a:solidFill>
                  <a:schemeClr val="tx1">
                    <a:lumMod val="65000"/>
                    <a:lumOff val="35000"/>
                  </a:schemeClr>
                </a:solidFill>
                <a:latin typeface="+mn-ea"/>
              </a:endParaRPr>
            </a:p>
          </p:txBody>
        </p:sp>
        <p:sp>
          <p:nvSpPr>
            <p:cNvPr id="77" name="TextBox 76"/>
            <p:cNvSpPr txBox="1"/>
            <p:nvPr/>
          </p:nvSpPr>
          <p:spPr>
            <a:xfrm>
              <a:off x="972095" y="927432"/>
              <a:ext cx="1542507" cy="276999"/>
            </a:xfrm>
            <a:prstGeom prst="rect">
              <a:avLst/>
            </a:prstGeom>
            <a:noFill/>
          </p:spPr>
          <p:txBody>
            <a:bodyPr wrap="square" lIns="0" tIns="0" rIns="0" bIns="0" rtlCol="0" anchor="t">
              <a:spAutoFit/>
            </a:bodyPr>
            <a:lstStyle/>
            <a:p>
              <a:pPr defTabSz="1218565">
                <a:spcBef>
                  <a:spcPct val="20000"/>
                </a:spcBef>
                <a:defRPr/>
              </a:pPr>
              <a:r>
                <a:rPr sz="1000">
                  <a:solidFill/>
                  <a:latin typeface="+mn-ea"/>
                </a:rPr>
                <a:t>单击此处添加副XX内容或详细文本描述</a:t>
              </a:r>
              <a:endParaRPr lang="en-US" sz="1200" dirty="0">
                <a:solidFill>
                  <a:schemeClr val="tx1">
                    <a:lumMod val="65000"/>
                    <a:lumOff val="35000"/>
                  </a:schemeClr>
                </a:solidFill>
                <a:latin typeface="+mn-ea"/>
              </a:endParaRPr>
            </a:p>
          </p:txBody>
        </p:sp>
        <p:sp>
          <p:nvSpPr>
            <p:cNvPr id="78" name="Oval 77"/>
            <p:cNvSpPr>
              <a:spLocks noChangeAspect="1"/>
            </p:cNvSpPr>
            <p:nvPr/>
          </p:nvSpPr>
          <p:spPr>
            <a:xfrm>
              <a:off x="424603" y="729170"/>
              <a:ext cx="469021" cy="45559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latin typeface="+mn-ea"/>
              </a:endParaRPr>
            </a:p>
          </p:txBody>
        </p:sp>
      </p:grpSp>
      <p:grpSp>
        <p:nvGrpSpPr>
          <p:cNvPr id="92" name="Group 91"/>
          <p:cNvGrpSpPr/>
          <p:nvPr/>
        </p:nvGrpSpPr>
        <p:grpSpPr>
          <a:xfrm>
            <a:off x="7634729" y="5408869"/>
            <a:ext cx="2786303" cy="709882"/>
            <a:chOff x="424603" y="672020"/>
            <a:chExt cx="2089999" cy="532411"/>
          </a:xfrm>
        </p:grpSpPr>
        <p:sp>
          <p:nvSpPr>
            <p:cNvPr id="95" name="TextBox 94"/>
            <p:cNvSpPr txBox="1"/>
            <p:nvPr/>
          </p:nvSpPr>
          <p:spPr>
            <a:xfrm>
              <a:off x="972096" y="672020"/>
              <a:ext cx="1542506" cy="230833"/>
            </a:xfrm>
            <a:prstGeom prst="rect">
              <a:avLst/>
            </a:prstGeom>
            <a:noFill/>
          </p:spPr>
          <p:txBody>
            <a:bodyPr wrap="square" lIns="0" tIns="0" rIns="0" bIns="0" rtlCol="0" anchor="t">
              <a:spAutoFit/>
            </a:bodyPr>
            <a:lstStyle/>
            <a:p>
              <a:r>
                <a:rPr sz="1800">
                  <a:solidFill/>
                  <a:latin typeface="+mn-ea"/>
                </a:rPr>
                <a:t>添加XX内容</a:t>
              </a:r>
              <a:endParaRPr lang="en-US" altLang="zh-CN" sz="2000" dirty="0">
                <a:solidFill>
                  <a:schemeClr val="tx1">
                    <a:lumMod val="65000"/>
                    <a:lumOff val="35000"/>
                  </a:schemeClr>
                </a:solidFill>
                <a:latin typeface="+mn-ea"/>
              </a:endParaRPr>
            </a:p>
          </p:txBody>
        </p:sp>
        <p:sp>
          <p:nvSpPr>
            <p:cNvPr id="96" name="TextBox 95"/>
            <p:cNvSpPr txBox="1"/>
            <p:nvPr/>
          </p:nvSpPr>
          <p:spPr>
            <a:xfrm>
              <a:off x="972095" y="927432"/>
              <a:ext cx="1542507" cy="276999"/>
            </a:xfrm>
            <a:prstGeom prst="rect">
              <a:avLst/>
            </a:prstGeom>
            <a:noFill/>
          </p:spPr>
          <p:txBody>
            <a:bodyPr wrap="square" lIns="0" tIns="0" rIns="0" bIns="0" rtlCol="0" anchor="t">
              <a:spAutoFit/>
            </a:bodyPr>
            <a:lstStyle/>
            <a:p>
              <a:pPr defTabSz="1218565">
                <a:spcBef>
                  <a:spcPct val="20000"/>
                </a:spcBef>
                <a:defRPr/>
              </a:pPr>
              <a:r>
                <a:rPr sz="1000">
                  <a:solidFill/>
                  <a:latin typeface="+mn-ea"/>
                </a:rPr>
                <a:t>单击此处添加副XX内容或详细文本描述</a:t>
              </a:r>
              <a:endParaRPr lang="en-US" sz="1200" dirty="0">
                <a:solidFill>
                  <a:schemeClr val="tx1">
                    <a:lumMod val="65000"/>
                    <a:lumOff val="35000"/>
                  </a:schemeClr>
                </a:solidFill>
                <a:latin typeface="+mn-ea"/>
              </a:endParaRPr>
            </a:p>
          </p:txBody>
        </p:sp>
        <p:sp>
          <p:nvSpPr>
            <p:cNvPr id="97" name="Oval 96"/>
            <p:cNvSpPr>
              <a:spLocks noChangeAspect="1"/>
            </p:cNvSpPr>
            <p:nvPr/>
          </p:nvSpPr>
          <p:spPr>
            <a:xfrm>
              <a:off x="424603" y="729170"/>
              <a:ext cx="469021" cy="45559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latin typeface="+mn-ea"/>
              </a:endParaRPr>
            </a:p>
          </p:txBody>
        </p:sp>
      </p:grpSp>
      <p:cxnSp>
        <p:nvCxnSpPr>
          <p:cNvPr id="138" name="Straight Connector 137"/>
          <p:cNvCxnSpPr/>
          <p:nvPr/>
        </p:nvCxnSpPr>
        <p:spPr>
          <a:xfrm flipH="1">
            <a:off x="3698049" y="1652304"/>
            <a:ext cx="3600078" cy="0"/>
          </a:xfrm>
          <a:prstGeom prst="line">
            <a:avLst/>
          </a:prstGeom>
          <a:ln w="19050">
            <a:solidFill>
              <a:schemeClr val="tx1">
                <a:lumMod val="65000"/>
                <a:lumOff val="35000"/>
              </a:schemeClr>
            </a:solidFill>
            <a:prstDash val="sysDot"/>
            <a:headEnd type="oval"/>
            <a:tailEnd type="none"/>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a:xfrm flipH="1">
            <a:off x="3698049" y="5835244"/>
            <a:ext cx="3600078" cy="0"/>
          </a:xfrm>
          <a:prstGeom prst="line">
            <a:avLst/>
          </a:prstGeom>
          <a:ln w="19050">
            <a:solidFill>
              <a:schemeClr val="tx1">
                <a:lumMod val="65000"/>
                <a:lumOff val="35000"/>
              </a:schemeClr>
            </a:solidFill>
            <a:prstDash val="sysDot"/>
            <a:headEnd type="oval"/>
            <a:tailEnd type="none"/>
          </a:ln>
        </p:spPr>
        <p:style>
          <a:lnRef idx="1">
            <a:schemeClr val="accent1"/>
          </a:lnRef>
          <a:fillRef idx="0">
            <a:schemeClr val="accent1"/>
          </a:fillRef>
          <a:effectRef idx="0">
            <a:schemeClr val="accent1"/>
          </a:effectRef>
          <a:fontRef idx="minor">
            <a:schemeClr val="tx1"/>
          </a:fontRef>
        </p:style>
      </p:cxnSp>
      <p:sp>
        <p:nvSpPr>
          <p:cNvPr id="83" name="Oval 82"/>
          <p:cNvSpPr>
            <a:spLocks noChangeAspect="1"/>
          </p:cNvSpPr>
          <p:nvPr/>
        </p:nvSpPr>
        <p:spPr>
          <a:xfrm>
            <a:off x="4559220" y="3477647"/>
            <a:ext cx="633771" cy="633853"/>
          </a:xfrm>
          <a:prstGeom prst="ellipse">
            <a:avLst/>
          </a:prstGeom>
          <a:solidFill>
            <a:schemeClr val="accent1"/>
          </a:solidFill>
          <a:ln w="57150"/>
          <a:effectLst>
            <a:outerShdw blurRad="50800" dist="38100" algn="l"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693" anchor="ctr" anchorCtr="0">
            <a:noAutofit/>
          </a:bodyPr>
          <a:lstStyle/>
          <a:p>
            <a:pPr algn="ctr" defTabSz="1184910">
              <a:lnSpc>
                <a:spcPct val="90000"/>
              </a:lnSpc>
              <a:spcBef>
                <a:spcPct val="0"/>
              </a:spcBef>
              <a:spcAft>
                <a:spcPct val="35000"/>
              </a:spcAft>
            </a:pPr>
            <a:r>
              <a:rPr lang="en-US" sz="1700" dirty="0">
                <a:solidFill/>
                <a:latin typeface="+mn-ea"/>
              </a:rPr>
              <a:t>03</a:t>
            </a:r>
            <a:endParaRPr lang="en-US" sz="1900" dirty="0">
              <a:latin typeface="+mn-ea"/>
            </a:endParaRPr>
          </a:p>
        </p:txBody>
      </p:sp>
      <p:sp>
        <p:nvSpPr>
          <p:cNvPr id="84" name="Oval 83"/>
          <p:cNvSpPr>
            <a:spLocks noChangeAspect="1"/>
          </p:cNvSpPr>
          <p:nvPr/>
        </p:nvSpPr>
        <p:spPr>
          <a:xfrm>
            <a:off x="4178541" y="4530099"/>
            <a:ext cx="633771" cy="633853"/>
          </a:xfrm>
          <a:prstGeom prst="ellipse">
            <a:avLst/>
          </a:prstGeom>
          <a:solidFill>
            <a:schemeClr val="accent3"/>
          </a:solidFill>
          <a:ln w="57150"/>
          <a:effectLst>
            <a:outerShdw blurRad="50800" dist="38100" algn="l"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693" anchor="ctr" anchorCtr="0">
            <a:noAutofit/>
          </a:bodyPr>
          <a:lstStyle/>
          <a:p>
            <a:pPr algn="ctr" defTabSz="1184910">
              <a:lnSpc>
                <a:spcPct val="90000"/>
              </a:lnSpc>
              <a:spcBef>
                <a:spcPct val="0"/>
              </a:spcBef>
              <a:spcAft>
                <a:spcPct val="35000"/>
              </a:spcAft>
            </a:pPr>
            <a:r>
              <a:rPr lang="en-US" sz="1700" dirty="0">
                <a:solidFill/>
                <a:latin typeface="+mn-ea"/>
              </a:rPr>
              <a:t>04</a:t>
            </a:r>
            <a:endParaRPr lang="en-US" sz="1900" dirty="0">
              <a:latin typeface="+mn-ea"/>
            </a:endParaRPr>
          </a:p>
        </p:txBody>
      </p:sp>
      <p:sp>
        <p:nvSpPr>
          <p:cNvPr id="85" name="Oval 84"/>
          <p:cNvSpPr>
            <a:spLocks noChangeAspect="1"/>
          </p:cNvSpPr>
          <p:nvPr/>
        </p:nvSpPr>
        <p:spPr>
          <a:xfrm>
            <a:off x="2998875" y="5501384"/>
            <a:ext cx="633771" cy="633853"/>
          </a:xfrm>
          <a:prstGeom prst="ellipse">
            <a:avLst/>
          </a:prstGeom>
          <a:solidFill>
            <a:schemeClr val="accent2"/>
          </a:solidFill>
          <a:ln w="57150"/>
          <a:effectLst>
            <a:outerShdw blurRad="50800" dist="38100" algn="l"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693" anchor="ctr" anchorCtr="0">
            <a:noAutofit/>
          </a:bodyPr>
          <a:lstStyle/>
          <a:p>
            <a:pPr algn="ctr" defTabSz="1184910">
              <a:lnSpc>
                <a:spcPct val="90000"/>
              </a:lnSpc>
              <a:spcBef>
                <a:spcPct val="0"/>
              </a:spcBef>
              <a:spcAft>
                <a:spcPct val="35000"/>
              </a:spcAft>
            </a:pPr>
            <a:r>
              <a:rPr lang="en-US" sz="1700" dirty="0">
                <a:solidFill/>
                <a:latin typeface="+mn-ea"/>
              </a:rPr>
              <a:t>05</a:t>
            </a:r>
            <a:endParaRPr lang="en-US" sz="1900" dirty="0">
              <a:latin typeface="+mn-ea"/>
            </a:endParaRPr>
          </a:p>
        </p:txBody>
      </p:sp>
      <p:sp>
        <p:nvSpPr>
          <p:cNvPr id="86" name="Oval 85"/>
          <p:cNvSpPr>
            <a:spLocks noChangeAspect="1"/>
          </p:cNvSpPr>
          <p:nvPr/>
        </p:nvSpPr>
        <p:spPr>
          <a:xfrm>
            <a:off x="2998875" y="1395366"/>
            <a:ext cx="633771" cy="633853"/>
          </a:xfrm>
          <a:prstGeom prst="ellipse">
            <a:avLst/>
          </a:prstGeom>
          <a:solidFill>
            <a:schemeClr val="tx2">
              <a:lumMod val="75000"/>
            </a:schemeClr>
          </a:solidFill>
          <a:ln w="57150"/>
          <a:effectLst>
            <a:outerShdw blurRad="50800" dist="38100" algn="l"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693" anchor="ctr" anchorCtr="0">
            <a:noAutofit/>
          </a:bodyPr>
          <a:lstStyle/>
          <a:p>
            <a:pPr algn="ctr" defTabSz="1184910">
              <a:lnSpc>
                <a:spcPct val="90000"/>
              </a:lnSpc>
              <a:spcBef>
                <a:spcPct val="0"/>
              </a:spcBef>
              <a:spcAft>
                <a:spcPct val="35000"/>
              </a:spcAft>
            </a:pPr>
            <a:r>
              <a:rPr lang="en-US" sz="1400" dirty="0">
                <a:solidFill/>
                <a:latin typeface="+mn-ea"/>
              </a:rPr>
              <a:t>01</a:t>
            </a:r>
            <a:endParaRPr lang="en-US" sz="1600" dirty="0">
              <a:latin typeface="+mn-ea"/>
            </a:endParaRPr>
          </a:p>
        </p:txBody>
      </p:sp>
      <p:sp>
        <p:nvSpPr>
          <p:cNvPr id="87" name="Oval 86"/>
          <p:cNvSpPr>
            <a:spLocks noChangeAspect="1"/>
          </p:cNvSpPr>
          <p:nvPr/>
        </p:nvSpPr>
        <p:spPr>
          <a:xfrm>
            <a:off x="4175223" y="2413304"/>
            <a:ext cx="633771" cy="633853"/>
          </a:xfrm>
          <a:prstGeom prst="ellipse">
            <a:avLst/>
          </a:prstGeom>
          <a:solidFill>
            <a:schemeClr val="accent4"/>
          </a:solidFill>
          <a:ln w="57150"/>
          <a:effectLst>
            <a:outerShdw blurRad="50800" dist="38100" algn="l"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693" anchor="ctr" anchorCtr="0">
            <a:noAutofit/>
          </a:bodyPr>
          <a:lstStyle/>
          <a:p>
            <a:pPr algn="ctr" defTabSz="1184910">
              <a:lnSpc>
                <a:spcPct val="90000"/>
              </a:lnSpc>
              <a:spcBef>
                <a:spcPct val="0"/>
              </a:spcBef>
              <a:spcAft>
                <a:spcPct val="35000"/>
              </a:spcAft>
            </a:pPr>
            <a:r>
              <a:rPr lang="en-US" sz="1700" dirty="0">
                <a:solidFill/>
                <a:latin typeface="+mn-ea"/>
              </a:rPr>
              <a:t>02</a:t>
            </a:r>
            <a:endParaRPr lang="en-US" sz="1900" dirty="0">
              <a:latin typeface="+mn-ea"/>
            </a:endParaRPr>
          </a:p>
        </p:txBody>
      </p:sp>
      <p:sp>
        <p:nvSpPr>
          <p:cNvPr id="44" name="Freeform 47"/>
          <p:cNvSpPr>
            <a:spLocks noEditPoints="1"/>
          </p:cNvSpPr>
          <p:nvPr/>
        </p:nvSpPr>
        <p:spPr bwMode="auto">
          <a:xfrm>
            <a:off x="2356177" y="2845631"/>
            <a:ext cx="1196354" cy="1072344"/>
          </a:xfrm>
          <a:custGeom>
            <a:avLst/>
            <a:gdLst>
              <a:gd name="T0" fmla="*/ 63 w 940"/>
              <a:gd name="T1" fmla="*/ 612 h 841"/>
              <a:gd name="T2" fmla="*/ 398 w 940"/>
              <a:gd name="T3" fmla="*/ 281 h 841"/>
              <a:gd name="T4" fmla="*/ 60 w 940"/>
              <a:gd name="T5" fmla="*/ 796 h 841"/>
              <a:gd name="T6" fmla="*/ 60 w 940"/>
              <a:gd name="T7" fmla="*/ 742 h 841"/>
              <a:gd name="T8" fmla="*/ 61 w 940"/>
              <a:gd name="T9" fmla="*/ 712 h 841"/>
              <a:gd name="T10" fmla="*/ 180 w 940"/>
              <a:gd name="T11" fmla="*/ 685 h 841"/>
              <a:gd name="T12" fmla="*/ 61 w 940"/>
              <a:gd name="T13" fmla="*/ 712 h 841"/>
              <a:gd name="T14" fmla="*/ 424 w 940"/>
              <a:gd name="T15" fmla="*/ 154 h 841"/>
              <a:gd name="T16" fmla="*/ 313 w 940"/>
              <a:gd name="T17" fmla="*/ 128 h 841"/>
              <a:gd name="T18" fmla="*/ 407 w 940"/>
              <a:gd name="T19" fmla="*/ 253 h 841"/>
              <a:gd name="T20" fmla="*/ 88 w 940"/>
              <a:gd name="T21" fmla="*/ 447 h 841"/>
              <a:gd name="T22" fmla="*/ 59 w 940"/>
              <a:gd name="T23" fmla="*/ 418 h 841"/>
              <a:gd name="T24" fmla="*/ 29 w 940"/>
              <a:gd name="T25" fmla="*/ 447 h 841"/>
              <a:gd name="T26" fmla="*/ 0 w 940"/>
              <a:gd name="T27" fmla="*/ 418 h 841"/>
              <a:gd name="T28" fmla="*/ 1 w 940"/>
              <a:gd name="T29" fmla="*/ 566 h 841"/>
              <a:gd name="T30" fmla="*/ 118 w 940"/>
              <a:gd name="T31" fmla="*/ 447 h 841"/>
              <a:gd name="T32" fmla="*/ 911 w 940"/>
              <a:gd name="T33" fmla="*/ 417 h 841"/>
              <a:gd name="T34" fmla="*/ 885 w 940"/>
              <a:gd name="T35" fmla="*/ 447 h 841"/>
              <a:gd name="T36" fmla="*/ 853 w 940"/>
              <a:gd name="T37" fmla="*/ 417 h 841"/>
              <a:gd name="T38" fmla="*/ 825 w 940"/>
              <a:gd name="T39" fmla="*/ 446 h 841"/>
              <a:gd name="T40" fmla="*/ 839 w 940"/>
              <a:gd name="T41" fmla="*/ 565 h 841"/>
              <a:gd name="T42" fmla="*/ 940 w 940"/>
              <a:gd name="T43" fmla="*/ 594 h 841"/>
              <a:gd name="T44" fmla="*/ 911 w 940"/>
              <a:gd name="T45" fmla="*/ 417 h 841"/>
              <a:gd name="T46" fmla="*/ 444 w 940"/>
              <a:gd name="T47" fmla="*/ 7 h 841"/>
              <a:gd name="T48" fmla="*/ 647 w 940"/>
              <a:gd name="T49" fmla="*/ 529 h 841"/>
              <a:gd name="T50" fmla="*/ 798 w 940"/>
              <a:gd name="T51" fmla="*/ 564 h 841"/>
              <a:gd name="T52" fmla="*/ 558 w 940"/>
              <a:gd name="T53" fmla="*/ 477 h 841"/>
              <a:gd name="T54" fmla="*/ 529 w 940"/>
              <a:gd name="T55" fmla="*/ 417 h 841"/>
              <a:gd name="T56" fmla="*/ 498 w 940"/>
              <a:gd name="T57" fmla="*/ 446 h 841"/>
              <a:gd name="T58" fmla="*/ 470 w 940"/>
              <a:gd name="T59" fmla="*/ 417 h 841"/>
              <a:gd name="T60" fmla="*/ 440 w 940"/>
              <a:gd name="T61" fmla="*/ 476 h 841"/>
              <a:gd name="T62" fmla="*/ 411 w 940"/>
              <a:gd name="T63" fmla="*/ 417 h 841"/>
              <a:gd name="T64" fmla="*/ 381 w 940"/>
              <a:gd name="T65" fmla="*/ 447 h 841"/>
              <a:gd name="T66" fmla="*/ 357 w 940"/>
              <a:gd name="T67" fmla="*/ 417 h 841"/>
              <a:gd name="T68" fmla="*/ 646 w 940"/>
              <a:gd name="T69" fmla="*/ 622 h 841"/>
              <a:gd name="T70" fmla="*/ 558 w 940"/>
              <a:gd name="T71" fmla="*/ 477 h 841"/>
              <a:gd name="T72" fmla="*/ 808 w 940"/>
              <a:gd name="T73" fmla="*/ 593 h 841"/>
              <a:gd name="T74" fmla="*/ 928 w 940"/>
              <a:gd name="T75" fmla="*/ 792 h 8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40" h="841">
                <a:moveTo>
                  <a:pt x="267" y="222"/>
                </a:moveTo>
                <a:cubicBezTo>
                  <a:pt x="63" y="612"/>
                  <a:pt x="63" y="612"/>
                  <a:pt x="63" y="612"/>
                </a:cubicBezTo>
                <a:cubicBezTo>
                  <a:pt x="195" y="662"/>
                  <a:pt x="195" y="662"/>
                  <a:pt x="195" y="662"/>
                </a:cubicBezTo>
                <a:cubicBezTo>
                  <a:pt x="398" y="281"/>
                  <a:pt x="398" y="281"/>
                  <a:pt x="398" y="281"/>
                </a:cubicBezTo>
                <a:lnTo>
                  <a:pt x="267" y="222"/>
                </a:lnTo>
                <a:close/>
                <a:moveTo>
                  <a:pt x="60" y="796"/>
                </a:moveTo>
                <a:cubicBezTo>
                  <a:pt x="104" y="763"/>
                  <a:pt x="104" y="763"/>
                  <a:pt x="104" y="763"/>
                </a:cubicBezTo>
                <a:cubicBezTo>
                  <a:pt x="60" y="742"/>
                  <a:pt x="60" y="742"/>
                  <a:pt x="60" y="742"/>
                </a:cubicBezTo>
                <a:lnTo>
                  <a:pt x="60" y="796"/>
                </a:lnTo>
                <a:close/>
                <a:moveTo>
                  <a:pt x="61" y="712"/>
                </a:moveTo>
                <a:cubicBezTo>
                  <a:pt x="127" y="741"/>
                  <a:pt x="127" y="741"/>
                  <a:pt x="127" y="741"/>
                </a:cubicBezTo>
                <a:cubicBezTo>
                  <a:pt x="180" y="685"/>
                  <a:pt x="180" y="685"/>
                  <a:pt x="180" y="685"/>
                </a:cubicBezTo>
                <a:cubicBezTo>
                  <a:pt x="59" y="639"/>
                  <a:pt x="59" y="639"/>
                  <a:pt x="59" y="639"/>
                </a:cubicBezTo>
                <a:lnTo>
                  <a:pt x="61" y="712"/>
                </a:lnTo>
                <a:close/>
                <a:moveTo>
                  <a:pt x="438" y="190"/>
                </a:moveTo>
                <a:cubicBezTo>
                  <a:pt x="438" y="190"/>
                  <a:pt x="452" y="168"/>
                  <a:pt x="424" y="154"/>
                </a:cubicBezTo>
                <a:cubicBezTo>
                  <a:pt x="355" y="118"/>
                  <a:pt x="355" y="118"/>
                  <a:pt x="355" y="118"/>
                </a:cubicBezTo>
                <a:cubicBezTo>
                  <a:pt x="355" y="118"/>
                  <a:pt x="327" y="99"/>
                  <a:pt x="313" y="128"/>
                </a:cubicBezTo>
                <a:cubicBezTo>
                  <a:pt x="285" y="188"/>
                  <a:pt x="285" y="188"/>
                  <a:pt x="285" y="188"/>
                </a:cubicBezTo>
                <a:cubicBezTo>
                  <a:pt x="407" y="253"/>
                  <a:pt x="407" y="253"/>
                  <a:pt x="407" y="253"/>
                </a:cubicBezTo>
                <a:lnTo>
                  <a:pt x="438" y="190"/>
                </a:lnTo>
                <a:close/>
                <a:moveTo>
                  <a:pt x="88" y="447"/>
                </a:moveTo>
                <a:cubicBezTo>
                  <a:pt x="88" y="418"/>
                  <a:pt x="88" y="418"/>
                  <a:pt x="88" y="418"/>
                </a:cubicBezTo>
                <a:cubicBezTo>
                  <a:pt x="59" y="418"/>
                  <a:pt x="59" y="418"/>
                  <a:pt x="59" y="418"/>
                </a:cubicBezTo>
                <a:cubicBezTo>
                  <a:pt x="59" y="447"/>
                  <a:pt x="59" y="447"/>
                  <a:pt x="59" y="447"/>
                </a:cubicBezTo>
                <a:cubicBezTo>
                  <a:pt x="29" y="447"/>
                  <a:pt x="29" y="447"/>
                  <a:pt x="29" y="447"/>
                </a:cubicBezTo>
                <a:cubicBezTo>
                  <a:pt x="31" y="418"/>
                  <a:pt x="31" y="418"/>
                  <a:pt x="31" y="418"/>
                </a:cubicBezTo>
                <a:cubicBezTo>
                  <a:pt x="0" y="418"/>
                  <a:pt x="0" y="418"/>
                  <a:pt x="0" y="418"/>
                </a:cubicBezTo>
                <a:cubicBezTo>
                  <a:pt x="0" y="446"/>
                  <a:pt x="0" y="446"/>
                  <a:pt x="0" y="446"/>
                </a:cubicBezTo>
                <a:cubicBezTo>
                  <a:pt x="1" y="566"/>
                  <a:pt x="1" y="566"/>
                  <a:pt x="1" y="566"/>
                </a:cubicBezTo>
                <a:cubicBezTo>
                  <a:pt x="1" y="593"/>
                  <a:pt x="14" y="607"/>
                  <a:pt x="28" y="615"/>
                </a:cubicBezTo>
                <a:cubicBezTo>
                  <a:pt x="118" y="447"/>
                  <a:pt x="118" y="447"/>
                  <a:pt x="118" y="447"/>
                </a:cubicBezTo>
                <a:lnTo>
                  <a:pt x="88" y="447"/>
                </a:lnTo>
                <a:close/>
                <a:moveTo>
                  <a:pt x="911" y="417"/>
                </a:moveTo>
                <a:cubicBezTo>
                  <a:pt x="883" y="417"/>
                  <a:pt x="883" y="417"/>
                  <a:pt x="883" y="417"/>
                </a:cubicBezTo>
                <a:cubicBezTo>
                  <a:pt x="885" y="447"/>
                  <a:pt x="885" y="447"/>
                  <a:pt x="885" y="447"/>
                </a:cubicBezTo>
                <a:cubicBezTo>
                  <a:pt x="853" y="446"/>
                  <a:pt x="853" y="446"/>
                  <a:pt x="853" y="446"/>
                </a:cubicBezTo>
                <a:cubicBezTo>
                  <a:pt x="853" y="417"/>
                  <a:pt x="853" y="417"/>
                  <a:pt x="853" y="417"/>
                </a:cubicBezTo>
                <a:cubicBezTo>
                  <a:pt x="824" y="418"/>
                  <a:pt x="824" y="418"/>
                  <a:pt x="824" y="418"/>
                </a:cubicBezTo>
                <a:cubicBezTo>
                  <a:pt x="825" y="446"/>
                  <a:pt x="825" y="446"/>
                  <a:pt x="825" y="446"/>
                </a:cubicBezTo>
                <a:cubicBezTo>
                  <a:pt x="775" y="447"/>
                  <a:pt x="775" y="447"/>
                  <a:pt x="775" y="447"/>
                </a:cubicBezTo>
                <a:cubicBezTo>
                  <a:pt x="839" y="565"/>
                  <a:pt x="839" y="565"/>
                  <a:pt x="839" y="565"/>
                </a:cubicBezTo>
                <a:cubicBezTo>
                  <a:pt x="839" y="565"/>
                  <a:pt x="902" y="589"/>
                  <a:pt x="901" y="621"/>
                </a:cubicBezTo>
                <a:cubicBezTo>
                  <a:pt x="901" y="621"/>
                  <a:pt x="940" y="625"/>
                  <a:pt x="940" y="594"/>
                </a:cubicBezTo>
                <a:cubicBezTo>
                  <a:pt x="940" y="444"/>
                  <a:pt x="940" y="444"/>
                  <a:pt x="940" y="444"/>
                </a:cubicBezTo>
                <a:cubicBezTo>
                  <a:pt x="940" y="428"/>
                  <a:pt x="927" y="417"/>
                  <a:pt x="911" y="417"/>
                </a:cubicBezTo>
                <a:close/>
                <a:moveTo>
                  <a:pt x="535" y="114"/>
                </a:moveTo>
                <a:cubicBezTo>
                  <a:pt x="459" y="0"/>
                  <a:pt x="444" y="7"/>
                  <a:pt x="444" y="7"/>
                </a:cubicBezTo>
                <a:cubicBezTo>
                  <a:pt x="435" y="6"/>
                  <a:pt x="450" y="96"/>
                  <a:pt x="472" y="147"/>
                </a:cubicBezTo>
                <a:cubicBezTo>
                  <a:pt x="472" y="147"/>
                  <a:pt x="603" y="437"/>
                  <a:pt x="647" y="529"/>
                </a:cubicBezTo>
                <a:cubicBezTo>
                  <a:pt x="691" y="628"/>
                  <a:pt x="691" y="628"/>
                  <a:pt x="691" y="628"/>
                </a:cubicBezTo>
                <a:cubicBezTo>
                  <a:pt x="798" y="564"/>
                  <a:pt x="798" y="564"/>
                  <a:pt x="798" y="564"/>
                </a:cubicBezTo>
                <a:lnTo>
                  <a:pt x="535" y="114"/>
                </a:lnTo>
                <a:close/>
                <a:moveTo>
                  <a:pt x="558" y="477"/>
                </a:moveTo>
                <a:cubicBezTo>
                  <a:pt x="558" y="417"/>
                  <a:pt x="558" y="417"/>
                  <a:pt x="558" y="417"/>
                </a:cubicBezTo>
                <a:cubicBezTo>
                  <a:pt x="529" y="417"/>
                  <a:pt x="529" y="417"/>
                  <a:pt x="529" y="417"/>
                </a:cubicBezTo>
                <a:cubicBezTo>
                  <a:pt x="529" y="446"/>
                  <a:pt x="529" y="446"/>
                  <a:pt x="529" y="446"/>
                </a:cubicBezTo>
                <a:cubicBezTo>
                  <a:pt x="498" y="446"/>
                  <a:pt x="498" y="446"/>
                  <a:pt x="498" y="446"/>
                </a:cubicBezTo>
                <a:cubicBezTo>
                  <a:pt x="498" y="417"/>
                  <a:pt x="498" y="417"/>
                  <a:pt x="498" y="417"/>
                </a:cubicBezTo>
                <a:cubicBezTo>
                  <a:pt x="470" y="417"/>
                  <a:pt x="470" y="417"/>
                  <a:pt x="470" y="417"/>
                </a:cubicBezTo>
                <a:cubicBezTo>
                  <a:pt x="470" y="476"/>
                  <a:pt x="470" y="476"/>
                  <a:pt x="470" y="476"/>
                </a:cubicBezTo>
                <a:cubicBezTo>
                  <a:pt x="440" y="476"/>
                  <a:pt x="440" y="476"/>
                  <a:pt x="440" y="476"/>
                </a:cubicBezTo>
                <a:cubicBezTo>
                  <a:pt x="440" y="417"/>
                  <a:pt x="440" y="417"/>
                  <a:pt x="440" y="417"/>
                </a:cubicBezTo>
                <a:cubicBezTo>
                  <a:pt x="411" y="417"/>
                  <a:pt x="411" y="417"/>
                  <a:pt x="411" y="417"/>
                </a:cubicBezTo>
                <a:cubicBezTo>
                  <a:pt x="411" y="447"/>
                  <a:pt x="411" y="447"/>
                  <a:pt x="411" y="447"/>
                </a:cubicBezTo>
                <a:cubicBezTo>
                  <a:pt x="381" y="447"/>
                  <a:pt x="381" y="447"/>
                  <a:pt x="381" y="447"/>
                </a:cubicBezTo>
                <a:cubicBezTo>
                  <a:pt x="381" y="417"/>
                  <a:pt x="381" y="417"/>
                  <a:pt x="381" y="417"/>
                </a:cubicBezTo>
                <a:cubicBezTo>
                  <a:pt x="357" y="417"/>
                  <a:pt x="357" y="417"/>
                  <a:pt x="357" y="417"/>
                </a:cubicBezTo>
                <a:cubicBezTo>
                  <a:pt x="263" y="622"/>
                  <a:pt x="263" y="622"/>
                  <a:pt x="263" y="622"/>
                </a:cubicBezTo>
                <a:cubicBezTo>
                  <a:pt x="646" y="622"/>
                  <a:pt x="646" y="622"/>
                  <a:pt x="646" y="622"/>
                </a:cubicBezTo>
                <a:cubicBezTo>
                  <a:pt x="586" y="477"/>
                  <a:pt x="586" y="477"/>
                  <a:pt x="586" y="477"/>
                </a:cubicBezTo>
                <a:lnTo>
                  <a:pt x="558" y="477"/>
                </a:lnTo>
                <a:close/>
                <a:moveTo>
                  <a:pt x="878" y="698"/>
                </a:moveTo>
                <a:cubicBezTo>
                  <a:pt x="898" y="619"/>
                  <a:pt x="808" y="593"/>
                  <a:pt x="808" y="593"/>
                </a:cubicBezTo>
                <a:cubicBezTo>
                  <a:pt x="711" y="651"/>
                  <a:pt x="711" y="651"/>
                  <a:pt x="711" y="651"/>
                </a:cubicBezTo>
                <a:cubicBezTo>
                  <a:pt x="743" y="841"/>
                  <a:pt x="928" y="792"/>
                  <a:pt x="928" y="792"/>
                </a:cubicBezTo>
                <a:cubicBezTo>
                  <a:pt x="928" y="792"/>
                  <a:pt x="858" y="778"/>
                  <a:pt x="878" y="698"/>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45" name="Freeform 143"/>
          <p:cNvSpPr>
            <a:spLocks noEditPoints="1"/>
          </p:cNvSpPr>
          <p:nvPr/>
        </p:nvSpPr>
        <p:spPr bwMode="auto">
          <a:xfrm>
            <a:off x="7784792" y="1487606"/>
            <a:ext cx="357583" cy="329396"/>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bg1"/>
          </a:solidFill>
          <a:ln>
            <a:noFill/>
          </a:ln>
        </p:spPr>
        <p:txBody>
          <a:bodyPr vert="horz" wrap="square" lIns="121908" tIns="60954" rIns="121908" bIns="60954" numCol="1" anchor="t" anchorCtr="0" compatLnSpc="1"/>
          <a:lstStyle/>
          <a:p>
            <a:endParaRPr lang="en-US" sz="1600">
              <a:latin typeface="+mn-ea"/>
            </a:endParaRPr>
          </a:p>
        </p:txBody>
      </p:sp>
      <p:sp>
        <p:nvSpPr>
          <p:cNvPr id="46" name="Freeform 92"/>
          <p:cNvSpPr>
            <a:spLocks noEditPoints="1"/>
          </p:cNvSpPr>
          <p:nvPr/>
        </p:nvSpPr>
        <p:spPr bwMode="auto">
          <a:xfrm>
            <a:off x="7794986" y="2510708"/>
            <a:ext cx="337195" cy="343513"/>
          </a:xfrm>
          <a:custGeom>
            <a:avLst/>
            <a:gdLst>
              <a:gd name="T0" fmla="*/ 143 w 148"/>
              <a:gd name="T1" fmla="*/ 130 h 151"/>
              <a:gd name="T2" fmla="*/ 100 w 148"/>
              <a:gd name="T3" fmla="*/ 86 h 151"/>
              <a:gd name="T4" fmla="*/ 110 w 148"/>
              <a:gd name="T5" fmla="*/ 55 h 151"/>
              <a:gd name="T6" fmla="*/ 55 w 148"/>
              <a:gd name="T7" fmla="*/ 0 h 151"/>
              <a:gd name="T8" fmla="*/ 0 w 148"/>
              <a:gd name="T9" fmla="*/ 55 h 151"/>
              <a:gd name="T10" fmla="*/ 55 w 148"/>
              <a:gd name="T11" fmla="*/ 109 h 151"/>
              <a:gd name="T12" fmla="*/ 81 w 148"/>
              <a:gd name="T13" fmla="*/ 103 h 151"/>
              <a:gd name="T14" fmla="*/ 126 w 148"/>
              <a:gd name="T15" fmla="*/ 147 h 151"/>
              <a:gd name="T16" fmla="*/ 143 w 148"/>
              <a:gd name="T17" fmla="*/ 147 h 151"/>
              <a:gd name="T18" fmla="*/ 143 w 148"/>
              <a:gd name="T19" fmla="*/ 130 h 151"/>
              <a:gd name="T20" fmla="*/ 19 w 148"/>
              <a:gd name="T21" fmla="*/ 55 h 151"/>
              <a:gd name="T22" fmla="*/ 55 w 148"/>
              <a:gd name="T23" fmla="*/ 18 h 151"/>
              <a:gd name="T24" fmla="*/ 92 w 148"/>
              <a:gd name="T25" fmla="*/ 55 h 151"/>
              <a:gd name="T26" fmla="*/ 55 w 148"/>
              <a:gd name="T27" fmla="*/ 91 h 151"/>
              <a:gd name="T28" fmla="*/ 19 w 148"/>
              <a:gd name="T29" fmla="*/ 5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8" h="151">
                <a:moveTo>
                  <a:pt x="143" y="130"/>
                </a:moveTo>
                <a:cubicBezTo>
                  <a:pt x="100" y="86"/>
                  <a:pt x="100" y="86"/>
                  <a:pt x="100" y="86"/>
                </a:cubicBezTo>
                <a:cubicBezTo>
                  <a:pt x="106" y="77"/>
                  <a:pt x="110" y="67"/>
                  <a:pt x="110" y="55"/>
                </a:cubicBezTo>
                <a:cubicBezTo>
                  <a:pt x="110" y="24"/>
                  <a:pt x="85" y="0"/>
                  <a:pt x="55" y="0"/>
                </a:cubicBezTo>
                <a:cubicBezTo>
                  <a:pt x="25" y="0"/>
                  <a:pt x="0" y="24"/>
                  <a:pt x="0" y="55"/>
                </a:cubicBezTo>
                <a:cubicBezTo>
                  <a:pt x="0" y="85"/>
                  <a:pt x="25" y="109"/>
                  <a:pt x="55" y="109"/>
                </a:cubicBezTo>
                <a:cubicBezTo>
                  <a:pt x="65" y="109"/>
                  <a:pt x="74" y="107"/>
                  <a:pt x="81" y="103"/>
                </a:cubicBezTo>
                <a:cubicBezTo>
                  <a:pt x="126" y="147"/>
                  <a:pt x="126" y="147"/>
                  <a:pt x="126" y="147"/>
                </a:cubicBezTo>
                <a:cubicBezTo>
                  <a:pt x="130" y="151"/>
                  <a:pt x="138" y="151"/>
                  <a:pt x="143" y="147"/>
                </a:cubicBezTo>
                <a:cubicBezTo>
                  <a:pt x="148" y="142"/>
                  <a:pt x="148" y="134"/>
                  <a:pt x="143" y="130"/>
                </a:cubicBezTo>
                <a:close/>
                <a:moveTo>
                  <a:pt x="19" y="55"/>
                </a:moveTo>
                <a:cubicBezTo>
                  <a:pt x="19" y="34"/>
                  <a:pt x="35" y="18"/>
                  <a:pt x="55" y="18"/>
                </a:cubicBezTo>
                <a:cubicBezTo>
                  <a:pt x="75" y="18"/>
                  <a:pt x="92" y="34"/>
                  <a:pt x="92" y="55"/>
                </a:cubicBezTo>
                <a:cubicBezTo>
                  <a:pt x="92" y="75"/>
                  <a:pt x="75" y="91"/>
                  <a:pt x="55" y="91"/>
                </a:cubicBezTo>
                <a:cubicBezTo>
                  <a:pt x="35" y="91"/>
                  <a:pt x="19" y="75"/>
                  <a:pt x="19" y="55"/>
                </a:cubicBezTo>
                <a:close/>
              </a:path>
            </a:pathLst>
          </a:custGeom>
          <a:solidFill>
            <a:schemeClr val="bg1"/>
          </a:solidFill>
          <a:ln>
            <a:noFill/>
          </a:ln>
        </p:spPr>
        <p:txBody>
          <a:bodyPr vert="horz" wrap="square" lIns="121908" tIns="60954" rIns="121908" bIns="60954" numCol="1" anchor="t" anchorCtr="0" compatLnSpc="1"/>
          <a:lstStyle/>
          <a:p>
            <a:endParaRPr lang="en-US" sz="1600">
              <a:latin typeface="+mn-ea"/>
            </a:endParaRPr>
          </a:p>
        </p:txBody>
      </p:sp>
      <p:grpSp>
        <p:nvGrpSpPr>
          <p:cNvPr id="47" name="组合 46"/>
          <p:cNvGrpSpPr/>
          <p:nvPr/>
        </p:nvGrpSpPr>
        <p:grpSpPr>
          <a:xfrm>
            <a:off x="7805054" y="3535924"/>
            <a:ext cx="316807" cy="296457"/>
            <a:chOff x="6661150" y="233363"/>
            <a:chExt cx="320675" cy="300038"/>
          </a:xfrm>
          <a:solidFill>
            <a:schemeClr val="bg1"/>
          </a:solidFill>
        </p:grpSpPr>
        <p:sp>
          <p:nvSpPr>
            <p:cNvPr id="48" name="Freeform 153"/>
            <p:cNvSpPr/>
            <p:nvPr/>
          </p:nvSpPr>
          <p:spPr bwMode="auto">
            <a:xfrm>
              <a:off x="6677025" y="315913"/>
              <a:ext cx="79375" cy="187325"/>
            </a:xfrm>
            <a:custGeom>
              <a:avLst/>
              <a:gdLst>
                <a:gd name="T0" fmla="*/ 34 w 34"/>
                <a:gd name="T1" fmla="*/ 81 h 81"/>
                <a:gd name="T2" fmla="*/ 34 w 34"/>
                <a:gd name="T3" fmla="*/ 8 h 81"/>
                <a:gd name="T4" fmla="*/ 26 w 34"/>
                <a:gd name="T5" fmla="*/ 0 h 81"/>
                <a:gd name="T6" fmla="*/ 9 w 34"/>
                <a:gd name="T7" fmla="*/ 0 h 81"/>
                <a:gd name="T8" fmla="*/ 0 w 34"/>
                <a:gd name="T9" fmla="*/ 8 h 81"/>
                <a:gd name="T10" fmla="*/ 0 w 34"/>
                <a:gd name="T11" fmla="*/ 81 h 81"/>
                <a:gd name="T12" fmla="*/ 34 w 34"/>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34" h="81">
                  <a:moveTo>
                    <a:pt x="34" y="81"/>
                  </a:moveTo>
                  <a:cubicBezTo>
                    <a:pt x="34" y="8"/>
                    <a:pt x="34" y="8"/>
                    <a:pt x="34" y="8"/>
                  </a:cubicBezTo>
                  <a:cubicBezTo>
                    <a:pt x="34" y="4"/>
                    <a:pt x="30" y="0"/>
                    <a:pt x="26" y="0"/>
                  </a:cubicBezTo>
                  <a:cubicBezTo>
                    <a:pt x="9" y="0"/>
                    <a:pt x="9" y="0"/>
                    <a:pt x="9" y="0"/>
                  </a:cubicBezTo>
                  <a:cubicBezTo>
                    <a:pt x="4" y="0"/>
                    <a:pt x="0" y="4"/>
                    <a:pt x="0" y="8"/>
                  </a:cubicBezTo>
                  <a:cubicBezTo>
                    <a:pt x="0" y="81"/>
                    <a:pt x="0" y="81"/>
                    <a:pt x="0" y="81"/>
                  </a:cubicBezTo>
                  <a:lnTo>
                    <a:pt x="34" y="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600">
                <a:latin typeface="+mn-ea"/>
              </a:endParaRPr>
            </a:p>
          </p:txBody>
        </p:sp>
        <p:sp>
          <p:nvSpPr>
            <p:cNvPr id="49" name="Freeform 154"/>
            <p:cNvSpPr/>
            <p:nvPr/>
          </p:nvSpPr>
          <p:spPr bwMode="auto">
            <a:xfrm>
              <a:off x="6783388" y="233363"/>
              <a:ext cx="77788" cy="269875"/>
            </a:xfrm>
            <a:custGeom>
              <a:avLst/>
              <a:gdLst>
                <a:gd name="T0" fmla="*/ 34 w 34"/>
                <a:gd name="T1" fmla="*/ 117 h 117"/>
                <a:gd name="T2" fmla="*/ 34 w 34"/>
                <a:gd name="T3" fmla="*/ 8 h 117"/>
                <a:gd name="T4" fmla="*/ 25 w 34"/>
                <a:gd name="T5" fmla="*/ 0 h 117"/>
                <a:gd name="T6" fmla="*/ 8 w 34"/>
                <a:gd name="T7" fmla="*/ 0 h 117"/>
                <a:gd name="T8" fmla="*/ 0 w 34"/>
                <a:gd name="T9" fmla="*/ 8 h 117"/>
                <a:gd name="T10" fmla="*/ 0 w 34"/>
                <a:gd name="T11" fmla="*/ 117 h 117"/>
                <a:gd name="T12" fmla="*/ 34 w 34"/>
                <a:gd name="T13" fmla="*/ 117 h 117"/>
              </a:gdLst>
              <a:ahLst/>
              <a:cxnLst>
                <a:cxn ang="0">
                  <a:pos x="T0" y="T1"/>
                </a:cxn>
                <a:cxn ang="0">
                  <a:pos x="T2" y="T3"/>
                </a:cxn>
                <a:cxn ang="0">
                  <a:pos x="T4" y="T5"/>
                </a:cxn>
                <a:cxn ang="0">
                  <a:pos x="T6" y="T7"/>
                </a:cxn>
                <a:cxn ang="0">
                  <a:pos x="T8" y="T9"/>
                </a:cxn>
                <a:cxn ang="0">
                  <a:pos x="T10" y="T11"/>
                </a:cxn>
                <a:cxn ang="0">
                  <a:pos x="T12" y="T13"/>
                </a:cxn>
              </a:cxnLst>
              <a:rect l="0" t="0" r="r" b="b"/>
              <a:pathLst>
                <a:path w="34" h="117">
                  <a:moveTo>
                    <a:pt x="34" y="117"/>
                  </a:moveTo>
                  <a:cubicBezTo>
                    <a:pt x="34" y="8"/>
                    <a:pt x="34" y="8"/>
                    <a:pt x="34" y="8"/>
                  </a:cubicBezTo>
                  <a:cubicBezTo>
                    <a:pt x="34" y="4"/>
                    <a:pt x="30" y="0"/>
                    <a:pt x="25" y="0"/>
                  </a:cubicBezTo>
                  <a:cubicBezTo>
                    <a:pt x="8" y="0"/>
                    <a:pt x="8" y="0"/>
                    <a:pt x="8" y="0"/>
                  </a:cubicBezTo>
                  <a:cubicBezTo>
                    <a:pt x="3" y="0"/>
                    <a:pt x="0" y="4"/>
                    <a:pt x="0" y="8"/>
                  </a:cubicBezTo>
                  <a:cubicBezTo>
                    <a:pt x="0" y="117"/>
                    <a:pt x="0" y="117"/>
                    <a:pt x="0" y="117"/>
                  </a:cubicBezTo>
                  <a:lnTo>
                    <a:pt x="34"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600">
                <a:latin typeface="+mn-ea"/>
              </a:endParaRPr>
            </a:p>
          </p:txBody>
        </p:sp>
        <p:sp>
          <p:nvSpPr>
            <p:cNvPr id="50" name="Freeform 155"/>
            <p:cNvSpPr/>
            <p:nvPr/>
          </p:nvSpPr>
          <p:spPr bwMode="auto">
            <a:xfrm>
              <a:off x="6886575" y="358776"/>
              <a:ext cx="79375" cy="144463"/>
            </a:xfrm>
            <a:custGeom>
              <a:avLst/>
              <a:gdLst>
                <a:gd name="T0" fmla="*/ 34 w 34"/>
                <a:gd name="T1" fmla="*/ 63 h 63"/>
                <a:gd name="T2" fmla="*/ 34 w 34"/>
                <a:gd name="T3" fmla="*/ 8 h 63"/>
                <a:gd name="T4" fmla="*/ 25 w 34"/>
                <a:gd name="T5" fmla="*/ 0 h 63"/>
                <a:gd name="T6" fmla="*/ 8 w 34"/>
                <a:gd name="T7" fmla="*/ 0 h 63"/>
                <a:gd name="T8" fmla="*/ 0 w 34"/>
                <a:gd name="T9" fmla="*/ 8 h 63"/>
                <a:gd name="T10" fmla="*/ 0 w 34"/>
                <a:gd name="T11" fmla="*/ 63 h 63"/>
                <a:gd name="T12" fmla="*/ 34 w 3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34" h="63">
                  <a:moveTo>
                    <a:pt x="34" y="63"/>
                  </a:moveTo>
                  <a:cubicBezTo>
                    <a:pt x="34" y="8"/>
                    <a:pt x="34" y="8"/>
                    <a:pt x="34" y="8"/>
                  </a:cubicBezTo>
                  <a:cubicBezTo>
                    <a:pt x="34" y="4"/>
                    <a:pt x="30" y="0"/>
                    <a:pt x="25" y="0"/>
                  </a:cubicBezTo>
                  <a:cubicBezTo>
                    <a:pt x="8" y="0"/>
                    <a:pt x="8" y="0"/>
                    <a:pt x="8" y="0"/>
                  </a:cubicBezTo>
                  <a:cubicBezTo>
                    <a:pt x="4" y="0"/>
                    <a:pt x="0" y="4"/>
                    <a:pt x="0" y="8"/>
                  </a:cubicBezTo>
                  <a:cubicBezTo>
                    <a:pt x="0" y="63"/>
                    <a:pt x="0" y="63"/>
                    <a:pt x="0" y="63"/>
                  </a:cubicBezTo>
                  <a:lnTo>
                    <a:pt x="34" y="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600">
                <a:latin typeface="+mn-ea"/>
              </a:endParaRPr>
            </a:p>
          </p:txBody>
        </p:sp>
        <p:sp>
          <p:nvSpPr>
            <p:cNvPr id="51" name="Rectangle 156"/>
            <p:cNvSpPr>
              <a:spLocks noChangeArrowheads="1"/>
            </p:cNvSpPr>
            <p:nvPr/>
          </p:nvSpPr>
          <p:spPr bwMode="auto">
            <a:xfrm>
              <a:off x="6661150" y="512763"/>
              <a:ext cx="320675" cy="20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sz="1600">
                <a:latin typeface="+mn-ea"/>
              </a:endParaRPr>
            </a:p>
          </p:txBody>
        </p:sp>
      </p:grpSp>
      <p:sp>
        <p:nvSpPr>
          <p:cNvPr id="52" name="Freeform 140"/>
          <p:cNvSpPr>
            <a:spLocks noEditPoints="1"/>
          </p:cNvSpPr>
          <p:nvPr/>
        </p:nvSpPr>
        <p:spPr bwMode="auto">
          <a:xfrm>
            <a:off x="7780583" y="4580341"/>
            <a:ext cx="351597" cy="351643"/>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solidFill>
            <a:schemeClr val="bg1"/>
          </a:solidFill>
          <a:ln>
            <a:noFill/>
          </a:ln>
        </p:spPr>
        <p:txBody>
          <a:bodyPr vert="horz" wrap="square" lIns="121908" tIns="60954" rIns="121908" bIns="60954" numCol="1" anchor="t" anchorCtr="0" compatLnSpc="1"/>
          <a:lstStyle/>
          <a:p>
            <a:endParaRPr lang="en-US" sz="1600">
              <a:latin typeface="+mn-ea"/>
            </a:endParaRPr>
          </a:p>
        </p:txBody>
      </p:sp>
      <p:grpSp>
        <p:nvGrpSpPr>
          <p:cNvPr id="53" name="组合 52"/>
          <p:cNvGrpSpPr/>
          <p:nvPr/>
        </p:nvGrpSpPr>
        <p:grpSpPr>
          <a:xfrm>
            <a:off x="7805055" y="5645159"/>
            <a:ext cx="310533" cy="302731"/>
            <a:chOff x="8175625" y="987426"/>
            <a:chExt cx="314325" cy="306388"/>
          </a:xfrm>
          <a:solidFill>
            <a:schemeClr val="bg1"/>
          </a:solidFill>
        </p:grpSpPr>
        <p:sp>
          <p:nvSpPr>
            <p:cNvPr id="54" name="Freeform 104"/>
            <p:cNvSpPr/>
            <p:nvPr/>
          </p:nvSpPr>
          <p:spPr bwMode="auto">
            <a:xfrm>
              <a:off x="8258175" y="1144588"/>
              <a:ext cx="42863" cy="98425"/>
            </a:xfrm>
            <a:custGeom>
              <a:avLst/>
              <a:gdLst>
                <a:gd name="T0" fmla="*/ 11 w 19"/>
                <a:gd name="T1" fmla="*/ 43 h 43"/>
                <a:gd name="T2" fmla="*/ 19 w 19"/>
                <a:gd name="T3" fmla="*/ 43 h 43"/>
                <a:gd name="T4" fmla="*/ 19 w 19"/>
                <a:gd name="T5" fmla="*/ 0 h 43"/>
                <a:gd name="T6" fmla="*/ 12 w 19"/>
                <a:gd name="T7" fmla="*/ 0 h 43"/>
                <a:gd name="T8" fmla="*/ 11 w 19"/>
                <a:gd name="T9" fmla="*/ 4 h 43"/>
                <a:gd name="T10" fmla="*/ 8 w 19"/>
                <a:gd name="T11" fmla="*/ 7 h 43"/>
                <a:gd name="T12" fmla="*/ 4 w 19"/>
                <a:gd name="T13" fmla="*/ 8 h 43"/>
                <a:gd name="T14" fmla="*/ 0 w 19"/>
                <a:gd name="T15" fmla="*/ 9 h 43"/>
                <a:gd name="T16" fmla="*/ 0 w 19"/>
                <a:gd name="T17" fmla="*/ 15 h 43"/>
                <a:gd name="T18" fmla="*/ 11 w 19"/>
                <a:gd name="T19" fmla="*/ 15 h 43"/>
                <a:gd name="T20" fmla="*/ 11 w 19"/>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 h="43">
                  <a:moveTo>
                    <a:pt x="11" y="43"/>
                  </a:moveTo>
                  <a:cubicBezTo>
                    <a:pt x="19" y="43"/>
                    <a:pt x="19" y="43"/>
                    <a:pt x="19" y="43"/>
                  </a:cubicBezTo>
                  <a:cubicBezTo>
                    <a:pt x="19" y="0"/>
                    <a:pt x="19" y="0"/>
                    <a:pt x="19" y="0"/>
                  </a:cubicBezTo>
                  <a:cubicBezTo>
                    <a:pt x="12" y="0"/>
                    <a:pt x="12" y="0"/>
                    <a:pt x="12" y="0"/>
                  </a:cubicBezTo>
                  <a:cubicBezTo>
                    <a:pt x="12" y="2"/>
                    <a:pt x="12" y="3"/>
                    <a:pt x="11" y="4"/>
                  </a:cubicBezTo>
                  <a:cubicBezTo>
                    <a:pt x="10" y="5"/>
                    <a:pt x="9" y="6"/>
                    <a:pt x="8" y="7"/>
                  </a:cubicBezTo>
                  <a:cubicBezTo>
                    <a:pt x="7" y="8"/>
                    <a:pt x="6" y="8"/>
                    <a:pt x="4" y="8"/>
                  </a:cubicBezTo>
                  <a:cubicBezTo>
                    <a:pt x="3" y="9"/>
                    <a:pt x="1" y="9"/>
                    <a:pt x="0" y="9"/>
                  </a:cubicBezTo>
                  <a:cubicBezTo>
                    <a:pt x="0" y="15"/>
                    <a:pt x="0" y="15"/>
                    <a:pt x="0" y="15"/>
                  </a:cubicBezTo>
                  <a:cubicBezTo>
                    <a:pt x="11" y="15"/>
                    <a:pt x="11" y="15"/>
                    <a:pt x="11" y="15"/>
                  </a:cubicBezTo>
                  <a:lnTo>
                    <a:pt x="11"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600">
                <a:latin typeface="+mn-ea"/>
              </a:endParaRPr>
            </a:p>
          </p:txBody>
        </p:sp>
        <p:sp>
          <p:nvSpPr>
            <p:cNvPr id="55" name="Freeform 105"/>
            <p:cNvSpPr/>
            <p:nvPr/>
          </p:nvSpPr>
          <p:spPr bwMode="auto">
            <a:xfrm>
              <a:off x="8324850" y="1144588"/>
              <a:ext cx="71438" cy="98425"/>
            </a:xfrm>
            <a:custGeom>
              <a:avLst/>
              <a:gdLst>
                <a:gd name="T0" fmla="*/ 21 w 31"/>
                <a:gd name="T1" fmla="*/ 34 h 43"/>
                <a:gd name="T2" fmla="*/ 18 w 31"/>
                <a:gd name="T3" fmla="*/ 36 h 43"/>
                <a:gd name="T4" fmla="*/ 15 w 31"/>
                <a:gd name="T5" fmla="*/ 36 h 43"/>
                <a:gd name="T6" fmla="*/ 11 w 31"/>
                <a:gd name="T7" fmla="*/ 35 h 43"/>
                <a:gd name="T8" fmla="*/ 8 w 31"/>
                <a:gd name="T9" fmla="*/ 30 h 43"/>
                <a:gd name="T10" fmla="*/ 0 w 31"/>
                <a:gd name="T11" fmla="*/ 30 h 43"/>
                <a:gd name="T12" fmla="*/ 1 w 31"/>
                <a:gd name="T13" fmla="*/ 36 h 43"/>
                <a:gd name="T14" fmla="*/ 5 w 31"/>
                <a:gd name="T15" fmla="*/ 40 h 43"/>
                <a:gd name="T16" fmla="*/ 10 w 31"/>
                <a:gd name="T17" fmla="*/ 43 h 43"/>
                <a:gd name="T18" fmla="*/ 15 w 31"/>
                <a:gd name="T19" fmla="*/ 43 h 43"/>
                <a:gd name="T20" fmla="*/ 22 w 31"/>
                <a:gd name="T21" fmla="*/ 42 h 43"/>
                <a:gd name="T22" fmla="*/ 27 w 31"/>
                <a:gd name="T23" fmla="*/ 39 h 43"/>
                <a:gd name="T24" fmla="*/ 30 w 31"/>
                <a:gd name="T25" fmla="*/ 34 h 43"/>
                <a:gd name="T26" fmla="*/ 31 w 31"/>
                <a:gd name="T27" fmla="*/ 28 h 43"/>
                <a:gd name="T28" fmla="*/ 30 w 31"/>
                <a:gd name="T29" fmla="*/ 23 h 43"/>
                <a:gd name="T30" fmla="*/ 28 w 31"/>
                <a:gd name="T31" fmla="*/ 18 h 43"/>
                <a:gd name="T32" fmla="*/ 24 w 31"/>
                <a:gd name="T33" fmla="*/ 15 h 43"/>
                <a:gd name="T34" fmla="*/ 18 w 31"/>
                <a:gd name="T35" fmla="*/ 14 h 43"/>
                <a:gd name="T36" fmla="*/ 14 w 31"/>
                <a:gd name="T37" fmla="*/ 14 h 43"/>
                <a:gd name="T38" fmla="*/ 10 w 31"/>
                <a:gd name="T39" fmla="*/ 17 h 43"/>
                <a:gd name="T40" fmla="*/ 10 w 31"/>
                <a:gd name="T41" fmla="*/ 17 h 43"/>
                <a:gd name="T42" fmla="*/ 11 w 31"/>
                <a:gd name="T43" fmla="*/ 7 h 43"/>
                <a:gd name="T44" fmla="*/ 29 w 31"/>
                <a:gd name="T45" fmla="*/ 7 h 43"/>
                <a:gd name="T46" fmla="*/ 29 w 31"/>
                <a:gd name="T47" fmla="*/ 0 h 43"/>
                <a:gd name="T48" fmla="*/ 5 w 31"/>
                <a:gd name="T49" fmla="*/ 0 h 43"/>
                <a:gd name="T50" fmla="*/ 1 w 31"/>
                <a:gd name="T51" fmla="*/ 24 h 43"/>
                <a:gd name="T52" fmla="*/ 9 w 31"/>
                <a:gd name="T53" fmla="*/ 24 h 43"/>
                <a:gd name="T54" fmla="*/ 12 w 31"/>
                <a:gd name="T55" fmla="*/ 21 h 43"/>
                <a:gd name="T56" fmla="*/ 15 w 31"/>
                <a:gd name="T57" fmla="*/ 20 h 43"/>
                <a:gd name="T58" fmla="*/ 18 w 31"/>
                <a:gd name="T59" fmla="*/ 21 h 43"/>
                <a:gd name="T60" fmla="*/ 21 w 31"/>
                <a:gd name="T61" fmla="*/ 23 h 43"/>
                <a:gd name="T62" fmla="*/ 22 w 31"/>
                <a:gd name="T63" fmla="*/ 25 h 43"/>
                <a:gd name="T64" fmla="*/ 23 w 31"/>
                <a:gd name="T65" fmla="*/ 28 h 43"/>
                <a:gd name="T66" fmla="*/ 22 w 31"/>
                <a:gd name="T67" fmla="*/ 31 h 43"/>
                <a:gd name="T68" fmla="*/ 21 w 31"/>
                <a:gd name="T69" fmla="*/ 34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 h="43">
                  <a:moveTo>
                    <a:pt x="21" y="34"/>
                  </a:moveTo>
                  <a:cubicBezTo>
                    <a:pt x="20" y="35"/>
                    <a:pt x="19" y="35"/>
                    <a:pt x="18" y="36"/>
                  </a:cubicBezTo>
                  <a:cubicBezTo>
                    <a:pt x="17" y="36"/>
                    <a:pt x="16" y="36"/>
                    <a:pt x="15" y="36"/>
                  </a:cubicBezTo>
                  <a:cubicBezTo>
                    <a:pt x="13" y="36"/>
                    <a:pt x="12" y="36"/>
                    <a:pt x="11" y="35"/>
                  </a:cubicBezTo>
                  <a:cubicBezTo>
                    <a:pt x="9" y="34"/>
                    <a:pt x="9" y="32"/>
                    <a:pt x="8" y="30"/>
                  </a:cubicBezTo>
                  <a:cubicBezTo>
                    <a:pt x="0" y="30"/>
                    <a:pt x="0" y="30"/>
                    <a:pt x="0" y="30"/>
                  </a:cubicBezTo>
                  <a:cubicBezTo>
                    <a:pt x="0" y="32"/>
                    <a:pt x="0" y="34"/>
                    <a:pt x="1" y="36"/>
                  </a:cubicBezTo>
                  <a:cubicBezTo>
                    <a:pt x="2" y="38"/>
                    <a:pt x="3" y="39"/>
                    <a:pt x="5" y="40"/>
                  </a:cubicBezTo>
                  <a:cubicBezTo>
                    <a:pt x="6" y="41"/>
                    <a:pt x="8" y="42"/>
                    <a:pt x="10" y="43"/>
                  </a:cubicBezTo>
                  <a:cubicBezTo>
                    <a:pt x="11" y="43"/>
                    <a:pt x="13" y="43"/>
                    <a:pt x="15" y="43"/>
                  </a:cubicBezTo>
                  <a:cubicBezTo>
                    <a:pt x="18" y="43"/>
                    <a:pt x="20" y="43"/>
                    <a:pt x="22" y="42"/>
                  </a:cubicBezTo>
                  <a:cubicBezTo>
                    <a:pt x="23" y="42"/>
                    <a:pt x="25" y="41"/>
                    <a:pt x="27" y="39"/>
                  </a:cubicBezTo>
                  <a:cubicBezTo>
                    <a:pt x="28" y="38"/>
                    <a:pt x="29" y="36"/>
                    <a:pt x="30" y="34"/>
                  </a:cubicBezTo>
                  <a:cubicBezTo>
                    <a:pt x="31" y="32"/>
                    <a:pt x="31" y="30"/>
                    <a:pt x="31" y="28"/>
                  </a:cubicBezTo>
                  <a:cubicBezTo>
                    <a:pt x="31" y="26"/>
                    <a:pt x="31" y="24"/>
                    <a:pt x="30" y="23"/>
                  </a:cubicBezTo>
                  <a:cubicBezTo>
                    <a:pt x="30" y="21"/>
                    <a:pt x="29" y="19"/>
                    <a:pt x="28" y="18"/>
                  </a:cubicBezTo>
                  <a:cubicBezTo>
                    <a:pt x="27" y="17"/>
                    <a:pt x="25" y="16"/>
                    <a:pt x="24" y="15"/>
                  </a:cubicBezTo>
                  <a:cubicBezTo>
                    <a:pt x="22" y="14"/>
                    <a:pt x="20" y="14"/>
                    <a:pt x="18" y="14"/>
                  </a:cubicBezTo>
                  <a:cubicBezTo>
                    <a:pt x="16" y="14"/>
                    <a:pt x="15" y="14"/>
                    <a:pt x="14" y="14"/>
                  </a:cubicBezTo>
                  <a:cubicBezTo>
                    <a:pt x="12" y="15"/>
                    <a:pt x="11" y="16"/>
                    <a:pt x="10" y="17"/>
                  </a:cubicBezTo>
                  <a:cubicBezTo>
                    <a:pt x="10" y="17"/>
                    <a:pt x="10" y="17"/>
                    <a:pt x="10" y="17"/>
                  </a:cubicBezTo>
                  <a:cubicBezTo>
                    <a:pt x="11" y="7"/>
                    <a:pt x="11" y="7"/>
                    <a:pt x="11" y="7"/>
                  </a:cubicBezTo>
                  <a:cubicBezTo>
                    <a:pt x="29" y="7"/>
                    <a:pt x="29" y="7"/>
                    <a:pt x="29" y="7"/>
                  </a:cubicBezTo>
                  <a:cubicBezTo>
                    <a:pt x="29" y="0"/>
                    <a:pt x="29" y="0"/>
                    <a:pt x="29" y="0"/>
                  </a:cubicBezTo>
                  <a:cubicBezTo>
                    <a:pt x="5" y="0"/>
                    <a:pt x="5" y="0"/>
                    <a:pt x="5" y="0"/>
                  </a:cubicBezTo>
                  <a:cubicBezTo>
                    <a:pt x="1" y="24"/>
                    <a:pt x="1" y="24"/>
                    <a:pt x="1" y="24"/>
                  </a:cubicBezTo>
                  <a:cubicBezTo>
                    <a:pt x="9" y="24"/>
                    <a:pt x="9" y="24"/>
                    <a:pt x="9" y="24"/>
                  </a:cubicBezTo>
                  <a:cubicBezTo>
                    <a:pt x="10" y="22"/>
                    <a:pt x="11" y="22"/>
                    <a:pt x="12" y="21"/>
                  </a:cubicBezTo>
                  <a:cubicBezTo>
                    <a:pt x="13" y="21"/>
                    <a:pt x="14" y="20"/>
                    <a:pt x="15" y="20"/>
                  </a:cubicBezTo>
                  <a:cubicBezTo>
                    <a:pt x="16" y="20"/>
                    <a:pt x="18" y="20"/>
                    <a:pt x="18" y="21"/>
                  </a:cubicBezTo>
                  <a:cubicBezTo>
                    <a:pt x="19" y="21"/>
                    <a:pt x="20" y="22"/>
                    <a:pt x="21" y="23"/>
                  </a:cubicBezTo>
                  <a:cubicBezTo>
                    <a:pt x="21" y="23"/>
                    <a:pt x="22" y="24"/>
                    <a:pt x="22" y="25"/>
                  </a:cubicBezTo>
                  <a:cubicBezTo>
                    <a:pt x="23" y="26"/>
                    <a:pt x="23" y="27"/>
                    <a:pt x="23" y="28"/>
                  </a:cubicBezTo>
                  <a:cubicBezTo>
                    <a:pt x="23" y="29"/>
                    <a:pt x="22" y="30"/>
                    <a:pt x="22" y="31"/>
                  </a:cubicBezTo>
                  <a:cubicBezTo>
                    <a:pt x="22" y="32"/>
                    <a:pt x="21" y="33"/>
                    <a:pt x="21"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600">
                <a:latin typeface="+mn-ea"/>
              </a:endParaRPr>
            </a:p>
          </p:txBody>
        </p:sp>
        <p:sp>
          <p:nvSpPr>
            <p:cNvPr id="58" name="Freeform 106"/>
            <p:cNvSpPr/>
            <p:nvPr/>
          </p:nvSpPr>
          <p:spPr bwMode="auto">
            <a:xfrm>
              <a:off x="8232775" y="987426"/>
              <a:ext cx="36513" cy="63500"/>
            </a:xfrm>
            <a:custGeom>
              <a:avLst/>
              <a:gdLst>
                <a:gd name="T0" fmla="*/ 3 w 16"/>
                <a:gd name="T1" fmla="*/ 28 h 28"/>
                <a:gd name="T2" fmla="*/ 13 w 16"/>
                <a:gd name="T3" fmla="*/ 28 h 28"/>
                <a:gd name="T4" fmla="*/ 16 w 16"/>
                <a:gd name="T5" fmla="*/ 25 h 28"/>
                <a:gd name="T6" fmla="*/ 16 w 16"/>
                <a:gd name="T7" fmla="*/ 3 h 28"/>
                <a:gd name="T8" fmla="*/ 13 w 16"/>
                <a:gd name="T9" fmla="*/ 0 h 28"/>
                <a:gd name="T10" fmla="*/ 3 w 16"/>
                <a:gd name="T11" fmla="*/ 0 h 28"/>
                <a:gd name="T12" fmla="*/ 0 w 16"/>
                <a:gd name="T13" fmla="*/ 3 h 28"/>
                <a:gd name="T14" fmla="*/ 0 w 16"/>
                <a:gd name="T15" fmla="*/ 25 h 28"/>
                <a:gd name="T16" fmla="*/ 3 w 16"/>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28">
                  <a:moveTo>
                    <a:pt x="3" y="28"/>
                  </a:moveTo>
                  <a:cubicBezTo>
                    <a:pt x="13" y="28"/>
                    <a:pt x="13" y="28"/>
                    <a:pt x="13" y="28"/>
                  </a:cubicBezTo>
                  <a:cubicBezTo>
                    <a:pt x="14" y="28"/>
                    <a:pt x="16" y="27"/>
                    <a:pt x="16" y="25"/>
                  </a:cubicBezTo>
                  <a:cubicBezTo>
                    <a:pt x="16" y="3"/>
                    <a:pt x="16" y="3"/>
                    <a:pt x="16" y="3"/>
                  </a:cubicBezTo>
                  <a:cubicBezTo>
                    <a:pt x="16" y="2"/>
                    <a:pt x="14" y="0"/>
                    <a:pt x="13" y="0"/>
                  </a:cubicBezTo>
                  <a:cubicBezTo>
                    <a:pt x="3" y="0"/>
                    <a:pt x="3" y="0"/>
                    <a:pt x="3" y="0"/>
                  </a:cubicBezTo>
                  <a:cubicBezTo>
                    <a:pt x="1" y="0"/>
                    <a:pt x="0" y="2"/>
                    <a:pt x="0" y="3"/>
                  </a:cubicBezTo>
                  <a:cubicBezTo>
                    <a:pt x="0" y="25"/>
                    <a:pt x="0" y="25"/>
                    <a:pt x="0" y="25"/>
                  </a:cubicBezTo>
                  <a:cubicBezTo>
                    <a:pt x="0" y="27"/>
                    <a:pt x="1" y="28"/>
                    <a:pt x="3"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600">
                <a:latin typeface="+mn-ea"/>
              </a:endParaRPr>
            </a:p>
          </p:txBody>
        </p:sp>
        <p:sp>
          <p:nvSpPr>
            <p:cNvPr id="79" name="Freeform 107"/>
            <p:cNvSpPr/>
            <p:nvPr/>
          </p:nvSpPr>
          <p:spPr bwMode="auto">
            <a:xfrm>
              <a:off x="8396288" y="987426"/>
              <a:ext cx="36513" cy="63500"/>
            </a:xfrm>
            <a:custGeom>
              <a:avLst/>
              <a:gdLst>
                <a:gd name="T0" fmla="*/ 3 w 16"/>
                <a:gd name="T1" fmla="*/ 28 h 28"/>
                <a:gd name="T2" fmla="*/ 13 w 16"/>
                <a:gd name="T3" fmla="*/ 28 h 28"/>
                <a:gd name="T4" fmla="*/ 16 w 16"/>
                <a:gd name="T5" fmla="*/ 25 h 28"/>
                <a:gd name="T6" fmla="*/ 16 w 16"/>
                <a:gd name="T7" fmla="*/ 3 h 28"/>
                <a:gd name="T8" fmla="*/ 13 w 16"/>
                <a:gd name="T9" fmla="*/ 0 h 28"/>
                <a:gd name="T10" fmla="*/ 3 w 16"/>
                <a:gd name="T11" fmla="*/ 0 h 28"/>
                <a:gd name="T12" fmla="*/ 0 w 16"/>
                <a:gd name="T13" fmla="*/ 3 h 28"/>
                <a:gd name="T14" fmla="*/ 0 w 16"/>
                <a:gd name="T15" fmla="*/ 25 h 28"/>
                <a:gd name="T16" fmla="*/ 3 w 16"/>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28">
                  <a:moveTo>
                    <a:pt x="3" y="28"/>
                  </a:moveTo>
                  <a:cubicBezTo>
                    <a:pt x="13" y="28"/>
                    <a:pt x="13" y="28"/>
                    <a:pt x="13" y="28"/>
                  </a:cubicBezTo>
                  <a:cubicBezTo>
                    <a:pt x="14" y="28"/>
                    <a:pt x="16" y="27"/>
                    <a:pt x="16" y="25"/>
                  </a:cubicBezTo>
                  <a:cubicBezTo>
                    <a:pt x="16" y="3"/>
                    <a:pt x="16" y="3"/>
                    <a:pt x="16" y="3"/>
                  </a:cubicBezTo>
                  <a:cubicBezTo>
                    <a:pt x="16" y="2"/>
                    <a:pt x="14" y="0"/>
                    <a:pt x="13" y="0"/>
                  </a:cubicBezTo>
                  <a:cubicBezTo>
                    <a:pt x="3" y="0"/>
                    <a:pt x="3" y="0"/>
                    <a:pt x="3" y="0"/>
                  </a:cubicBezTo>
                  <a:cubicBezTo>
                    <a:pt x="1" y="0"/>
                    <a:pt x="0" y="2"/>
                    <a:pt x="0" y="3"/>
                  </a:cubicBezTo>
                  <a:cubicBezTo>
                    <a:pt x="0" y="25"/>
                    <a:pt x="0" y="25"/>
                    <a:pt x="0" y="25"/>
                  </a:cubicBezTo>
                  <a:cubicBezTo>
                    <a:pt x="0" y="27"/>
                    <a:pt x="1" y="28"/>
                    <a:pt x="3"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600">
                <a:latin typeface="+mn-ea"/>
              </a:endParaRPr>
            </a:p>
          </p:txBody>
        </p:sp>
        <p:sp>
          <p:nvSpPr>
            <p:cNvPr id="80" name="Freeform 108"/>
            <p:cNvSpPr>
              <a:spLocks noEditPoints="1"/>
            </p:cNvSpPr>
            <p:nvPr/>
          </p:nvSpPr>
          <p:spPr bwMode="auto">
            <a:xfrm>
              <a:off x="8175625" y="1012826"/>
              <a:ext cx="314325" cy="280988"/>
            </a:xfrm>
            <a:custGeom>
              <a:avLst/>
              <a:gdLst>
                <a:gd name="T0" fmla="*/ 121 w 137"/>
                <a:gd name="T1" fmla="*/ 0 h 122"/>
                <a:gd name="T2" fmla="*/ 117 w 137"/>
                <a:gd name="T3" fmla="*/ 0 h 122"/>
                <a:gd name="T4" fmla="*/ 117 w 137"/>
                <a:gd name="T5" fmla="*/ 14 h 122"/>
                <a:gd name="T6" fmla="*/ 109 w 137"/>
                <a:gd name="T7" fmla="*/ 23 h 122"/>
                <a:gd name="T8" fmla="*/ 99 w 137"/>
                <a:gd name="T9" fmla="*/ 23 h 122"/>
                <a:gd name="T10" fmla="*/ 90 w 137"/>
                <a:gd name="T11" fmla="*/ 14 h 122"/>
                <a:gd name="T12" fmla="*/ 90 w 137"/>
                <a:gd name="T13" fmla="*/ 0 h 122"/>
                <a:gd name="T14" fmla="*/ 46 w 137"/>
                <a:gd name="T15" fmla="*/ 0 h 122"/>
                <a:gd name="T16" fmla="*/ 46 w 137"/>
                <a:gd name="T17" fmla="*/ 14 h 122"/>
                <a:gd name="T18" fmla="*/ 38 w 137"/>
                <a:gd name="T19" fmla="*/ 23 h 122"/>
                <a:gd name="T20" fmla="*/ 28 w 137"/>
                <a:gd name="T21" fmla="*/ 23 h 122"/>
                <a:gd name="T22" fmla="*/ 20 w 137"/>
                <a:gd name="T23" fmla="*/ 14 h 122"/>
                <a:gd name="T24" fmla="*/ 20 w 137"/>
                <a:gd name="T25" fmla="*/ 0 h 122"/>
                <a:gd name="T26" fmla="*/ 16 w 137"/>
                <a:gd name="T27" fmla="*/ 0 h 122"/>
                <a:gd name="T28" fmla="*/ 0 w 137"/>
                <a:gd name="T29" fmla="*/ 16 h 122"/>
                <a:gd name="T30" fmla="*/ 0 w 137"/>
                <a:gd name="T31" fmla="*/ 46 h 122"/>
                <a:gd name="T32" fmla="*/ 0 w 137"/>
                <a:gd name="T33" fmla="*/ 106 h 122"/>
                <a:gd name="T34" fmla="*/ 16 w 137"/>
                <a:gd name="T35" fmla="*/ 122 h 122"/>
                <a:gd name="T36" fmla="*/ 121 w 137"/>
                <a:gd name="T37" fmla="*/ 122 h 122"/>
                <a:gd name="T38" fmla="*/ 137 w 137"/>
                <a:gd name="T39" fmla="*/ 106 h 122"/>
                <a:gd name="T40" fmla="*/ 137 w 137"/>
                <a:gd name="T41" fmla="*/ 46 h 122"/>
                <a:gd name="T42" fmla="*/ 137 w 137"/>
                <a:gd name="T43" fmla="*/ 16 h 122"/>
                <a:gd name="T44" fmla="*/ 121 w 137"/>
                <a:gd name="T45" fmla="*/ 0 h 122"/>
                <a:gd name="T46" fmla="*/ 127 w 137"/>
                <a:gd name="T47" fmla="*/ 106 h 122"/>
                <a:gd name="T48" fmla="*/ 121 w 137"/>
                <a:gd name="T49" fmla="*/ 112 h 122"/>
                <a:gd name="T50" fmla="*/ 16 w 137"/>
                <a:gd name="T51" fmla="*/ 112 h 122"/>
                <a:gd name="T52" fmla="*/ 10 w 137"/>
                <a:gd name="T53" fmla="*/ 106 h 122"/>
                <a:gd name="T54" fmla="*/ 10 w 137"/>
                <a:gd name="T55" fmla="*/ 46 h 122"/>
                <a:gd name="T56" fmla="*/ 127 w 137"/>
                <a:gd name="T57" fmla="*/ 46 h 122"/>
                <a:gd name="T58" fmla="*/ 127 w 137"/>
                <a:gd name="T59" fmla="*/ 106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7" h="122">
                  <a:moveTo>
                    <a:pt x="121" y="0"/>
                  </a:moveTo>
                  <a:cubicBezTo>
                    <a:pt x="117" y="0"/>
                    <a:pt x="117" y="0"/>
                    <a:pt x="117" y="0"/>
                  </a:cubicBezTo>
                  <a:cubicBezTo>
                    <a:pt x="117" y="14"/>
                    <a:pt x="117" y="14"/>
                    <a:pt x="117" y="14"/>
                  </a:cubicBezTo>
                  <a:cubicBezTo>
                    <a:pt x="117" y="19"/>
                    <a:pt x="113" y="23"/>
                    <a:pt x="109" y="23"/>
                  </a:cubicBezTo>
                  <a:cubicBezTo>
                    <a:pt x="99" y="23"/>
                    <a:pt x="99" y="23"/>
                    <a:pt x="99" y="23"/>
                  </a:cubicBezTo>
                  <a:cubicBezTo>
                    <a:pt x="94" y="23"/>
                    <a:pt x="90" y="19"/>
                    <a:pt x="90" y="14"/>
                  </a:cubicBezTo>
                  <a:cubicBezTo>
                    <a:pt x="90" y="0"/>
                    <a:pt x="90" y="0"/>
                    <a:pt x="90" y="0"/>
                  </a:cubicBezTo>
                  <a:cubicBezTo>
                    <a:pt x="46" y="0"/>
                    <a:pt x="46" y="0"/>
                    <a:pt x="46" y="0"/>
                  </a:cubicBezTo>
                  <a:cubicBezTo>
                    <a:pt x="46" y="14"/>
                    <a:pt x="46" y="14"/>
                    <a:pt x="46" y="14"/>
                  </a:cubicBezTo>
                  <a:cubicBezTo>
                    <a:pt x="46" y="19"/>
                    <a:pt x="42" y="23"/>
                    <a:pt x="38" y="23"/>
                  </a:cubicBezTo>
                  <a:cubicBezTo>
                    <a:pt x="28" y="23"/>
                    <a:pt x="28" y="23"/>
                    <a:pt x="28" y="23"/>
                  </a:cubicBezTo>
                  <a:cubicBezTo>
                    <a:pt x="23" y="23"/>
                    <a:pt x="20" y="19"/>
                    <a:pt x="20" y="14"/>
                  </a:cubicBezTo>
                  <a:cubicBezTo>
                    <a:pt x="20" y="0"/>
                    <a:pt x="20" y="0"/>
                    <a:pt x="20" y="0"/>
                  </a:cubicBezTo>
                  <a:cubicBezTo>
                    <a:pt x="16" y="0"/>
                    <a:pt x="16" y="0"/>
                    <a:pt x="16" y="0"/>
                  </a:cubicBezTo>
                  <a:cubicBezTo>
                    <a:pt x="7" y="0"/>
                    <a:pt x="0" y="7"/>
                    <a:pt x="0" y="16"/>
                  </a:cubicBezTo>
                  <a:cubicBezTo>
                    <a:pt x="0" y="46"/>
                    <a:pt x="0" y="46"/>
                    <a:pt x="0" y="46"/>
                  </a:cubicBezTo>
                  <a:cubicBezTo>
                    <a:pt x="0" y="106"/>
                    <a:pt x="0" y="106"/>
                    <a:pt x="0" y="106"/>
                  </a:cubicBezTo>
                  <a:cubicBezTo>
                    <a:pt x="0" y="115"/>
                    <a:pt x="7" y="122"/>
                    <a:pt x="16" y="122"/>
                  </a:cubicBezTo>
                  <a:cubicBezTo>
                    <a:pt x="121" y="122"/>
                    <a:pt x="121" y="122"/>
                    <a:pt x="121" y="122"/>
                  </a:cubicBezTo>
                  <a:cubicBezTo>
                    <a:pt x="129" y="122"/>
                    <a:pt x="137" y="115"/>
                    <a:pt x="137" y="106"/>
                  </a:cubicBezTo>
                  <a:cubicBezTo>
                    <a:pt x="137" y="46"/>
                    <a:pt x="137" y="46"/>
                    <a:pt x="137" y="46"/>
                  </a:cubicBezTo>
                  <a:cubicBezTo>
                    <a:pt x="137" y="16"/>
                    <a:pt x="137" y="16"/>
                    <a:pt x="137" y="16"/>
                  </a:cubicBezTo>
                  <a:cubicBezTo>
                    <a:pt x="137" y="7"/>
                    <a:pt x="129" y="0"/>
                    <a:pt x="121" y="0"/>
                  </a:cubicBezTo>
                  <a:close/>
                  <a:moveTo>
                    <a:pt x="127" y="106"/>
                  </a:moveTo>
                  <a:cubicBezTo>
                    <a:pt x="127" y="109"/>
                    <a:pt x="124" y="112"/>
                    <a:pt x="121" y="112"/>
                  </a:cubicBezTo>
                  <a:cubicBezTo>
                    <a:pt x="16" y="112"/>
                    <a:pt x="16" y="112"/>
                    <a:pt x="16" y="112"/>
                  </a:cubicBezTo>
                  <a:cubicBezTo>
                    <a:pt x="13" y="112"/>
                    <a:pt x="10" y="109"/>
                    <a:pt x="10" y="106"/>
                  </a:cubicBezTo>
                  <a:cubicBezTo>
                    <a:pt x="10" y="46"/>
                    <a:pt x="10" y="46"/>
                    <a:pt x="10" y="46"/>
                  </a:cubicBezTo>
                  <a:cubicBezTo>
                    <a:pt x="127" y="46"/>
                    <a:pt x="127" y="46"/>
                    <a:pt x="127" y="46"/>
                  </a:cubicBezTo>
                  <a:lnTo>
                    <a:pt x="127" y="10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600">
                <a:latin typeface="+mn-ea"/>
              </a:endParaRPr>
            </a:p>
          </p:txBody>
        </p:sp>
      </p:grpSp>
      <p:sp>
        <p:nvSpPr>
          <p:cNvPr id="2" name="标题 1"/>
          <p:cNvSpPr>
            <a:spLocks noGrp="1"/>
          </p:cNvSpPr>
          <p:nvPr>
            <p:ph type="title"/>
          </p:nvPr>
        </p:nvSpPr>
        <p:spPr/>
        <p:txBody>
          <a:bodyPr/>
          <a:lstStyle/>
          <a:p>
            <a:r>
              <a:rPr>
                <a:solidFill/>
              </a:rPr>
              <a:t>单击此处添加XX内容</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141"/>
                                        </p:tgtEl>
                                        <p:attrNameLst>
                                          <p:attrName>style.visibility</p:attrName>
                                        </p:attrNameLst>
                                      </p:cBhvr>
                                      <p:to>
                                        <p:strVal val="visible"/>
                                      </p:to>
                                    </p:set>
                                    <p:anim calcmode="lin" valueType="num">
                                      <p:cBhvr>
                                        <p:cTn id="7" dur="500" fill="hold"/>
                                        <p:tgtEl>
                                          <p:spTgt spid="141"/>
                                        </p:tgtEl>
                                        <p:attrNameLst>
                                          <p:attrName>ppt_w</p:attrName>
                                        </p:attrNameLst>
                                      </p:cBhvr>
                                      <p:tavLst>
                                        <p:tav tm="0">
                                          <p:val>
                                            <p:fltVal val="0"/>
                                          </p:val>
                                        </p:tav>
                                        <p:tav tm="100000">
                                          <p:val>
                                            <p:strVal val="#ppt_w"/>
                                          </p:val>
                                        </p:tav>
                                      </p:tavLst>
                                    </p:anim>
                                    <p:anim calcmode="lin" valueType="num">
                                      <p:cBhvr>
                                        <p:cTn id="8" dur="500" fill="hold"/>
                                        <p:tgtEl>
                                          <p:spTgt spid="141"/>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strips(downLeft)">
                                      <p:cBhvr>
                                        <p:cTn id="12" dur="500"/>
                                        <p:tgtEl>
                                          <p:spTgt spid="5"/>
                                        </p:tgtEl>
                                      </p:cBhvr>
                                    </p:animEffect>
                                  </p:childTnLst>
                                </p:cTn>
                              </p:par>
                            </p:childTnLst>
                          </p:cTn>
                        </p:par>
                        <p:par>
                          <p:cTn id="13" fill="hold">
                            <p:stCondLst>
                              <p:cond delay="1000"/>
                            </p:stCondLst>
                            <p:childTnLst>
                              <p:par>
                                <p:cTn id="14" presetID="2" presetClass="entr" presetSubtype="8" accel="50000" decel="50000" fill="hold" grpId="0" nodeType="afterEffect">
                                  <p:stCondLst>
                                    <p:cond delay="0"/>
                                  </p:stCondLst>
                                  <p:childTnLst>
                                    <p:set>
                                      <p:cBhvr>
                                        <p:cTn id="15" dur="1" fill="hold">
                                          <p:stCondLst>
                                            <p:cond delay="0"/>
                                          </p:stCondLst>
                                        </p:cTn>
                                        <p:tgtEl>
                                          <p:spTgt spid="86"/>
                                        </p:tgtEl>
                                        <p:attrNameLst>
                                          <p:attrName>style.visibility</p:attrName>
                                        </p:attrNameLst>
                                      </p:cBhvr>
                                      <p:to>
                                        <p:strVal val="visible"/>
                                      </p:to>
                                    </p:set>
                                    <p:anim calcmode="lin" valueType="num">
                                      <p:cBhvr additive="base">
                                        <p:cTn id="16" dur="500" fill="hold"/>
                                        <p:tgtEl>
                                          <p:spTgt spid="86"/>
                                        </p:tgtEl>
                                        <p:attrNameLst>
                                          <p:attrName>ppt_x</p:attrName>
                                        </p:attrNameLst>
                                      </p:cBhvr>
                                      <p:tavLst>
                                        <p:tav tm="0">
                                          <p:val>
                                            <p:strVal val="0-#ppt_w/2"/>
                                          </p:val>
                                        </p:tav>
                                        <p:tav tm="100000">
                                          <p:val>
                                            <p:strVal val="#ppt_x"/>
                                          </p:val>
                                        </p:tav>
                                      </p:tavLst>
                                    </p:anim>
                                    <p:anim calcmode="lin" valueType="num">
                                      <p:cBhvr additive="base">
                                        <p:cTn id="17" dur="500" fill="hold"/>
                                        <p:tgtEl>
                                          <p:spTgt spid="86"/>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8" accel="50000" decel="50000" fill="hold" grpId="0" nodeType="afterEffect">
                                  <p:stCondLst>
                                    <p:cond delay="0"/>
                                  </p:stCondLst>
                                  <p:childTnLst>
                                    <p:set>
                                      <p:cBhvr>
                                        <p:cTn id="20" dur="1" fill="hold">
                                          <p:stCondLst>
                                            <p:cond delay="0"/>
                                          </p:stCondLst>
                                        </p:cTn>
                                        <p:tgtEl>
                                          <p:spTgt spid="87"/>
                                        </p:tgtEl>
                                        <p:attrNameLst>
                                          <p:attrName>style.visibility</p:attrName>
                                        </p:attrNameLst>
                                      </p:cBhvr>
                                      <p:to>
                                        <p:strVal val="visible"/>
                                      </p:to>
                                    </p:set>
                                    <p:anim calcmode="lin" valueType="num">
                                      <p:cBhvr additive="base">
                                        <p:cTn id="21" dur="500" fill="hold"/>
                                        <p:tgtEl>
                                          <p:spTgt spid="87"/>
                                        </p:tgtEl>
                                        <p:attrNameLst>
                                          <p:attrName>ppt_x</p:attrName>
                                        </p:attrNameLst>
                                      </p:cBhvr>
                                      <p:tavLst>
                                        <p:tav tm="0">
                                          <p:val>
                                            <p:strVal val="0-#ppt_w/2"/>
                                          </p:val>
                                        </p:tav>
                                        <p:tav tm="100000">
                                          <p:val>
                                            <p:strVal val="#ppt_x"/>
                                          </p:val>
                                        </p:tav>
                                      </p:tavLst>
                                    </p:anim>
                                    <p:anim calcmode="lin" valueType="num">
                                      <p:cBhvr additive="base">
                                        <p:cTn id="22" dur="500" fill="hold"/>
                                        <p:tgtEl>
                                          <p:spTgt spid="87"/>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3" presetClass="entr" presetSubtype="16" fill="hold" grpId="0" nodeType="afterEffect">
                                  <p:stCondLst>
                                    <p:cond delay="0"/>
                                  </p:stCondLst>
                                  <p:childTnLst>
                                    <p:set>
                                      <p:cBhvr>
                                        <p:cTn id="25" dur="1" fill="hold">
                                          <p:stCondLst>
                                            <p:cond delay="0"/>
                                          </p:stCondLst>
                                        </p:cTn>
                                        <p:tgtEl>
                                          <p:spTgt spid="83"/>
                                        </p:tgtEl>
                                        <p:attrNameLst>
                                          <p:attrName>style.visibility</p:attrName>
                                        </p:attrNameLst>
                                      </p:cBhvr>
                                      <p:to>
                                        <p:strVal val="visible"/>
                                      </p:to>
                                    </p:set>
                                    <p:anim calcmode="lin" valueType="num">
                                      <p:cBhvr>
                                        <p:cTn id="26" dur="500" fill="hold"/>
                                        <p:tgtEl>
                                          <p:spTgt spid="83"/>
                                        </p:tgtEl>
                                        <p:attrNameLst>
                                          <p:attrName>ppt_w</p:attrName>
                                        </p:attrNameLst>
                                      </p:cBhvr>
                                      <p:tavLst>
                                        <p:tav tm="0">
                                          <p:val>
                                            <p:fltVal val="0"/>
                                          </p:val>
                                        </p:tav>
                                        <p:tav tm="100000">
                                          <p:val>
                                            <p:strVal val="#ppt_w"/>
                                          </p:val>
                                        </p:tav>
                                      </p:tavLst>
                                    </p:anim>
                                    <p:anim calcmode="lin" valueType="num">
                                      <p:cBhvr>
                                        <p:cTn id="27" dur="500" fill="hold"/>
                                        <p:tgtEl>
                                          <p:spTgt spid="83"/>
                                        </p:tgtEl>
                                        <p:attrNameLst>
                                          <p:attrName>ppt_h</p:attrName>
                                        </p:attrNameLst>
                                      </p:cBhvr>
                                      <p:tavLst>
                                        <p:tav tm="0">
                                          <p:val>
                                            <p:fltVal val="0"/>
                                          </p:val>
                                        </p:tav>
                                        <p:tav tm="100000">
                                          <p:val>
                                            <p:strVal val="#ppt_h"/>
                                          </p:val>
                                        </p:tav>
                                      </p:tavLst>
                                    </p:anim>
                                  </p:childTnLst>
                                </p:cTn>
                              </p:par>
                            </p:childTnLst>
                          </p:cTn>
                        </p:par>
                        <p:par>
                          <p:cTn id="28" fill="hold">
                            <p:stCondLst>
                              <p:cond delay="2500"/>
                            </p:stCondLst>
                            <p:childTnLst>
                              <p:par>
                                <p:cTn id="29" presetID="2" presetClass="entr" presetSubtype="8" accel="50000" decel="50000" fill="hold" grpId="0" nodeType="afterEffect">
                                  <p:stCondLst>
                                    <p:cond delay="0"/>
                                  </p:stCondLst>
                                  <p:childTnLst>
                                    <p:set>
                                      <p:cBhvr>
                                        <p:cTn id="30" dur="1" fill="hold">
                                          <p:stCondLst>
                                            <p:cond delay="0"/>
                                          </p:stCondLst>
                                        </p:cTn>
                                        <p:tgtEl>
                                          <p:spTgt spid="84"/>
                                        </p:tgtEl>
                                        <p:attrNameLst>
                                          <p:attrName>style.visibility</p:attrName>
                                        </p:attrNameLst>
                                      </p:cBhvr>
                                      <p:to>
                                        <p:strVal val="visible"/>
                                      </p:to>
                                    </p:set>
                                    <p:anim calcmode="lin" valueType="num">
                                      <p:cBhvr additive="base">
                                        <p:cTn id="31" dur="500" fill="hold"/>
                                        <p:tgtEl>
                                          <p:spTgt spid="84"/>
                                        </p:tgtEl>
                                        <p:attrNameLst>
                                          <p:attrName>ppt_x</p:attrName>
                                        </p:attrNameLst>
                                      </p:cBhvr>
                                      <p:tavLst>
                                        <p:tav tm="0">
                                          <p:val>
                                            <p:strVal val="0-#ppt_w/2"/>
                                          </p:val>
                                        </p:tav>
                                        <p:tav tm="100000">
                                          <p:val>
                                            <p:strVal val="#ppt_x"/>
                                          </p:val>
                                        </p:tav>
                                      </p:tavLst>
                                    </p:anim>
                                    <p:anim calcmode="lin" valueType="num">
                                      <p:cBhvr additive="base">
                                        <p:cTn id="32" dur="500" fill="hold"/>
                                        <p:tgtEl>
                                          <p:spTgt spid="84"/>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2" presetClass="entr" presetSubtype="8" accel="50000" decel="50000" fill="hold" grpId="0" nodeType="afterEffect">
                                  <p:stCondLst>
                                    <p:cond delay="0"/>
                                  </p:stCondLst>
                                  <p:childTnLst>
                                    <p:set>
                                      <p:cBhvr>
                                        <p:cTn id="35" dur="1" fill="hold">
                                          <p:stCondLst>
                                            <p:cond delay="0"/>
                                          </p:stCondLst>
                                        </p:cTn>
                                        <p:tgtEl>
                                          <p:spTgt spid="85"/>
                                        </p:tgtEl>
                                        <p:attrNameLst>
                                          <p:attrName>style.visibility</p:attrName>
                                        </p:attrNameLst>
                                      </p:cBhvr>
                                      <p:to>
                                        <p:strVal val="visible"/>
                                      </p:to>
                                    </p:set>
                                    <p:anim calcmode="lin" valueType="num">
                                      <p:cBhvr additive="base">
                                        <p:cTn id="36" dur="500" fill="hold"/>
                                        <p:tgtEl>
                                          <p:spTgt spid="85"/>
                                        </p:tgtEl>
                                        <p:attrNameLst>
                                          <p:attrName>ppt_x</p:attrName>
                                        </p:attrNameLst>
                                      </p:cBhvr>
                                      <p:tavLst>
                                        <p:tav tm="0">
                                          <p:val>
                                            <p:strVal val="0-#ppt_w/2"/>
                                          </p:val>
                                        </p:tav>
                                        <p:tav tm="100000">
                                          <p:val>
                                            <p:strVal val="#ppt_x"/>
                                          </p:val>
                                        </p:tav>
                                      </p:tavLst>
                                    </p:anim>
                                    <p:anim calcmode="lin" valueType="num">
                                      <p:cBhvr additive="base">
                                        <p:cTn id="37" dur="500" fill="hold"/>
                                        <p:tgtEl>
                                          <p:spTgt spid="85"/>
                                        </p:tgtEl>
                                        <p:attrNameLst>
                                          <p:attrName>ppt_y</p:attrName>
                                        </p:attrNameLst>
                                      </p:cBhvr>
                                      <p:tavLst>
                                        <p:tav tm="0">
                                          <p:val>
                                            <p:strVal val="#ppt_y"/>
                                          </p:val>
                                        </p:tav>
                                        <p:tav tm="100000">
                                          <p:val>
                                            <p:strVal val="#ppt_y"/>
                                          </p:val>
                                        </p:tav>
                                      </p:tavLst>
                                    </p:anim>
                                  </p:childTnLst>
                                </p:cTn>
                              </p:par>
                            </p:childTnLst>
                          </p:cTn>
                        </p:par>
                        <p:par>
                          <p:cTn id="38" fill="hold">
                            <p:stCondLst>
                              <p:cond delay="3500"/>
                            </p:stCondLst>
                            <p:childTnLst>
                              <p:par>
                                <p:cTn id="39" presetID="18" presetClass="entr" presetSubtype="12" fill="hold" nodeType="afterEffect">
                                  <p:stCondLst>
                                    <p:cond delay="0"/>
                                  </p:stCondLst>
                                  <p:childTnLst>
                                    <p:set>
                                      <p:cBhvr>
                                        <p:cTn id="40" dur="1" fill="hold">
                                          <p:stCondLst>
                                            <p:cond delay="0"/>
                                          </p:stCondLst>
                                        </p:cTn>
                                        <p:tgtEl>
                                          <p:spTgt spid="138"/>
                                        </p:tgtEl>
                                        <p:attrNameLst>
                                          <p:attrName>style.visibility</p:attrName>
                                        </p:attrNameLst>
                                      </p:cBhvr>
                                      <p:to>
                                        <p:strVal val="visible"/>
                                      </p:to>
                                    </p:set>
                                    <p:animEffect transition="in" filter="strips(downLeft)">
                                      <p:cBhvr>
                                        <p:cTn id="41" dur="500"/>
                                        <p:tgtEl>
                                          <p:spTgt spid="138"/>
                                        </p:tgtEl>
                                      </p:cBhvr>
                                    </p:animEffect>
                                  </p:childTnLst>
                                </p:cTn>
                              </p:par>
                            </p:childTnLst>
                          </p:cTn>
                        </p:par>
                        <p:par>
                          <p:cTn id="42" fill="hold">
                            <p:stCondLst>
                              <p:cond delay="4000"/>
                            </p:stCondLst>
                            <p:childTnLst>
                              <p:par>
                                <p:cTn id="43" presetID="18" presetClass="entr" presetSubtype="12" fill="hold" nodeType="afterEffect">
                                  <p:stCondLst>
                                    <p:cond delay="0"/>
                                  </p:stCondLst>
                                  <p:childTnLst>
                                    <p:set>
                                      <p:cBhvr>
                                        <p:cTn id="44" dur="1" fill="hold">
                                          <p:stCondLst>
                                            <p:cond delay="0"/>
                                          </p:stCondLst>
                                        </p:cTn>
                                        <p:tgtEl>
                                          <p:spTgt spid="38"/>
                                        </p:tgtEl>
                                        <p:attrNameLst>
                                          <p:attrName>style.visibility</p:attrName>
                                        </p:attrNameLst>
                                      </p:cBhvr>
                                      <p:to>
                                        <p:strVal val="visible"/>
                                      </p:to>
                                    </p:set>
                                    <p:animEffect transition="in" filter="strips(downLeft)">
                                      <p:cBhvr>
                                        <p:cTn id="45" dur="500"/>
                                        <p:tgtEl>
                                          <p:spTgt spid="38"/>
                                        </p:tgtEl>
                                      </p:cBhvr>
                                    </p:animEffect>
                                  </p:childTnLst>
                                </p:cTn>
                              </p:par>
                            </p:childTnLst>
                          </p:cTn>
                        </p:par>
                        <p:par>
                          <p:cTn id="46" fill="hold">
                            <p:stCondLst>
                              <p:cond delay="4500"/>
                            </p:stCondLst>
                            <p:childTnLst>
                              <p:par>
                                <p:cTn id="47" presetID="18" presetClass="entr" presetSubtype="12" fill="hold" nodeType="afterEffect">
                                  <p:stCondLst>
                                    <p:cond delay="0"/>
                                  </p:stCondLst>
                                  <p:childTnLst>
                                    <p:set>
                                      <p:cBhvr>
                                        <p:cTn id="48" dur="1" fill="hold">
                                          <p:stCondLst>
                                            <p:cond delay="0"/>
                                          </p:stCondLst>
                                        </p:cTn>
                                        <p:tgtEl>
                                          <p:spTgt spid="57"/>
                                        </p:tgtEl>
                                        <p:attrNameLst>
                                          <p:attrName>style.visibility</p:attrName>
                                        </p:attrNameLst>
                                      </p:cBhvr>
                                      <p:to>
                                        <p:strVal val="visible"/>
                                      </p:to>
                                    </p:set>
                                    <p:animEffect transition="in" filter="strips(downLeft)">
                                      <p:cBhvr>
                                        <p:cTn id="49" dur="500"/>
                                        <p:tgtEl>
                                          <p:spTgt spid="57"/>
                                        </p:tgtEl>
                                      </p:cBhvr>
                                    </p:animEffect>
                                  </p:childTnLst>
                                </p:cTn>
                              </p:par>
                            </p:childTnLst>
                          </p:cTn>
                        </p:par>
                        <p:par>
                          <p:cTn id="50" fill="hold">
                            <p:stCondLst>
                              <p:cond delay="5000"/>
                            </p:stCondLst>
                            <p:childTnLst>
                              <p:par>
                                <p:cTn id="51" presetID="18" presetClass="entr" presetSubtype="12" fill="hold" nodeType="afterEffect">
                                  <p:stCondLst>
                                    <p:cond delay="0"/>
                                  </p:stCondLst>
                                  <p:childTnLst>
                                    <p:set>
                                      <p:cBhvr>
                                        <p:cTn id="52" dur="1" fill="hold">
                                          <p:stCondLst>
                                            <p:cond delay="0"/>
                                          </p:stCondLst>
                                        </p:cTn>
                                        <p:tgtEl>
                                          <p:spTgt spid="56"/>
                                        </p:tgtEl>
                                        <p:attrNameLst>
                                          <p:attrName>style.visibility</p:attrName>
                                        </p:attrNameLst>
                                      </p:cBhvr>
                                      <p:to>
                                        <p:strVal val="visible"/>
                                      </p:to>
                                    </p:set>
                                    <p:animEffect transition="in" filter="strips(downLeft)">
                                      <p:cBhvr>
                                        <p:cTn id="53" dur="500"/>
                                        <p:tgtEl>
                                          <p:spTgt spid="56"/>
                                        </p:tgtEl>
                                      </p:cBhvr>
                                    </p:animEffect>
                                  </p:childTnLst>
                                </p:cTn>
                              </p:par>
                            </p:childTnLst>
                          </p:cTn>
                        </p:par>
                        <p:par>
                          <p:cTn id="54" fill="hold">
                            <p:stCondLst>
                              <p:cond delay="5500"/>
                            </p:stCondLst>
                            <p:childTnLst>
                              <p:par>
                                <p:cTn id="55" presetID="18" presetClass="entr" presetSubtype="12" fill="hold" nodeType="afterEffect">
                                  <p:stCondLst>
                                    <p:cond delay="0"/>
                                  </p:stCondLst>
                                  <p:childTnLst>
                                    <p:set>
                                      <p:cBhvr>
                                        <p:cTn id="56" dur="1" fill="hold">
                                          <p:stCondLst>
                                            <p:cond delay="0"/>
                                          </p:stCondLst>
                                        </p:cTn>
                                        <p:tgtEl>
                                          <p:spTgt spid="140"/>
                                        </p:tgtEl>
                                        <p:attrNameLst>
                                          <p:attrName>style.visibility</p:attrName>
                                        </p:attrNameLst>
                                      </p:cBhvr>
                                      <p:to>
                                        <p:strVal val="visible"/>
                                      </p:to>
                                    </p:set>
                                    <p:animEffect transition="in" filter="strips(downLeft)">
                                      <p:cBhvr>
                                        <p:cTn id="57" dur="500"/>
                                        <p:tgtEl>
                                          <p:spTgt spid="140"/>
                                        </p:tgtEl>
                                      </p:cBhvr>
                                    </p:animEffect>
                                  </p:childTnLst>
                                </p:cTn>
                              </p:par>
                            </p:childTnLst>
                          </p:cTn>
                        </p:par>
                        <p:par>
                          <p:cTn id="58" fill="hold">
                            <p:stCondLst>
                              <p:cond delay="6000"/>
                            </p:stCondLst>
                            <p:childTnLst>
                              <p:par>
                                <p:cTn id="59" presetID="12" presetClass="entr" presetSubtype="2" fill="hold" nodeType="afterEffect">
                                  <p:stCondLst>
                                    <p:cond delay="0"/>
                                  </p:stCondLst>
                                  <p:childTnLst>
                                    <p:set>
                                      <p:cBhvr>
                                        <p:cTn id="60" dur="1" fill="hold">
                                          <p:stCondLst>
                                            <p:cond delay="0"/>
                                          </p:stCondLst>
                                        </p:cTn>
                                        <p:tgtEl>
                                          <p:spTgt spid="59"/>
                                        </p:tgtEl>
                                        <p:attrNameLst>
                                          <p:attrName>style.visibility</p:attrName>
                                        </p:attrNameLst>
                                      </p:cBhvr>
                                      <p:to>
                                        <p:strVal val="visible"/>
                                      </p:to>
                                    </p:set>
                                    <p:animEffect transition="in" filter="slide(fromRight)">
                                      <p:cBhvr>
                                        <p:cTn id="61" dur="500"/>
                                        <p:tgtEl>
                                          <p:spTgt spid="59"/>
                                        </p:tgtEl>
                                      </p:cBhvr>
                                    </p:animEffect>
                                  </p:childTnLst>
                                </p:cTn>
                              </p:par>
                            </p:childTnLst>
                          </p:cTn>
                        </p:par>
                        <p:par>
                          <p:cTn id="62" fill="hold">
                            <p:stCondLst>
                              <p:cond delay="6500"/>
                            </p:stCondLst>
                            <p:childTnLst>
                              <p:par>
                                <p:cTn id="63" presetID="12" presetClass="entr" presetSubtype="2" fill="hold" nodeType="afterEffect">
                                  <p:stCondLst>
                                    <p:cond delay="0"/>
                                  </p:stCondLst>
                                  <p:childTnLst>
                                    <p:set>
                                      <p:cBhvr>
                                        <p:cTn id="64" dur="1" fill="hold">
                                          <p:stCondLst>
                                            <p:cond delay="0"/>
                                          </p:stCondLst>
                                        </p:cTn>
                                        <p:tgtEl>
                                          <p:spTgt spid="64"/>
                                        </p:tgtEl>
                                        <p:attrNameLst>
                                          <p:attrName>style.visibility</p:attrName>
                                        </p:attrNameLst>
                                      </p:cBhvr>
                                      <p:to>
                                        <p:strVal val="visible"/>
                                      </p:to>
                                    </p:set>
                                    <p:animEffect transition="in" filter="slide(fromRight)">
                                      <p:cBhvr>
                                        <p:cTn id="65" dur="500"/>
                                        <p:tgtEl>
                                          <p:spTgt spid="64"/>
                                        </p:tgtEl>
                                      </p:cBhvr>
                                    </p:animEffect>
                                  </p:childTnLst>
                                </p:cTn>
                              </p:par>
                            </p:childTnLst>
                          </p:cTn>
                        </p:par>
                        <p:par>
                          <p:cTn id="66" fill="hold">
                            <p:stCondLst>
                              <p:cond delay="7000"/>
                            </p:stCondLst>
                            <p:childTnLst>
                              <p:par>
                                <p:cTn id="67" presetID="12" presetClass="entr" presetSubtype="2" fill="hold" nodeType="afterEffect">
                                  <p:stCondLst>
                                    <p:cond delay="0"/>
                                  </p:stCondLst>
                                  <p:childTnLst>
                                    <p:set>
                                      <p:cBhvr>
                                        <p:cTn id="68" dur="1" fill="hold">
                                          <p:stCondLst>
                                            <p:cond delay="0"/>
                                          </p:stCondLst>
                                        </p:cTn>
                                        <p:tgtEl>
                                          <p:spTgt spid="69"/>
                                        </p:tgtEl>
                                        <p:attrNameLst>
                                          <p:attrName>style.visibility</p:attrName>
                                        </p:attrNameLst>
                                      </p:cBhvr>
                                      <p:to>
                                        <p:strVal val="visible"/>
                                      </p:to>
                                    </p:set>
                                    <p:animEffect transition="in" filter="slide(fromRight)">
                                      <p:cBhvr>
                                        <p:cTn id="69" dur="500"/>
                                        <p:tgtEl>
                                          <p:spTgt spid="69"/>
                                        </p:tgtEl>
                                      </p:cBhvr>
                                    </p:animEffect>
                                  </p:childTnLst>
                                </p:cTn>
                              </p:par>
                            </p:childTnLst>
                          </p:cTn>
                        </p:par>
                        <p:par>
                          <p:cTn id="70" fill="hold">
                            <p:stCondLst>
                              <p:cond delay="7500"/>
                            </p:stCondLst>
                            <p:childTnLst>
                              <p:par>
                                <p:cTn id="71" presetID="12" presetClass="entr" presetSubtype="2" fill="hold" nodeType="afterEffect">
                                  <p:stCondLst>
                                    <p:cond delay="0"/>
                                  </p:stCondLst>
                                  <p:childTnLst>
                                    <p:set>
                                      <p:cBhvr>
                                        <p:cTn id="72" dur="1" fill="hold">
                                          <p:stCondLst>
                                            <p:cond delay="0"/>
                                          </p:stCondLst>
                                        </p:cTn>
                                        <p:tgtEl>
                                          <p:spTgt spid="75"/>
                                        </p:tgtEl>
                                        <p:attrNameLst>
                                          <p:attrName>style.visibility</p:attrName>
                                        </p:attrNameLst>
                                      </p:cBhvr>
                                      <p:to>
                                        <p:strVal val="visible"/>
                                      </p:to>
                                    </p:set>
                                    <p:animEffect transition="in" filter="slide(fromRight)">
                                      <p:cBhvr>
                                        <p:cTn id="73" dur="500"/>
                                        <p:tgtEl>
                                          <p:spTgt spid="75"/>
                                        </p:tgtEl>
                                      </p:cBhvr>
                                    </p:animEffect>
                                  </p:childTnLst>
                                </p:cTn>
                              </p:par>
                            </p:childTnLst>
                          </p:cTn>
                        </p:par>
                        <p:par>
                          <p:cTn id="74" fill="hold">
                            <p:stCondLst>
                              <p:cond delay="8000"/>
                            </p:stCondLst>
                            <p:childTnLst>
                              <p:par>
                                <p:cTn id="75" presetID="12" presetClass="entr" presetSubtype="2" fill="hold" nodeType="afterEffect">
                                  <p:stCondLst>
                                    <p:cond delay="0"/>
                                  </p:stCondLst>
                                  <p:childTnLst>
                                    <p:set>
                                      <p:cBhvr>
                                        <p:cTn id="76" dur="1" fill="hold">
                                          <p:stCondLst>
                                            <p:cond delay="0"/>
                                          </p:stCondLst>
                                        </p:cTn>
                                        <p:tgtEl>
                                          <p:spTgt spid="92"/>
                                        </p:tgtEl>
                                        <p:attrNameLst>
                                          <p:attrName>style.visibility</p:attrName>
                                        </p:attrNameLst>
                                      </p:cBhvr>
                                      <p:to>
                                        <p:strVal val="visible"/>
                                      </p:to>
                                    </p:set>
                                    <p:animEffect transition="in" filter="slide(fromRight)">
                                      <p:cBhvr>
                                        <p:cTn id="77" dur="50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84" grpId="0" animBg="1"/>
      <p:bldP spid="85" grpId="0" animBg="1"/>
      <p:bldP spid="86" grpId="0" animBg="1"/>
      <p:bldP spid="87"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2" name="Group 75"/>
          <p:cNvGrpSpPr/>
          <p:nvPr/>
        </p:nvGrpSpPr>
        <p:grpSpPr>
          <a:xfrm>
            <a:off x="719253" y="4226871"/>
            <a:ext cx="2596630" cy="942961"/>
            <a:chOff x="5603652" y="1638228"/>
            <a:chExt cx="1947726" cy="707221"/>
          </a:xfrm>
        </p:grpSpPr>
        <p:sp>
          <p:nvSpPr>
            <p:cNvPr id="64" name="Text Placeholder 3"/>
            <p:cNvSpPr txBox="1"/>
            <p:nvPr/>
          </p:nvSpPr>
          <p:spPr>
            <a:xfrm>
              <a:off x="6878029" y="1638228"/>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a:solidFill/>
                  <a:latin typeface="+mn-ea"/>
                </a:rPr>
                <a:t>添加副XX内容</a:t>
              </a:r>
              <a:endParaRPr lang="en-US" dirty="0">
                <a:solidFill>
                  <a:schemeClr val="accent1"/>
                </a:solidFill>
                <a:latin typeface="+mn-ea"/>
              </a:endParaRPr>
            </a:p>
          </p:txBody>
        </p:sp>
        <p:sp>
          <p:nvSpPr>
            <p:cNvPr id="65" name="Text Placeholder 3"/>
            <p:cNvSpPr txBox="1"/>
            <p:nvPr/>
          </p:nvSpPr>
          <p:spPr>
            <a:xfrm>
              <a:off x="5603652" y="1883784"/>
              <a:ext cx="1947726"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sz="1100">
                  <a:solidFill/>
                  <a:latin typeface="+mn-ea"/>
                </a:rPr>
                <a:t>此处添加详细文本描述，建议与XX内容相关并符合整体语言风格，语言描述尽量简洁生动。</a:t>
              </a:r>
              <a:endParaRPr lang="en-US" sz="1300" dirty="0">
                <a:solidFill>
                  <a:schemeClr val="tx1">
                    <a:lumMod val="50000"/>
                    <a:lumOff val="50000"/>
                  </a:schemeClr>
                </a:solidFill>
                <a:latin typeface="+mn-ea"/>
              </a:endParaRPr>
            </a:p>
          </p:txBody>
        </p:sp>
      </p:grpSp>
      <p:grpSp>
        <p:nvGrpSpPr>
          <p:cNvPr id="66" name="Group 72"/>
          <p:cNvGrpSpPr/>
          <p:nvPr/>
        </p:nvGrpSpPr>
        <p:grpSpPr>
          <a:xfrm>
            <a:off x="719253" y="2135227"/>
            <a:ext cx="2596630" cy="915868"/>
            <a:chOff x="5603652" y="1658548"/>
            <a:chExt cx="1947726" cy="686901"/>
          </a:xfrm>
        </p:grpSpPr>
        <p:sp>
          <p:nvSpPr>
            <p:cNvPr id="67" name="Text Placeholder 3"/>
            <p:cNvSpPr txBox="1"/>
            <p:nvPr/>
          </p:nvSpPr>
          <p:spPr>
            <a:xfrm>
              <a:off x="6878029" y="1658548"/>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a:solidFill/>
                  <a:latin typeface="+mn-ea"/>
                </a:rPr>
                <a:t>添加副XX内容</a:t>
              </a:r>
              <a:endParaRPr lang="en-US" dirty="0">
                <a:solidFill>
                  <a:schemeClr val="accent5"/>
                </a:solidFill>
                <a:latin typeface="+mn-ea"/>
              </a:endParaRPr>
            </a:p>
          </p:txBody>
        </p:sp>
        <p:sp>
          <p:nvSpPr>
            <p:cNvPr id="68" name="Text Placeholder 3"/>
            <p:cNvSpPr txBox="1"/>
            <p:nvPr/>
          </p:nvSpPr>
          <p:spPr>
            <a:xfrm>
              <a:off x="5603652" y="1883784"/>
              <a:ext cx="1947726"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sz="1100">
                  <a:solidFill/>
                  <a:latin typeface="+mn-ea"/>
                </a:rPr>
                <a:t>此处添加详细文本描述，建议与XX内容相关并符合整体语言风格，语言描述尽量简洁生动。</a:t>
              </a:r>
              <a:endParaRPr lang="en-US" sz="1300" dirty="0">
                <a:solidFill>
                  <a:schemeClr val="tx1">
                    <a:lumMod val="50000"/>
                    <a:lumOff val="50000"/>
                  </a:schemeClr>
                </a:solidFill>
                <a:latin typeface="+mn-ea"/>
              </a:endParaRPr>
            </a:p>
          </p:txBody>
        </p:sp>
      </p:grpSp>
      <p:grpSp>
        <p:nvGrpSpPr>
          <p:cNvPr id="80" name="Group 66"/>
          <p:cNvGrpSpPr/>
          <p:nvPr/>
        </p:nvGrpSpPr>
        <p:grpSpPr>
          <a:xfrm>
            <a:off x="8874530" y="2192922"/>
            <a:ext cx="2596630" cy="911661"/>
            <a:chOff x="5603652" y="1661703"/>
            <a:chExt cx="1947726" cy="683746"/>
          </a:xfrm>
        </p:grpSpPr>
        <p:sp>
          <p:nvSpPr>
            <p:cNvPr id="81" name="Text Placeholder 3"/>
            <p:cNvSpPr txBox="1"/>
            <p:nvPr/>
          </p:nvSpPr>
          <p:spPr>
            <a:xfrm>
              <a:off x="5603652" y="1661703"/>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a:solidFill/>
                  <a:latin typeface="+mn-ea"/>
                </a:rPr>
                <a:t>添加副XX内容</a:t>
              </a:r>
              <a:endParaRPr lang="en-US" dirty="0">
                <a:solidFill>
                  <a:schemeClr val="accent3"/>
                </a:solidFill>
                <a:latin typeface="+mn-ea"/>
              </a:endParaRPr>
            </a:p>
          </p:txBody>
        </p:sp>
        <p:sp>
          <p:nvSpPr>
            <p:cNvPr id="82" name="Text Placeholder 3"/>
            <p:cNvSpPr txBox="1"/>
            <p:nvPr/>
          </p:nvSpPr>
          <p:spPr>
            <a:xfrm>
              <a:off x="5603652" y="1883784"/>
              <a:ext cx="1947726"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sz="1100">
                  <a:solidFill/>
                  <a:latin typeface="+mn-ea"/>
                </a:rPr>
                <a:t>此处添加详细文本描述，建议与XX内容相关并符合整体语言风格，语言描述尽量简洁生动。</a:t>
              </a:r>
              <a:endParaRPr lang="en-US" sz="1300" dirty="0">
                <a:solidFill>
                  <a:schemeClr val="tx1">
                    <a:lumMod val="50000"/>
                    <a:lumOff val="50000"/>
                  </a:schemeClr>
                </a:solidFill>
                <a:latin typeface="+mn-ea"/>
              </a:endParaRPr>
            </a:p>
          </p:txBody>
        </p:sp>
      </p:grpSp>
      <p:grpSp>
        <p:nvGrpSpPr>
          <p:cNvPr id="87" name="Group 69"/>
          <p:cNvGrpSpPr/>
          <p:nvPr/>
        </p:nvGrpSpPr>
        <p:grpSpPr>
          <a:xfrm>
            <a:off x="8874530" y="4243031"/>
            <a:ext cx="2596630" cy="913253"/>
            <a:chOff x="5603652" y="1660509"/>
            <a:chExt cx="1947726" cy="684940"/>
          </a:xfrm>
        </p:grpSpPr>
        <p:sp>
          <p:nvSpPr>
            <p:cNvPr id="88" name="Text Placeholder 3"/>
            <p:cNvSpPr txBox="1"/>
            <p:nvPr/>
          </p:nvSpPr>
          <p:spPr>
            <a:xfrm>
              <a:off x="5603652" y="1660509"/>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a:solidFill/>
                  <a:latin typeface="+mn-ea"/>
                </a:rPr>
                <a:t>添加副XX内容</a:t>
              </a:r>
              <a:endParaRPr lang="en-US" dirty="0">
                <a:solidFill>
                  <a:schemeClr val="accent3"/>
                </a:solidFill>
                <a:latin typeface="+mn-ea"/>
              </a:endParaRPr>
            </a:p>
          </p:txBody>
        </p:sp>
        <p:sp>
          <p:nvSpPr>
            <p:cNvPr id="89" name="Text Placeholder 3"/>
            <p:cNvSpPr txBox="1"/>
            <p:nvPr/>
          </p:nvSpPr>
          <p:spPr>
            <a:xfrm>
              <a:off x="5603652" y="1883784"/>
              <a:ext cx="1947726"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sz="1100">
                  <a:solidFill/>
                  <a:latin typeface="+mn-ea"/>
                </a:rPr>
                <a:t>此处添加详细文本描述，建议与XX内容相关并符合整体语言风格，语言描述尽量简洁生动。</a:t>
              </a:r>
              <a:endParaRPr lang="en-US" sz="1300" dirty="0">
                <a:solidFill>
                  <a:schemeClr val="tx1">
                    <a:lumMod val="50000"/>
                    <a:lumOff val="50000"/>
                  </a:schemeClr>
                </a:solidFill>
                <a:latin typeface="+mn-ea"/>
              </a:endParaRPr>
            </a:p>
          </p:txBody>
        </p:sp>
      </p:grpSp>
      <p:sp>
        <p:nvSpPr>
          <p:cNvPr id="43" name="Hexagon 42"/>
          <p:cNvSpPr/>
          <p:nvPr/>
        </p:nvSpPr>
        <p:spPr>
          <a:xfrm>
            <a:off x="4900210" y="2682097"/>
            <a:ext cx="2380779" cy="2052663"/>
          </a:xfrm>
          <a:prstGeom prst="hexagon">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sz="6400" dirty="0">
              <a:latin typeface="+mn-ea"/>
            </a:endParaRPr>
          </a:p>
        </p:txBody>
      </p:sp>
      <p:sp>
        <p:nvSpPr>
          <p:cNvPr id="44" name="Hexagon 43"/>
          <p:cNvSpPr/>
          <p:nvPr/>
        </p:nvSpPr>
        <p:spPr>
          <a:xfrm>
            <a:off x="5301101" y="1079610"/>
            <a:ext cx="1578994" cy="1361379"/>
          </a:xfrm>
          <a:prstGeom prst="hexagon">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sz="4300" dirty="0">
              <a:latin typeface="+mn-ea"/>
            </a:endParaRPr>
          </a:p>
        </p:txBody>
      </p:sp>
      <p:sp>
        <p:nvSpPr>
          <p:cNvPr id="52" name="Hexagon 51"/>
          <p:cNvSpPr/>
          <p:nvPr/>
        </p:nvSpPr>
        <p:spPr>
          <a:xfrm>
            <a:off x="3474813" y="2001407"/>
            <a:ext cx="1578994" cy="1361379"/>
          </a:xfrm>
          <a:prstGeom prst="hexagon">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sz="8000" dirty="0">
              <a:latin typeface="+mn-ea"/>
            </a:endParaRPr>
          </a:p>
        </p:txBody>
      </p:sp>
      <p:sp>
        <p:nvSpPr>
          <p:cNvPr id="53" name="Hexagon 52"/>
          <p:cNvSpPr/>
          <p:nvPr/>
        </p:nvSpPr>
        <p:spPr>
          <a:xfrm>
            <a:off x="3474813" y="4054069"/>
            <a:ext cx="1578994" cy="1361379"/>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sz="4300" dirty="0">
              <a:latin typeface="+mn-ea"/>
            </a:endParaRPr>
          </a:p>
        </p:txBody>
      </p:sp>
      <p:sp>
        <p:nvSpPr>
          <p:cNvPr id="54" name="Hexagon 53"/>
          <p:cNvSpPr/>
          <p:nvPr/>
        </p:nvSpPr>
        <p:spPr>
          <a:xfrm>
            <a:off x="5301101" y="4986376"/>
            <a:ext cx="1578994" cy="1361379"/>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sz="4300" dirty="0">
              <a:latin typeface="+mn-ea"/>
            </a:endParaRPr>
          </a:p>
        </p:txBody>
      </p:sp>
      <p:sp>
        <p:nvSpPr>
          <p:cNvPr id="55" name="Hexagon 54"/>
          <p:cNvSpPr/>
          <p:nvPr/>
        </p:nvSpPr>
        <p:spPr>
          <a:xfrm>
            <a:off x="7127390" y="2001407"/>
            <a:ext cx="1578994" cy="1361379"/>
          </a:xfrm>
          <a:prstGeom prst="hexag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sz="4300" dirty="0">
              <a:latin typeface="+mn-ea"/>
            </a:endParaRPr>
          </a:p>
        </p:txBody>
      </p:sp>
      <p:sp>
        <p:nvSpPr>
          <p:cNvPr id="57" name="Hexagon 56"/>
          <p:cNvSpPr/>
          <p:nvPr/>
        </p:nvSpPr>
        <p:spPr>
          <a:xfrm>
            <a:off x="7127390" y="4054069"/>
            <a:ext cx="1578994" cy="1361379"/>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sz="4300" dirty="0">
              <a:latin typeface="+mn-ea"/>
            </a:endParaRPr>
          </a:p>
        </p:txBody>
      </p:sp>
      <p:sp>
        <p:nvSpPr>
          <p:cNvPr id="29" name="Freeform 143"/>
          <p:cNvSpPr>
            <a:spLocks noEditPoints="1"/>
          </p:cNvSpPr>
          <p:nvPr/>
        </p:nvSpPr>
        <p:spPr bwMode="auto">
          <a:xfrm>
            <a:off x="4025384" y="2420038"/>
            <a:ext cx="482537" cy="444500"/>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30" name="Freeform 92"/>
          <p:cNvSpPr>
            <a:spLocks noEditPoints="1"/>
          </p:cNvSpPr>
          <p:nvPr/>
        </p:nvSpPr>
        <p:spPr bwMode="auto">
          <a:xfrm>
            <a:off x="4036798" y="4517991"/>
            <a:ext cx="455025" cy="463551"/>
          </a:xfrm>
          <a:custGeom>
            <a:avLst/>
            <a:gdLst>
              <a:gd name="T0" fmla="*/ 143 w 148"/>
              <a:gd name="T1" fmla="*/ 130 h 151"/>
              <a:gd name="T2" fmla="*/ 100 w 148"/>
              <a:gd name="T3" fmla="*/ 86 h 151"/>
              <a:gd name="T4" fmla="*/ 110 w 148"/>
              <a:gd name="T5" fmla="*/ 55 h 151"/>
              <a:gd name="T6" fmla="*/ 55 w 148"/>
              <a:gd name="T7" fmla="*/ 0 h 151"/>
              <a:gd name="T8" fmla="*/ 0 w 148"/>
              <a:gd name="T9" fmla="*/ 55 h 151"/>
              <a:gd name="T10" fmla="*/ 55 w 148"/>
              <a:gd name="T11" fmla="*/ 109 h 151"/>
              <a:gd name="T12" fmla="*/ 81 w 148"/>
              <a:gd name="T13" fmla="*/ 103 h 151"/>
              <a:gd name="T14" fmla="*/ 126 w 148"/>
              <a:gd name="T15" fmla="*/ 147 h 151"/>
              <a:gd name="T16" fmla="*/ 143 w 148"/>
              <a:gd name="T17" fmla="*/ 147 h 151"/>
              <a:gd name="T18" fmla="*/ 143 w 148"/>
              <a:gd name="T19" fmla="*/ 130 h 151"/>
              <a:gd name="T20" fmla="*/ 19 w 148"/>
              <a:gd name="T21" fmla="*/ 55 h 151"/>
              <a:gd name="T22" fmla="*/ 55 w 148"/>
              <a:gd name="T23" fmla="*/ 18 h 151"/>
              <a:gd name="T24" fmla="*/ 92 w 148"/>
              <a:gd name="T25" fmla="*/ 55 h 151"/>
              <a:gd name="T26" fmla="*/ 55 w 148"/>
              <a:gd name="T27" fmla="*/ 91 h 151"/>
              <a:gd name="T28" fmla="*/ 19 w 148"/>
              <a:gd name="T29" fmla="*/ 5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8" h="151">
                <a:moveTo>
                  <a:pt x="143" y="130"/>
                </a:moveTo>
                <a:cubicBezTo>
                  <a:pt x="100" y="86"/>
                  <a:pt x="100" y="86"/>
                  <a:pt x="100" y="86"/>
                </a:cubicBezTo>
                <a:cubicBezTo>
                  <a:pt x="106" y="77"/>
                  <a:pt x="110" y="67"/>
                  <a:pt x="110" y="55"/>
                </a:cubicBezTo>
                <a:cubicBezTo>
                  <a:pt x="110" y="24"/>
                  <a:pt x="85" y="0"/>
                  <a:pt x="55" y="0"/>
                </a:cubicBezTo>
                <a:cubicBezTo>
                  <a:pt x="25" y="0"/>
                  <a:pt x="0" y="24"/>
                  <a:pt x="0" y="55"/>
                </a:cubicBezTo>
                <a:cubicBezTo>
                  <a:pt x="0" y="85"/>
                  <a:pt x="25" y="109"/>
                  <a:pt x="55" y="109"/>
                </a:cubicBezTo>
                <a:cubicBezTo>
                  <a:pt x="65" y="109"/>
                  <a:pt x="74" y="107"/>
                  <a:pt x="81" y="103"/>
                </a:cubicBezTo>
                <a:cubicBezTo>
                  <a:pt x="126" y="147"/>
                  <a:pt x="126" y="147"/>
                  <a:pt x="126" y="147"/>
                </a:cubicBezTo>
                <a:cubicBezTo>
                  <a:pt x="130" y="151"/>
                  <a:pt x="138" y="151"/>
                  <a:pt x="143" y="147"/>
                </a:cubicBezTo>
                <a:cubicBezTo>
                  <a:pt x="148" y="142"/>
                  <a:pt x="148" y="134"/>
                  <a:pt x="143" y="130"/>
                </a:cubicBezTo>
                <a:close/>
                <a:moveTo>
                  <a:pt x="19" y="55"/>
                </a:moveTo>
                <a:cubicBezTo>
                  <a:pt x="19" y="34"/>
                  <a:pt x="35" y="18"/>
                  <a:pt x="55" y="18"/>
                </a:cubicBezTo>
                <a:cubicBezTo>
                  <a:pt x="75" y="18"/>
                  <a:pt x="92" y="34"/>
                  <a:pt x="92" y="55"/>
                </a:cubicBezTo>
                <a:cubicBezTo>
                  <a:pt x="92" y="75"/>
                  <a:pt x="75" y="91"/>
                  <a:pt x="55" y="91"/>
                </a:cubicBezTo>
                <a:cubicBezTo>
                  <a:pt x="35" y="91"/>
                  <a:pt x="19" y="75"/>
                  <a:pt x="19" y="55"/>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grpSp>
        <p:nvGrpSpPr>
          <p:cNvPr id="31" name="组合 30"/>
          <p:cNvGrpSpPr/>
          <p:nvPr/>
        </p:nvGrpSpPr>
        <p:grpSpPr>
          <a:xfrm>
            <a:off x="5881451" y="1515165"/>
            <a:ext cx="427511" cy="400051"/>
            <a:chOff x="6661150" y="233363"/>
            <a:chExt cx="320675" cy="300038"/>
          </a:xfrm>
          <a:solidFill>
            <a:schemeClr val="bg1"/>
          </a:solidFill>
        </p:grpSpPr>
        <p:sp>
          <p:nvSpPr>
            <p:cNvPr id="32" name="Freeform 153"/>
            <p:cNvSpPr/>
            <p:nvPr/>
          </p:nvSpPr>
          <p:spPr bwMode="auto">
            <a:xfrm>
              <a:off x="6677025" y="315913"/>
              <a:ext cx="79375" cy="187325"/>
            </a:xfrm>
            <a:custGeom>
              <a:avLst/>
              <a:gdLst>
                <a:gd name="T0" fmla="*/ 34 w 34"/>
                <a:gd name="T1" fmla="*/ 81 h 81"/>
                <a:gd name="T2" fmla="*/ 34 w 34"/>
                <a:gd name="T3" fmla="*/ 8 h 81"/>
                <a:gd name="T4" fmla="*/ 26 w 34"/>
                <a:gd name="T5" fmla="*/ 0 h 81"/>
                <a:gd name="T6" fmla="*/ 9 w 34"/>
                <a:gd name="T7" fmla="*/ 0 h 81"/>
                <a:gd name="T8" fmla="*/ 0 w 34"/>
                <a:gd name="T9" fmla="*/ 8 h 81"/>
                <a:gd name="T10" fmla="*/ 0 w 34"/>
                <a:gd name="T11" fmla="*/ 81 h 81"/>
                <a:gd name="T12" fmla="*/ 34 w 34"/>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34" h="81">
                  <a:moveTo>
                    <a:pt x="34" y="81"/>
                  </a:moveTo>
                  <a:cubicBezTo>
                    <a:pt x="34" y="8"/>
                    <a:pt x="34" y="8"/>
                    <a:pt x="34" y="8"/>
                  </a:cubicBezTo>
                  <a:cubicBezTo>
                    <a:pt x="34" y="4"/>
                    <a:pt x="30" y="0"/>
                    <a:pt x="26" y="0"/>
                  </a:cubicBezTo>
                  <a:cubicBezTo>
                    <a:pt x="9" y="0"/>
                    <a:pt x="9" y="0"/>
                    <a:pt x="9" y="0"/>
                  </a:cubicBezTo>
                  <a:cubicBezTo>
                    <a:pt x="4" y="0"/>
                    <a:pt x="0" y="4"/>
                    <a:pt x="0" y="8"/>
                  </a:cubicBezTo>
                  <a:cubicBezTo>
                    <a:pt x="0" y="81"/>
                    <a:pt x="0" y="81"/>
                    <a:pt x="0" y="81"/>
                  </a:cubicBezTo>
                  <a:lnTo>
                    <a:pt x="34" y="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3" name="Freeform 154"/>
            <p:cNvSpPr/>
            <p:nvPr/>
          </p:nvSpPr>
          <p:spPr bwMode="auto">
            <a:xfrm>
              <a:off x="6783388" y="233363"/>
              <a:ext cx="77788" cy="269875"/>
            </a:xfrm>
            <a:custGeom>
              <a:avLst/>
              <a:gdLst>
                <a:gd name="T0" fmla="*/ 34 w 34"/>
                <a:gd name="T1" fmla="*/ 117 h 117"/>
                <a:gd name="T2" fmla="*/ 34 w 34"/>
                <a:gd name="T3" fmla="*/ 8 h 117"/>
                <a:gd name="T4" fmla="*/ 25 w 34"/>
                <a:gd name="T5" fmla="*/ 0 h 117"/>
                <a:gd name="T6" fmla="*/ 8 w 34"/>
                <a:gd name="T7" fmla="*/ 0 h 117"/>
                <a:gd name="T8" fmla="*/ 0 w 34"/>
                <a:gd name="T9" fmla="*/ 8 h 117"/>
                <a:gd name="T10" fmla="*/ 0 w 34"/>
                <a:gd name="T11" fmla="*/ 117 h 117"/>
                <a:gd name="T12" fmla="*/ 34 w 34"/>
                <a:gd name="T13" fmla="*/ 117 h 117"/>
              </a:gdLst>
              <a:ahLst/>
              <a:cxnLst>
                <a:cxn ang="0">
                  <a:pos x="T0" y="T1"/>
                </a:cxn>
                <a:cxn ang="0">
                  <a:pos x="T2" y="T3"/>
                </a:cxn>
                <a:cxn ang="0">
                  <a:pos x="T4" y="T5"/>
                </a:cxn>
                <a:cxn ang="0">
                  <a:pos x="T6" y="T7"/>
                </a:cxn>
                <a:cxn ang="0">
                  <a:pos x="T8" y="T9"/>
                </a:cxn>
                <a:cxn ang="0">
                  <a:pos x="T10" y="T11"/>
                </a:cxn>
                <a:cxn ang="0">
                  <a:pos x="T12" y="T13"/>
                </a:cxn>
              </a:cxnLst>
              <a:rect l="0" t="0" r="r" b="b"/>
              <a:pathLst>
                <a:path w="34" h="117">
                  <a:moveTo>
                    <a:pt x="34" y="117"/>
                  </a:moveTo>
                  <a:cubicBezTo>
                    <a:pt x="34" y="8"/>
                    <a:pt x="34" y="8"/>
                    <a:pt x="34" y="8"/>
                  </a:cubicBezTo>
                  <a:cubicBezTo>
                    <a:pt x="34" y="4"/>
                    <a:pt x="30" y="0"/>
                    <a:pt x="25" y="0"/>
                  </a:cubicBezTo>
                  <a:cubicBezTo>
                    <a:pt x="8" y="0"/>
                    <a:pt x="8" y="0"/>
                    <a:pt x="8" y="0"/>
                  </a:cubicBezTo>
                  <a:cubicBezTo>
                    <a:pt x="3" y="0"/>
                    <a:pt x="0" y="4"/>
                    <a:pt x="0" y="8"/>
                  </a:cubicBezTo>
                  <a:cubicBezTo>
                    <a:pt x="0" y="117"/>
                    <a:pt x="0" y="117"/>
                    <a:pt x="0" y="117"/>
                  </a:cubicBezTo>
                  <a:lnTo>
                    <a:pt x="34"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4" name="Freeform 155"/>
            <p:cNvSpPr/>
            <p:nvPr/>
          </p:nvSpPr>
          <p:spPr bwMode="auto">
            <a:xfrm>
              <a:off x="6886575" y="358776"/>
              <a:ext cx="79375" cy="144463"/>
            </a:xfrm>
            <a:custGeom>
              <a:avLst/>
              <a:gdLst>
                <a:gd name="T0" fmla="*/ 34 w 34"/>
                <a:gd name="T1" fmla="*/ 63 h 63"/>
                <a:gd name="T2" fmla="*/ 34 w 34"/>
                <a:gd name="T3" fmla="*/ 8 h 63"/>
                <a:gd name="T4" fmla="*/ 25 w 34"/>
                <a:gd name="T5" fmla="*/ 0 h 63"/>
                <a:gd name="T6" fmla="*/ 8 w 34"/>
                <a:gd name="T7" fmla="*/ 0 h 63"/>
                <a:gd name="T8" fmla="*/ 0 w 34"/>
                <a:gd name="T9" fmla="*/ 8 h 63"/>
                <a:gd name="T10" fmla="*/ 0 w 34"/>
                <a:gd name="T11" fmla="*/ 63 h 63"/>
                <a:gd name="T12" fmla="*/ 34 w 3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34" h="63">
                  <a:moveTo>
                    <a:pt x="34" y="63"/>
                  </a:moveTo>
                  <a:cubicBezTo>
                    <a:pt x="34" y="8"/>
                    <a:pt x="34" y="8"/>
                    <a:pt x="34" y="8"/>
                  </a:cubicBezTo>
                  <a:cubicBezTo>
                    <a:pt x="34" y="4"/>
                    <a:pt x="30" y="0"/>
                    <a:pt x="25" y="0"/>
                  </a:cubicBezTo>
                  <a:cubicBezTo>
                    <a:pt x="8" y="0"/>
                    <a:pt x="8" y="0"/>
                    <a:pt x="8" y="0"/>
                  </a:cubicBezTo>
                  <a:cubicBezTo>
                    <a:pt x="4" y="0"/>
                    <a:pt x="0" y="4"/>
                    <a:pt x="0" y="8"/>
                  </a:cubicBezTo>
                  <a:cubicBezTo>
                    <a:pt x="0" y="63"/>
                    <a:pt x="0" y="63"/>
                    <a:pt x="0" y="63"/>
                  </a:cubicBezTo>
                  <a:lnTo>
                    <a:pt x="34" y="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5" name="Rectangle 156"/>
            <p:cNvSpPr>
              <a:spLocks noChangeArrowheads="1"/>
            </p:cNvSpPr>
            <p:nvPr/>
          </p:nvSpPr>
          <p:spPr bwMode="auto">
            <a:xfrm>
              <a:off x="6661150" y="512763"/>
              <a:ext cx="320675" cy="20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mn-ea"/>
              </a:endParaRPr>
            </a:p>
          </p:txBody>
        </p:sp>
      </p:grpSp>
      <p:sp>
        <p:nvSpPr>
          <p:cNvPr id="36" name="Freeform 140"/>
          <p:cNvSpPr>
            <a:spLocks noEditPoints="1"/>
          </p:cNvSpPr>
          <p:nvPr/>
        </p:nvSpPr>
        <p:spPr bwMode="auto">
          <a:xfrm>
            <a:off x="5806333" y="5389679"/>
            <a:ext cx="554700" cy="554772"/>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37" name="Freeform 190"/>
          <p:cNvSpPr>
            <a:spLocks noEditPoints="1"/>
          </p:cNvSpPr>
          <p:nvPr/>
        </p:nvSpPr>
        <p:spPr bwMode="auto">
          <a:xfrm>
            <a:off x="7756172" y="2473604"/>
            <a:ext cx="391533" cy="416984"/>
          </a:xfrm>
          <a:custGeom>
            <a:avLst/>
            <a:gdLst>
              <a:gd name="T0" fmla="*/ 124 w 128"/>
              <a:gd name="T1" fmla="*/ 126 h 136"/>
              <a:gd name="T2" fmla="*/ 120 w 128"/>
              <a:gd name="T3" fmla="*/ 0 h 136"/>
              <a:gd name="T4" fmla="*/ 97 w 128"/>
              <a:gd name="T5" fmla="*/ 0 h 136"/>
              <a:gd name="T6" fmla="*/ 95 w 128"/>
              <a:gd name="T7" fmla="*/ 62 h 136"/>
              <a:gd name="T8" fmla="*/ 86 w 128"/>
              <a:gd name="T9" fmla="*/ 51 h 136"/>
              <a:gd name="T10" fmla="*/ 68 w 128"/>
              <a:gd name="T11" fmla="*/ 61 h 136"/>
              <a:gd name="T12" fmla="*/ 59 w 128"/>
              <a:gd name="T13" fmla="*/ 51 h 136"/>
              <a:gd name="T14" fmla="*/ 41 w 128"/>
              <a:gd name="T15" fmla="*/ 61 h 136"/>
              <a:gd name="T16" fmla="*/ 32 w 128"/>
              <a:gd name="T17" fmla="*/ 51 h 136"/>
              <a:gd name="T18" fmla="*/ 7 w 128"/>
              <a:gd name="T19" fmla="*/ 65 h 136"/>
              <a:gd name="T20" fmla="*/ 7 w 128"/>
              <a:gd name="T21" fmla="*/ 65 h 136"/>
              <a:gd name="T22" fmla="*/ 7 w 128"/>
              <a:gd name="T23" fmla="*/ 126 h 136"/>
              <a:gd name="T24" fmla="*/ 0 w 128"/>
              <a:gd name="T25" fmla="*/ 126 h 136"/>
              <a:gd name="T26" fmla="*/ 0 w 128"/>
              <a:gd name="T27" fmla="*/ 136 h 136"/>
              <a:gd name="T28" fmla="*/ 128 w 128"/>
              <a:gd name="T29" fmla="*/ 136 h 136"/>
              <a:gd name="T30" fmla="*/ 128 w 128"/>
              <a:gd name="T31" fmla="*/ 126 h 136"/>
              <a:gd name="T32" fmla="*/ 124 w 128"/>
              <a:gd name="T33" fmla="*/ 126 h 136"/>
              <a:gd name="T34" fmla="*/ 43 w 128"/>
              <a:gd name="T35" fmla="*/ 89 h 136"/>
              <a:gd name="T36" fmla="*/ 16 w 128"/>
              <a:gd name="T37" fmla="*/ 89 h 136"/>
              <a:gd name="T38" fmla="*/ 16 w 128"/>
              <a:gd name="T39" fmla="*/ 78 h 136"/>
              <a:gd name="T40" fmla="*/ 43 w 128"/>
              <a:gd name="T41" fmla="*/ 78 h 136"/>
              <a:gd name="T42" fmla="*/ 43 w 128"/>
              <a:gd name="T43" fmla="*/ 89 h 136"/>
              <a:gd name="T44" fmla="*/ 78 w 128"/>
              <a:gd name="T45" fmla="*/ 89 h 136"/>
              <a:gd name="T46" fmla="*/ 51 w 128"/>
              <a:gd name="T47" fmla="*/ 89 h 136"/>
              <a:gd name="T48" fmla="*/ 51 w 128"/>
              <a:gd name="T49" fmla="*/ 78 h 136"/>
              <a:gd name="T50" fmla="*/ 78 w 128"/>
              <a:gd name="T51" fmla="*/ 78 h 136"/>
              <a:gd name="T52" fmla="*/ 78 w 128"/>
              <a:gd name="T53" fmla="*/ 89 h 136"/>
              <a:gd name="T54" fmla="*/ 112 w 128"/>
              <a:gd name="T55" fmla="*/ 89 h 136"/>
              <a:gd name="T56" fmla="*/ 85 w 128"/>
              <a:gd name="T57" fmla="*/ 89 h 136"/>
              <a:gd name="T58" fmla="*/ 85 w 128"/>
              <a:gd name="T59" fmla="*/ 78 h 136"/>
              <a:gd name="T60" fmla="*/ 112 w 128"/>
              <a:gd name="T61" fmla="*/ 78 h 136"/>
              <a:gd name="T62" fmla="*/ 112 w 128"/>
              <a:gd name="T63" fmla="*/ 89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8" h="136">
                <a:moveTo>
                  <a:pt x="124" y="126"/>
                </a:moveTo>
                <a:cubicBezTo>
                  <a:pt x="123" y="84"/>
                  <a:pt x="122" y="42"/>
                  <a:pt x="120" y="0"/>
                </a:cubicBezTo>
                <a:cubicBezTo>
                  <a:pt x="113" y="2"/>
                  <a:pt x="105" y="2"/>
                  <a:pt x="97" y="0"/>
                </a:cubicBezTo>
                <a:cubicBezTo>
                  <a:pt x="96" y="20"/>
                  <a:pt x="96" y="41"/>
                  <a:pt x="95" y="62"/>
                </a:cubicBezTo>
                <a:cubicBezTo>
                  <a:pt x="86" y="51"/>
                  <a:pt x="86" y="51"/>
                  <a:pt x="86" y="51"/>
                </a:cubicBezTo>
                <a:cubicBezTo>
                  <a:pt x="68" y="61"/>
                  <a:pt x="68" y="61"/>
                  <a:pt x="68" y="61"/>
                </a:cubicBezTo>
                <a:cubicBezTo>
                  <a:pt x="59" y="51"/>
                  <a:pt x="59" y="51"/>
                  <a:pt x="59" y="51"/>
                </a:cubicBezTo>
                <a:cubicBezTo>
                  <a:pt x="41" y="61"/>
                  <a:pt x="41" y="61"/>
                  <a:pt x="41" y="61"/>
                </a:cubicBezTo>
                <a:cubicBezTo>
                  <a:pt x="32" y="51"/>
                  <a:pt x="32" y="51"/>
                  <a:pt x="32" y="51"/>
                </a:cubicBezTo>
                <a:cubicBezTo>
                  <a:pt x="7" y="65"/>
                  <a:pt x="7" y="65"/>
                  <a:pt x="7" y="65"/>
                </a:cubicBezTo>
                <a:cubicBezTo>
                  <a:pt x="7" y="65"/>
                  <a:pt x="7" y="65"/>
                  <a:pt x="7" y="65"/>
                </a:cubicBezTo>
                <a:cubicBezTo>
                  <a:pt x="7" y="126"/>
                  <a:pt x="7" y="126"/>
                  <a:pt x="7" y="126"/>
                </a:cubicBezTo>
                <a:cubicBezTo>
                  <a:pt x="0" y="126"/>
                  <a:pt x="0" y="126"/>
                  <a:pt x="0" y="126"/>
                </a:cubicBezTo>
                <a:cubicBezTo>
                  <a:pt x="0" y="136"/>
                  <a:pt x="0" y="136"/>
                  <a:pt x="0" y="136"/>
                </a:cubicBezTo>
                <a:cubicBezTo>
                  <a:pt x="128" y="136"/>
                  <a:pt x="128" y="136"/>
                  <a:pt x="128" y="136"/>
                </a:cubicBezTo>
                <a:cubicBezTo>
                  <a:pt x="128" y="126"/>
                  <a:pt x="128" y="126"/>
                  <a:pt x="128" y="126"/>
                </a:cubicBezTo>
                <a:lnTo>
                  <a:pt x="124" y="126"/>
                </a:lnTo>
                <a:close/>
                <a:moveTo>
                  <a:pt x="43" y="89"/>
                </a:moveTo>
                <a:cubicBezTo>
                  <a:pt x="16" y="89"/>
                  <a:pt x="16" y="89"/>
                  <a:pt x="16" y="89"/>
                </a:cubicBezTo>
                <a:cubicBezTo>
                  <a:pt x="16" y="78"/>
                  <a:pt x="16" y="78"/>
                  <a:pt x="16" y="78"/>
                </a:cubicBezTo>
                <a:cubicBezTo>
                  <a:pt x="43" y="78"/>
                  <a:pt x="43" y="78"/>
                  <a:pt x="43" y="78"/>
                </a:cubicBezTo>
                <a:lnTo>
                  <a:pt x="43" y="89"/>
                </a:lnTo>
                <a:close/>
                <a:moveTo>
                  <a:pt x="78" y="89"/>
                </a:moveTo>
                <a:cubicBezTo>
                  <a:pt x="51" y="89"/>
                  <a:pt x="51" y="89"/>
                  <a:pt x="51" y="89"/>
                </a:cubicBezTo>
                <a:cubicBezTo>
                  <a:pt x="51" y="78"/>
                  <a:pt x="51" y="78"/>
                  <a:pt x="51" y="78"/>
                </a:cubicBezTo>
                <a:cubicBezTo>
                  <a:pt x="78" y="78"/>
                  <a:pt x="78" y="78"/>
                  <a:pt x="78" y="78"/>
                </a:cubicBezTo>
                <a:lnTo>
                  <a:pt x="78" y="89"/>
                </a:lnTo>
                <a:close/>
                <a:moveTo>
                  <a:pt x="112" y="89"/>
                </a:moveTo>
                <a:cubicBezTo>
                  <a:pt x="85" y="89"/>
                  <a:pt x="85" y="89"/>
                  <a:pt x="85" y="89"/>
                </a:cubicBezTo>
                <a:cubicBezTo>
                  <a:pt x="85" y="78"/>
                  <a:pt x="85" y="78"/>
                  <a:pt x="85" y="78"/>
                </a:cubicBezTo>
                <a:cubicBezTo>
                  <a:pt x="112" y="78"/>
                  <a:pt x="112" y="78"/>
                  <a:pt x="112" y="78"/>
                </a:cubicBezTo>
                <a:lnTo>
                  <a:pt x="112" y="89"/>
                </a:ln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grpSp>
        <p:nvGrpSpPr>
          <p:cNvPr id="38" name="组合 37"/>
          <p:cNvGrpSpPr/>
          <p:nvPr/>
        </p:nvGrpSpPr>
        <p:grpSpPr>
          <a:xfrm>
            <a:off x="7707364" y="4528575"/>
            <a:ext cx="419045" cy="408517"/>
            <a:chOff x="8175625" y="987426"/>
            <a:chExt cx="314325" cy="306388"/>
          </a:xfrm>
          <a:solidFill>
            <a:schemeClr val="bg1"/>
          </a:solidFill>
        </p:grpSpPr>
        <p:sp>
          <p:nvSpPr>
            <p:cNvPr id="39" name="Freeform 104"/>
            <p:cNvSpPr/>
            <p:nvPr/>
          </p:nvSpPr>
          <p:spPr bwMode="auto">
            <a:xfrm>
              <a:off x="8258175" y="1144588"/>
              <a:ext cx="42863" cy="98425"/>
            </a:xfrm>
            <a:custGeom>
              <a:avLst/>
              <a:gdLst>
                <a:gd name="T0" fmla="*/ 11 w 19"/>
                <a:gd name="T1" fmla="*/ 43 h 43"/>
                <a:gd name="T2" fmla="*/ 19 w 19"/>
                <a:gd name="T3" fmla="*/ 43 h 43"/>
                <a:gd name="T4" fmla="*/ 19 w 19"/>
                <a:gd name="T5" fmla="*/ 0 h 43"/>
                <a:gd name="T6" fmla="*/ 12 w 19"/>
                <a:gd name="T7" fmla="*/ 0 h 43"/>
                <a:gd name="T8" fmla="*/ 11 w 19"/>
                <a:gd name="T9" fmla="*/ 4 h 43"/>
                <a:gd name="T10" fmla="*/ 8 w 19"/>
                <a:gd name="T11" fmla="*/ 7 h 43"/>
                <a:gd name="T12" fmla="*/ 4 w 19"/>
                <a:gd name="T13" fmla="*/ 8 h 43"/>
                <a:gd name="T14" fmla="*/ 0 w 19"/>
                <a:gd name="T15" fmla="*/ 9 h 43"/>
                <a:gd name="T16" fmla="*/ 0 w 19"/>
                <a:gd name="T17" fmla="*/ 15 h 43"/>
                <a:gd name="T18" fmla="*/ 11 w 19"/>
                <a:gd name="T19" fmla="*/ 15 h 43"/>
                <a:gd name="T20" fmla="*/ 11 w 19"/>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 h="43">
                  <a:moveTo>
                    <a:pt x="11" y="43"/>
                  </a:moveTo>
                  <a:cubicBezTo>
                    <a:pt x="19" y="43"/>
                    <a:pt x="19" y="43"/>
                    <a:pt x="19" y="43"/>
                  </a:cubicBezTo>
                  <a:cubicBezTo>
                    <a:pt x="19" y="0"/>
                    <a:pt x="19" y="0"/>
                    <a:pt x="19" y="0"/>
                  </a:cubicBezTo>
                  <a:cubicBezTo>
                    <a:pt x="12" y="0"/>
                    <a:pt x="12" y="0"/>
                    <a:pt x="12" y="0"/>
                  </a:cubicBezTo>
                  <a:cubicBezTo>
                    <a:pt x="12" y="2"/>
                    <a:pt x="12" y="3"/>
                    <a:pt x="11" y="4"/>
                  </a:cubicBezTo>
                  <a:cubicBezTo>
                    <a:pt x="10" y="5"/>
                    <a:pt x="9" y="6"/>
                    <a:pt x="8" y="7"/>
                  </a:cubicBezTo>
                  <a:cubicBezTo>
                    <a:pt x="7" y="8"/>
                    <a:pt x="6" y="8"/>
                    <a:pt x="4" y="8"/>
                  </a:cubicBezTo>
                  <a:cubicBezTo>
                    <a:pt x="3" y="9"/>
                    <a:pt x="1" y="9"/>
                    <a:pt x="0" y="9"/>
                  </a:cubicBezTo>
                  <a:cubicBezTo>
                    <a:pt x="0" y="15"/>
                    <a:pt x="0" y="15"/>
                    <a:pt x="0" y="15"/>
                  </a:cubicBezTo>
                  <a:cubicBezTo>
                    <a:pt x="11" y="15"/>
                    <a:pt x="11" y="15"/>
                    <a:pt x="11" y="15"/>
                  </a:cubicBezTo>
                  <a:lnTo>
                    <a:pt x="11"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0" name="Freeform 105"/>
            <p:cNvSpPr/>
            <p:nvPr/>
          </p:nvSpPr>
          <p:spPr bwMode="auto">
            <a:xfrm>
              <a:off x="8324850" y="1144588"/>
              <a:ext cx="71438" cy="98425"/>
            </a:xfrm>
            <a:custGeom>
              <a:avLst/>
              <a:gdLst>
                <a:gd name="T0" fmla="*/ 21 w 31"/>
                <a:gd name="T1" fmla="*/ 34 h 43"/>
                <a:gd name="T2" fmla="*/ 18 w 31"/>
                <a:gd name="T3" fmla="*/ 36 h 43"/>
                <a:gd name="T4" fmla="*/ 15 w 31"/>
                <a:gd name="T5" fmla="*/ 36 h 43"/>
                <a:gd name="T6" fmla="*/ 11 w 31"/>
                <a:gd name="T7" fmla="*/ 35 h 43"/>
                <a:gd name="T8" fmla="*/ 8 w 31"/>
                <a:gd name="T9" fmla="*/ 30 h 43"/>
                <a:gd name="T10" fmla="*/ 0 w 31"/>
                <a:gd name="T11" fmla="*/ 30 h 43"/>
                <a:gd name="T12" fmla="*/ 1 w 31"/>
                <a:gd name="T13" fmla="*/ 36 h 43"/>
                <a:gd name="T14" fmla="*/ 5 w 31"/>
                <a:gd name="T15" fmla="*/ 40 h 43"/>
                <a:gd name="T16" fmla="*/ 10 w 31"/>
                <a:gd name="T17" fmla="*/ 43 h 43"/>
                <a:gd name="T18" fmla="*/ 15 w 31"/>
                <a:gd name="T19" fmla="*/ 43 h 43"/>
                <a:gd name="T20" fmla="*/ 22 w 31"/>
                <a:gd name="T21" fmla="*/ 42 h 43"/>
                <a:gd name="T22" fmla="*/ 27 w 31"/>
                <a:gd name="T23" fmla="*/ 39 h 43"/>
                <a:gd name="T24" fmla="*/ 30 w 31"/>
                <a:gd name="T25" fmla="*/ 34 h 43"/>
                <a:gd name="T26" fmla="*/ 31 w 31"/>
                <a:gd name="T27" fmla="*/ 28 h 43"/>
                <a:gd name="T28" fmla="*/ 30 w 31"/>
                <a:gd name="T29" fmla="*/ 23 h 43"/>
                <a:gd name="T30" fmla="*/ 28 w 31"/>
                <a:gd name="T31" fmla="*/ 18 h 43"/>
                <a:gd name="T32" fmla="*/ 24 w 31"/>
                <a:gd name="T33" fmla="*/ 15 h 43"/>
                <a:gd name="T34" fmla="*/ 18 w 31"/>
                <a:gd name="T35" fmla="*/ 14 h 43"/>
                <a:gd name="T36" fmla="*/ 14 w 31"/>
                <a:gd name="T37" fmla="*/ 14 h 43"/>
                <a:gd name="T38" fmla="*/ 10 w 31"/>
                <a:gd name="T39" fmla="*/ 17 h 43"/>
                <a:gd name="T40" fmla="*/ 10 w 31"/>
                <a:gd name="T41" fmla="*/ 17 h 43"/>
                <a:gd name="T42" fmla="*/ 11 w 31"/>
                <a:gd name="T43" fmla="*/ 7 h 43"/>
                <a:gd name="T44" fmla="*/ 29 w 31"/>
                <a:gd name="T45" fmla="*/ 7 h 43"/>
                <a:gd name="T46" fmla="*/ 29 w 31"/>
                <a:gd name="T47" fmla="*/ 0 h 43"/>
                <a:gd name="T48" fmla="*/ 5 w 31"/>
                <a:gd name="T49" fmla="*/ 0 h 43"/>
                <a:gd name="T50" fmla="*/ 1 w 31"/>
                <a:gd name="T51" fmla="*/ 24 h 43"/>
                <a:gd name="T52" fmla="*/ 9 w 31"/>
                <a:gd name="T53" fmla="*/ 24 h 43"/>
                <a:gd name="T54" fmla="*/ 12 w 31"/>
                <a:gd name="T55" fmla="*/ 21 h 43"/>
                <a:gd name="T56" fmla="*/ 15 w 31"/>
                <a:gd name="T57" fmla="*/ 20 h 43"/>
                <a:gd name="T58" fmla="*/ 18 w 31"/>
                <a:gd name="T59" fmla="*/ 21 h 43"/>
                <a:gd name="T60" fmla="*/ 21 w 31"/>
                <a:gd name="T61" fmla="*/ 23 h 43"/>
                <a:gd name="T62" fmla="*/ 22 w 31"/>
                <a:gd name="T63" fmla="*/ 25 h 43"/>
                <a:gd name="T64" fmla="*/ 23 w 31"/>
                <a:gd name="T65" fmla="*/ 28 h 43"/>
                <a:gd name="T66" fmla="*/ 22 w 31"/>
                <a:gd name="T67" fmla="*/ 31 h 43"/>
                <a:gd name="T68" fmla="*/ 21 w 31"/>
                <a:gd name="T69" fmla="*/ 34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 h="43">
                  <a:moveTo>
                    <a:pt x="21" y="34"/>
                  </a:moveTo>
                  <a:cubicBezTo>
                    <a:pt x="20" y="35"/>
                    <a:pt x="19" y="35"/>
                    <a:pt x="18" y="36"/>
                  </a:cubicBezTo>
                  <a:cubicBezTo>
                    <a:pt x="17" y="36"/>
                    <a:pt x="16" y="36"/>
                    <a:pt x="15" y="36"/>
                  </a:cubicBezTo>
                  <a:cubicBezTo>
                    <a:pt x="13" y="36"/>
                    <a:pt x="12" y="36"/>
                    <a:pt x="11" y="35"/>
                  </a:cubicBezTo>
                  <a:cubicBezTo>
                    <a:pt x="9" y="34"/>
                    <a:pt x="9" y="32"/>
                    <a:pt x="8" y="30"/>
                  </a:cubicBezTo>
                  <a:cubicBezTo>
                    <a:pt x="0" y="30"/>
                    <a:pt x="0" y="30"/>
                    <a:pt x="0" y="30"/>
                  </a:cubicBezTo>
                  <a:cubicBezTo>
                    <a:pt x="0" y="32"/>
                    <a:pt x="0" y="34"/>
                    <a:pt x="1" y="36"/>
                  </a:cubicBezTo>
                  <a:cubicBezTo>
                    <a:pt x="2" y="38"/>
                    <a:pt x="3" y="39"/>
                    <a:pt x="5" y="40"/>
                  </a:cubicBezTo>
                  <a:cubicBezTo>
                    <a:pt x="6" y="41"/>
                    <a:pt x="8" y="42"/>
                    <a:pt x="10" y="43"/>
                  </a:cubicBezTo>
                  <a:cubicBezTo>
                    <a:pt x="11" y="43"/>
                    <a:pt x="13" y="43"/>
                    <a:pt x="15" y="43"/>
                  </a:cubicBezTo>
                  <a:cubicBezTo>
                    <a:pt x="18" y="43"/>
                    <a:pt x="20" y="43"/>
                    <a:pt x="22" y="42"/>
                  </a:cubicBezTo>
                  <a:cubicBezTo>
                    <a:pt x="23" y="42"/>
                    <a:pt x="25" y="41"/>
                    <a:pt x="27" y="39"/>
                  </a:cubicBezTo>
                  <a:cubicBezTo>
                    <a:pt x="28" y="38"/>
                    <a:pt x="29" y="36"/>
                    <a:pt x="30" y="34"/>
                  </a:cubicBezTo>
                  <a:cubicBezTo>
                    <a:pt x="31" y="32"/>
                    <a:pt x="31" y="30"/>
                    <a:pt x="31" y="28"/>
                  </a:cubicBezTo>
                  <a:cubicBezTo>
                    <a:pt x="31" y="26"/>
                    <a:pt x="31" y="24"/>
                    <a:pt x="30" y="23"/>
                  </a:cubicBezTo>
                  <a:cubicBezTo>
                    <a:pt x="30" y="21"/>
                    <a:pt x="29" y="19"/>
                    <a:pt x="28" y="18"/>
                  </a:cubicBezTo>
                  <a:cubicBezTo>
                    <a:pt x="27" y="17"/>
                    <a:pt x="25" y="16"/>
                    <a:pt x="24" y="15"/>
                  </a:cubicBezTo>
                  <a:cubicBezTo>
                    <a:pt x="22" y="14"/>
                    <a:pt x="20" y="14"/>
                    <a:pt x="18" y="14"/>
                  </a:cubicBezTo>
                  <a:cubicBezTo>
                    <a:pt x="16" y="14"/>
                    <a:pt x="15" y="14"/>
                    <a:pt x="14" y="14"/>
                  </a:cubicBezTo>
                  <a:cubicBezTo>
                    <a:pt x="12" y="15"/>
                    <a:pt x="11" y="16"/>
                    <a:pt x="10" y="17"/>
                  </a:cubicBezTo>
                  <a:cubicBezTo>
                    <a:pt x="10" y="17"/>
                    <a:pt x="10" y="17"/>
                    <a:pt x="10" y="17"/>
                  </a:cubicBezTo>
                  <a:cubicBezTo>
                    <a:pt x="11" y="7"/>
                    <a:pt x="11" y="7"/>
                    <a:pt x="11" y="7"/>
                  </a:cubicBezTo>
                  <a:cubicBezTo>
                    <a:pt x="29" y="7"/>
                    <a:pt x="29" y="7"/>
                    <a:pt x="29" y="7"/>
                  </a:cubicBezTo>
                  <a:cubicBezTo>
                    <a:pt x="29" y="0"/>
                    <a:pt x="29" y="0"/>
                    <a:pt x="29" y="0"/>
                  </a:cubicBezTo>
                  <a:cubicBezTo>
                    <a:pt x="5" y="0"/>
                    <a:pt x="5" y="0"/>
                    <a:pt x="5" y="0"/>
                  </a:cubicBezTo>
                  <a:cubicBezTo>
                    <a:pt x="1" y="24"/>
                    <a:pt x="1" y="24"/>
                    <a:pt x="1" y="24"/>
                  </a:cubicBezTo>
                  <a:cubicBezTo>
                    <a:pt x="9" y="24"/>
                    <a:pt x="9" y="24"/>
                    <a:pt x="9" y="24"/>
                  </a:cubicBezTo>
                  <a:cubicBezTo>
                    <a:pt x="10" y="22"/>
                    <a:pt x="11" y="22"/>
                    <a:pt x="12" y="21"/>
                  </a:cubicBezTo>
                  <a:cubicBezTo>
                    <a:pt x="13" y="21"/>
                    <a:pt x="14" y="20"/>
                    <a:pt x="15" y="20"/>
                  </a:cubicBezTo>
                  <a:cubicBezTo>
                    <a:pt x="16" y="20"/>
                    <a:pt x="18" y="20"/>
                    <a:pt x="18" y="21"/>
                  </a:cubicBezTo>
                  <a:cubicBezTo>
                    <a:pt x="19" y="21"/>
                    <a:pt x="20" y="22"/>
                    <a:pt x="21" y="23"/>
                  </a:cubicBezTo>
                  <a:cubicBezTo>
                    <a:pt x="21" y="23"/>
                    <a:pt x="22" y="24"/>
                    <a:pt x="22" y="25"/>
                  </a:cubicBezTo>
                  <a:cubicBezTo>
                    <a:pt x="23" y="26"/>
                    <a:pt x="23" y="27"/>
                    <a:pt x="23" y="28"/>
                  </a:cubicBezTo>
                  <a:cubicBezTo>
                    <a:pt x="23" y="29"/>
                    <a:pt x="22" y="30"/>
                    <a:pt x="22" y="31"/>
                  </a:cubicBezTo>
                  <a:cubicBezTo>
                    <a:pt x="22" y="32"/>
                    <a:pt x="21" y="33"/>
                    <a:pt x="21"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1" name="Freeform 106"/>
            <p:cNvSpPr/>
            <p:nvPr/>
          </p:nvSpPr>
          <p:spPr bwMode="auto">
            <a:xfrm>
              <a:off x="8232775" y="987426"/>
              <a:ext cx="36513" cy="63500"/>
            </a:xfrm>
            <a:custGeom>
              <a:avLst/>
              <a:gdLst>
                <a:gd name="T0" fmla="*/ 3 w 16"/>
                <a:gd name="T1" fmla="*/ 28 h 28"/>
                <a:gd name="T2" fmla="*/ 13 w 16"/>
                <a:gd name="T3" fmla="*/ 28 h 28"/>
                <a:gd name="T4" fmla="*/ 16 w 16"/>
                <a:gd name="T5" fmla="*/ 25 h 28"/>
                <a:gd name="T6" fmla="*/ 16 w 16"/>
                <a:gd name="T7" fmla="*/ 3 h 28"/>
                <a:gd name="T8" fmla="*/ 13 w 16"/>
                <a:gd name="T9" fmla="*/ 0 h 28"/>
                <a:gd name="T10" fmla="*/ 3 w 16"/>
                <a:gd name="T11" fmla="*/ 0 h 28"/>
                <a:gd name="T12" fmla="*/ 0 w 16"/>
                <a:gd name="T13" fmla="*/ 3 h 28"/>
                <a:gd name="T14" fmla="*/ 0 w 16"/>
                <a:gd name="T15" fmla="*/ 25 h 28"/>
                <a:gd name="T16" fmla="*/ 3 w 16"/>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28">
                  <a:moveTo>
                    <a:pt x="3" y="28"/>
                  </a:moveTo>
                  <a:cubicBezTo>
                    <a:pt x="13" y="28"/>
                    <a:pt x="13" y="28"/>
                    <a:pt x="13" y="28"/>
                  </a:cubicBezTo>
                  <a:cubicBezTo>
                    <a:pt x="14" y="28"/>
                    <a:pt x="16" y="27"/>
                    <a:pt x="16" y="25"/>
                  </a:cubicBezTo>
                  <a:cubicBezTo>
                    <a:pt x="16" y="3"/>
                    <a:pt x="16" y="3"/>
                    <a:pt x="16" y="3"/>
                  </a:cubicBezTo>
                  <a:cubicBezTo>
                    <a:pt x="16" y="2"/>
                    <a:pt x="14" y="0"/>
                    <a:pt x="13" y="0"/>
                  </a:cubicBezTo>
                  <a:cubicBezTo>
                    <a:pt x="3" y="0"/>
                    <a:pt x="3" y="0"/>
                    <a:pt x="3" y="0"/>
                  </a:cubicBezTo>
                  <a:cubicBezTo>
                    <a:pt x="1" y="0"/>
                    <a:pt x="0" y="2"/>
                    <a:pt x="0" y="3"/>
                  </a:cubicBezTo>
                  <a:cubicBezTo>
                    <a:pt x="0" y="25"/>
                    <a:pt x="0" y="25"/>
                    <a:pt x="0" y="25"/>
                  </a:cubicBezTo>
                  <a:cubicBezTo>
                    <a:pt x="0" y="27"/>
                    <a:pt x="1" y="28"/>
                    <a:pt x="3"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2" name="Freeform 107"/>
            <p:cNvSpPr/>
            <p:nvPr/>
          </p:nvSpPr>
          <p:spPr bwMode="auto">
            <a:xfrm>
              <a:off x="8396288" y="987426"/>
              <a:ext cx="36513" cy="63500"/>
            </a:xfrm>
            <a:custGeom>
              <a:avLst/>
              <a:gdLst>
                <a:gd name="T0" fmla="*/ 3 w 16"/>
                <a:gd name="T1" fmla="*/ 28 h 28"/>
                <a:gd name="T2" fmla="*/ 13 w 16"/>
                <a:gd name="T3" fmla="*/ 28 h 28"/>
                <a:gd name="T4" fmla="*/ 16 w 16"/>
                <a:gd name="T5" fmla="*/ 25 h 28"/>
                <a:gd name="T6" fmla="*/ 16 w 16"/>
                <a:gd name="T7" fmla="*/ 3 h 28"/>
                <a:gd name="T8" fmla="*/ 13 w 16"/>
                <a:gd name="T9" fmla="*/ 0 h 28"/>
                <a:gd name="T10" fmla="*/ 3 w 16"/>
                <a:gd name="T11" fmla="*/ 0 h 28"/>
                <a:gd name="T12" fmla="*/ 0 w 16"/>
                <a:gd name="T13" fmla="*/ 3 h 28"/>
                <a:gd name="T14" fmla="*/ 0 w 16"/>
                <a:gd name="T15" fmla="*/ 25 h 28"/>
                <a:gd name="T16" fmla="*/ 3 w 16"/>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28">
                  <a:moveTo>
                    <a:pt x="3" y="28"/>
                  </a:moveTo>
                  <a:cubicBezTo>
                    <a:pt x="13" y="28"/>
                    <a:pt x="13" y="28"/>
                    <a:pt x="13" y="28"/>
                  </a:cubicBezTo>
                  <a:cubicBezTo>
                    <a:pt x="14" y="28"/>
                    <a:pt x="16" y="27"/>
                    <a:pt x="16" y="25"/>
                  </a:cubicBezTo>
                  <a:cubicBezTo>
                    <a:pt x="16" y="3"/>
                    <a:pt x="16" y="3"/>
                    <a:pt x="16" y="3"/>
                  </a:cubicBezTo>
                  <a:cubicBezTo>
                    <a:pt x="16" y="2"/>
                    <a:pt x="14" y="0"/>
                    <a:pt x="13" y="0"/>
                  </a:cubicBezTo>
                  <a:cubicBezTo>
                    <a:pt x="3" y="0"/>
                    <a:pt x="3" y="0"/>
                    <a:pt x="3" y="0"/>
                  </a:cubicBezTo>
                  <a:cubicBezTo>
                    <a:pt x="1" y="0"/>
                    <a:pt x="0" y="2"/>
                    <a:pt x="0" y="3"/>
                  </a:cubicBezTo>
                  <a:cubicBezTo>
                    <a:pt x="0" y="25"/>
                    <a:pt x="0" y="25"/>
                    <a:pt x="0" y="25"/>
                  </a:cubicBezTo>
                  <a:cubicBezTo>
                    <a:pt x="0" y="27"/>
                    <a:pt x="1" y="28"/>
                    <a:pt x="3"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5" name="Freeform 108"/>
            <p:cNvSpPr>
              <a:spLocks noEditPoints="1"/>
            </p:cNvSpPr>
            <p:nvPr/>
          </p:nvSpPr>
          <p:spPr bwMode="auto">
            <a:xfrm>
              <a:off x="8175625" y="1012826"/>
              <a:ext cx="314325" cy="280988"/>
            </a:xfrm>
            <a:custGeom>
              <a:avLst/>
              <a:gdLst>
                <a:gd name="T0" fmla="*/ 121 w 137"/>
                <a:gd name="T1" fmla="*/ 0 h 122"/>
                <a:gd name="T2" fmla="*/ 117 w 137"/>
                <a:gd name="T3" fmla="*/ 0 h 122"/>
                <a:gd name="T4" fmla="*/ 117 w 137"/>
                <a:gd name="T5" fmla="*/ 14 h 122"/>
                <a:gd name="T6" fmla="*/ 109 w 137"/>
                <a:gd name="T7" fmla="*/ 23 h 122"/>
                <a:gd name="T8" fmla="*/ 99 w 137"/>
                <a:gd name="T9" fmla="*/ 23 h 122"/>
                <a:gd name="T10" fmla="*/ 90 w 137"/>
                <a:gd name="T11" fmla="*/ 14 h 122"/>
                <a:gd name="T12" fmla="*/ 90 w 137"/>
                <a:gd name="T13" fmla="*/ 0 h 122"/>
                <a:gd name="T14" fmla="*/ 46 w 137"/>
                <a:gd name="T15" fmla="*/ 0 h 122"/>
                <a:gd name="T16" fmla="*/ 46 w 137"/>
                <a:gd name="T17" fmla="*/ 14 h 122"/>
                <a:gd name="T18" fmla="*/ 38 w 137"/>
                <a:gd name="T19" fmla="*/ 23 h 122"/>
                <a:gd name="T20" fmla="*/ 28 w 137"/>
                <a:gd name="T21" fmla="*/ 23 h 122"/>
                <a:gd name="T22" fmla="*/ 20 w 137"/>
                <a:gd name="T23" fmla="*/ 14 h 122"/>
                <a:gd name="T24" fmla="*/ 20 w 137"/>
                <a:gd name="T25" fmla="*/ 0 h 122"/>
                <a:gd name="T26" fmla="*/ 16 w 137"/>
                <a:gd name="T27" fmla="*/ 0 h 122"/>
                <a:gd name="T28" fmla="*/ 0 w 137"/>
                <a:gd name="T29" fmla="*/ 16 h 122"/>
                <a:gd name="T30" fmla="*/ 0 w 137"/>
                <a:gd name="T31" fmla="*/ 46 h 122"/>
                <a:gd name="T32" fmla="*/ 0 w 137"/>
                <a:gd name="T33" fmla="*/ 106 h 122"/>
                <a:gd name="T34" fmla="*/ 16 w 137"/>
                <a:gd name="T35" fmla="*/ 122 h 122"/>
                <a:gd name="T36" fmla="*/ 121 w 137"/>
                <a:gd name="T37" fmla="*/ 122 h 122"/>
                <a:gd name="T38" fmla="*/ 137 w 137"/>
                <a:gd name="T39" fmla="*/ 106 h 122"/>
                <a:gd name="T40" fmla="*/ 137 w 137"/>
                <a:gd name="T41" fmla="*/ 46 h 122"/>
                <a:gd name="T42" fmla="*/ 137 w 137"/>
                <a:gd name="T43" fmla="*/ 16 h 122"/>
                <a:gd name="T44" fmla="*/ 121 w 137"/>
                <a:gd name="T45" fmla="*/ 0 h 122"/>
                <a:gd name="T46" fmla="*/ 127 w 137"/>
                <a:gd name="T47" fmla="*/ 106 h 122"/>
                <a:gd name="T48" fmla="*/ 121 w 137"/>
                <a:gd name="T49" fmla="*/ 112 h 122"/>
                <a:gd name="T50" fmla="*/ 16 w 137"/>
                <a:gd name="T51" fmla="*/ 112 h 122"/>
                <a:gd name="T52" fmla="*/ 10 w 137"/>
                <a:gd name="T53" fmla="*/ 106 h 122"/>
                <a:gd name="T54" fmla="*/ 10 w 137"/>
                <a:gd name="T55" fmla="*/ 46 h 122"/>
                <a:gd name="T56" fmla="*/ 127 w 137"/>
                <a:gd name="T57" fmla="*/ 46 h 122"/>
                <a:gd name="T58" fmla="*/ 127 w 137"/>
                <a:gd name="T59" fmla="*/ 106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7" h="122">
                  <a:moveTo>
                    <a:pt x="121" y="0"/>
                  </a:moveTo>
                  <a:cubicBezTo>
                    <a:pt x="117" y="0"/>
                    <a:pt x="117" y="0"/>
                    <a:pt x="117" y="0"/>
                  </a:cubicBezTo>
                  <a:cubicBezTo>
                    <a:pt x="117" y="14"/>
                    <a:pt x="117" y="14"/>
                    <a:pt x="117" y="14"/>
                  </a:cubicBezTo>
                  <a:cubicBezTo>
                    <a:pt x="117" y="19"/>
                    <a:pt x="113" y="23"/>
                    <a:pt x="109" y="23"/>
                  </a:cubicBezTo>
                  <a:cubicBezTo>
                    <a:pt x="99" y="23"/>
                    <a:pt x="99" y="23"/>
                    <a:pt x="99" y="23"/>
                  </a:cubicBezTo>
                  <a:cubicBezTo>
                    <a:pt x="94" y="23"/>
                    <a:pt x="90" y="19"/>
                    <a:pt x="90" y="14"/>
                  </a:cubicBezTo>
                  <a:cubicBezTo>
                    <a:pt x="90" y="0"/>
                    <a:pt x="90" y="0"/>
                    <a:pt x="90" y="0"/>
                  </a:cubicBezTo>
                  <a:cubicBezTo>
                    <a:pt x="46" y="0"/>
                    <a:pt x="46" y="0"/>
                    <a:pt x="46" y="0"/>
                  </a:cubicBezTo>
                  <a:cubicBezTo>
                    <a:pt x="46" y="14"/>
                    <a:pt x="46" y="14"/>
                    <a:pt x="46" y="14"/>
                  </a:cubicBezTo>
                  <a:cubicBezTo>
                    <a:pt x="46" y="19"/>
                    <a:pt x="42" y="23"/>
                    <a:pt x="38" y="23"/>
                  </a:cubicBezTo>
                  <a:cubicBezTo>
                    <a:pt x="28" y="23"/>
                    <a:pt x="28" y="23"/>
                    <a:pt x="28" y="23"/>
                  </a:cubicBezTo>
                  <a:cubicBezTo>
                    <a:pt x="23" y="23"/>
                    <a:pt x="20" y="19"/>
                    <a:pt x="20" y="14"/>
                  </a:cubicBezTo>
                  <a:cubicBezTo>
                    <a:pt x="20" y="0"/>
                    <a:pt x="20" y="0"/>
                    <a:pt x="20" y="0"/>
                  </a:cubicBezTo>
                  <a:cubicBezTo>
                    <a:pt x="16" y="0"/>
                    <a:pt x="16" y="0"/>
                    <a:pt x="16" y="0"/>
                  </a:cubicBezTo>
                  <a:cubicBezTo>
                    <a:pt x="7" y="0"/>
                    <a:pt x="0" y="7"/>
                    <a:pt x="0" y="16"/>
                  </a:cubicBezTo>
                  <a:cubicBezTo>
                    <a:pt x="0" y="46"/>
                    <a:pt x="0" y="46"/>
                    <a:pt x="0" y="46"/>
                  </a:cubicBezTo>
                  <a:cubicBezTo>
                    <a:pt x="0" y="106"/>
                    <a:pt x="0" y="106"/>
                    <a:pt x="0" y="106"/>
                  </a:cubicBezTo>
                  <a:cubicBezTo>
                    <a:pt x="0" y="115"/>
                    <a:pt x="7" y="122"/>
                    <a:pt x="16" y="122"/>
                  </a:cubicBezTo>
                  <a:cubicBezTo>
                    <a:pt x="121" y="122"/>
                    <a:pt x="121" y="122"/>
                    <a:pt x="121" y="122"/>
                  </a:cubicBezTo>
                  <a:cubicBezTo>
                    <a:pt x="129" y="122"/>
                    <a:pt x="137" y="115"/>
                    <a:pt x="137" y="106"/>
                  </a:cubicBezTo>
                  <a:cubicBezTo>
                    <a:pt x="137" y="46"/>
                    <a:pt x="137" y="46"/>
                    <a:pt x="137" y="46"/>
                  </a:cubicBezTo>
                  <a:cubicBezTo>
                    <a:pt x="137" y="16"/>
                    <a:pt x="137" y="16"/>
                    <a:pt x="137" y="16"/>
                  </a:cubicBezTo>
                  <a:cubicBezTo>
                    <a:pt x="137" y="7"/>
                    <a:pt x="129" y="0"/>
                    <a:pt x="121" y="0"/>
                  </a:cubicBezTo>
                  <a:close/>
                  <a:moveTo>
                    <a:pt x="127" y="106"/>
                  </a:moveTo>
                  <a:cubicBezTo>
                    <a:pt x="127" y="109"/>
                    <a:pt x="124" y="112"/>
                    <a:pt x="121" y="112"/>
                  </a:cubicBezTo>
                  <a:cubicBezTo>
                    <a:pt x="16" y="112"/>
                    <a:pt x="16" y="112"/>
                    <a:pt x="16" y="112"/>
                  </a:cubicBezTo>
                  <a:cubicBezTo>
                    <a:pt x="13" y="112"/>
                    <a:pt x="10" y="109"/>
                    <a:pt x="10" y="106"/>
                  </a:cubicBezTo>
                  <a:cubicBezTo>
                    <a:pt x="10" y="46"/>
                    <a:pt x="10" y="46"/>
                    <a:pt x="10" y="46"/>
                  </a:cubicBezTo>
                  <a:cubicBezTo>
                    <a:pt x="127" y="46"/>
                    <a:pt x="127" y="46"/>
                    <a:pt x="127" y="46"/>
                  </a:cubicBezTo>
                  <a:lnTo>
                    <a:pt x="127" y="10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grpSp>
      <p:sp>
        <p:nvSpPr>
          <p:cNvPr id="46" name="Freeform 47"/>
          <p:cNvSpPr>
            <a:spLocks noEditPoints="1"/>
          </p:cNvSpPr>
          <p:nvPr/>
        </p:nvSpPr>
        <p:spPr bwMode="auto">
          <a:xfrm>
            <a:off x="5504661" y="3097797"/>
            <a:ext cx="1196354" cy="1072344"/>
          </a:xfrm>
          <a:custGeom>
            <a:avLst/>
            <a:gdLst>
              <a:gd name="T0" fmla="*/ 63 w 940"/>
              <a:gd name="T1" fmla="*/ 612 h 841"/>
              <a:gd name="T2" fmla="*/ 398 w 940"/>
              <a:gd name="T3" fmla="*/ 281 h 841"/>
              <a:gd name="T4" fmla="*/ 60 w 940"/>
              <a:gd name="T5" fmla="*/ 796 h 841"/>
              <a:gd name="T6" fmla="*/ 60 w 940"/>
              <a:gd name="T7" fmla="*/ 742 h 841"/>
              <a:gd name="T8" fmla="*/ 61 w 940"/>
              <a:gd name="T9" fmla="*/ 712 h 841"/>
              <a:gd name="T10" fmla="*/ 180 w 940"/>
              <a:gd name="T11" fmla="*/ 685 h 841"/>
              <a:gd name="T12" fmla="*/ 61 w 940"/>
              <a:gd name="T13" fmla="*/ 712 h 841"/>
              <a:gd name="T14" fmla="*/ 424 w 940"/>
              <a:gd name="T15" fmla="*/ 154 h 841"/>
              <a:gd name="T16" fmla="*/ 313 w 940"/>
              <a:gd name="T17" fmla="*/ 128 h 841"/>
              <a:gd name="T18" fmla="*/ 407 w 940"/>
              <a:gd name="T19" fmla="*/ 253 h 841"/>
              <a:gd name="T20" fmla="*/ 88 w 940"/>
              <a:gd name="T21" fmla="*/ 447 h 841"/>
              <a:gd name="T22" fmla="*/ 59 w 940"/>
              <a:gd name="T23" fmla="*/ 418 h 841"/>
              <a:gd name="T24" fmla="*/ 29 w 940"/>
              <a:gd name="T25" fmla="*/ 447 h 841"/>
              <a:gd name="T26" fmla="*/ 0 w 940"/>
              <a:gd name="T27" fmla="*/ 418 h 841"/>
              <a:gd name="T28" fmla="*/ 1 w 940"/>
              <a:gd name="T29" fmla="*/ 566 h 841"/>
              <a:gd name="T30" fmla="*/ 118 w 940"/>
              <a:gd name="T31" fmla="*/ 447 h 841"/>
              <a:gd name="T32" fmla="*/ 911 w 940"/>
              <a:gd name="T33" fmla="*/ 417 h 841"/>
              <a:gd name="T34" fmla="*/ 885 w 940"/>
              <a:gd name="T35" fmla="*/ 447 h 841"/>
              <a:gd name="T36" fmla="*/ 853 w 940"/>
              <a:gd name="T37" fmla="*/ 417 h 841"/>
              <a:gd name="T38" fmla="*/ 825 w 940"/>
              <a:gd name="T39" fmla="*/ 446 h 841"/>
              <a:gd name="T40" fmla="*/ 839 w 940"/>
              <a:gd name="T41" fmla="*/ 565 h 841"/>
              <a:gd name="T42" fmla="*/ 940 w 940"/>
              <a:gd name="T43" fmla="*/ 594 h 841"/>
              <a:gd name="T44" fmla="*/ 911 w 940"/>
              <a:gd name="T45" fmla="*/ 417 h 841"/>
              <a:gd name="T46" fmla="*/ 444 w 940"/>
              <a:gd name="T47" fmla="*/ 7 h 841"/>
              <a:gd name="T48" fmla="*/ 647 w 940"/>
              <a:gd name="T49" fmla="*/ 529 h 841"/>
              <a:gd name="T50" fmla="*/ 798 w 940"/>
              <a:gd name="T51" fmla="*/ 564 h 841"/>
              <a:gd name="T52" fmla="*/ 558 w 940"/>
              <a:gd name="T53" fmla="*/ 477 h 841"/>
              <a:gd name="T54" fmla="*/ 529 w 940"/>
              <a:gd name="T55" fmla="*/ 417 h 841"/>
              <a:gd name="T56" fmla="*/ 498 w 940"/>
              <a:gd name="T57" fmla="*/ 446 h 841"/>
              <a:gd name="T58" fmla="*/ 470 w 940"/>
              <a:gd name="T59" fmla="*/ 417 h 841"/>
              <a:gd name="T60" fmla="*/ 440 w 940"/>
              <a:gd name="T61" fmla="*/ 476 h 841"/>
              <a:gd name="T62" fmla="*/ 411 w 940"/>
              <a:gd name="T63" fmla="*/ 417 h 841"/>
              <a:gd name="T64" fmla="*/ 381 w 940"/>
              <a:gd name="T65" fmla="*/ 447 h 841"/>
              <a:gd name="T66" fmla="*/ 357 w 940"/>
              <a:gd name="T67" fmla="*/ 417 h 841"/>
              <a:gd name="T68" fmla="*/ 646 w 940"/>
              <a:gd name="T69" fmla="*/ 622 h 841"/>
              <a:gd name="T70" fmla="*/ 558 w 940"/>
              <a:gd name="T71" fmla="*/ 477 h 841"/>
              <a:gd name="T72" fmla="*/ 808 w 940"/>
              <a:gd name="T73" fmla="*/ 593 h 841"/>
              <a:gd name="T74" fmla="*/ 928 w 940"/>
              <a:gd name="T75" fmla="*/ 792 h 8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40" h="841">
                <a:moveTo>
                  <a:pt x="267" y="222"/>
                </a:moveTo>
                <a:cubicBezTo>
                  <a:pt x="63" y="612"/>
                  <a:pt x="63" y="612"/>
                  <a:pt x="63" y="612"/>
                </a:cubicBezTo>
                <a:cubicBezTo>
                  <a:pt x="195" y="662"/>
                  <a:pt x="195" y="662"/>
                  <a:pt x="195" y="662"/>
                </a:cubicBezTo>
                <a:cubicBezTo>
                  <a:pt x="398" y="281"/>
                  <a:pt x="398" y="281"/>
                  <a:pt x="398" y="281"/>
                </a:cubicBezTo>
                <a:lnTo>
                  <a:pt x="267" y="222"/>
                </a:lnTo>
                <a:close/>
                <a:moveTo>
                  <a:pt x="60" y="796"/>
                </a:moveTo>
                <a:cubicBezTo>
                  <a:pt x="104" y="763"/>
                  <a:pt x="104" y="763"/>
                  <a:pt x="104" y="763"/>
                </a:cubicBezTo>
                <a:cubicBezTo>
                  <a:pt x="60" y="742"/>
                  <a:pt x="60" y="742"/>
                  <a:pt x="60" y="742"/>
                </a:cubicBezTo>
                <a:lnTo>
                  <a:pt x="60" y="796"/>
                </a:lnTo>
                <a:close/>
                <a:moveTo>
                  <a:pt x="61" y="712"/>
                </a:moveTo>
                <a:cubicBezTo>
                  <a:pt x="127" y="741"/>
                  <a:pt x="127" y="741"/>
                  <a:pt x="127" y="741"/>
                </a:cubicBezTo>
                <a:cubicBezTo>
                  <a:pt x="180" y="685"/>
                  <a:pt x="180" y="685"/>
                  <a:pt x="180" y="685"/>
                </a:cubicBezTo>
                <a:cubicBezTo>
                  <a:pt x="59" y="639"/>
                  <a:pt x="59" y="639"/>
                  <a:pt x="59" y="639"/>
                </a:cubicBezTo>
                <a:lnTo>
                  <a:pt x="61" y="712"/>
                </a:lnTo>
                <a:close/>
                <a:moveTo>
                  <a:pt x="438" y="190"/>
                </a:moveTo>
                <a:cubicBezTo>
                  <a:pt x="438" y="190"/>
                  <a:pt x="452" y="168"/>
                  <a:pt x="424" y="154"/>
                </a:cubicBezTo>
                <a:cubicBezTo>
                  <a:pt x="355" y="118"/>
                  <a:pt x="355" y="118"/>
                  <a:pt x="355" y="118"/>
                </a:cubicBezTo>
                <a:cubicBezTo>
                  <a:pt x="355" y="118"/>
                  <a:pt x="327" y="99"/>
                  <a:pt x="313" y="128"/>
                </a:cubicBezTo>
                <a:cubicBezTo>
                  <a:pt x="285" y="188"/>
                  <a:pt x="285" y="188"/>
                  <a:pt x="285" y="188"/>
                </a:cubicBezTo>
                <a:cubicBezTo>
                  <a:pt x="407" y="253"/>
                  <a:pt x="407" y="253"/>
                  <a:pt x="407" y="253"/>
                </a:cubicBezTo>
                <a:lnTo>
                  <a:pt x="438" y="190"/>
                </a:lnTo>
                <a:close/>
                <a:moveTo>
                  <a:pt x="88" y="447"/>
                </a:moveTo>
                <a:cubicBezTo>
                  <a:pt x="88" y="418"/>
                  <a:pt x="88" y="418"/>
                  <a:pt x="88" y="418"/>
                </a:cubicBezTo>
                <a:cubicBezTo>
                  <a:pt x="59" y="418"/>
                  <a:pt x="59" y="418"/>
                  <a:pt x="59" y="418"/>
                </a:cubicBezTo>
                <a:cubicBezTo>
                  <a:pt x="59" y="447"/>
                  <a:pt x="59" y="447"/>
                  <a:pt x="59" y="447"/>
                </a:cubicBezTo>
                <a:cubicBezTo>
                  <a:pt x="29" y="447"/>
                  <a:pt x="29" y="447"/>
                  <a:pt x="29" y="447"/>
                </a:cubicBezTo>
                <a:cubicBezTo>
                  <a:pt x="31" y="418"/>
                  <a:pt x="31" y="418"/>
                  <a:pt x="31" y="418"/>
                </a:cubicBezTo>
                <a:cubicBezTo>
                  <a:pt x="0" y="418"/>
                  <a:pt x="0" y="418"/>
                  <a:pt x="0" y="418"/>
                </a:cubicBezTo>
                <a:cubicBezTo>
                  <a:pt x="0" y="446"/>
                  <a:pt x="0" y="446"/>
                  <a:pt x="0" y="446"/>
                </a:cubicBezTo>
                <a:cubicBezTo>
                  <a:pt x="1" y="566"/>
                  <a:pt x="1" y="566"/>
                  <a:pt x="1" y="566"/>
                </a:cubicBezTo>
                <a:cubicBezTo>
                  <a:pt x="1" y="593"/>
                  <a:pt x="14" y="607"/>
                  <a:pt x="28" y="615"/>
                </a:cubicBezTo>
                <a:cubicBezTo>
                  <a:pt x="118" y="447"/>
                  <a:pt x="118" y="447"/>
                  <a:pt x="118" y="447"/>
                </a:cubicBezTo>
                <a:lnTo>
                  <a:pt x="88" y="447"/>
                </a:lnTo>
                <a:close/>
                <a:moveTo>
                  <a:pt x="911" y="417"/>
                </a:moveTo>
                <a:cubicBezTo>
                  <a:pt x="883" y="417"/>
                  <a:pt x="883" y="417"/>
                  <a:pt x="883" y="417"/>
                </a:cubicBezTo>
                <a:cubicBezTo>
                  <a:pt x="885" y="447"/>
                  <a:pt x="885" y="447"/>
                  <a:pt x="885" y="447"/>
                </a:cubicBezTo>
                <a:cubicBezTo>
                  <a:pt x="853" y="446"/>
                  <a:pt x="853" y="446"/>
                  <a:pt x="853" y="446"/>
                </a:cubicBezTo>
                <a:cubicBezTo>
                  <a:pt x="853" y="417"/>
                  <a:pt x="853" y="417"/>
                  <a:pt x="853" y="417"/>
                </a:cubicBezTo>
                <a:cubicBezTo>
                  <a:pt x="824" y="418"/>
                  <a:pt x="824" y="418"/>
                  <a:pt x="824" y="418"/>
                </a:cubicBezTo>
                <a:cubicBezTo>
                  <a:pt x="825" y="446"/>
                  <a:pt x="825" y="446"/>
                  <a:pt x="825" y="446"/>
                </a:cubicBezTo>
                <a:cubicBezTo>
                  <a:pt x="775" y="447"/>
                  <a:pt x="775" y="447"/>
                  <a:pt x="775" y="447"/>
                </a:cubicBezTo>
                <a:cubicBezTo>
                  <a:pt x="839" y="565"/>
                  <a:pt x="839" y="565"/>
                  <a:pt x="839" y="565"/>
                </a:cubicBezTo>
                <a:cubicBezTo>
                  <a:pt x="839" y="565"/>
                  <a:pt x="902" y="589"/>
                  <a:pt x="901" y="621"/>
                </a:cubicBezTo>
                <a:cubicBezTo>
                  <a:pt x="901" y="621"/>
                  <a:pt x="940" y="625"/>
                  <a:pt x="940" y="594"/>
                </a:cubicBezTo>
                <a:cubicBezTo>
                  <a:pt x="940" y="444"/>
                  <a:pt x="940" y="444"/>
                  <a:pt x="940" y="444"/>
                </a:cubicBezTo>
                <a:cubicBezTo>
                  <a:pt x="940" y="428"/>
                  <a:pt x="927" y="417"/>
                  <a:pt x="911" y="417"/>
                </a:cubicBezTo>
                <a:close/>
                <a:moveTo>
                  <a:pt x="535" y="114"/>
                </a:moveTo>
                <a:cubicBezTo>
                  <a:pt x="459" y="0"/>
                  <a:pt x="444" y="7"/>
                  <a:pt x="444" y="7"/>
                </a:cubicBezTo>
                <a:cubicBezTo>
                  <a:pt x="435" y="6"/>
                  <a:pt x="450" y="96"/>
                  <a:pt x="472" y="147"/>
                </a:cubicBezTo>
                <a:cubicBezTo>
                  <a:pt x="472" y="147"/>
                  <a:pt x="603" y="437"/>
                  <a:pt x="647" y="529"/>
                </a:cubicBezTo>
                <a:cubicBezTo>
                  <a:pt x="691" y="628"/>
                  <a:pt x="691" y="628"/>
                  <a:pt x="691" y="628"/>
                </a:cubicBezTo>
                <a:cubicBezTo>
                  <a:pt x="798" y="564"/>
                  <a:pt x="798" y="564"/>
                  <a:pt x="798" y="564"/>
                </a:cubicBezTo>
                <a:lnTo>
                  <a:pt x="535" y="114"/>
                </a:lnTo>
                <a:close/>
                <a:moveTo>
                  <a:pt x="558" y="477"/>
                </a:moveTo>
                <a:cubicBezTo>
                  <a:pt x="558" y="417"/>
                  <a:pt x="558" y="417"/>
                  <a:pt x="558" y="417"/>
                </a:cubicBezTo>
                <a:cubicBezTo>
                  <a:pt x="529" y="417"/>
                  <a:pt x="529" y="417"/>
                  <a:pt x="529" y="417"/>
                </a:cubicBezTo>
                <a:cubicBezTo>
                  <a:pt x="529" y="446"/>
                  <a:pt x="529" y="446"/>
                  <a:pt x="529" y="446"/>
                </a:cubicBezTo>
                <a:cubicBezTo>
                  <a:pt x="498" y="446"/>
                  <a:pt x="498" y="446"/>
                  <a:pt x="498" y="446"/>
                </a:cubicBezTo>
                <a:cubicBezTo>
                  <a:pt x="498" y="417"/>
                  <a:pt x="498" y="417"/>
                  <a:pt x="498" y="417"/>
                </a:cubicBezTo>
                <a:cubicBezTo>
                  <a:pt x="470" y="417"/>
                  <a:pt x="470" y="417"/>
                  <a:pt x="470" y="417"/>
                </a:cubicBezTo>
                <a:cubicBezTo>
                  <a:pt x="470" y="476"/>
                  <a:pt x="470" y="476"/>
                  <a:pt x="470" y="476"/>
                </a:cubicBezTo>
                <a:cubicBezTo>
                  <a:pt x="440" y="476"/>
                  <a:pt x="440" y="476"/>
                  <a:pt x="440" y="476"/>
                </a:cubicBezTo>
                <a:cubicBezTo>
                  <a:pt x="440" y="417"/>
                  <a:pt x="440" y="417"/>
                  <a:pt x="440" y="417"/>
                </a:cubicBezTo>
                <a:cubicBezTo>
                  <a:pt x="411" y="417"/>
                  <a:pt x="411" y="417"/>
                  <a:pt x="411" y="417"/>
                </a:cubicBezTo>
                <a:cubicBezTo>
                  <a:pt x="411" y="447"/>
                  <a:pt x="411" y="447"/>
                  <a:pt x="411" y="447"/>
                </a:cubicBezTo>
                <a:cubicBezTo>
                  <a:pt x="381" y="447"/>
                  <a:pt x="381" y="447"/>
                  <a:pt x="381" y="447"/>
                </a:cubicBezTo>
                <a:cubicBezTo>
                  <a:pt x="381" y="417"/>
                  <a:pt x="381" y="417"/>
                  <a:pt x="381" y="417"/>
                </a:cubicBezTo>
                <a:cubicBezTo>
                  <a:pt x="357" y="417"/>
                  <a:pt x="357" y="417"/>
                  <a:pt x="357" y="417"/>
                </a:cubicBezTo>
                <a:cubicBezTo>
                  <a:pt x="263" y="622"/>
                  <a:pt x="263" y="622"/>
                  <a:pt x="263" y="622"/>
                </a:cubicBezTo>
                <a:cubicBezTo>
                  <a:pt x="646" y="622"/>
                  <a:pt x="646" y="622"/>
                  <a:pt x="646" y="622"/>
                </a:cubicBezTo>
                <a:cubicBezTo>
                  <a:pt x="586" y="477"/>
                  <a:pt x="586" y="477"/>
                  <a:pt x="586" y="477"/>
                </a:cubicBezTo>
                <a:lnTo>
                  <a:pt x="558" y="477"/>
                </a:lnTo>
                <a:close/>
                <a:moveTo>
                  <a:pt x="878" y="698"/>
                </a:moveTo>
                <a:cubicBezTo>
                  <a:pt x="898" y="619"/>
                  <a:pt x="808" y="593"/>
                  <a:pt x="808" y="593"/>
                </a:cubicBezTo>
                <a:cubicBezTo>
                  <a:pt x="711" y="651"/>
                  <a:pt x="711" y="651"/>
                  <a:pt x="711" y="651"/>
                </a:cubicBezTo>
                <a:cubicBezTo>
                  <a:pt x="743" y="841"/>
                  <a:pt x="928" y="792"/>
                  <a:pt x="928" y="792"/>
                </a:cubicBezTo>
                <a:cubicBezTo>
                  <a:pt x="928" y="792"/>
                  <a:pt x="858" y="778"/>
                  <a:pt x="878" y="698"/>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2" name="标题 1"/>
          <p:cNvSpPr>
            <a:spLocks noGrp="1"/>
          </p:cNvSpPr>
          <p:nvPr>
            <p:ph type="title"/>
          </p:nvPr>
        </p:nvSpPr>
        <p:spPr/>
        <p:txBody>
          <a:bodyPr/>
          <a:lstStyle/>
          <a:p>
            <a:r>
              <a:rPr>
                <a:solidFill/>
              </a:rPr>
              <a:t>单击此处添加XX内容</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p:cTn id="7" dur="500" fill="hold"/>
                                        <p:tgtEl>
                                          <p:spTgt spid="43"/>
                                        </p:tgtEl>
                                        <p:attrNameLst>
                                          <p:attrName>ppt_w</p:attrName>
                                        </p:attrNameLst>
                                      </p:cBhvr>
                                      <p:tavLst>
                                        <p:tav tm="0">
                                          <p:val>
                                            <p:fltVal val="0"/>
                                          </p:val>
                                        </p:tav>
                                        <p:tav tm="100000">
                                          <p:val>
                                            <p:strVal val="#ppt_w"/>
                                          </p:val>
                                        </p:tav>
                                      </p:tavLst>
                                    </p:anim>
                                    <p:anim calcmode="lin" valueType="num">
                                      <p:cBhvr>
                                        <p:cTn id="8" dur="500" fill="hold"/>
                                        <p:tgtEl>
                                          <p:spTgt spid="43"/>
                                        </p:tgtEl>
                                        <p:attrNameLst>
                                          <p:attrName>ppt_h</p:attrName>
                                        </p:attrNameLst>
                                      </p:cBhvr>
                                      <p:tavLst>
                                        <p:tav tm="0">
                                          <p:val>
                                            <p:fltVal val="0"/>
                                          </p:val>
                                        </p:tav>
                                        <p:tav tm="100000">
                                          <p:val>
                                            <p:strVal val="#ppt_h"/>
                                          </p:val>
                                        </p:tav>
                                      </p:tavLst>
                                    </p:anim>
                                    <p:anim calcmode="lin" valueType="num">
                                      <p:cBhvr>
                                        <p:cTn id="9" dur="500" fill="hold"/>
                                        <p:tgtEl>
                                          <p:spTgt spid="43"/>
                                        </p:tgtEl>
                                        <p:attrNameLst>
                                          <p:attrName>style.rotation</p:attrName>
                                        </p:attrNameLst>
                                      </p:cBhvr>
                                      <p:tavLst>
                                        <p:tav tm="0">
                                          <p:val>
                                            <p:fltVal val="360"/>
                                          </p:val>
                                        </p:tav>
                                        <p:tav tm="100000">
                                          <p:val>
                                            <p:fltVal val="0"/>
                                          </p:val>
                                        </p:tav>
                                      </p:tavLst>
                                    </p:anim>
                                    <p:animEffect transition="in" filter="fade">
                                      <p:cBhvr>
                                        <p:cTn id="10" dur="500"/>
                                        <p:tgtEl>
                                          <p:spTgt spid="43"/>
                                        </p:tgtEl>
                                      </p:cBhvr>
                                    </p:animEffect>
                                  </p:childTnLst>
                                </p:cTn>
                              </p:par>
                            </p:childTnLst>
                          </p:cTn>
                        </p:par>
                        <p:par>
                          <p:cTn id="11" fill="hold">
                            <p:stCondLst>
                              <p:cond delay="500"/>
                            </p:stCondLst>
                            <p:childTnLst>
                              <p:par>
                                <p:cTn id="12" presetID="12" presetClass="entr" presetSubtype="4" fill="hold" grpId="0" nodeType="afterEffect">
                                  <p:stCondLst>
                                    <p:cond delay="0"/>
                                  </p:stCondLst>
                                  <p:childTnLst>
                                    <p:set>
                                      <p:cBhvr>
                                        <p:cTn id="13" dur="1" fill="hold">
                                          <p:stCondLst>
                                            <p:cond delay="0"/>
                                          </p:stCondLst>
                                        </p:cTn>
                                        <p:tgtEl>
                                          <p:spTgt spid="44"/>
                                        </p:tgtEl>
                                        <p:attrNameLst>
                                          <p:attrName>style.visibility</p:attrName>
                                        </p:attrNameLst>
                                      </p:cBhvr>
                                      <p:to>
                                        <p:strVal val="visible"/>
                                      </p:to>
                                    </p:set>
                                    <p:animEffect transition="in" filter="slide(fromBottom)">
                                      <p:cBhvr>
                                        <p:cTn id="14" dur="500"/>
                                        <p:tgtEl>
                                          <p:spTgt spid="44"/>
                                        </p:tgtEl>
                                      </p:cBhvr>
                                    </p:animEffect>
                                  </p:childTnLst>
                                </p:cTn>
                              </p:par>
                            </p:childTnLst>
                          </p:cTn>
                        </p:par>
                        <p:par>
                          <p:cTn id="15" fill="hold">
                            <p:stCondLst>
                              <p:cond delay="1000"/>
                            </p:stCondLst>
                            <p:childTnLst>
                              <p:par>
                                <p:cTn id="16" presetID="12" presetClass="entr" presetSubtype="4" fill="hold" grpId="0" nodeType="afterEffect">
                                  <p:stCondLst>
                                    <p:cond delay="0"/>
                                  </p:stCondLst>
                                  <p:childTnLst>
                                    <p:set>
                                      <p:cBhvr>
                                        <p:cTn id="17" dur="1" fill="hold">
                                          <p:stCondLst>
                                            <p:cond delay="0"/>
                                          </p:stCondLst>
                                        </p:cTn>
                                        <p:tgtEl>
                                          <p:spTgt spid="52"/>
                                        </p:tgtEl>
                                        <p:attrNameLst>
                                          <p:attrName>style.visibility</p:attrName>
                                        </p:attrNameLst>
                                      </p:cBhvr>
                                      <p:to>
                                        <p:strVal val="visible"/>
                                      </p:to>
                                    </p:set>
                                    <p:animEffect transition="in" filter="slide(fromBottom)">
                                      <p:cBhvr>
                                        <p:cTn id="18" dur="500"/>
                                        <p:tgtEl>
                                          <p:spTgt spid="52"/>
                                        </p:tgtEl>
                                      </p:cBhvr>
                                    </p:animEffect>
                                  </p:childTnLst>
                                </p:cTn>
                              </p:par>
                            </p:childTnLst>
                          </p:cTn>
                        </p:par>
                        <p:par>
                          <p:cTn id="19" fill="hold">
                            <p:stCondLst>
                              <p:cond delay="1500"/>
                            </p:stCondLst>
                            <p:childTnLst>
                              <p:par>
                                <p:cTn id="20" presetID="12" presetClass="entr" presetSubtype="2" fill="hold" nodeType="afterEffect">
                                  <p:stCondLst>
                                    <p:cond delay="0"/>
                                  </p:stCondLst>
                                  <p:childTnLst>
                                    <p:set>
                                      <p:cBhvr>
                                        <p:cTn id="21" dur="1" fill="hold">
                                          <p:stCondLst>
                                            <p:cond delay="0"/>
                                          </p:stCondLst>
                                        </p:cTn>
                                        <p:tgtEl>
                                          <p:spTgt spid="66"/>
                                        </p:tgtEl>
                                        <p:attrNameLst>
                                          <p:attrName>style.visibility</p:attrName>
                                        </p:attrNameLst>
                                      </p:cBhvr>
                                      <p:to>
                                        <p:strVal val="visible"/>
                                      </p:to>
                                    </p:set>
                                    <p:animEffect transition="in" filter="slide(fromRight)">
                                      <p:cBhvr>
                                        <p:cTn id="22" dur="500"/>
                                        <p:tgtEl>
                                          <p:spTgt spid="66"/>
                                        </p:tgtEl>
                                      </p:cBhvr>
                                    </p:animEffect>
                                  </p:childTnLst>
                                </p:cTn>
                              </p:par>
                            </p:childTnLst>
                          </p:cTn>
                        </p:par>
                        <p:par>
                          <p:cTn id="23" fill="hold">
                            <p:stCondLst>
                              <p:cond delay="2000"/>
                            </p:stCondLst>
                            <p:childTnLst>
                              <p:par>
                                <p:cTn id="24" presetID="12" presetClass="entr" presetSubtype="4" fill="hold" grpId="0" nodeType="afterEffect">
                                  <p:stCondLst>
                                    <p:cond delay="0"/>
                                  </p:stCondLst>
                                  <p:childTnLst>
                                    <p:set>
                                      <p:cBhvr>
                                        <p:cTn id="25" dur="1" fill="hold">
                                          <p:stCondLst>
                                            <p:cond delay="0"/>
                                          </p:stCondLst>
                                        </p:cTn>
                                        <p:tgtEl>
                                          <p:spTgt spid="53"/>
                                        </p:tgtEl>
                                        <p:attrNameLst>
                                          <p:attrName>style.visibility</p:attrName>
                                        </p:attrNameLst>
                                      </p:cBhvr>
                                      <p:to>
                                        <p:strVal val="visible"/>
                                      </p:to>
                                    </p:set>
                                    <p:animEffect transition="in" filter="slide(fromBottom)">
                                      <p:cBhvr>
                                        <p:cTn id="26" dur="500"/>
                                        <p:tgtEl>
                                          <p:spTgt spid="53"/>
                                        </p:tgtEl>
                                      </p:cBhvr>
                                    </p:animEffect>
                                  </p:childTnLst>
                                </p:cTn>
                              </p:par>
                            </p:childTnLst>
                          </p:cTn>
                        </p:par>
                        <p:par>
                          <p:cTn id="27" fill="hold">
                            <p:stCondLst>
                              <p:cond delay="2500"/>
                            </p:stCondLst>
                            <p:childTnLst>
                              <p:par>
                                <p:cTn id="28" presetID="12" presetClass="entr" presetSubtype="2" fill="hold" nodeType="afterEffect">
                                  <p:stCondLst>
                                    <p:cond delay="0"/>
                                  </p:stCondLst>
                                  <p:childTnLst>
                                    <p:set>
                                      <p:cBhvr>
                                        <p:cTn id="29" dur="1" fill="hold">
                                          <p:stCondLst>
                                            <p:cond delay="0"/>
                                          </p:stCondLst>
                                        </p:cTn>
                                        <p:tgtEl>
                                          <p:spTgt spid="62"/>
                                        </p:tgtEl>
                                        <p:attrNameLst>
                                          <p:attrName>style.visibility</p:attrName>
                                        </p:attrNameLst>
                                      </p:cBhvr>
                                      <p:to>
                                        <p:strVal val="visible"/>
                                      </p:to>
                                    </p:set>
                                    <p:animEffect transition="in" filter="slide(fromRight)">
                                      <p:cBhvr>
                                        <p:cTn id="30" dur="500"/>
                                        <p:tgtEl>
                                          <p:spTgt spid="62"/>
                                        </p:tgtEl>
                                      </p:cBhvr>
                                    </p:animEffect>
                                  </p:childTnLst>
                                </p:cTn>
                              </p:par>
                            </p:childTnLst>
                          </p:cTn>
                        </p:par>
                        <p:par>
                          <p:cTn id="31" fill="hold">
                            <p:stCondLst>
                              <p:cond delay="3000"/>
                            </p:stCondLst>
                            <p:childTnLst>
                              <p:par>
                                <p:cTn id="32" presetID="12" presetClass="entr" presetSubtype="1" fill="hold" grpId="0" nodeType="afterEffect">
                                  <p:stCondLst>
                                    <p:cond delay="0"/>
                                  </p:stCondLst>
                                  <p:childTnLst>
                                    <p:set>
                                      <p:cBhvr>
                                        <p:cTn id="33" dur="1" fill="hold">
                                          <p:stCondLst>
                                            <p:cond delay="0"/>
                                          </p:stCondLst>
                                        </p:cTn>
                                        <p:tgtEl>
                                          <p:spTgt spid="54"/>
                                        </p:tgtEl>
                                        <p:attrNameLst>
                                          <p:attrName>style.visibility</p:attrName>
                                        </p:attrNameLst>
                                      </p:cBhvr>
                                      <p:to>
                                        <p:strVal val="visible"/>
                                      </p:to>
                                    </p:set>
                                    <p:animEffect transition="in" filter="slide(fromTop)">
                                      <p:cBhvr>
                                        <p:cTn id="34" dur="500"/>
                                        <p:tgtEl>
                                          <p:spTgt spid="54"/>
                                        </p:tgtEl>
                                      </p:cBhvr>
                                    </p:animEffect>
                                  </p:childTnLst>
                                </p:cTn>
                              </p:par>
                            </p:childTnLst>
                          </p:cTn>
                        </p:par>
                        <p:par>
                          <p:cTn id="35" fill="hold">
                            <p:stCondLst>
                              <p:cond delay="3500"/>
                            </p:stCondLst>
                            <p:childTnLst>
                              <p:par>
                                <p:cTn id="36" presetID="12" presetClass="entr" presetSubtype="4" fill="hold" grpId="0" nodeType="afterEffect">
                                  <p:stCondLst>
                                    <p:cond delay="0"/>
                                  </p:stCondLst>
                                  <p:childTnLst>
                                    <p:set>
                                      <p:cBhvr>
                                        <p:cTn id="37" dur="1" fill="hold">
                                          <p:stCondLst>
                                            <p:cond delay="0"/>
                                          </p:stCondLst>
                                        </p:cTn>
                                        <p:tgtEl>
                                          <p:spTgt spid="55"/>
                                        </p:tgtEl>
                                        <p:attrNameLst>
                                          <p:attrName>style.visibility</p:attrName>
                                        </p:attrNameLst>
                                      </p:cBhvr>
                                      <p:to>
                                        <p:strVal val="visible"/>
                                      </p:to>
                                    </p:set>
                                    <p:animEffect transition="in" filter="slide(fromBottom)">
                                      <p:cBhvr>
                                        <p:cTn id="38" dur="500"/>
                                        <p:tgtEl>
                                          <p:spTgt spid="55"/>
                                        </p:tgtEl>
                                      </p:cBhvr>
                                    </p:animEffect>
                                  </p:childTnLst>
                                </p:cTn>
                              </p:par>
                            </p:childTnLst>
                          </p:cTn>
                        </p:par>
                        <p:par>
                          <p:cTn id="39" fill="hold">
                            <p:stCondLst>
                              <p:cond delay="4000"/>
                            </p:stCondLst>
                            <p:childTnLst>
                              <p:par>
                                <p:cTn id="40" presetID="12" presetClass="entr" presetSubtype="8" fill="hold" nodeType="afterEffect">
                                  <p:stCondLst>
                                    <p:cond delay="0"/>
                                  </p:stCondLst>
                                  <p:childTnLst>
                                    <p:set>
                                      <p:cBhvr>
                                        <p:cTn id="41" dur="1" fill="hold">
                                          <p:stCondLst>
                                            <p:cond delay="0"/>
                                          </p:stCondLst>
                                        </p:cTn>
                                        <p:tgtEl>
                                          <p:spTgt spid="80"/>
                                        </p:tgtEl>
                                        <p:attrNameLst>
                                          <p:attrName>style.visibility</p:attrName>
                                        </p:attrNameLst>
                                      </p:cBhvr>
                                      <p:to>
                                        <p:strVal val="visible"/>
                                      </p:to>
                                    </p:set>
                                    <p:animEffect transition="in" filter="slide(fromLeft)">
                                      <p:cBhvr>
                                        <p:cTn id="42" dur="500"/>
                                        <p:tgtEl>
                                          <p:spTgt spid="80"/>
                                        </p:tgtEl>
                                      </p:cBhvr>
                                    </p:animEffect>
                                  </p:childTnLst>
                                </p:cTn>
                              </p:par>
                            </p:childTnLst>
                          </p:cTn>
                        </p:par>
                        <p:par>
                          <p:cTn id="43" fill="hold">
                            <p:stCondLst>
                              <p:cond delay="4500"/>
                            </p:stCondLst>
                            <p:childTnLst>
                              <p:par>
                                <p:cTn id="44" presetID="12" presetClass="entr" presetSubtype="4" fill="hold" grpId="0" nodeType="afterEffect">
                                  <p:stCondLst>
                                    <p:cond delay="0"/>
                                  </p:stCondLst>
                                  <p:childTnLst>
                                    <p:set>
                                      <p:cBhvr>
                                        <p:cTn id="45" dur="1" fill="hold">
                                          <p:stCondLst>
                                            <p:cond delay="0"/>
                                          </p:stCondLst>
                                        </p:cTn>
                                        <p:tgtEl>
                                          <p:spTgt spid="57"/>
                                        </p:tgtEl>
                                        <p:attrNameLst>
                                          <p:attrName>style.visibility</p:attrName>
                                        </p:attrNameLst>
                                      </p:cBhvr>
                                      <p:to>
                                        <p:strVal val="visible"/>
                                      </p:to>
                                    </p:set>
                                    <p:animEffect transition="in" filter="slide(fromBottom)">
                                      <p:cBhvr>
                                        <p:cTn id="46" dur="500"/>
                                        <p:tgtEl>
                                          <p:spTgt spid="57"/>
                                        </p:tgtEl>
                                      </p:cBhvr>
                                    </p:animEffect>
                                  </p:childTnLst>
                                </p:cTn>
                              </p:par>
                            </p:childTnLst>
                          </p:cTn>
                        </p:par>
                        <p:par>
                          <p:cTn id="47" fill="hold">
                            <p:stCondLst>
                              <p:cond delay="5000"/>
                            </p:stCondLst>
                            <p:childTnLst>
                              <p:par>
                                <p:cTn id="48" presetID="12" presetClass="entr" presetSubtype="8" fill="hold" nodeType="afterEffect">
                                  <p:stCondLst>
                                    <p:cond delay="0"/>
                                  </p:stCondLst>
                                  <p:childTnLst>
                                    <p:set>
                                      <p:cBhvr>
                                        <p:cTn id="49" dur="1" fill="hold">
                                          <p:stCondLst>
                                            <p:cond delay="0"/>
                                          </p:stCondLst>
                                        </p:cTn>
                                        <p:tgtEl>
                                          <p:spTgt spid="87"/>
                                        </p:tgtEl>
                                        <p:attrNameLst>
                                          <p:attrName>style.visibility</p:attrName>
                                        </p:attrNameLst>
                                      </p:cBhvr>
                                      <p:to>
                                        <p:strVal val="visible"/>
                                      </p:to>
                                    </p:set>
                                    <p:animEffect transition="in" filter="slide(fromLeft)">
                                      <p:cBhvr>
                                        <p:cTn id="50"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4" grpId="0" animBg="1"/>
      <p:bldP spid="52" grpId="0" animBg="1"/>
      <p:bldP spid="53" grpId="0" animBg="1"/>
      <p:bldP spid="54" grpId="0" animBg="1"/>
      <p:bldP spid="55" grpId="0" animBg="1"/>
      <p:bldP spid="57"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五边形 5"/>
          <p:cNvSpPr/>
          <p:nvPr/>
        </p:nvSpPr>
        <p:spPr>
          <a:xfrm>
            <a:off x="-97482" y="3789040"/>
            <a:ext cx="8280920" cy="2160240"/>
          </a:xfrm>
          <a:prstGeom prst="homePlate">
            <a:avLst/>
          </a:prstGeom>
          <a:solidFill>
            <a:schemeClr val="accent1">
              <a:alpha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 name="矩形 6"/>
          <p:cNvSpPr/>
          <p:nvPr/>
        </p:nvSpPr>
        <p:spPr>
          <a:xfrm>
            <a:off x="622598" y="3950309"/>
            <a:ext cx="2917514" cy="615696"/>
          </a:xfrm>
          <a:prstGeom prst="rect">
            <a:avLst/>
          </a:prstGeom>
        </p:spPr>
        <p:txBody>
          <a:bodyPr wrap="none" lIns="121917" tIns="60958" rIns="121917" bIns="60958">
            <a:spAutoFit/>
          </a:bodyPr>
          <a:lstStyle/>
          <a:p>
            <a:r>
              <a:rPr sz="3000">
                <a:latin typeface="Impact"/>
              </a:rPr>
              <a:t>公司名称</a:t>
            </a:r>
            <a:endParaRPr lang="en-US" altLang="zh-CN" sz="3200" dirty="0">
              <a:solidFill>
                <a:schemeClr val="bg1"/>
              </a:solidFill>
              <a:latin typeface="Impact" panose="020B0806030902050204" pitchFamily="34" charset="0"/>
            </a:endParaRPr>
          </a:p>
        </p:txBody>
      </p:sp>
      <p:sp>
        <p:nvSpPr>
          <p:cNvPr id="8" name="TextBox 7"/>
          <p:cNvSpPr txBox="1"/>
          <p:nvPr/>
        </p:nvSpPr>
        <p:spPr>
          <a:xfrm>
            <a:off x="622598" y="4382357"/>
            <a:ext cx="3939534" cy="861770"/>
          </a:xfrm>
          <a:prstGeom prst="rect">
            <a:avLst/>
          </a:prstGeom>
          <a:noFill/>
        </p:spPr>
        <p:txBody>
          <a:bodyPr wrap="none" lIns="121917" tIns="60958" rIns="121917" bIns="60958" rtlCol="0">
            <a:spAutoFit/>
          </a:bodyPr>
          <a:lstStyle/>
          <a:p>
            <a:r>
              <a:rPr lang="zh-CN" altLang="en-US" sz="4600" b="1" dirty="0" smtClean="0">
                <a:solidFill>
                  <a:schemeClr val="bg1"/>
                </a:solidFill>
                <a:latin typeface="微软雅黑" panose="020B0503020204020204" pitchFamily="34" charset="-122"/>
                <a:ea typeface="微软雅黑" panose="020B0503020204020204" pitchFamily="34" charset="-122"/>
              </a:rPr>
              <a:t>感谢您的观看</a:t>
            </a:r>
            <a:endParaRPr lang="zh-CN" altLang="en-US" sz="4800" b="1" dirty="0">
              <a:solidFill>
                <a:schemeClr val="bg1"/>
              </a:solidFill>
              <a:latin typeface="微软雅黑" panose="020B0503020204020204" pitchFamily="34" charset="-122"/>
              <a:ea typeface="微软雅黑" panose="020B0503020204020204" pitchFamily="34" charset="-122"/>
            </a:endParaRPr>
          </a:p>
        </p:txBody>
      </p:sp>
      <p:sp>
        <p:nvSpPr>
          <p:cNvPr id="9" name="TextBox 8"/>
          <p:cNvSpPr txBox="1"/>
          <p:nvPr/>
        </p:nvSpPr>
        <p:spPr>
          <a:xfrm>
            <a:off x="622598" y="5135444"/>
            <a:ext cx="5472608" cy="553998"/>
          </a:xfrm>
          <a:prstGeom prst="rect">
            <a:avLst/>
          </a:prstGeom>
          <a:noFill/>
          <a:effectLst/>
        </p:spPr>
        <p:txBody>
          <a:bodyPr wrap="square" rtlCol="0">
            <a:spAutoFit/>
          </a:bodyPr>
          <a:lstStyle/>
          <a:p>
            <a:r>
              <a:rPr sz="800">
                <a:latin typeface="微软雅黑"/>
              </a:rPr>
              <a:t>您要在此处播放的内容，或通过您的副本粘贴在此框中，然后仅选择</a:t>
            </a:r>
            <a:endParaRPr lang="en-US" altLang="zh-CN" sz="1000" dirty="0" smtClean="0">
              <a:solidFill>
                <a:schemeClr val="bg1"/>
              </a:solidFill>
              <a:latin typeface="微软雅黑" panose="020B0503020204020204" pitchFamily="34" charset="-122"/>
              <a:ea typeface="微软雅黑" panose="020B0503020204020204" pitchFamily="34" charset="-122"/>
            </a:endParaRPr>
          </a:p>
          <a:p>
            <a:r>
              <a:rPr sz="800">
                <a:latin typeface="微软雅黑"/>
              </a:rPr>
              <a:t>文字。 您要在此处播放的内容，或通过您的副本粘贴</a:t>
            </a:r>
            <a:endParaRPr lang="en-US" altLang="zh-CN" sz="1000" dirty="0" smtClean="0">
              <a:solidFill>
                <a:schemeClr val="bg1"/>
              </a:solidFill>
              <a:latin typeface="微软雅黑" panose="020B0503020204020204" pitchFamily="34" charset="-122"/>
              <a:ea typeface="微软雅黑" panose="020B0503020204020204" pitchFamily="34" charset="-122"/>
            </a:endParaRPr>
          </a:p>
          <a:p>
            <a:r>
              <a:rPr sz="800">
                <a:latin typeface="微软雅黑"/>
              </a:rPr>
              <a:t>此框，仅选择文本。</a:t>
            </a:r>
            <a:endParaRPr lang="en-US" altLang="zh-CN" sz="10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par>
                          <p:cTn id="13" fill="hold">
                            <p:stCondLst>
                              <p:cond delay="1000"/>
                            </p:stCondLst>
                            <p:childTnLst>
                              <p:par>
                                <p:cTn id="14" presetID="53" presetClass="entr" presetSubtype="528" fill="hold" grpId="0" nodeType="afterEffect">
                                  <p:stCondLst>
                                    <p:cond delay="0"/>
                                  </p:stCondLst>
                                  <p:iterate type="lt">
                                    <p:tmPct val="10000"/>
                                  </p:iterate>
                                  <p:childTnLst>
                                    <p:set>
                                      <p:cBhvr>
                                        <p:cTn id="15" dur="1" fill="hold">
                                          <p:stCondLst>
                                            <p:cond delay="0"/>
                                          </p:stCondLst>
                                        </p:cTn>
                                        <p:tgtEl>
                                          <p:spTgt spid="8"/>
                                        </p:tgtEl>
                                        <p:attrNameLst>
                                          <p:attrName>style.visibility</p:attrName>
                                        </p:attrNameLst>
                                      </p:cBhvr>
                                      <p:to>
                                        <p:strVal val="visible"/>
                                      </p:to>
                                    </p:set>
                                    <p:anim calcmode="lin" valueType="num">
                                      <p:cBhvr>
                                        <p:cTn id="16" dur="1000" fill="hold"/>
                                        <p:tgtEl>
                                          <p:spTgt spid="8"/>
                                        </p:tgtEl>
                                        <p:attrNameLst>
                                          <p:attrName>ppt_w</p:attrName>
                                        </p:attrNameLst>
                                      </p:cBhvr>
                                      <p:tavLst>
                                        <p:tav tm="0">
                                          <p:val>
                                            <p:fltVal val="0"/>
                                          </p:val>
                                        </p:tav>
                                        <p:tav tm="100000">
                                          <p:val>
                                            <p:strVal val="#ppt_w"/>
                                          </p:val>
                                        </p:tav>
                                      </p:tavLst>
                                    </p:anim>
                                    <p:anim calcmode="lin" valueType="num">
                                      <p:cBhvr>
                                        <p:cTn id="17" dur="1000" fill="hold"/>
                                        <p:tgtEl>
                                          <p:spTgt spid="8"/>
                                        </p:tgtEl>
                                        <p:attrNameLst>
                                          <p:attrName>ppt_h</p:attrName>
                                        </p:attrNameLst>
                                      </p:cBhvr>
                                      <p:tavLst>
                                        <p:tav tm="0">
                                          <p:val>
                                            <p:fltVal val="0"/>
                                          </p:val>
                                        </p:tav>
                                        <p:tav tm="100000">
                                          <p:val>
                                            <p:strVal val="#ppt_h"/>
                                          </p:val>
                                        </p:tav>
                                      </p:tavLst>
                                    </p:anim>
                                    <p:animEffect transition="in" filter="fade">
                                      <p:cBhvr>
                                        <p:cTn id="18" dur="1000"/>
                                        <p:tgtEl>
                                          <p:spTgt spid="8"/>
                                        </p:tgtEl>
                                      </p:cBhvr>
                                    </p:animEffect>
                                    <p:anim calcmode="lin" valueType="num">
                                      <p:cBhvr>
                                        <p:cTn id="19" dur="1000" fill="hold"/>
                                        <p:tgtEl>
                                          <p:spTgt spid="8"/>
                                        </p:tgtEl>
                                        <p:attrNameLst>
                                          <p:attrName>ppt_x</p:attrName>
                                        </p:attrNameLst>
                                      </p:cBhvr>
                                      <p:tavLst>
                                        <p:tav tm="0">
                                          <p:val>
                                            <p:fltVal val="0.5"/>
                                          </p:val>
                                        </p:tav>
                                        <p:tav tm="100000">
                                          <p:val>
                                            <p:strVal val="#ppt_x"/>
                                          </p:val>
                                        </p:tav>
                                      </p:tavLst>
                                    </p:anim>
                                    <p:anim calcmode="lin" valueType="num">
                                      <p:cBhvr>
                                        <p:cTn id="20" dur="1000" fill="hold"/>
                                        <p:tgtEl>
                                          <p:spTgt spid="8"/>
                                        </p:tgtEl>
                                        <p:attrNameLst>
                                          <p:attrName>ppt_y</p:attrName>
                                        </p:attrNameLst>
                                      </p:cBhvr>
                                      <p:tavLst>
                                        <p:tav tm="0">
                                          <p:val>
                                            <p:fltVal val="0.5"/>
                                          </p:val>
                                        </p:tav>
                                        <p:tav tm="100000">
                                          <p:val>
                                            <p:strVal val="#ppt_y"/>
                                          </p:val>
                                        </p:tav>
                                      </p:tavLst>
                                    </p:anim>
                                  </p:childTnLst>
                                </p:cTn>
                              </p:par>
                            </p:childTnLst>
                          </p:cTn>
                        </p:par>
                        <p:par>
                          <p:cTn id="21" fill="hold">
                            <p:stCondLst>
                              <p:cond delay="2000"/>
                            </p:stCondLst>
                            <p:childTnLst>
                              <p:par>
                                <p:cTn id="22" presetID="22" presetClass="entr" presetSubtype="8"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left)">
                                      <p:cBhvr>
                                        <p:cTn id="24"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p:bldP spid="9" grpId="0"/>
    </p:bldLst>
  </p:timing>
</p:sld>
</file>

<file path=ppt/theme/theme1.xml><?xml version="1.0" encoding="utf-8"?>
<a:theme xmlns:a="http://schemas.openxmlformats.org/drawingml/2006/main" name="更多模板请关注：亮亮图文旗舰店https://liangliangtuwen.tmall.com">
  <a:themeElements>
    <a:clrScheme name="自定义 752">
      <a:dk1>
        <a:sysClr val="windowText" lastClr="000000"/>
      </a:dk1>
      <a:lt1>
        <a:sysClr val="window" lastClr="FFFFFF"/>
      </a:lt1>
      <a:dk2>
        <a:srgbClr val="0070C0"/>
      </a:dk2>
      <a:lt2>
        <a:srgbClr val="3F3F3F"/>
      </a:lt2>
      <a:accent1>
        <a:srgbClr val="0070C0"/>
      </a:accent1>
      <a:accent2>
        <a:srgbClr val="3F3F3F"/>
      </a:accent2>
      <a:accent3>
        <a:srgbClr val="0070C0"/>
      </a:accent3>
      <a:accent4>
        <a:srgbClr val="3F3F3F"/>
      </a:accent4>
      <a:accent5>
        <a:srgbClr val="0070C0"/>
      </a:accent5>
      <a:accent6>
        <a:srgbClr val="3F3F3F"/>
      </a:accent6>
      <a:hlink>
        <a:srgbClr val="0070C0"/>
      </a:hlink>
      <a:folHlink>
        <a:srgbClr val="800080"/>
      </a:folHlink>
    </a:clrScheme>
    <a:fontScheme name="自定义 1">
      <a:majorFont>
        <a:latin typeface="Calibri"/>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8420</Words>
  <Application>WPS 演示</Application>
  <PresentationFormat>自定义</PresentationFormat>
  <Paragraphs>763</Paragraphs>
  <Slides>35</Slides>
  <Notes>28</Notes>
  <HiddenSlides>0</HiddenSlides>
  <MMClips>1</MMClips>
  <ScaleCrop>false</ScaleCrop>
  <HeadingPairs>
    <vt:vector size="6" baseType="variant">
      <vt:variant>
        <vt:lpstr>已用的字体</vt:lpstr>
      </vt:variant>
      <vt:variant>
        <vt:i4>19</vt:i4>
      </vt:variant>
      <vt:variant>
        <vt:lpstr>主题</vt:lpstr>
      </vt:variant>
      <vt:variant>
        <vt:i4>1</vt:i4>
      </vt:variant>
      <vt:variant>
        <vt:lpstr>幻灯片标题</vt:lpstr>
      </vt:variant>
      <vt:variant>
        <vt:i4>35</vt:i4>
      </vt:variant>
    </vt:vector>
  </HeadingPairs>
  <TitlesOfParts>
    <vt:vector size="55" baseType="lpstr">
      <vt:lpstr>Arial</vt:lpstr>
      <vt:lpstr>宋体</vt:lpstr>
      <vt:lpstr>Wingdings</vt:lpstr>
      <vt:lpstr>Impact</vt:lpstr>
      <vt:lpstr>微软雅黑</vt:lpstr>
      <vt:lpstr>Lato Light</vt:lpstr>
      <vt:lpstr>Roboto Condensed</vt:lpstr>
      <vt:lpstr>Arial</vt:lpstr>
      <vt:lpstr>Calibri</vt:lpstr>
      <vt:lpstr>MS PGothic</vt:lpstr>
      <vt:lpstr>Arial Unicode MS</vt:lpstr>
      <vt:lpstr>Clear Sans</vt:lpstr>
      <vt:lpstr>Gill Sans</vt:lpstr>
      <vt:lpstr>Neris Thin</vt:lpstr>
      <vt:lpstr>Lato</vt:lpstr>
      <vt:lpstr>Segoe Print</vt:lpstr>
      <vt:lpstr>Wide Latin</vt:lpstr>
      <vt:lpstr>Malgun Gothic</vt:lpstr>
      <vt:lpstr>Gill Sans MT</vt:lpstr>
      <vt:lpstr>更多模板请关注：亮亮图文旗舰店https://liangliangtuwen.tmall.com</vt:lpstr>
      <vt:lpstr>PowerPoint 演示文稿</vt:lpstr>
      <vt:lpstr>PowerPoint 演示文稿</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更多模版：亮亮图文旗舰店https://liangliangtuwen.tmall.com</dc:subject>
  <dc:creator/>
  <cp:keywords>更多模版：亮亮图文旗舰店https:/liangliangtuwen.tmall.com</cp:keywords>
  <dc:description>更多模版：亮亮图文旗舰店https://liangliangtuwen.tmall.com</dc:description>
  <dcterms:created xsi:type="dcterms:W3CDTF">2016-05-08T11:31:00Z</dcterms:created>
  <dcterms:modified xsi:type="dcterms:W3CDTF">2017-12-08T05:52:41Z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2052-10.1.0.7023</vt:lpwstr>
  </property>
</Properties>
</file>