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410" r:id="rId3"/>
    <p:sldId id="413" r:id="rId5"/>
    <p:sldId id="414" r:id="rId6"/>
    <p:sldId id="415" r:id="rId7"/>
    <p:sldId id="416" r:id="rId8"/>
    <p:sldId id="417" r:id="rId9"/>
    <p:sldId id="418" r:id="rId10"/>
    <p:sldId id="419" r:id="rId11"/>
    <p:sldId id="420" r:id="rId12"/>
    <p:sldId id="422" r:id="rId13"/>
    <p:sldId id="423" r:id="rId14"/>
    <p:sldId id="428" r:id="rId15"/>
    <p:sldId id="427" r:id="rId16"/>
    <p:sldId id="434" r:id="rId17"/>
    <p:sldId id="429" r:id="rId18"/>
    <p:sldId id="430" r:id="rId19"/>
    <p:sldId id="431" r:id="rId20"/>
    <p:sldId id="443" r:id="rId21"/>
    <p:sldId id="432" r:id="rId22"/>
    <p:sldId id="433" r:id="rId23"/>
    <p:sldId id="435" r:id="rId24"/>
    <p:sldId id="436" r:id="rId25"/>
    <p:sldId id="437" r:id="rId26"/>
  </p:sldIdLst>
  <p:sldSz cx="9144000" cy="5143500" type="screen16x9"/>
  <p:notesSz cx="6858000" cy="9144000"/>
  <p:custDataLst>
    <p:tags r:id="rId32"/>
  </p:custData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D0F67"/>
    <a:srgbClr val="7E308E"/>
    <a:srgbClr val="00B0D2"/>
    <a:srgbClr val="0E1D40"/>
    <a:srgbClr val="99D2C1"/>
    <a:srgbClr val="F5AD75"/>
    <a:srgbClr val="FEE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79" autoAdjust="0"/>
    <p:restoredTop sz="94660" autoAdjust="0"/>
  </p:normalViewPr>
  <p:slideViewPr>
    <p:cSldViewPr snapToGrid="0" showGuides="1">
      <p:cViewPr varScale="1">
        <p:scale>
          <a:sx n="149" d="100"/>
          <a:sy n="149" d="100"/>
        </p:scale>
        <p:origin x="120" y="16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93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9829FD-DD90-4EE7-BCD7-4AF299D6F45A}" type="doc">
      <dgm:prSet loTypeId="urn:microsoft.com/office/officeart/2005/8/layout/chevron2" loCatId="process" qsTypeId="urn:microsoft.com/office/officeart/2005/8/quickstyle/simple1#1" qsCatId="simple" csTypeId="urn:microsoft.com/office/officeart/2005/8/colors/colorful5#1" csCatId="accent1" phldr="1"/>
      <dgm:spPr/>
      <dgm:t>
        <a:bodyPr/>
        <a:lstStyle/>
        <a:p>
          <a:endParaRPr lang="zh-CN" altLang="en-US"/>
        </a:p>
      </dgm:t>
    </dgm:pt>
    <dgm:pt modelId="{FCC504F5-317D-4294-815B-28489BDC5845}">
      <dgm:prSet phldrT="[文本]" phldr="0" custT="0"/>
      <dgm:spPr>
        <a:solidFill>
          <a:srgbClr val="F1A060"/>
        </a:solidFill>
        <a:ln>
          <a:noFill/>
        </a:ln>
      </dgm:spPr>
      <dgm:t>
        <a:bodyPr vert="horz" wrap="square" anchor="b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rPr>
            <a:t>引论</a:t>
          </a:r>
        </a:p>
      </dgm:t>
    </dgm:pt>
    <dgm:pt modelId="{8F05BE86-1921-41BD-B82E-72272E9475E9}" cxnId="{B37CAB6D-8108-4752-B8B6-5B8B2548C8A5}" type="par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67223200-D196-44B3-9DFD-D095DDBC10AB}" cxnId="{B37CAB6D-8108-4752-B8B6-5B8B2548C8A5}" type="sib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F3F66F6A-184E-4CBB-A544-AC2BF2A74FC0}">
      <dgm:prSet phldrT="[文本]" phldr="0" custT="1"/>
      <dgm:spPr>
        <a:ln>
          <a:solidFill>
            <a:srgbClr val="F1A06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rPr>
            <a:t>（第</a:t>
          </a:r>
          <a:r>
            <a:rPr lang="en-US" altLang="zh-CN" sz="1800" b="1" dirty="0">
              <a:latin typeface="楷体" panose="02010609060101010101" pitchFamily="49" charset="-122"/>
              <a:ea typeface="楷体" panose="02010609060101010101" pitchFamily="49" charset="-122"/>
            </a:rPr>
            <a:t>1—3</a:t>
          </a:r>
          <a:r>
            <a: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rPr>
            <a:t>段）</a:t>
          </a:r>
        </a:p>
      </dgm:t>
    </dgm:pt>
    <dgm:pt modelId="{7A0C70B0-5DAE-45AB-9915-863AC3FA4D2D}" cxnId="{A6D0A863-A8D4-46DA-9BF1-12CA7825AA3F}" type="par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47DD308A-8526-455B-A37F-FEE2CC1C75AF}" cxnId="{A6D0A863-A8D4-46DA-9BF1-12CA7825AA3F}" type="sib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326B137F-D913-4E08-8049-1928C9E52732}">
      <dgm:prSet phldr="0" custT="1"/>
      <dgm:spPr>
        <a:ln>
          <a:solidFill>
            <a:srgbClr val="F1A06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rPr>
            <a:t>事物的正确答案不止一个。</a:t>
          </a:r>
          <a:r>
            <a:rPr lang="zh-CN" altLang="en-US" sz="1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rPr>
            <a:t>（提出问题）</a:t>
          </a:r>
        </a:p>
      </dgm:t>
    </dgm:pt>
    <dgm:pt modelId="{C4509553-9C92-4E5F-B3B7-05B1938BE560}" cxnId="{EF18C03D-F4B4-4544-B9BD-96D98EF335DA}" type="par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2E6022C7-FE2A-4D27-900C-4EE5AADBEF00}" cxnId="{EF18C03D-F4B4-4544-B9BD-96D98EF335DA}" type="sib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780FAED3-C4BD-4FF1-8B67-8499CCFAE2ED}">
      <dgm:prSet phldrT="[文本]" phldr="0" custT="0"/>
      <dgm:spPr>
        <a:solidFill>
          <a:srgbClr val="97023B"/>
        </a:solidFill>
        <a:ln>
          <a:noFill/>
        </a:ln>
      </dgm:spPr>
      <dgm:t>
        <a:bodyPr vert="horz" wrap="square" anchor="b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rPr>
            <a:t>本论</a:t>
          </a:r>
        </a:p>
      </dgm:t>
    </dgm:pt>
    <dgm:pt modelId="{88C57C74-C9C4-46CF-A10B-13A1A1E7714C}" cxnId="{43971544-B913-4EAD-88AB-1D666B4683F5}" type="par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34435F2A-D730-405E-99D5-BBC9FB7499FA}" cxnId="{43971544-B913-4EAD-88AB-1D666B4683F5}" type="sib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3E6D5D4F-935E-467F-A6CA-DFB49E904BF2}">
      <dgm:prSet phldrT="[文本]" phldr="0" custT="1"/>
      <dgm:spPr>
        <a:ln>
          <a:solidFill>
            <a:srgbClr val="97023B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（第</a:t>
          </a:r>
          <a:r>
            <a:rPr lang="en-US" altLang="zh-CN" sz="1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4—12</a:t>
          </a:r>
          <a:r>
            <a:rPr lang="zh-CN" altLang="en-US" sz="1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段）</a:t>
          </a:r>
          <a:endParaRPr lang="zh-CN" altLang="en-US" sz="1800" b="1" dirty="0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DFE6860A-9AF6-4E3A-8810-968954321458}" cxnId="{DEDFCA46-16E2-43A2-8C30-20AD094312D9}" type="par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F6E211F9-5728-4C1B-B4EC-036ED0730A63}" cxnId="{DEDFCA46-16E2-43A2-8C30-20AD094312D9}" type="sib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784D96CF-CCE8-42B6-A721-0BE84B7357E9}">
      <dgm:prSet phldr="0" custT="1"/>
      <dgm:spPr>
        <a:ln>
          <a:solidFill>
            <a:srgbClr val="97023B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rPr>
            <a:t>论述探求新事物有赖于创造性思维、创造性思维必备条件及区分一个人是否有创造力的根据</a:t>
          </a:r>
          <a:r>
            <a:rPr lang="zh-CN" altLang="en-US" sz="1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（分析问题）</a:t>
          </a:r>
        </a:p>
      </dgm:t>
    </dgm:pt>
    <dgm:pt modelId="{86AB7538-49CC-4015-ADF1-4760FC2B5933}" cxnId="{94E7B05F-727B-4F14-9772-204090DB9B52}" type="par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47846D98-B333-43FD-8D21-765931DE1EA9}" cxnId="{94E7B05F-727B-4F14-9772-204090DB9B52}" type="sib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1D70B282-9875-47E1-864B-0DB9F83A3309}">
      <dgm:prSet phldrT="[文本]" phldr="0" custT="0"/>
      <dgm:spPr>
        <a:solidFill>
          <a:srgbClr val="99D2C1"/>
        </a:solidFill>
        <a:ln>
          <a:noFill/>
        </a:ln>
      </dgm:spPr>
      <dgm:t>
        <a:bodyPr vert="horz" wrap="square" anchor="b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rPr>
            <a:t>结论</a:t>
          </a:r>
        </a:p>
      </dgm:t>
    </dgm:pt>
    <dgm:pt modelId="{4682E278-8387-4875-A48B-989607C0A09E}" cxnId="{B6CB6BB2-8A25-4995-BAC1-0B6AE8302E2E}" type="par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DF77052B-043C-4E4A-8039-9D1D7DFB40F4}" cxnId="{B6CB6BB2-8A25-4995-BAC1-0B6AE8302E2E}" type="sib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30BE85C4-8BB0-4C0C-B58F-618B83FFA907}">
      <dgm:prSet phldrT="[文本]" phldr="0" custT="1"/>
      <dgm:spPr>
        <a:ln>
          <a:solidFill>
            <a:srgbClr val="99D2C1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（第</a:t>
          </a:r>
          <a:r>
            <a:rPr lang="en-US" altLang="zh-CN" sz="1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13</a:t>
          </a:r>
          <a:r>
            <a:rPr lang="zh-CN" altLang="en-US" sz="1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段）</a:t>
          </a:r>
          <a:endParaRPr lang="zh-CN" altLang="en-US" sz="1800" dirty="0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99A19955-80B2-46DE-B74C-C0C8C4D708F2}" cxnId="{5495304F-E013-40AA-9D35-D2143621A955}" type="par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CB48F5C6-507D-451D-9B2B-7C607BFEAF95}" cxnId="{5495304F-E013-40AA-9D35-D2143621A955}" type="sib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75E80999-969F-48AA-955F-9859A73F9260}">
      <dgm:prSet phldr="0" custT="1"/>
      <dgm:spPr>
        <a:ln>
          <a:solidFill>
            <a:srgbClr val="99D2C1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rPr>
            <a:t>任何人都拥有创造力，如何成为有创造力的人。</a:t>
          </a:r>
          <a:r>
            <a:rPr lang="zh-CN" altLang="en-US" sz="1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（解决问题）</a:t>
          </a:r>
        </a:p>
      </dgm:t>
    </dgm:pt>
    <dgm:pt modelId="{B2C60C92-04A5-4DD0-A187-A2DFADBD7585}" cxnId="{B511B603-6896-4371-B087-ACE915E9DC09}" type="par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85E70A2D-7C3D-45D8-9F52-1783AAE2F4F0}" cxnId="{B511B603-6896-4371-B087-ACE915E9DC09}" type="sibTrans">
      <dgm:prSet/>
      <dgm:spPr/>
      <dgm:t>
        <a:bodyPr/>
        <a:lstStyle/>
        <a:p>
          <a:endParaRPr lang="zh-CN" altLang="en-US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7BB0B505-7D43-42E4-8FC0-6C91316CBFEB}" type="pres">
      <dgm:prSet presAssocID="{DF9829FD-DD90-4EE7-BCD7-4AF299D6F45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7F2BEE4-0E0F-4FCA-A4B0-E20AD8C04C13}" type="pres">
      <dgm:prSet presAssocID="{FCC504F5-317D-4294-815B-28489BDC5845}" presName="composite" presStyleCnt="0"/>
      <dgm:spPr/>
    </dgm:pt>
    <dgm:pt modelId="{A16E3110-57E1-4619-A55C-DCD0DD5CE084}" type="pres">
      <dgm:prSet presAssocID="{FCC504F5-317D-4294-815B-28489BDC584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44D3F38-216B-445A-B1B9-8008AEDB7A9D}" type="pres">
      <dgm:prSet presAssocID="{FCC504F5-317D-4294-815B-28489BDC584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A691E5-F443-4F8D-81BB-9D15C0875E8C}" type="pres">
      <dgm:prSet presAssocID="{67223200-D196-44B3-9DFD-D095DDBC10AB}" presName="sp" presStyleCnt="0"/>
      <dgm:spPr/>
    </dgm:pt>
    <dgm:pt modelId="{D4BECBBB-7CE2-4791-839D-9FE6F36B775D}" type="pres">
      <dgm:prSet presAssocID="{780FAED3-C4BD-4FF1-8B67-8499CCFAE2ED}" presName="composite" presStyleCnt="0"/>
      <dgm:spPr/>
    </dgm:pt>
    <dgm:pt modelId="{722E1094-83C7-45E2-B20F-DB9D09AD94F0}" type="pres">
      <dgm:prSet presAssocID="{780FAED3-C4BD-4FF1-8B67-8499CCFAE2E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67BBE6-9B82-4D3D-BF22-48713AF46E9C}" type="pres">
      <dgm:prSet presAssocID="{780FAED3-C4BD-4FF1-8B67-8499CCFAE2ED}" presName="descendantText" presStyleLbl="alignAcc1" presStyleIdx="1" presStyleCnt="3" custScaleY="13100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C381A65-34D3-41B1-9499-0884AAA35FC6}" type="pres">
      <dgm:prSet presAssocID="{34435F2A-D730-405E-99D5-BBC9FB7499FA}" presName="sp" presStyleCnt="0"/>
      <dgm:spPr/>
    </dgm:pt>
    <dgm:pt modelId="{C1BF0EA4-CB4D-4391-82EF-EC1874A282F9}" type="pres">
      <dgm:prSet presAssocID="{1D70B282-9875-47E1-864B-0DB9F83A3309}" presName="composite" presStyleCnt="0"/>
      <dgm:spPr/>
    </dgm:pt>
    <dgm:pt modelId="{95C8A2DE-C1F8-4D5A-A3A4-1DC2FA1C0073}" type="pres">
      <dgm:prSet presAssocID="{1D70B282-9875-47E1-864B-0DB9F83A330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E17FEF5-EEE1-41BB-96FD-8FBB3FCF3860}" type="pres">
      <dgm:prSet presAssocID="{1D70B282-9875-47E1-864B-0DB9F83A330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6CB6BB2-8A25-4995-BAC1-0B6AE8302E2E}" srcId="{DF9829FD-DD90-4EE7-BCD7-4AF299D6F45A}" destId="{1D70B282-9875-47E1-864B-0DB9F83A3309}" srcOrd="2" destOrd="0" parTransId="{4682E278-8387-4875-A48B-989607C0A09E}" sibTransId="{DF77052B-043C-4E4A-8039-9D1D7DFB40F4}"/>
    <dgm:cxn modelId="{AA22EE96-A572-4DBF-BB55-DA6EE77DEAE6}" type="presOf" srcId="{1D70B282-9875-47E1-864B-0DB9F83A3309}" destId="{95C8A2DE-C1F8-4D5A-A3A4-1DC2FA1C0073}" srcOrd="0" destOrd="0" presId="urn:microsoft.com/office/officeart/2005/8/layout/chevron2"/>
    <dgm:cxn modelId="{41D29D31-20E8-44B6-8A5A-C4F51FCC19BC}" type="presOf" srcId="{3E6D5D4F-935E-467F-A6CA-DFB49E904BF2}" destId="{AC67BBE6-9B82-4D3D-BF22-48713AF46E9C}" srcOrd="0" destOrd="0" presId="urn:microsoft.com/office/officeart/2005/8/layout/chevron2"/>
    <dgm:cxn modelId="{94E7B05F-727B-4F14-9772-204090DB9B52}" srcId="{780FAED3-C4BD-4FF1-8B67-8499CCFAE2ED}" destId="{784D96CF-CCE8-42B6-A721-0BE84B7357E9}" srcOrd="1" destOrd="0" parTransId="{86AB7538-49CC-4015-ADF1-4760FC2B5933}" sibTransId="{47846D98-B333-43FD-8D21-765931DE1EA9}"/>
    <dgm:cxn modelId="{83D8303D-6A9B-4C8A-984B-BC21A427B374}" type="presOf" srcId="{30BE85C4-8BB0-4C0C-B58F-618B83FFA907}" destId="{BE17FEF5-EEE1-41BB-96FD-8FBB3FCF3860}" srcOrd="0" destOrd="0" presId="urn:microsoft.com/office/officeart/2005/8/layout/chevron2"/>
    <dgm:cxn modelId="{DEDFCA46-16E2-43A2-8C30-20AD094312D9}" srcId="{780FAED3-C4BD-4FF1-8B67-8499CCFAE2ED}" destId="{3E6D5D4F-935E-467F-A6CA-DFB49E904BF2}" srcOrd="0" destOrd="0" parTransId="{DFE6860A-9AF6-4E3A-8810-968954321458}" sibTransId="{F6E211F9-5728-4C1B-B4EC-036ED0730A63}"/>
    <dgm:cxn modelId="{E8D983D8-49F1-46B1-ACBF-B655F86AEE4A}" type="presOf" srcId="{F3F66F6A-184E-4CBB-A544-AC2BF2A74FC0}" destId="{544D3F38-216B-445A-B1B9-8008AEDB7A9D}" srcOrd="0" destOrd="0" presId="urn:microsoft.com/office/officeart/2005/8/layout/chevron2"/>
    <dgm:cxn modelId="{77992486-4322-44FE-AB2D-56FCE6FF24D6}" type="presOf" srcId="{326B137F-D913-4E08-8049-1928C9E52732}" destId="{544D3F38-216B-445A-B1B9-8008AEDB7A9D}" srcOrd="0" destOrd="1" presId="urn:microsoft.com/office/officeart/2005/8/layout/chevron2"/>
    <dgm:cxn modelId="{B37CAB6D-8108-4752-B8B6-5B8B2548C8A5}" srcId="{DF9829FD-DD90-4EE7-BCD7-4AF299D6F45A}" destId="{FCC504F5-317D-4294-815B-28489BDC5845}" srcOrd="0" destOrd="0" parTransId="{8F05BE86-1921-41BD-B82E-72272E9475E9}" sibTransId="{67223200-D196-44B3-9DFD-D095DDBC10AB}"/>
    <dgm:cxn modelId="{863850BF-8EF1-4764-BFC3-13BDFAB4E25D}" type="presOf" srcId="{FCC504F5-317D-4294-815B-28489BDC5845}" destId="{A16E3110-57E1-4619-A55C-DCD0DD5CE084}" srcOrd="0" destOrd="0" presId="urn:microsoft.com/office/officeart/2005/8/layout/chevron2"/>
    <dgm:cxn modelId="{B511B603-6896-4371-B087-ACE915E9DC09}" srcId="{1D70B282-9875-47E1-864B-0DB9F83A3309}" destId="{75E80999-969F-48AA-955F-9859A73F9260}" srcOrd="1" destOrd="0" parTransId="{B2C60C92-04A5-4DD0-A187-A2DFADBD7585}" sibTransId="{85E70A2D-7C3D-45D8-9F52-1783AAE2F4F0}"/>
    <dgm:cxn modelId="{1D82BF0A-2B65-4A84-B2C4-252BC8F4C923}" type="presOf" srcId="{780FAED3-C4BD-4FF1-8B67-8499CCFAE2ED}" destId="{722E1094-83C7-45E2-B20F-DB9D09AD94F0}" srcOrd="0" destOrd="0" presId="urn:microsoft.com/office/officeart/2005/8/layout/chevron2"/>
    <dgm:cxn modelId="{5495304F-E013-40AA-9D35-D2143621A955}" srcId="{1D70B282-9875-47E1-864B-0DB9F83A3309}" destId="{30BE85C4-8BB0-4C0C-B58F-618B83FFA907}" srcOrd="0" destOrd="0" parTransId="{99A19955-80B2-46DE-B74C-C0C8C4D708F2}" sibTransId="{CB48F5C6-507D-451D-9B2B-7C607BFEAF95}"/>
    <dgm:cxn modelId="{78AB16F8-CAEB-4EB4-9833-6E7FF162BA9E}" type="presOf" srcId="{784D96CF-CCE8-42B6-A721-0BE84B7357E9}" destId="{AC67BBE6-9B82-4D3D-BF22-48713AF46E9C}" srcOrd="0" destOrd="1" presId="urn:microsoft.com/office/officeart/2005/8/layout/chevron2"/>
    <dgm:cxn modelId="{F76290CA-AAAE-4337-8B15-01170C358E4B}" type="presOf" srcId="{75E80999-969F-48AA-955F-9859A73F9260}" destId="{BE17FEF5-EEE1-41BB-96FD-8FBB3FCF3860}" srcOrd="0" destOrd="1" presId="urn:microsoft.com/office/officeart/2005/8/layout/chevron2"/>
    <dgm:cxn modelId="{5F75FFD2-F18F-4FC5-BECD-FB826670363E}" type="presOf" srcId="{DF9829FD-DD90-4EE7-BCD7-4AF299D6F45A}" destId="{7BB0B505-7D43-42E4-8FC0-6C91316CBFEB}" srcOrd="0" destOrd="0" presId="urn:microsoft.com/office/officeart/2005/8/layout/chevron2"/>
    <dgm:cxn modelId="{EF18C03D-F4B4-4544-B9BD-96D98EF335DA}" srcId="{FCC504F5-317D-4294-815B-28489BDC5845}" destId="{326B137F-D913-4E08-8049-1928C9E52732}" srcOrd="1" destOrd="0" parTransId="{C4509553-9C92-4E5F-B3B7-05B1938BE560}" sibTransId="{2E6022C7-FE2A-4D27-900C-4EE5AADBEF00}"/>
    <dgm:cxn modelId="{43971544-B913-4EAD-88AB-1D666B4683F5}" srcId="{DF9829FD-DD90-4EE7-BCD7-4AF299D6F45A}" destId="{780FAED3-C4BD-4FF1-8B67-8499CCFAE2ED}" srcOrd="1" destOrd="0" parTransId="{88C57C74-C9C4-46CF-A10B-13A1A1E7714C}" sibTransId="{34435F2A-D730-405E-99D5-BBC9FB7499FA}"/>
    <dgm:cxn modelId="{A6D0A863-A8D4-46DA-9BF1-12CA7825AA3F}" srcId="{FCC504F5-317D-4294-815B-28489BDC5845}" destId="{F3F66F6A-184E-4CBB-A544-AC2BF2A74FC0}" srcOrd="0" destOrd="0" parTransId="{7A0C70B0-5DAE-45AB-9915-863AC3FA4D2D}" sibTransId="{47DD308A-8526-455B-A37F-FEE2CC1C75AF}"/>
    <dgm:cxn modelId="{FDD43149-0188-4D06-AA16-F707036DE094}" type="presParOf" srcId="{7BB0B505-7D43-42E4-8FC0-6C91316CBFEB}" destId="{97F2BEE4-0E0F-4FCA-A4B0-E20AD8C04C13}" srcOrd="0" destOrd="0" presId="urn:microsoft.com/office/officeart/2005/8/layout/chevron2"/>
    <dgm:cxn modelId="{6AAA3BF1-6C7E-4D2A-9C11-E91A27E4D831}" type="presParOf" srcId="{97F2BEE4-0E0F-4FCA-A4B0-E20AD8C04C13}" destId="{A16E3110-57E1-4619-A55C-DCD0DD5CE084}" srcOrd="0" destOrd="0" presId="urn:microsoft.com/office/officeart/2005/8/layout/chevron2"/>
    <dgm:cxn modelId="{F4ACEEBC-6C4A-4701-90ED-0F593FF58641}" type="presParOf" srcId="{97F2BEE4-0E0F-4FCA-A4B0-E20AD8C04C13}" destId="{544D3F38-216B-445A-B1B9-8008AEDB7A9D}" srcOrd="1" destOrd="0" presId="urn:microsoft.com/office/officeart/2005/8/layout/chevron2"/>
    <dgm:cxn modelId="{A2DD375E-AC5A-454B-844A-C04BAF457FFA}" type="presParOf" srcId="{7BB0B505-7D43-42E4-8FC0-6C91316CBFEB}" destId="{D3A691E5-F443-4F8D-81BB-9D15C0875E8C}" srcOrd="1" destOrd="0" presId="urn:microsoft.com/office/officeart/2005/8/layout/chevron2"/>
    <dgm:cxn modelId="{02CD07AA-ED7F-4A3C-8FF0-428506790869}" type="presParOf" srcId="{7BB0B505-7D43-42E4-8FC0-6C91316CBFEB}" destId="{D4BECBBB-7CE2-4791-839D-9FE6F36B775D}" srcOrd="2" destOrd="0" presId="urn:microsoft.com/office/officeart/2005/8/layout/chevron2"/>
    <dgm:cxn modelId="{61F99E5C-F78C-45D5-86C0-81A1F2DAB6BC}" type="presParOf" srcId="{D4BECBBB-7CE2-4791-839D-9FE6F36B775D}" destId="{722E1094-83C7-45E2-B20F-DB9D09AD94F0}" srcOrd="0" destOrd="0" presId="urn:microsoft.com/office/officeart/2005/8/layout/chevron2"/>
    <dgm:cxn modelId="{5FC60D79-8F95-4E06-AFBF-F0951AF9712D}" type="presParOf" srcId="{D4BECBBB-7CE2-4791-839D-9FE6F36B775D}" destId="{AC67BBE6-9B82-4D3D-BF22-48713AF46E9C}" srcOrd="1" destOrd="0" presId="urn:microsoft.com/office/officeart/2005/8/layout/chevron2"/>
    <dgm:cxn modelId="{0CCBAD16-6863-4DEA-BE56-F0CF92DCF5EC}" type="presParOf" srcId="{7BB0B505-7D43-42E4-8FC0-6C91316CBFEB}" destId="{5C381A65-34D3-41B1-9499-0884AAA35FC6}" srcOrd="3" destOrd="0" presId="urn:microsoft.com/office/officeart/2005/8/layout/chevron2"/>
    <dgm:cxn modelId="{D47676B4-F0F3-4268-95AF-05E960437A1A}" type="presParOf" srcId="{7BB0B505-7D43-42E4-8FC0-6C91316CBFEB}" destId="{C1BF0EA4-CB4D-4391-82EF-EC1874A282F9}" srcOrd="4" destOrd="0" presId="urn:microsoft.com/office/officeart/2005/8/layout/chevron2"/>
    <dgm:cxn modelId="{36310993-AC68-486D-BC9D-58C20590A54A}" type="presParOf" srcId="{C1BF0EA4-CB4D-4391-82EF-EC1874A282F9}" destId="{95C8A2DE-C1F8-4D5A-A3A4-1DC2FA1C0073}" srcOrd="0" destOrd="0" presId="urn:microsoft.com/office/officeart/2005/8/layout/chevron2"/>
    <dgm:cxn modelId="{DC645F49-7208-4904-AFCD-AC64E82AC008}" type="presParOf" srcId="{C1BF0EA4-CB4D-4391-82EF-EC1874A282F9}" destId="{BE17FEF5-EEE1-41BB-96FD-8FBB3FCF386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71339-DFB2-47D4-A87A-2214E029DB50}" type="doc">
      <dgm:prSet loTypeId="urn:microsoft.com/office/officeart/2005/8/layout/hierarchy3#1" loCatId="hierarchy" qsTypeId="urn:microsoft.com/office/officeart/2005/8/quickstyle/simple2#1" qsCatId="simple" csTypeId="urn:microsoft.com/office/officeart/2005/8/colors/accent2_2#1" csCatId="accent2" phldr="1"/>
      <dgm:spPr/>
      <dgm:t>
        <a:bodyPr/>
        <a:lstStyle/>
        <a:p>
          <a:endParaRPr lang="zh-CN" altLang="en-US"/>
        </a:p>
      </dgm:t>
    </dgm:pt>
    <dgm:pt modelId="{1A6A987C-D773-483B-96D2-73152C031AC8}">
      <dgm:prSet phldrT="[文本]" phldr="0" custT="1"/>
      <dgm:spPr>
        <a:solidFill>
          <a:srgbClr val="7E308E"/>
        </a:solidFill>
        <a:ln>
          <a:noFill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把握</a:t>
          </a:r>
          <a:endParaRPr lang="en-US" altLang="zh-CN" sz="2800" b="1" dirty="0">
            <a:latin typeface="楷体" panose="02010609060101010101" pitchFamily="49" charset="-122"/>
            <a:ea typeface="楷体" panose="02010609060101010101" pitchFamily="49" charset="-122"/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作者观点</a:t>
          </a:r>
        </a:p>
      </dgm:t>
    </dgm:pt>
    <dgm:pt modelId="{5B031213-F365-4F7C-94E2-A400D312D338}" cxnId="{CCCA1A51-301F-445A-BE87-905CEDDC8A55}" type="par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8A84ADB6-6BB2-45C2-85F2-8412DFFDD082}" cxnId="{CCCA1A51-301F-445A-BE87-905CEDDC8A55}" type="sib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54A68096-BE5E-4126-899E-812C637CECAF}">
      <dgm:prSet phldrT="[文本]" phldr="0" custT="0"/>
      <dgm:spPr>
        <a:ln>
          <a:solidFill>
            <a:srgbClr val="7E308E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趣图切题</a:t>
          </a:r>
        </a:p>
      </dgm:t>
    </dgm:pt>
    <dgm:pt modelId="{912616DD-9BC2-4CCA-8EF1-B014FB832E1C}" cxnId="{2E40800D-7B18-40F1-9383-924D05CE495C}" type="parTrans">
      <dgm:prSet/>
      <dgm:spPr>
        <a:ln>
          <a:solidFill>
            <a:srgbClr val="7E308E"/>
          </a:solidFill>
        </a:ln>
      </dgm:spPr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C2F09BBC-CC14-47E7-9EB6-9C737B7E32CE}" cxnId="{2E40800D-7B18-40F1-9383-924D05CE495C}" type="sib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0A1B3D75-DEB9-42A3-AC03-EACD40024034}">
      <dgm:prSet phldrT="[文本]" phldr="0" custT="0"/>
      <dgm:spPr>
        <a:ln>
          <a:solidFill>
            <a:srgbClr val="7E308E"/>
          </a:solidFill>
        </a:ln>
      </dgm:spPr>
      <dgm:t>
        <a:bodyPr vert="horz" wrap="square"/>
        <a:lstStyle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层次梳理</a:t>
          </a:r>
        </a:p>
      </dgm:t>
    </dgm:pt>
    <dgm:pt modelId="{04916E02-8853-4023-AECB-7C52DDC1DF7D}" cxnId="{2A0DED91-D610-43FE-99C5-A66F5119DA9E}" type="parTrans">
      <dgm:prSet/>
      <dgm:spPr>
        <a:ln>
          <a:solidFill>
            <a:srgbClr val="7E308E"/>
          </a:solidFill>
        </a:ln>
      </dgm:spPr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FB9E567E-FCA0-49F0-8BA9-3F5AF4D2AD45}" cxnId="{2A0DED91-D610-43FE-99C5-A66F5119DA9E}" type="sib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ADDB476C-60A8-49D9-9754-37D131AD9F25}">
      <dgm:prSet phldrT="[文本]" custT="1"/>
      <dgm:spPr>
        <a:solidFill>
          <a:srgbClr val="DD0F67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感知</a:t>
          </a:r>
          <a:endParaRPr lang="en-US" altLang="zh-CN" sz="2800" b="1" dirty="0">
            <a:latin typeface="楷体" panose="02010609060101010101" pitchFamily="49" charset="-122"/>
            <a:ea typeface="楷体" panose="02010609060101010101" pitchFamily="49" charset="-122"/>
          </a:endParaRPr>
        </a:p>
        <a:p>
          <a:pPr>
            <a:lnSpc>
              <a:spcPct val="100000"/>
            </a:lnSpc>
            <a:spcAft>
              <a:spcPct val="3500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论证思路 </a:t>
          </a:r>
        </a:p>
      </dgm:t>
    </dgm:pt>
    <dgm:pt modelId="{1D50A5F5-ACF9-4EC0-B457-F24FD260EC19}" cxnId="{D1E59FC7-95AF-48C5-AC6C-729ECFC71C4D}" type="par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DD29E1F6-9359-49C5-9433-C185A822ED2C}" cxnId="{D1E59FC7-95AF-48C5-AC6C-729ECFC71C4D}" type="sib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8B8C7DCE-52EB-4749-9C9A-F67645D334DD}">
      <dgm:prSet phldrT="[文本]" phldr="0" custT="0"/>
      <dgm:spPr>
        <a:ln>
          <a:solidFill>
            <a:srgbClr val="DD0F67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小组合作</a:t>
          </a:r>
        </a:p>
      </dgm:t>
    </dgm:pt>
    <dgm:pt modelId="{7967D8BD-012E-4A18-B259-4C6EC7473672}" cxnId="{1969FC76-8786-4D6A-A109-45120879963A}" type="parTrans">
      <dgm:prSet/>
      <dgm:spPr>
        <a:ln>
          <a:solidFill>
            <a:srgbClr val="DD0F67"/>
          </a:solidFill>
        </a:ln>
      </dgm:spPr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50C319CD-8486-4444-8DDD-5B0FF47E8EE6}" cxnId="{1969FC76-8786-4D6A-A109-45120879963A}" type="sib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BEE2E87B-8962-4E76-83C7-E77C9C4B115D}">
      <dgm:prSet phldrT="[文本]" phldr="0" custT="0"/>
      <dgm:spPr>
        <a:ln>
          <a:solidFill>
            <a:srgbClr val="DD0F67"/>
          </a:solidFill>
        </a:ln>
      </dgm:spPr>
      <dgm:t>
        <a:bodyPr vert="horz" wrap="square"/>
        <a:lstStyle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zh-CN" altLang="en-US" b="1" dirty="0">
              <a:latin typeface="楷体" panose="02010609060101010101" pitchFamily="49" charset="-122"/>
              <a:ea typeface="楷体" panose="02010609060101010101" pitchFamily="49" charset="-122"/>
            </a:rPr>
            <a:t>论证方法</a:t>
          </a:r>
        </a:p>
      </dgm:t>
    </dgm:pt>
    <dgm:pt modelId="{D806CB54-DD98-4A80-BD09-554DDE7584D5}" cxnId="{D5D01CBD-5EDD-4FB5-B628-4387F6BCF3D2}" type="parTrans">
      <dgm:prSet/>
      <dgm:spPr>
        <a:ln>
          <a:solidFill>
            <a:srgbClr val="DD0F67"/>
          </a:solidFill>
        </a:ln>
      </dgm:spPr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AA4FC8C8-0C0D-47C9-B9F1-278E16EFE2A0}" cxnId="{D5D01CBD-5EDD-4FB5-B628-4387F6BCF3D2}" type="sib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A56CD32F-355A-4A33-B356-2AD5C4290A3D}">
      <dgm:prSet phldr="0" custT="1"/>
      <dgm:spPr>
        <a:solidFill>
          <a:srgbClr val="00B0D2"/>
        </a:solidFill>
        <a:ln>
          <a:noFill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培养</a:t>
          </a:r>
          <a:endParaRPr lang="en-US" altLang="zh-CN" sz="2800" b="1" dirty="0">
            <a:latin typeface="楷体" panose="02010609060101010101" pitchFamily="49" charset="-122"/>
            <a:ea typeface="楷体" panose="02010609060101010101" pitchFamily="49" charset="-122"/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创造思维</a:t>
          </a:r>
        </a:p>
      </dgm:t>
    </dgm:pt>
    <dgm:pt modelId="{B9DDEE28-E84D-4CD3-A20A-710080D9FF2A}" cxnId="{93369531-FB26-4C9B-885C-C4B88D423D3F}" type="par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EFEDBD43-4F97-4815-9B1A-DA15D42C335B}" cxnId="{93369531-FB26-4C9B-885C-C4B88D423D3F}" type="sib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3205962E-CC2D-4599-9964-506D1EE1D259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>
              <a:latin typeface="楷体" panose="02010609060101010101" pitchFamily="49" charset="-122"/>
              <a:ea typeface="楷体" panose="02010609060101010101" pitchFamily="49" charset="-122"/>
            </a:rPr>
            <a:t>举一反三</a:t>
          </a:r>
        </a:p>
      </dgm:t>
    </dgm:pt>
    <dgm:pt modelId="{5F3B7BD0-E63B-4264-8692-8D711D9E27F1}" cxnId="{8F9EDDE5-BADE-4C4F-82E5-2DCC845D0210}" type="par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C946ECE7-3D0D-469A-86BB-346030AD985E}" cxnId="{8F9EDDE5-BADE-4C4F-82E5-2DCC845D0210}" type="sib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B6029733-F9C4-4589-AE73-F77FAAF13C4B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>
              <a:latin typeface="楷体" panose="02010609060101010101" pitchFamily="49" charset="-122"/>
              <a:ea typeface="楷体" panose="02010609060101010101" pitchFamily="49" charset="-122"/>
            </a:rPr>
            <a:t>仿写例句</a:t>
          </a:r>
        </a:p>
      </dgm:t>
    </dgm:pt>
    <dgm:pt modelId="{B37E3D2F-E361-440F-8500-E4F8CA791E2A}" cxnId="{9F8C1A5D-DDC0-45A8-9C5F-5C285384BFB9}" type="par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BC940EBF-1EC9-463A-8ED0-54EB435A3532}" cxnId="{9F8C1A5D-DDC0-45A8-9C5F-5C285384BFB9}" type="sibTrans">
      <dgm:prSet/>
      <dgm:spPr/>
      <dgm:t>
        <a:bodyPr/>
        <a:lstStyle/>
        <a:p>
          <a:endParaRPr lang="zh-CN" altLang="en-US" b="1">
            <a:latin typeface="楷体" panose="02010609060101010101" pitchFamily="49" charset="-122"/>
            <a:ea typeface="楷体" panose="02010609060101010101" pitchFamily="49" charset="-122"/>
          </a:endParaRPr>
        </a:p>
      </dgm:t>
    </dgm:pt>
    <dgm:pt modelId="{17623785-C2EB-4AE3-A1B8-EF0943E709B2}" type="pres">
      <dgm:prSet presAssocID="{7EE71339-DFB2-47D4-A87A-2214E029DB5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57E010AE-CBAF-4EF5-8920-6A0253E10425}" type="pres">
      <dgm:prSet presAssocID="{1A6A987C-D773-483B-96D2-73152C031AC8}" presName="root" presStyleCnt="0"/>
      <dgm:spPr/>
    </dgm:pt>
    <dgm:pt modelId="{C9AC4382-5D4F-44C5-AC07-42886256D4C6}" type="pres">
      <dgm:prSet presAssocID="{1A6A987C-D773-483B-96D2-73152C031AC8}" presName="rootComposite" presStyleCnt="0"/>
      <dgm:spPr/>
      <dgm:t>
        <a:bodyPr/>
        <a:lstStyle/>
        <a:p>
          <a:endParaRPr lang="zh-CN" altLang="en-US"/>
        </a:p>
      </dgm:t>
    </dgm:pt>
    <dgm:pt modelId="{79844A2B-6239-44A6-B9EF-DE2D221ACC78}" type="pres">
      <dgm:prSet presAssocID="{1A6A987C-D773-483B-96D2-73152C031AC8}" presName="rootText" presStyleLbl="node1" presStyleIdx="0" presStyleCnt="3"/>
      <dgm:spPr/>
      <dgm:t>
        <a:bodyPr/>
        <a:lstStyle/>
        <a:p>
          <a:endParaRPr lang="zh-CN" altLang="en-US"/>
        </a:p>
      </dgm:t>
    </dgm:pt>
    <dgm:pt modelId="{411638DD-ACF4-41FB-A896-2C88C2D54B09}" type="pres">
      <dgm:prSet presAssocID="{1A6A987C-D773-483B-96D2-73152C031AC8}" presName="rootConnector" presStyleLbl="node1" presStyleIdx="0" presStyleCnt="3"/>
      <dgm:spPr/>
      <dgm:t>
        <a:bodyPr/>
        <a:lstStyle/>
        <a:p>
          <a:endParaRPr lang="zh-CN" altLang="en-US"/>
        </a:p>
      </dgm:t>
    </dgm:pt>
    <dgm:pt modelId="{794732D2-3514-4079-97D0-D8C66A9B0F1F}" type="pres">
      <dgm:prSet presAssocID="{1A6A987C-D773-483B-96D2-73152C031AC8}" presName="childShape" presStyleCnt="0"/>
      <dgm:spPr/>
    </dgm:pt>
    <dgm:pt modelId="{CB3561F9-227B-4E30-A274-50DE7C04F02A}" type="pres">
      <dgm:prSet presAssocID="{912616DD-9BC2-4CCA-8EF1-B014FB832E1C}" presName="Name13" presStyleLbl="parChTrans1D2" presStyleIdx="0" presStyleCnt="6"/>
      <dgm:spPr/>
      <dgm:t>
        <a:bodyPr/>
        <a:lstStyle/>
        <a:p>
          <a:endParaRPr lang="zh-CN" altLang="en-US"/>
        </a:p>
      </dgm:t>
    </dgm:pt>
    <dgm:pt modelId="{97F226B0-C1FF-44B1-8CCB-5225757A2E30}" type="pres">
      <dgm:prSet presAssocID="{54A68096-BE5E-4126-899E-812C637CECAF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8201E8-A1C5-46B5-B046-35FE8A77095F}" type="pres">
      <dgm:prSet presAssocID="{04916E02-8853-4023-AECB-7C52DDC1DF7D}" presName="Name13" presStyleLbl="parChTrans1D2" presStyleIdx="1" presStyleCnt="6"/>
      <dgm:spPr/>
      <dgm:t>
        <a:bodyPr/>
        <a:lstStyle/>
        <a:p>
          <a:endParaRPr lang="zh-CN" altLang="en-US"/>
        </a:p>
      </dgm:t>
    </dgm:pt>
    <dgm:pt modelId="{373F6A69-7BA0-47A6-820F-F932DB8CEE4A}" type="pres">
      <dgm:prSet presAssocID="{0A1B3D75-DEB9-42A3-AC03-EACD40024034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DF2161-648B-4A85-998E-2C447E25D3C5}" type="pres">
      <dgm:prSet presAssocID="{ADDB476C-60A8-49D9-9754-37D131AD9F25}" presName="root" presStyleCnt="0"/>
      <dgm:spPr/>
    </dgm:pt>
    <dgm:pt modelId="{3E212C58-3208-40A4-8BEE-ABE6563049A3}" type="pres">
      <dgm:prSet presAssocID="{ADDB476C-60A8-49D9-9754-37D131AD9F25}" presName="rootComposite" presStyleCnt="0"/>
      <dgm:spPr/>
      <dgm:t>
        <a:bodyPr/>
        <a:lstStyle/>
        <a:p>
          <a:endParaRPr lang="zh-CN" altLang="en-US"/>
        </a:p>
      </dgm:t>
    </dgm:pt>
    <dgm:pt modelId="{8A66FFE7-7D2A-4EC0-B775-829B0AB8FAD5}" type="pres">
      <dgm:prSet presAssocID="{ADDB476C-60A8-49D9-9754-37D131AD9F25}" presName="rootText" presStyleLbl="node1" presStyleIdx="1" presStyleCnt="3"/>
      <dgm:spPr/>
      <dgm:t>
        <a:bodyPr/>
        <a:lstStyle/>
        <a:p>
          <a:endParaRPr lang="zh-CN" altLang="en-US"/>
        </a:p>
      </dgm:t>
    </dgm:pt>
    <dgm:pt modelId="{FC67117E-0899-4D14-AC5C-DFD4C32A4568}" type="pres">
      <dgm:prSet presAssocID="{ADDB476C-60A8-49D9-9754-37D131AD9F25}" presName="rootConnector" presStyleLbl="node1" presStyleIdx="1" presStyleCnt="3"/>
      <dgm:spPr/>
      <dgm:t>
        <a:bodyPr/>
        <a:lstStyle/>
        <a:p>
          <a:endParaRPr lang="zh-CN" altLang="en-US"/>
        </a:p>
      </dgm:t>
    </dgm:pt>
    <dgm:pt modelId="{081B5607-3F1C-48C9-BC7A-65CD422CEED0}" type="pres">
      <dgm:prSet presAssocID="{ADDB476C-60A8-49D9-9754-37D131AD9F25}" presName="childShape" presStyleCnt="0"/>
      <dgm:spPr/>
    </dgm:pt>
    <dgm:pt modelId="{483B2920-3112-4E32-9A3B-2CE4512ACD7E}" type="pres">
      <dgm:prSet presAssocID="{7967D8BD-012E-4A18-B259-4C6EC7473672}" presName="Name13" presStyleLbl="parChTrans1D2" presStyleIdx="2" presStyleCnt="6"/>
      <dgm:spPr/>
      <dgm:t>
        <a:bodyPr/>
        <a:lstStyle/>
        <a:p>
          <a:endParaRPr lang="zh-CN" altLang="en-US"/>
        </a:p>
      </dgm:t>
    </dgm:pt>
    <dgm:pt modelId="{6A33C0BA-A0CC-4189-9545-2ED883C34101}" type="pres">
      <dgm:prSet presAssocID="{8B8C7DCE-52EB-4749-9C9A-F67645D334DD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218A9C-3C48-41C4-9ADD-7072A3F430AA}" type="pres">
      <dgm:prSet presAssocID="{D806CB54-DD98-4A80-BD09-554DDE7584D5}" presName="Name13" presStyleLbl="parChTrans1D2" presStyleIdx="3" presStyleCnt="6"/>
      <dgm:spPr/>
      <dgm:t>
        <a:bodyPr/>
        <a:lstStyle/>
        <a:p>
          <a:endParaRPr lang="zh-CN" altLang="en-US"/>
        </a:p>
      </dgm:t>
    </dgm:pt>
    <dgm:pt modelId="{3D49CC2A-AC59-4DE9-8709-2FB39D66BE20}" type="pres">
      <dgm:prSet presAssocID="{BEE2E87B-8962-4E76-83C7-E77C9C4B115D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574130D-8E97-40B6-8441-941929A378F2}" type="pres">
      <dgm:prSet presAssocID="{A56CD32F-355A-4A33-B356-2AD5C4290A3D}" presName="root" presStyleCnt="0"/>
      <dgm:spPr/>
    </dgm:pt>
    <dgm:pt modelId="{1D9C797E-D488-4658-B2B4-B7B9F5102032}" type="pres">
      <dgm:prSet presAssocID="{A56CD32F-355A-4A33-B356-2AD5C4290A3D}" presName="rootComposite" presStyleCnt="0"/>
      <dgm:spPr/>
      <dgm:t>
        <a:bodyPr/>
        <a:lstStyle/>
        <a:p>
          <a:endParaRPr lang="zh-CN" altLang="en-US"/>
        </a:p>
      </dgm:t>
    </dgm:pt>
    <dgm:pt modelId="{6355DE18-601C-4F76-B437-8B1445779E62}" type="pres">
      <dgm:prSet presAssocID="{A56CD32F-355A-4A33-B356-2AD5C4290A3D}" presName="rootText" presStyleLbl="node1" presStyleIdx="2" presStyleCnt="3"/>
      <dgm:spPr/>
      <dgm:t>
        <a:bodyPr/>
        <a:lstStyle/>
        <a:p>
          <a:endParaRPr lang="zh-CN" altLang="en-US"/>
        </a:p>
      </dgm:t>
    </dgm:pt>
    <dgm:pt modelId="{814871AB-1E20-4611-85EE-A4FCFFB3EA5B}" type="pres">
      <dgm:prSet presAssocID="{A56CD32F-355A-4A33-B356-2AD5C4290A3D}" presName="rootConnector" presStyleLbl="node1" presStyleIdx="2" presStyleCnt="3"/>
      <dgm:spPr/>
      <dgm:t>
        <a:bodyPr/>
        <a:lstStyle/>
        <a:p>
          <a:endParaRPr lang="zh-CN" altLang="en-US"/>
        </a:p>
      </dgm:t>
    </dgm:pt>
    <dgm:pt modelId="{E5E92D87-C5BB-4A2C-98C1-E6329D3A5A97}" type="pres">
      <dgm:prSet presAssocID="{A56CD32F-355A-4A33-B356-2AD5C4290A3D}" presName="childShape" presStyleCnt="0"/>
      <dgm:spPr/>
    </dgm:pt>
    <dgm:pt modelId="{DBDE8635-B22B-4D13-95FC-8FD00FC227E1}" type="pres">
      <dgm:prSet presAssocID="{5F3B7BD0-E63B-4264-8692-8D711D9E27F1}" presName="Name13" presStyleLbl="parChTrans1D2" presStyleIdx="4" presStyleCnt="6"/>
      <dgm:spPr/>
      <dgm:t>
        <a:bodyPr/>
        <a:lstStyle/>
        <a:p>
          <a:endParaRPr lang="zh-CN" altLang="en-US"/>
        </a:p>
      </dgm:t>
    </dgm:pt>
    <dgm:pt modelId="{20AD9D2D-FCE3-4B46-A657-D9855F665E09}" type="pres">
      <dgm:prSet presAssocID="{3205962E-CC2D-4599-9964-506D1EE1D259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E26A40F-DD2C-46BE-81F0-A25D1B0A4464}" type="pres">
      <dgm:prSet presAssocID="{B37E3D2F-E361-440F-8500-E4F8CA791E2A}" presName="Name13" presStyleLbl="parChTrans1D2" presStyleIdx="5" presStyleCnt="6"/>
      <dgm:spPr/>
      <dgm:t>
        <a:bodyPr/>
        <a:lstStyle/>
        <a:p>
          <a:endParaRPr lang="zh-CN" altLang="en-US"/>
        </a:p>
      </dgm:t>
    </dgm:pt>
    <dgm:pt modelId="{9D5CCF30-893A-463C-AC8F-B2BB139544C2}" type="pres">
      <dgm:prSet presAssocID="{B6029733-F9C4-4589-AE73-F77FAAF13C4B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CCA1A51-301F-445A-BE87-905CEDDC8A55}" srcId="{7EE71339-DFB2-47D4-A87A-2214E029DB50}" destId="{1A6A987C-D773-483B-96D2-73152C031AC8}" srcOrd="0" destOrd="0" parTransId="{5B031213-F365-4F7C-94E2-A400D312D338}" sibTransId="{8A84ADB6-6BB2-45C2-85F2-8412DFFDD082}"/>
    <dgm:cxn modelId="{E1C82B7E-338F-499F-B74E-D1FC0E496BAA}" type="presOf" srcId="{54A68096-BE5E-4126-899E-812C637CECAF}" destId="{97F226B0-C1FF-44B1-8CCB-5225757A2E30}" srcOrd="0" destOrd="0" presId="urn:microsoft.com/office/officeart/2005/8/layout/hierarchy3#1"/>
    <dgm:cxn modelId="{86966A95-E3EC-46E8-888A-499F760A25F6}" type="presOf" srcId="{ADDB476C-60A8-49D9-9754-37D131AD9F25}" destId="{FC67117E-0899-4D14-AC5C-DFD4C32A4568}" srcOrd="2" destOrd="0" presId="urn:microsoft.com/office/officeart/2005/8/layout/hierarchy3#1"/>
    <dgm:cxn modelId="{1969FC76-8786-4D6A-A109-45120879963A}" srcId="{ADDB476C-60A8-49D9-9754-37D131AD9F25}" destId="{8B8C7DCE-52EB-4749-9C9A-F67645D334DD}" srcOrd="0" destOrd="0" parTransId="{7967D8BD-012E-4A18-B259-4C6EC7473672}" sibTransId="{50C319CD-8486-4444-8DDD-5B0FF47E8EE6}"/>
    <dgm:cxn modelId="{64935D42-4EAB-4969-BE52-8DC8E801677E}" type="presOf" srcId="{A56CD32F-355A-4A33-B356-2AD5C4290A3D}" destId="{1D9C797E-D488-4658-B2B4-B7B9F5102032}" srcOrd="0" destOrd="0" presId="urn:microsoft.com/office/officeart/2005/8/layout/hierarchy3#1"/>
    <dgm:cxn modelId="{DE56E2EA-B50E-4DF7-AC5E-DF584D66A364}" type="presOf" srcId="{7967D8BD-012E-4A18-B259-4C6EC7473672}" destId="{483B2920-3112-4E32-9A3B-2CE4512ACD7E}" srcOrd="0" destOrd="0" presId="urn:microsoft.com/office/officeart/2005/8/layout/hierarchy3#1"/>
    <dgm:cxn modelId="{15B55896-A71B-42E2-A519-027A39FADEE8}" type="presOf" srcId="{5F3B7BD0-E63B-4264-8692-8D711D9E27F1}" destId="{DBDE8635-B22B-4D13-95FC-8FD00FC227E1}" srcOrd="0" destOrd="0" presId="urn:microsoft.com/office/officeart/2005/8/layout/hierarchy3#1"/>
    <dgm:cxn modelId="{2FF40DBC-E968-4CE6-B6D1-92F72858A562}" type="presOf" srcId="{B37E3D2F-E361-440F-8500-E4F8CA791E2A}" destId="{1E26A40F-DD2C-46BE-81F0-A25D1B0A4464}" srcOrd="0" destOrd="0" presId="urn:microsoft.com/office/officeart/2005/8/layout/hierarchy3#1"/>
    <dgm:cxn modelId="{D822C73E-80D4-4326-A0E6-0D92567D1F50}" type="presOf" srcId="{B6029733-F9C4-4589-AE73-F77FAAF13C4B}" destId="{9D5CCF30-893A-463C-AC8F-B2BB139544C2}" srcOrd="0" destOrd="0" presId="urn:microsoft.com/office/officeart/2005/8/layout/hierarchy3#1"/>
    <dgm:cxn modelId="{AD94C5AA-4A71-4F33-AFF8-00B6763920EA}" type="presOf" srcId="{A56CD32F-355A-4A33-B356-2AD5C4290A3D}" destId="{6355DE18-601C-4F76-B437-8B1445779E62}" srcOrd="1" destOrd="0" presId="urn:microsoft.com/office/officeart/2005/8/layout/hierarchy3#1"/>
    <dgm:cxn modelId="{93369531-FB26-4C9B-885C-C4B88D423D3F}" srcId="{7EE71339-DFB2-47D4-A87A-2214E029DB50}" destId="{A56CD32F-355A-4A33-B356-2AD5C4290A3D}" srcOrd="2" destOrd="0" parTransId="{B9DDEE28-E84D-4CD3-A20A-710080D9FF2A}" sibTransId="{EFEDBD43-4F97-4815-9B1A-DA15D42C335B}"/>
    <dgm:cxn modelId="{75AC9D1C-BA8C-4A9A-AFDE-1ACCC703F926}" type="presOf" srcId="{ADDB476C-60A8-49D9-9754-37D131AD9F25}" destId="{8A66FFE7-7D2A-4EC0-B775-829B0AB8FAD5}" srcOrd="1" destOrd="0" presId="urn:microsoft.com/office/officeart/2005/8/layout/hierarchy3#1"/>
    <dgm:cxn modelId="{0C897D02-303C-4C5E-AA67-40B1EBA25122}" type="presOf" srcId="{8B8C7DCE-52EB-4749-9C9A-F67645D334DD}" destId="{6A33C0BA-A0CC-4189-9545-2ED883C34101}" srcOrd="0" destOrd="0" presId="urn:microsoft.com/office/officeart/2005/8/layout/hierarchy3#1"/>
    <dgm:cxn modelId="{4183C13A-7FCA-4381-A5D2-7524033CCD5A}" type="presOf" srcId="{A56CD32F-355A-4A33-B356-2AD5C4290A3D}" destId="{814871AB-1E20-4611-85EE-A4FCFFB3EA5B}" srcOrd="2" destOrd="0" presId="urn:microsoft.com/office/officeart/2005/8/layout/hierarchy3#1"/>
    <dgm:cxn modelId="{4E7FF2BF-5709-44AE-824C-9C5D183BFD00}" type="presOf" srcId="{3205962E-CC2D-4599-9964-506D1EE1D259}" destId="{20AD9D2D-FCE3-4B46-A657-D9855F665E09}" srcOrd="0" destOrd="0" presId="urn:microsoft.com/office/officeart/2005/8/layout/hierarchy3#1"/>
    <dgm:cxn modelId="{9AA34D03-2CE6-433E-A52B-47C3DE422C12}" type="presOf" srcId="{ADDB476C-60A8-49D9-9754-37D131AD9F25}" destId="{3E212C58-3208-40A4-8BEE-ABE6563049A3}" srcOrd="0" destOrd="0" presId="urn:microsoft.com/office/officeart/2005/8/layout/hierarchy3#1"/>
    <dgm:cxn modelId="{D5D01CBD-5EDD-4FB5-B628-4387F6BCF3D2}" srcId="{ADDB476C-60A8-49D9-9754-37D131AD9F25}" destId="{BEE2E87B-8962-4E76-83C7-E77C9C4B115D}" srcOrd="1" destOrd="0" parTransId="{D806CB54-DD98-4A80-BD09-554DDE7584D5}" sibTransId="{AA4FC8C8-0C0D-47C9-B9F1-278E16EFE2A0}"/>
    <dgm:cxn modelId="{9464E49D-8512-422B-8433-BF81ECFEC297}" type="presOf" srcId="{1A6A987C-D773-483B-96D2-73152C031AC8}" destId="{C9AC4382-5D4F-44C5-AC07-42886256D4C6}" srcOrd="0" destOrd="0" presId="urn:microsoft.com/office/officeart/2005/8/layout/hierarchy3#1"/>
    <dgm:cxn modelId="{F73F71B5-4DA0-4118-A649-363C5B4A0970}" type="presOf" srcId="{D806CB54-DD98-4A80-BD09-554DDE7584D5}" destId="{76218A9C-3C48-41C4-9ADD-7072A3F430AA}" srcOrd="0" destOrd="0" presId="urn:microsoft.com/office/officeart/2005/8/layout/hierarchy3#1"/>
    <dgm:cxn modelId="{2A0DED91-D610-43FE-99C5-A66F5119DA9E}" srcId="{1A6A987C-D773-483B-96D2-73152C031AC8}" destId="{0A1B3D75-DEB9-42A3-AC03-EACD40024034}" srcOrd="1" destOrd="0" parTransId="{04916E02-8853-4023-AECB-7C52DDC1DF7D}" sibTransId="{FB9E567E-FCA0-49F0-8BA9-3F5AF4D2AD45}"/>
    <dgm:cxn modelId="{8F235697-BE4E-49D7-9B9F-8E7114E9ECCE}" type="presOf" srcId="{7EE71339-DFB2-47D4-A87A-2214E029DB50}" destId="{17623785-C2EB-4AE3-A1B8-EF0943E709B2}" srcOrd="0" destOrd="0" presId="urn:microsoft.com/office/officeart/2005/8/layout/hierarchy3#1"/>
    <dgm:cxn modelId="{D1E59FC7-95AF-48C5-AC6C-729ECFC71C4D}" srcId="{7EE71339-DFB2-47D4-A87A-2214E029DB50}" destId="{ADDB476C-60A8-49D9-9754-37D131AD9F25}" srcOrd="1" destOrd="0" parTransId="{1D50A5F5-ACF9-4EC0-B457-F24FD260EC19}" sibTransId="{DD29E1F6-9359-49C5-9433-C185A822ED2C}"/>
    <dgm:cxn modelId="{8F9EDDE5-BADE-4C4F-82E5-2DCC845D0210}" srcId="{A56CD32F-355A-4A33-B356-2AD5C4290A3D}" destId="{3205962E-CC2D-4599-9964-506D1EE1D259}" srcOrd="0" destOrd="0" parTransId="{5F3B7BD0-E63B-4264-8692-8D711D9E27F1}" sibTransId="{C946ECE7-3D0D-469A-86BB-346030AD985E}"/>
    <dgm:cxn modelId="{4020FABD-79D9-405B-9DC0-A488F18F1371}" type="presOf" srcId="{04916E02-8853-4023-AECB-7C52DDC1DF7D}" destId="{B68201E8-A1C5-46B5-B046-35FE8A77095F}" srcOrd="0" destOrd="0" presId="urn:microsoft.com/office/officeart/2005/8/layout/hierarchy3#1"/>
    <dgm:cxn modelId="{DCE22A08-ABF4-4B88-84F5-5FC81A05F59D}" type="presOf" srcId="{BEE2E87B-8962-4E76-83C7-E77C9C4B115D}" destId="{3D49CC2A-AC59-4DE9-8709-2FB39D66BE20}" srcOrd="0" destOrd="0" presId="urn:microsoft.com/office/officeart/2005/8/layout/hierarchy3#1"/>
    <dgm:cxn modelId="{A01CED1E-309B-47EE-84FA-3B53F41A8DB7}" type="presOf" srcId="{1A6A987C-D773-483B-96D2-73152C031AC8}" destId="{411638DD-ACF4-41FB-A896-2C88C2D54B09}" srcOrd="2" destOrd="0" presId="urn:microsoft.com/office/officeart/2005/8/layout/hierarchy3#1"/>
    <dgm:cxn modelId="{9F8C1A5D-DDC0-45A8-9C5F-5C285384BFB9}" srcId="{A56CD32F-355A-4A33-B356-2AD5C4290A3D}" destId="{B6029733-F9C4-4589-AE73-F77FAAF13C4B}" srcOrd="1" destOrd="0" parTransId="{B37E3D2F-E361-440F-8500-E4F8CA791E2A}" sibTransId="{BC940EBF-1EC9-463A-8ED0-54EB435A3532}"/>
    <dgm:cxn modelId="{8681FC5E-FFB0-46A5-9409-8403E3DFAB79}" type="presOf" srcId="{912616DD-9BC2-4CCA-8EF1-B014FB832E1C}" destId="{CB3561F9-227B-4E30-A274-50DE7C04F02A}" srcOrd="0" destOrd="0" presId="urn:microsoft.com/office/officeart/2005/8/layout/hierarchy3#1"/>
    <dgm:cxn modelId="{1D579C90-8957-4C71-B006-96092669680F}" type="presOf" srcId="{0A1B3D75-DEB9-42A3-AC03-EACD40024034}" destId="{373F6A69-7BA0-47A6-820F-F932DB8CEE4A}" srcOrd="0" destOrd="0" presId="urn:microsoft.com/office/officeart/2005/8/layout/hierarchy3#1"/>
    <dgm:cxn modelId="{B557433B-F155-40D9-9B31-403445462712}" type="presOf" srcId="{1A6A987C-D773-483B-96D2-73152C031AC8}" destId="{79844A2B-6239-44A6-B9EF-DE2D221ACC78}" srcOrd="1" destOrd="0" presId="urn:microsoft.com/office/officeart/2005/8/layout/hierarchy3#1"/>
    <dgm:cxn modelId="{2E40800D-7B18-40F1-9383-924D05CE495C}" srcId="{1A6A987C-D773-483B-96D2-73152C031AC8}" destId="{54A68096-BE5E-4126-899E-812C637CECAF}" srcOrd="0" destOrd="0" parTransId="{912616DD-9BC2-4CCA-8EF1-B014FB832E1C}" sibTransId="{C2F09BBC-CC14-47E7-9EB6-9C737B7E32CE}"/>
    <dgm:cxn modelId="{D67E8110-B0ED-45FF-9168-4F9E7F5B52D3}" type="presParOf" srcId="{17623785-C2EB-4AE3-A1B8-EF0943E709B2}" destId="{57E010AE-CBAF-4EF5-8920-6A0253E10425}" srcOrd="0" destOrd="0" presId="urn:microsoft.com/office/officeart/2005/8/layout/hierarchy3#1"/>
    <dgm:cxn modelId="{E740A138-5194-49C9-9501-E33914AD0476}" type="presParOf" srcId="{57E010AE-CBAF-4EF5-8920-6A0253E10425}" destId="{C9AC4382-5D4F-44C5-AC07-42886256D4C6}" srcOrd="0" destOrd="0" presId="urn:microsoft.com/office/officeart/2005/8/layout/hierarchy3#1"/>
    <dgm:cxn modelId="{A4F8117A-24FB-43CF-8C7B-7797529A49A4}" type="presParOf" srcId="{C9AC4382-5D4F-44C5-AC07-42886256D4C6}" destId="{79844A2B-6239-44A6-B9EF-DE2D221ACC78}" srcOrd="0" destOrd="0" presId="urn:microsoft.com/office/officeart/2005/8/layout/hierarchy3#1"/>
    <dgm:cxn modelId="{DD7CA6D0-6687-448F-B43A-52F57354523C}" type="presParOf" srcId="{C9AC4382-5D4F-44C5-AC07-42886256D4C6}" destId="{411638DD-ACF4-41FB-A896-2C88C2D54B09}" srcOrd="1" destOrd="0" presId="urn:microsoft.com/office/officeart/2005/8/layout/hierarchy3#1"/>
    <dgm:cxn modelId="{8A55E451-DB33-48BF-9E95-F8DA803949F8}" type="presParOf" srcId="{57E010AE-CBAF-4EF5-8920-6A0253E10425}" destId="{794732D2-3514-4079-97D0-D8C66A9B0F1F}" srcOrd="1" destOrd="0" presId="urn:microsoft.com/office/officeart/2005/8/layout/hierarchy3#1"/>
    <dgm:cxn modelId="{D3776B3D-079D-45F9-AFAD-F7A82152668F}" type="presParOf" srcId="{794732D2-3514-4079-97D0-D8C66A9B0F1F}" destId="{CB3561F9-227B-4E30-A274-50DE7C04F02A}" srcOrd="0" destOrd="0" presId="urn:microsoft.com/office/officeart/2005/8/layout/hierarchy3#1"/>
    <dgm:cxn modelId="{BDD9623A-4242-46CE-A83A-F999A52005B8}" type="presParOf" srcId="{794732D2-3514-4079-97D0-D8C66A9B0F1F}" destId="{97F226B0-C1FF-44B1-8CCB-5225757A2E30}" srcOrd="1" destOrd="0" presId="urn:microsoft.com/office/officeart/2005/8/layout/hierarchy3#1"/>
    <dgm:cxn modelId="{7D8DB3CD-B920-4C57-9644-267F41B62650}" type="presParOf" srcId="{794732D2-3514-4079-97D0-D8C66A9B0F1F}" destId="{B68201E8-A1C5-46B5-B046-35FE8A77095F}" srcOrd="2" destOrd="0" presId="urn:microsoft.com/office/officeart/2005/8/layout/hierarchy3#1"/>
    <dgm:cxn modelId="{6D5D677F-4994-4B2C-BF94-D4442CC9197E}" type="presParOf" srcId="{794732D2-3514-4079-97D0-D8C66A9B0F1F}" destId="{373F6A69-7BA0-47A6-820F-F932DB8CEE4A}" srcOrd="3" destOrd="0" presId="urn:microsoft.com/office/officeart/2005/8/layout/hierarchy3#1"/>
    <dgm:cxn modelId="{57C3258B-99B9-4FB9-AFC8-A861B029AB79}" type="presParOf" srcId="{17623785-C2EB-4AE3-A1B8-EF0943E709B2}" destId="{A9DF2161-648B-4A85-998E-2C447E25D3C5}" srcOrd="1" destOrd="0" presId="urn:microsoft.com/office/officeart/2005/8/layout/hierarchy3#1"/>
    <dgm:cxn modelId="{5F28D24D-950A-45AE-A63C-F5DB48C5E90D}" type="presParOf" srcId="{A9DF2161-648B-4A85-998E-2C447E25D3C5}" destId="{3E212C58-3208-40A4-8BEE-ABE6563049A3}" srcOrd="0" destOrd="0" presId="urn:microsoft.com/office/officeart/2005/8/layout/hierarchy3#1"/>
    <dgm:cxn modelId="{8FECC869-ED40-4071-A049-D093E02C57B1}" type="presParOf" srcId="{3E212C58-3208-40A4-8BEE-ABE6563049A3}" destId="{8A66FFE7-7D2A-4EC0-B775-829B0AB8FAD5}" srcOrd="0" destOrd="0" presId="urn:microsoft.com/office/officeart/2005/8/layout/hierarchy3#1"/>
    <dgm:cxn modelId="{CCC0F20E-420A-47A4-A53B-DD5E3041BAEE}" type="presParOf" srcId="{3E212C58-3208-40A4-8BEE-ABE6563049A3}" destId="{FC67117E-0899-4D14-AC5C-DFD4C32A4568}" srcOrd="1" destOrd="0" presId="urn:microsoft.com/office/officeart/2005/8/layout/hierarchy3#1"/>
    <dgm:cxn modelId="{2A5D187E-71C5-4A53-ADA1-B676CDAAD0D1}" type="presParOf" srcId="{A9DF2161-648B-4A85-998E-2C447E25D3C5}" destId="{081B5607-3F1C-48C9-BC7A-65CD422CEED0}" srcOrd="1" destOrd="0" presId="urn:microsoft.com/office/officeart/2005/8/layout/hierarchy3#1"/>
    <dgm:cxn modelId="{90D372D7-DD33-4654-B8E7-3896F08404FC}" type="presParOf" srcId="{081B5607-3F1C-48C9-BC7A-65CD422CEED0}" destId="{483B2920-3112-4E32-9A3B-2CE4512ACD7E}" srcOrd="0" destOrd="0" presId="urn:microsoft.com/office/officeart/2005/8/layout/hierarchy3#1"/>
    <dgm:cxn modelId="{684EBB7E-87DD-4007-9EAD-39708561FDBF}" type="presParOf" srcId="{081B5607-3F1C-48C9-BC7A-65CD422CEED0}" destId="{6A33C0BA-A0CC-4189-9545-2ED883C34101}" srcOrd="1" destOrd="0" presId="urn:microsoft.com/office/officeart/2005/8/layout/hierarchy3#1"/>
    <dgm:cxn modelId="{75F80228-1BB0-4272-A23D-CE3198D6FCEC}" type="presParOf" srcId="{081B5607-3F1C-48C9-BC7A-65CD422CEED0}" destId="{76218A9C-3C48-41C4-9ADD-7072A3F430AA}" srcOrd="2" destOrd="0" presId="urn:microsoft.com/office/officeart/2005/8/layout/hierarchy3#1"/>
    <dgm:cxn modelId="{59E2C9C9-A5EC-49C5-BBBC-4565DFFF23A7}" type="presParOf" srcId="{081B5607-3F1C-48C9-BC7A-65CD422CEED0}" destId="{3D49CC2A-AC59-4DE9-8709-2FB39D66BE20}" srcOrd="3" destOrd="0" presId="urn:microsoft.com/office/officeart/2005/8/layout/hierarchy3#1"/>
    <dgm:cxn modelId="{78277E7B-9DA6-44D8-B1A5-8E6FA0C5A1FA}" type="presParOf" srcId="{17623785-C2EB-4AE3-A1B8-EF0943E709B2}" destId="{E574130D-8E97-40B6-8441-941929A378F2}" srcOrd="2" destOrd="0" presId="urn:microsoft.com/office/officeart/2005/8/layout/hierarchy3#1"/>
    <dgm:cxn modelId="{6EB6D396-AA1E-4526-A303-B8514315FF44}" type="presParOf" srcId="{E574130D-8E97-40B6-8441-941929A378F2}" destId="{1D9C797E-D488-4658-B2B4-B7B9F5102032}" srcOrd="0" destOrd="0" presId="urn:microsoft.com/office/officeart/2005/8/layout/hierarchy3#1"/>
    <dgm:cxn modelId="{E2BF8729-69B3-4C95-838E-011A9C3ADA0F}" type="presParOf" srcId="{1D9C797E-D488-4658-B2B4-B7B9F5102032}" destId="{6355DE18-601C-4F76-B437-8B1445779E62}" srcOrd="0" destOrd="0" presId="urn:microsoft.com/office/officeart/2005/8/layout/hierarchy3#1"/>
    <dgm:cxn modelId="{57EA1340-C592-42D2-872C-1CAA2DD5F977}" type="presParOf" srcId="{1D9C797E-D488-4658-B2B4-B7B9F5102032}" destId="{814871AB-1E20-4611-85EE-A4FCFFB3EA5B}" srcOrd="1" destOrd="0" presId="urn:microsoft.com/office/officeart/2005/8/layout/hierarchy3#1"/>
    <dgm:cxn modelId="{6D20CBF8-4D3E-4C61-BAAE-E623BEC46868}" type="presParOf" srcId="{E574130D-8E97-40B6-8441-941929A378F2}" destId="{E5E92D87-C5BB-4A2C-98C1-E6329D3A5A97}" srcOrd="1" destOrd="0" presId="urn:microsoft.com/office/officeart/2005/8/layout/hierarchy3#1"/>
    <dgm:cxn modelId="{122B5EEB-8F70-404E-9A36-6A876268B8E8}" type="presParOf" srcId="{E5E92D87-C5BB-4A2C-98C1-E6329D3A5A97}" destId="{DBDE8635-B22B-4D13-95FC-8FD00FC227E1}" srcOrd="0" destOrd="0" presId="urn:microsoft.com/office/officeart/2005/8/layout/hierarchy3#1"/>
    <dgm:cxn modelId="{79556E6E-6E82-45E9-8E69-A196A65D4A32}" type="presParOf" srcId="{E5E92D87-C5BB-4A2C-98C1-E6329D3A5A97}" destId="{20AD9D2D-FCE3-4B46-A657-D9855F665E09}" srcOrd="1" destOrd="0" presId="urn:microsoft.com/office/officeart/2005/8/layout/hierarchy3#1"/>
    <dgm:cxn modelId="{452B2C41-7831-496A-83D6-029D29DED3BA}" type="presParOf" srcId="{E5E92D87-C5BB-4A2C-98C1-E6329D3A5A97}" destId="{1E26A40F-DD2C-46BE-81F0-A25D1B0A4464}" srcOrd="2" destOrd="0" presId="urn:microsoft.com/office/officeart/2005/8/layout/hierarchy3#1"/>
    <dgm:cxn modelId="{C8BEF67F-BAD2-4C49-9B91-CA7BF2F58624}" type="presParOf" srcId="{E5E92D87-C5BB-4A2C-98C1-E6329D3A5A97}" destId="{9D5CCF30-893A-463C-AC8F-B2BB139544C2}" srcOrd="3" destOrd="0" presId="urn:microsoft.com/office/officeart/2005/8/layout/hierarchy3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433627" cy="3316129"/>
        <a:chOff x="0" y="0"/>
        <a:chExt cx="7433627" cy="3316129"/>
      </a:xfrm>
    </dsp:grpSpPr>
    <dsp:sp modelId="{A16E3110-57E1-4619-A55C-DCD0DD5CE084}">
      <dsp:nvSpPr>
        <dsp:cNvPr id="3" name="燕尾形 2"/>
        <dsp:cNvSpPr/>
      </dsp:nvSpPr>
      <dsp:spPr bwMode="white">
        <a:xfrm rot="5400000">
          <a:off x="-185817" y="185817"/>
          <a:ext cx="1238783" cy="867148"/>
        </a:xfrm>
        <a:prstGeom prst="chevron">
          <a:avLst/>
        </a:prstGeom>
        <a:solidFill>
          <a:srgbClr val="F1A060"/>
        </a:solidFill>
        <a:ln>
          <a:noFill/>
        </a:ln>
      </dsp:spPr>
      <dsp:style>
        <a:lnRef idx="2">
          <a:schemeClr val="accent5">
            <a:hueOff val="0"/>
            <a:satOff val="0"/>
            <a:lumOff val="0"/>
            <a:alpha val="100000"/>
          </a:schemeClr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vert="horz" wrap="square" lIns="13970" tIns="13970" rIns="13970" bIns="13970" anchor="b"/>
        <a:lstStyle>
          <a:lvl1pPr algn="ctr">
            <a:defRPr sz="22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rPr>
            <a:t>引论</a:t>
          </a:r>
        </a:p>
      </dsp:txBody>
      <dsp:txXfrm rot="5400000">
        <a:off x="-185817" y="185817"/>
        <a:ext cx="1238783" cy="867148"/>
      </dsp:txXfrm>
    </dsp:sp>
    <dsp:sp modelId="{544D3F38-216B-445A-B1B9-8008AEDB7A9D}">
      <dsp:nvSpPr>
        <dsp:cNvPr id="4" name="同侧圆角矩形 3"/>
        <dsp:cNvSpPr/>
      </dsp:nvSpPr>
      <dsp:spPr bwMode="white">
        <a:xfrm rot="5400000">
          <a:off x="3747783" y="-2880635"/>
          <a:ext cx="805209" cy="6566479"/>
        </a:xfrm>
        <a:prstGeom prst="round2SameRect">
          <a:avLst/>
        </a:prstGeom>
        <a:ln>
          <a:solidFill>
            <a:srgbClr val="F1A060"/>
          </a:solidFill>
        </a:ln>
      </dsp:spPr>
      <dsp:style>
        <a:lnRef idx="2">
          <a:schemeClr val="accent5"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vert="horz" wrap="square" lIns="128016" tIns="11430" rIns="11430" bIns="1143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CN" altLang="en-US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（第</a:t>
          </a:r>
          <a:r>
            <a:rPr lang="en-US" altLang="zh-CN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1—3</a:t>
          </a:r>
          <a:r>
            <a:rPr lang="zh-CN" altLang="en-US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段）</a:t>
          </a:r>
          <a:endParaRPr lang="zh-CN" altLang="en-US" sz="1800" b="1" dirty="0">
            <a:solidFill>
              <a:schemeClr val="dk1"/>
            </a:solidFill>
            <a:latin typeface="楷体" panose="02010609060101010101" pitchFamily="49" charset="-122"/>
            <a:ea typeface="楷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CN" altLang="en-US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事物的正确答案不止一个。</a:t>
          </a:r>
          <a:r>
            <a:rPr lang="zh-CN" altLang="en-US" sz="1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rPr>
            <a:t>（提出问题）</a:t>
          </a:r>
          <a:endParaRPr>
            <a:solidFill>
              <a:schemeClr val="dk1"/>
            </a:solidFill>
          </a:endParaRPr>
        </a:p>
      </dsp:txBody>
      <dsp:txXfrm rot="5400000">
        <a:off x="3747783" y="-2880635"/>
        <a:ext cx="805209" cy="6566479"/>
      </dsp:txXfrm>
    </dsp:sp>
    <dsp:sp modelId="{722E1094-83C7-45E2-B20F-DB9D09AD94F0}">
      <dsp:nvSpPr>
        <dsp:cNvPr id="5" name="燕尾形 4"/>
        <dsp:cNvSpPr/>
      </dsp:nvSpPr>
      <dsp:spPr bwMode="white">
        <a:xfrm rot="5400000">
          <a:off x="-185817" y="1224490"/>
          <a:ext cx="1238783" cy="867148"/>
        </a:xfrm>
        <a:prstGeom prst="chevron">
          <a:avLst/>
        </a:prstGeom>
        <a:solidFill>
          <a:srgbClr val="97023B"/>
        </a:solidFill>
        <a:ln>
          <a:noFill/>
        </a:ln>
      </dsp:spPr>
      <dsp:style>
        <a:lnRef idx="2">
          <a:schemeClr val="accent5">
            <a:hueOff val="-3390000"/>
            <a:satOff val="-8626"/>
            <a:lumOff val="-5881"/>
            <a:alpha val="100000"/>
          </a:schemeClr>
        </a:lnRef>
        <a:fillRef idx="1">
          <a:schemeClr val="accent5">
            <a:hueOff val="-3390000"/>
            <a:satOff val="-8626"/>
            <a:lumOff val="-588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vert="horz" wrap="square" lIns="13970" tIns="13970" rIns="13970" bIns="13970" anchor="b"/>
        <a:lstStyle>
          <a:lvl1pPr algn="ctr">
            <a:defRPr sz="22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rPr>
            <a:t>本论</a:t>
          </a:r>
        </a:p>
      </dsp:txBody>
      <dsp:txXfrm rot="5400000">
        <a:off x="-185817" y="1224490"/>
        <a:ext cx="1238783" cy="867148"/>
      </dsp:txXfrm>
    </dsp:sp>
    <dsp:sp modelId="{AC67BBE6-9B82-4D3D-BF22-48713AF46E9C}">
      <dsp:nvSpPr>
        <dsp:cNvPr id="6" name="同侧圆角矩形 5"/>
        <dsp:cNvSpPr/>
      </dsp:nvSpPr>
      <dsp:spPr bwMode="white">
        <a:xfrm rot="5400000">
          <a:off x="3747783" y="-1841962"/>
          <a:ext cx="805209" cy="6566479"/>
        </a:xfrm>
        <a:prstGeom prst="round2SameRect">
          <a:avLst/>
        </a:prstGeom>
        <a:ln>
          <a:solidFill>
            <a:srgbClr val="97023B"/>
          </a:solidFill>
        </a:ln>
      </dsp:spPr>
      <dsp:style>
        <a:lnRef idx="2">
          <a:schemeClr val="accent5">
            <a:hueOff val="-3390000"/>
            <a:satOff val="-8626"/>
            <a:lumOff val="-5881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vert="horz" wrap="square" lIns="128016" tIns="11430" rIns="11430" bIns="1143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（第</a:t>
          </a:r>
          <a:r>
            <a:rPr lang="en-US" altLang="zh-CN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4—12</a:t>
          </a:r>
          <a:r>
            <a:rPr lang="zh-CN" altLang="en-US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段）</a:t>
          </a:r>
          <a:endParaRPr lang="zh-CN" altLang="en-US" sz="1800" b="1" dirty="0">
            <a:solidFill>
              <a:schemeClr val="dk1"/>
            </a:solidFill>
            <a:latin typeface="楷体" panose="02010609060101010101" pitchFamily="49" charset="-122"/>
            <a:ea typeface="楷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CN" altLang="en-US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论述探求新事物有赖于创造性思维、创造性思维必备条件及区分一个人是否有创造力的根据</a:t>
          </a:r>
          <a:r>
            <a:rPr lang="zh-CN" altLang="en-US" sz="1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（分析问题）</a:t>
          </a:r>
          <a:endParaRPr>
            <a:solidFill>
              <a:schemeClr val="dk1"/>
            </a:solidFill>
          </a:endParaRPr>
        </a:p>
      </dsp:txBody>
      <dsp:txXfrm rot="5400000">
        <a:off x="3747783" y="-1841962"/>
        <a:ext cx="805209" cy="6566479"/>
      </dsp:txXfrm>
    </dsp:sp>
    <dsp:sp modelId="{95C8A2DE-C1F8-4D5A-A3A4-1DC2FA1C0073}">
      <dsp:nvSpPr>
        <dsp:cNvPr id="7" name="燕尾形 6"/>
        <dsp:cNvSpPr/>
      </dsp:nvSpPr>
      <dsp:spPr bwMode="white">
        <a:xfrm rot="5400000">
          <a:off x="-185817" y="2263163"/>
          <a:ext cx="1238783" cy="867148"/>
        </a:xfrm>
        <a:prstGeom prst="chevron">
          <a:avLst/>
        </a:prstGeom>
        <a:solidFill>
          <a:srgbClr val="99D2C1"/>
        </a:solidFill>
        <a:ln>
          <a:noFill/>
        </a:ln>
      </dsp:spPr>
      <dsp:style>
        <a:lnRef idx="2">
          <a:schemeClr val="accent5">
            <a:hueOff val="-6780000"/>
            <a:satOff val="-17254"/>
            <a:lumOff val="-11764"/>
            <a:alpha val="100000"/>
          </a:schemeClr>
        </a:lnRef>
        <a:fillRef idx="1">
          <a:schemeClr val="accent5">
            <a:hueOff val="-6780000"/>
            <a:satOff val="-17254"/>
            <a:lumOff val="-11764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-5400000" vert="horz" wrap="square" lIns="13970" tIns="13970" rIns="13970" bIns="13970" anchor="b"/>
        <a:lstStyle>
          <a:lvl1pPr algn="ctr">
            <a:defRPr sz="22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rPr>
            <a:t>结论</a:t>
          </a:r>
        </a:p>
      </dsp:txBody>
      <dsp:txXfrm rot="5400000">
        <a:off x="-185817" y="2263163"/>
        <a:ext cx="1238783" cy="867148"/>
      </dsp:txXfrm>
    </dsp:sp>
    <dsp:sp modelId="{BE17FEF5-EEE1-41BB-96FD-8FBB3FCF3860}">
      <dsp:nvSpPr>
        <dsp:cNvPr id="8" name="同侧圆角矩形 7"/>
        <dsp:cNvSpPr/>
      </dsp:nvSpPr>
      <dsp:spPr bwMode="white">
        <a:xfrm rot="5400000">
          <a:off x="3747783" y="-803289"/>
          <a:ext cx="805209" cy="6566479"/>
        </a:xfrm>
        <a:prstGeom prst="round2SameRect">
          <a:avLst/>
        </a:prstGeom>
        <a:ln>
          <a:solidFill>
            <a:srgbClr val="99D2C1"/>
          </a:solidFill>
        </a:ln>
      </dsp:spPr>
      <dsp:style>
        <a:lnRef idx="2">
          <a:schemeClr val="accent5">
            <a:hueOff val="-6780000"/>
            <a:satOff val="-17254"/>
            <a:lumOff val="-11764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rot="-5400000" vert="horz" wrap="square" lIns="128016" tIns="11430" rIns="11430" bIns="1143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CN" altLang="en-US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（第</a:t>
          </a:r>
          <a:r>
            <a:rPr lang="en-US" altLang="zh-CN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13</a:t>
          </a:r>
          <a:r>
            <a:rPr lang="zh-CN" altLang="en-US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段）</a:t>
          </a:r>
          <a:endParaRPr lang="zh-CN" altLang="en-US" sz="1800" dirty="0">
            <a:solidFill>
              <a:schemeClr val="dk1"/>
            </a:solidFill>
            <a:latin typeface="楷体" panose="02010609060101010101" pitchFamily="49" charset="-122"/>
            <a:ea typeface="楷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CN" altLang="en-US" sz="1800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任何人都拥有创造力，如何成为有创造力的人。</a:t>
          </a:r>
          <a:r>
            <a:rPr lang="zh-CN" altLang="en-US" sz="1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（解决问题）</a:t>
          </a:r>
          <a:endParaRPr>
            <a:solidFill>
              <a:schemeClr val="dk1"/>
            </a:solidFill>
          </a:endParaRPr>
        </a:p>
      </dsp:txBody>
      <dsp:txXfrm rot="5400000">
        <a:off x="3747783" y="-803289"/>
        <a:ext cx="805209" cy="65664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749398" cy="3933349"/>
        <a:chOff x="0" y="0"/>
        <a:chExt cx="5749398" cy="3933349"/>
      </a:xfrm>
    </dsp:grpSpPr>
    <dsp:sp modelId="{79844A2B-6239-44A6-B9EF-DE2D221ACC78}">
      <dsp:nvSpPr>
        <dsp:cNvPr id="3" name="圆角矩形 2"/>
        <dsp:cNvSpPr/>
      </dsp:nvSpPr>
      <dsp:spPr bwMode="white">
        <a:xfrm>
          <a:off x="0" y="529325"/>
          <a:ext cx="1642685" cy="821343"/>
        </a:xfrm>
        <a:prstGeom prst="roundRect">
          <a:avLst>
            <a:gd name="adj" fmla="val 10000"/>
          </a:avLst>
        </a:prstGeom>
        <a:solidFill>
          <a:srgbClr val="7E308E"/>
        </a:solidFill>
        <a:ln>
          <a:noFill/>
        </a:ln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53340" tIns="35560" rIns="53340" bIns="355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把握</a:t>
          </a:r>
          <a:endParaRPr lang="en-US" altLang="zh-CN" sz="2800" b="1" dirty="0">
            <a:latin typeface="楷体" panose="02010609060101010101" pitchFamily="49" charset="-122"/>
            <a:ea typeface="楷体" panose="02010609060101010101" pitchFamily="49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作者观点</a:t>
          </a:r>
        </a:p>
      </dsp:txBody>
      <dsp:txXfrm>
        <a:off x="0" y="529325"/>
        <a:ext cx="1642685" cy="821343"/>
      </dsp:txXfrm>
    </dsp:sp>
    <dsp:sp modelId="{CB3561F9-227B-4E30-A274-50DE7C04F02A}">
      <dsp:nvSpPr>
        <dsp:cNvPr id="5" name="任意多边形 4"/>
        <dsp:cNvSpPr/>
      </dsp:nvSpPr>
      <dsp:spPr bwMode="white">
        <a:xfrm>
          <a:off x="164269" y="1350668"/>
          <a:ext cx="164269" cy="616007"/>
        </a:xfrm>
        <a:custGeom>
          <a:avLst/>
          <a:gdLst/>
          <a:ahLst/>
          <a:cxnLst/>
          <a:pathLst>
            <a:path w="259" h="970">
              <a:moveTo>
                <a:pt x="0" y="0"/>
              </a:moveTo>
              <a:lnTo>
                <a:pt x="0" y="970"/>
              </a:lnTo>
              <a:lnTo>
                <a:pt x="259" y="970"/>
              </a:lnTo>
            </a:path>
          </a:pathLst>
        </a:custGeom>
        <a:ln>
          <a:solidFill>
            <a:srgbClr val="7E308E"/>
          </a:solidFill>
        </a:ln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164269" y="1350668"/>
        <a:ext cx="164269" cy="616007"/>
      </dsp:txXfrm>
    </dsp:sp>
    <dsp:sp modelId="{97F226B0-C1FF-44B1-8CCB-5225757A2E30}">
      <dsp:nvSpPr>
        <dsp:cNvPr id="6" name="圆角矩形 5"/>
        <dsp:cNvSpPr/>
      </dsp:nvSpPr>
      <dsp:spPr bwMode="white">
        <a:xfrm>
          <a:off x="328537" y="1556003"/>
          <a:ext cx="1314148" cy="821343"/>
        </a:xfrm>
        <a:prstGeom prst="roundRect">
          <a:avLst>
            <a:gd name="adj" fmla="val 10000"/>
          </a:avLst>
        </a:prstGeom>
        <a:ln>
          <a:solidFill>
            <a:srgbClr val="7E308E"/>
          </a:solidFill>
        </a:ln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43815" tIns="29210" rIns="43815" bIns="29210" anchor="ctr"/>
        <a:lstStyle>
          <a:lvl1pPr algn="ctr">
            <a:defRPr sz="23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趣图切题</a:t>
          </a:r>
          <a:endParaRPr>
            <a:solidFill>
              <a:schemeClr val="dk1"/>
            </a:solidFill>
          </a:endParaRPr>
        </a:p>
      </dsp:txBody>
      <dsp:txXfrm>
        <a:off x="328537" y="1556003"/>
        <a:ext cx="1314148" cy="821343"/>
      </dsp:txXfrm>
    </dsp:sp>
    <dsp:sp modelId="{B68201E8-A1C5-46B5-B046-35FE8A77095F}">
      <dsp:nvSpPr>
        <dsp:cNvPr id="7" name="任意多边形 6"/>
        <dsp:cNvSpPr/>
      </dsp:nvSpPr>
      <dsp:spPr bwMode="white">
        <a:xfrm>
          <a:off x="164269" y="1350668"/>
          <a:ext cx="164269" cy="1642685"/>
        </a:xfrm>
        <a:custGeom>
          <a:avLst/>
          <a:gdLst/>
          <a:ahLst/>
          <a:cxnLst/>
          <a:pathLst>
            <a:path w="259" h="2587">
              <a:moveTo>
                <a:pt x="0" y="0"/>
              </a:moveTo>
              <a:lnTo>
                <a:pt x="0" y="2587"/>
              </a:lnTo>
              <a:lnTo>
                <a:pt x="259" y="2587"/>
              </a:lnTo>
            </a:path>
          </a:pathLst>
        </a:custGeom>
        <a:ln>
          <a:solidFill>
            <a:srgbClr val="7E308E"/>
          </a:solidFill>
        </a:ln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164269" y="1350668"/>
        <a:ext cx="164269" cy="1642685"/>
      </dsp:txXfrm>
    </dsp:sp>
    <dsp:sp modelId="{373F6A69-7BA0-47A6-820F-F932DB8CEE4A}">
      <dsp:nvSpPr>
        <dsp:cNvPr id="8" name="圆角矩形 7"/>
        <dsp:cNvSpPr/>
      </dsp:nvSpPr>
      <dsp:spPr bwMode="white">
        <a:xfrm>
          <a:off x="328537" y="2582681"/>
          <a:ext cx="1314148" cy="821343"/>
        </a:xfrm>
        <a:prstGeom prst="roundRect">
          <a:avLst>
            <a:gd name="adj" fmla="val 10000"/>
          </a:avLst>
        </a:prstGeom>
        <a:ln>
          <a:solidFill>
            <a:srgbClr val="7E308E"/>
          </a:solidFill>
        </a:ln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43815" tIns="29210" rIns="43815" bIns="29210" anchor="ctr"/>
        <a:lstStyle>
          <a:lvl1pPr algn="ctr">
            <a:defRPr sz="23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zh-CN" altLang="en-US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层次梳理</a:t>
          </a:r>
          <a:endParaRPr>
            <a:solidFill>
              <a:schemeClr val="dk1"/>
            </a:solidFill>
          </a:endParaRPr>
        </a:p>
      </dsp:txBody>
      <dsp:txXfrm>
        <a:off x="328537" y="2582681"/>
        <a:ext cx="1314148" cy="821343"/>
      </dsp:txXfrm>
    </dsp:sp>
    <dsp:sp modelId="{8A66FFE7-7D2A-4EC0-B775-829B0AB8FAD5}">
      <dsp:nvSpPr>
        <dsp:cNvPr id="9" name="圆角矩形 8"/>
        <dsp:cNvSpPr/>
      </dsp:nvSpPr>
      <dsp:spPr bwMode="white">
        <a:xfrm>
          <a:off x="2053356" y="529325"/>
          <a:ext cx="1642685" cy="821343"/>
        </a:xfrm>
        <a:prstGeom prst="roundRect">
          <a:avLst>
            <a:gd name="adj" fmla="val 10000"/>
          </a:avLst>
        </a:prstGeom>
        <a:solidFill>
          <a:srgbClr val="DD0F67"/>
        </a:solidFill>
        <a:ln>
          <a:noFill/>
        </a:ln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lIns="53340" tIns="35560" rIns="53340" bIns="355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感知</a:t>
          </a:r>
          <a:endParaRPr lang="en-US" altLang="zh-CN" sz="2800" b="1" dirty="0">
            <a:latin typeface="楷体" panose="02010609060101010101" pitchFamily="49" charset="-122"/>
            <a:ea typeface="楷体" panose="02010609060101010101" pitchFamily="49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论证思路 </a:t>
          </a:r>
        </a:p>
      </dsp:txBody>
      <dsp:txXfrm>
        <a:off x="2053356" y="529325"/>
        <a:ext cx="1642685" cy="821343"/>
      </dsp:txXfrm>
    </dsp:sp>
    <dsp:sp modelId="{483B2920-3112-4E32-9A3B-2CE4512ACD7E}">
      <dsp:nvSpPr>
        <dsp:cNvPr id="11" name="任意多边形 10"/>
        <dsp:cNvSpPr/>
      </dsp:nvSpPr>
      <dsp:spPr bwMode="white">
        <a:xfrm>
          <a:off x="2217625" y="1350668"/>
          <a:ext cx="164269" cy="616007"/>
        </a:xfrm>
        <a:custGeom>
          <a:avLst/>
          <a:gdLst/>
          <a:ahLst/>
          <a:cxnLst/>
          <a:pathLst>
            <a:path w="259" h="970">
              <a:moveTo>
                <a:pt x="0" y="0"/>
              </a:moveTo>
              <a:lnTo>
                <a:pt x="0" y="970"/>
              </a:lnTo>
              <a:lnTo>
                <a:pt x="259" y="970"/>
              </a:lnTo>
            </a:path>
          </a:pathLst>
        </a:custGeom>
        <a:ln>
          <a:solidFill>
            <a:srgbClr val="DD0F67"/>
          </a:solidFill>
        </a:ln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2217625" y="1350668"/>
        <a:ext cx="164269" cy="616007"/>
      </dsp:txXfrm>
    </dsp:sp>
    <dsp:sp modelId="{6A33C0BA-A0CC-4189-9545-2ED883C34101}">
      <dsp:nvSpPr>
        <dsp:cNvPr id="12" name="圆角矩形 11"/>
        <dsp:cNvSpPr/>
      </dsp:nvSpPr>
      <dsp:spPr bwMode="white">
        <a:xfrm>
          <a:off x="2381893" y="1556003"/>
          <a:ext cx="1314148" cy="821343"/>
        </a:xfrm>
        <a:prstGeom prst="roundRect">
          <a:avLst>
            <a:gd name="adj" fmla="val 10000"/>
          </a:avLst>
        </a:prstGeom>
        <a:ln>
          <a:solidFill>
            <a:srgbClr val="DD0F67"/>
          </a:solidFill>
        </a:ln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43815" tIns="29210" rIns="43815" bIns="29210" anchor="ctr"/>
        <a:lstStyle>
          <a:lvl1pPr algn="ctr">
            <a:defRPr sz="23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小组合作</a:t>
          </a:r>
          <a:endParaRPr>
            <a:solidFill>
              <a:schemeClr val="dk1"/>
            </a:solidFill>
          </a:endParaRPr>
        </a:p>
      </dsp:txBody>
      <dsp:txXfrm>
        <a:off x="2381893" y="1556003"/>
        <a:ext cx="1314148" cy="821343"/>
      </dsp:txXfrm>
    </dsp:sp>
    <dsp:sp modelId="{76218A9C-3C48-41C4-9ADD-7072A3F430AA}">
      <dsp:nvSpPr>
        <dsp:cNvPr id="13" name="任意多边形 12"/>
        <dsp:cNvSpPr/>
      </dsp:nvSpPr>
      <dsp:spPr bwMode="white">
        <a:xfrm>
          <a:off x="2217625" y="1350668"/>
          <a:ext cx="164269" cy="1642685"/>
        </a:xfrm>
        <a:custGeom>
          <a:avLst/>
          <a:gdLst/>
          <a:ahLst/>
          <a:cxnLst/>
          <a:pathLst>
            <a:path w="259" h="2587">
              <a:moveTo>
                <a:pt x="0" y="0"/>
              </a:moveTo>
              <a:lnTo>
                <a:pt x="0" y="2587"/>
              </a:lnTo>
              <a:lnTo>
                <a:pt x="259" y="2587"/>
              </a:lnTo>
            </a:path>
          </a:pathLst>
        </a:custGeom>
        <a:ln>
          <a:solidFill>
            <a:srgbClr val="DD0F67"/>
          </a:solidFill>
        </a:ln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2217625" y="1350668"/>
        <a:ext cx="164269" cy="1642685"/>
      </dsp:txXfrm>
    </dsp:sp>
    <dsp:sp modelId="{3D49CC2A-AC59-4DE9-8709-2FB39D66BE20}">
      <dsp:nvSpPr>
        <dsp:cNvPr id="14" name="圆角矩形 13"/>
        <dsp:cNvSpPr/>
      </dsp:nvSpPr>
      <dsp:spPr bwMode="white">
        <a:xfrm>
          <a:off x="2381893" y="2582681"/>
          <a:ext cx="1314148" cy="821343"/>
        </a:xfrm>
        <a:prstGeom prst="roundRect">
          <a:avLst>
            <a:gd name="adj" fmla="val 10000"/>
          </a:avLst>
        </a:prstGeom>
        <a:ln>
          <a:solidFill>
            <a:srgbClr val="DD0F67"/>
          </a:solidFill>
        </a:ln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43815" tIns="29210" rIns="43815" bIns="29210" anchor="ctr"/>
        <a:lstStyle>
          <a:lvl1pPr algn="ctr">
            <a:defRPr sz="23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zh-CN" altLang="en-US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论证方法</a:t>
          </a:r>
          <a:endParaRPr>
            <a:solidFill>
              <a:schemeClr val="dk1"/>
            </a:solidFill>
          </a:endParaRPr>
        </a:p>
      </dsp:txBody>
      <dsp:txXfrm>
        <a:off x="2381893" y="2582681"/>
        <a:ext cx="1314148" cy="821343"/>
      </dsp:txXfrm>
    </dsp:sp>
    <dsp:sp modelId="{6355DE18-601C-4F76-B437-8B1445779E62}">
      <dsp:nvSpPr>
        <dsp:cNvPr id="15" name="圆角矩形 14"/>
        <dsp:cNvSpPr/>
      </dsp:nvSpPr>
      <dsp:spPr bwMode="white">
        <a:xfrm>
          <a:off x="4106713" y="529325"/>
          <a:ext cx="1642685" cy="821343"/>
        </a:xfrm>
        <a:prstGeom prst="roundRect">
          <a:avLst>
            <a:gd name="adj" fmla="val 10000"/>
          </a:avLst>
        </a:prstGeom>
        <a:solidFill>
          <a:srgbClr val="00B0D2"/>
        </a:solidFill>
        <a:ln>
          <a:noFill/>
        </a:ln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53340" tIns="35560" rIns="53340" bIns="355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rPr>
            <a:t>培养</a:t>
          </a:r>
          <a:endParaRPr lang="en-US" altLang="zh-CN" sz="2800" b="1" dirty="0">
            <a:latin typeface="楷体" panose="02010609060101010101" pitchFamily="49" charset="-122"/>
            <a:ea typeface="楷体" panose="02010609060101010101" pitchFamily="49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rPr>
            <a:t>创造思维</a:t>
          </a:r>
        </a:p>
      </dsp:txBody>
      <dsp:txXfrm>
        <a:off x="4106713" y="529325"/>
        <a:ext cx="1642685" cy="821343"/>
      </dsp:txXfrm>
    </dsp:sp>
    <dsp:sp modelId="{DBDE8635-B22B-4D13-95FC-8FD00FC227E1}">
      <dsp:nvSpPr>
        <dsp:cNvPr id="17" name="任意多边形 16"/>
        <dsp:cNvSpPr/>
      </dsp:nvSpPr>
      <dsp:spPr bwMode="white">
        <a:xfrm>
          <a:off x="4270981" y="1350668"/>
          <a:ext cx="164269" cy="616007"/>
        </a:xfrm>
        <a:custGeom>
          <a:avLst/>
          <a:gdLst/>
          <a:ahLst/>
          <a:cxnLst/>
          <a:pathLst>
            <a:path w="259" h="970">
              <a:moveTo>
                <a:pt x="0" y="0"/>
              </a:moveTo>
              <a:lnTo>
                <a:pt x="0" y="970"/>
              </a:lnTo>
              <a:lnTo>
                <a:pt x="259" y="970"/>
              </a:lnTo>
            </a:path>
          </a:pathLst>
        </a:custGeom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4270981" y="1350668"/>
        <a:ext cx="164269" cy="616007"/>
      </dsp:txXfrm>
    </dsp:sp>
    <dsp:sp modelId="{20AD9D2D-FCE3-4B46-A657-D9855F665E09}">
      <dsp:nvSpPr>
        <dsp:cNvPr id="18" name="圆角矩形 17"/>
        <dsp:cNvSpPr/>
      </dsp:nvSpPr>
      <dsp:spPr bwMode="white">
        <a:xfrm>
          <a:off x="4435250" y="1556003"/>
          <a:ext cx="1314148" cy="821343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43815" tIns="29210" rIns="43815" bIns="29210" anchor="ctr"/>
        <a:lstStyle>
          <a:lvl1pPr algn="ctr">
            <a:defRPr sz="23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举一反三</a:t>
          </a:r>
          <a:endParaRPr>
            <a:solidFill>
              <a:schemeClr val="dk1"/>
            </a:solidFill>
          </a:endParaRPr>
        </a:p>
      </dsp:txBody>
      <dsp:txXfrm>
        <a:off x="4435250" y="1556003"/>
        <a:ext cx="1314148" cy="821343"/>
      </dsp:txXfrm>
    </dsp:sp>
    <dsp:sp modelId="{1E26A40F-DD2C-46BE-81F0-A25D1B0A4464}">
      <dsp:nvSpPr>
        <dsp:cNvPr id="19" name="任意多边形 18"/>
        <dsp:cNvSpPr/>
      </dsp:nvSpPr>
      <dsp:spPr bwMode="white">
        <a:xfrm>
          <a:off x="4270981" y="1350668"/>
          <a:ext cx="164269" cy="1642685"/>
        </a:xfrm>
        <a:custGeom>
          <a:avLst/>
          <a:gdLst/>
          <a:ahLst/>
          <a:cxnLst/>
          <a:pathLst>
            <a:path w="259" h="2587">
              <a:moveTo>
                <a:pt x="0" y="0"/>
              </a:moveTo>
              <a:lnTo>
                <a:pt x="0" y="2587"/>
              </a:lnTo>
              <a:lnTo>
                <a:pt x="259" y="2587"/>
              </a:lnTo>
            </a:path>
          </a:pathLst>
        </a:custGeom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4270981" y="1350668"/>
        <a:ext cx="164269" cy="1642685"/>
      </dsp:txXfrm>
    </dsp:sp>
    <dsp:sp modelId="{9D5CCF30-893A-463C-AC8F-B2BB139544C2}">
      <dsp:nvSpPr>
        <dsp:cNvPr id="20" name="圆角矩形 19"/>
        <dsp:cNvSpPr/>
      </dsp:nvSpPr>
      <dsp:spPr bwMode="white">
        <a:xfrm>
          <a:off x="4435250" y="2582681"/>
          <a:ext cx="1314148" cy="821343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43815" tIns="29210" rIns="43815" bIns="29210" anchor="ctr"/>
        <a:lstStyle>
          <a:lvl1pPr algn="ctr">
            <a:defRPr sz="23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rPr>
            <a:t>仿写例句</a:t>
          </a:r>
          <a:endParaRPr>
            <a:solidFill>
              <a:schemeClr val="dk1"/>
            </a:solidFill>
          </a:endParaRPr>
        </a:p>
      </dsp:txBody>
      <dsp:txXfrm>
        <a:off x="4435250" y="2582681"/>
        <a:ext cx="1314148" cy="821343"/>
      </dsp:txXfrm>
    </dsp:sp>
    <dsp:sp modelId="{411638DD-ACF4-41FB-A896-2C88C2D54B09}">
      <dsp:nvSpPr>
        <dsp:cNvPr id="4" name="圆角矩形 3" hidden="1"/>
        <dsp:cNvSpPr/>
      </dsp:nvSpPr>
      <dsp:spPr>
        <a:xfrm>
          <a:off x="0" y="529325"/>
          <a:ext cx="328537" cy="821343"/>
        </a:xfrm>
        <a:prstGeom prst="roundRect">
          <a:avLst>
            <a:gd name="adj" fmla="val 10000"/>
          </a:avLst>
        </a:prstGeom>
      </dsp:spPr>
      <dsp:txXfrm>
        <a:off x="0" y="529325"/>
        <a:ext cx="328537" cy="821343"/>
      </dsp:txXfrm>
    </dsp:sp>
    <dsp:sp modelId="{FC67117E-0899-4D14-AC5C-DFD4C32A4568}">
      <dsp:nvSpPr>
        <dsp:cNvPr id="10" name="圆角矩形 9" hidden="1"/>
        <dsp:cNvSpPr/>
      </dsp:nvSpPr>
      <dsp:spPr>
        <a:xfrm>
          <a:off x="2053356" y="529325"/>
          <a:ext cx="328537" cy="821343"/>
        </a:xfrm>
        <a:prstGeom prst="roundRect">
          <a:avLst>
            <a:gd name="adj" fmla="val 10000"/>
          </a:avLst>
        </a:prstGeom>
      </dsp:spPr>
      <dsp:txXfrm>
        <a:off x="2053356" y="529325"/>
        <a:ext cx="328537" cy="821343"/>
      </dsp:txXfrm>
    </dsp:sp>
    <dsp:sp modelId="{814871AB-1E20-4611-85EE-A4FCFFB3EA5B}">
      <dsp:nvSpPr>
        <dsp:cNvPr id="16" name="圆角矩形 15" hidden="1"/>
        <dsp:cNvSpPr/>
      </dsp:nvSpPr>
      <dsp:spPr>
        <a:xfrm>
          <a:off x="4106713" y="529325"/>
          <a:ext cx="328537" cy="821343"/>
        </a:xfrm>
        <a:prstGeom prst="roundRect">
          <a:avLst>
            <a:gd name="adj" fmla="val 10000"/>
          </a:avLst>
        </a:prstGeom>
      </dsp:spPr>
      <dsp:txXfrm>
        <a:off x="4106713" y="529325"/>
        <a:ext cx="328537" cy="821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#1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9CFAB0B-761B-4286-9C3C-DD91CFD41D4E}" type="datetimeFigureOut">
              <a:rPr lang="zh-CN" altLang="en-US"/>
            </a:fld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72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76E5ADAF-5ACE-4968-A569-E3479A1FBD9B}" type="slidenum">
              <a:rPr lang="zh-CN" altLang="en-US"/>
            </a:fld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26636B-09E9-43CD-AC4C-91EE1F093E49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291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id-ID" altLang="zh-CN" smtClean="0"/>
          </a:p>
        </p:txBody>
      </p:sp>
      <p:sp>
        <p:nvSpPr>
          <p:cNvPr id="1229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6B1626-9E91-4921-BB2F-B1B417C46CD4}" type="slidenum">
              <a:rPr altLang="zh-CN" smtClean="0">
                <a:ea typeface="华康少女文字W5(P)" pitchFamily="82" charset="-122"/>
              </a:rPr>
            </a:fld>
            <a:endParaRPr lang="zh-CN" altLang="zh-CN" smtClean="0">
              <a:ea typeface="华康少女文字W5(P)" pitchFamily="8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E6D990-B6CA-49D9-B964-21D850AFD032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903D08-D896-44A8-ABF0-CB70B2110C7A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EF72E4-CDF0-4C4E-A873-F5A19EC1EDF0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528161-4244-43D7-A4DF-66D92B3EFD16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2253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CC8210-4FFA-48F4-BFAD-BDC0075F4728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ECADDB-A386-40DD-9B14-7CE7F6A558F7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2662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7D9683-E0BF-44E0-A6F4-0FB7A3400B37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2867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867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DEE159-85D4-4543-A385-2058AFD02D25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3072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072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6E6014-61FE-4A43-B1D1-6C13620B116F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3277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27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DA8CCA-2F43-45B3-A288-7A36153E8B56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48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7D4B24-4A8B-468F-A102-3B9630814E78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3686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68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916BE2-E3FF-43E0-A5C5-218719C7873D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3891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89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C1B808-C930-46DC-BE8A-99D97C55B104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4096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09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2B9FD9-DEDA-4EED-8016-F5C677AFE0D8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430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30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D13FBD-3A0F-457A-8397-02BED42506C1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4505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50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12CAB8-5CBE-42A5-871F-6F17F4147FB8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4710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71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3695B1-B79A-41DE-9C67-F2F495A6ACA8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4915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91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43CFE3-DEB2-4AC1-9DA3-2B16CC9BF667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5120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5120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A218CC-E3D6-4F5C-9AC4-B2BA68EDE28B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5325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5325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375C65-663E-4FD7-B05F-C14A35C4180B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5529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553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FDE5F8-7E4D-4305-A65F-9A613F4DE885}" type="slidenum">
              <a:rPr altLang="en-US" smtClean="0">
                <a:ea typeface="宋体" panose="02010600030101010101" pitchFamily="2" charset="-122"/>
              </a:rPr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2" Type="http://schemas.openxmlformats.org/officeDocument/2006/relationships/theme" Target="../theme/theme1.xml"/><Relationship Id="rId41" Type="http://schemas.openxmlformats.org/officeDocument/2006/relationships/tags" Target="../tags/tag62.xml"/><Relationship Id="rId40" Type="http://schemas.openxmlformats.org/officeDocument/2006/relationships/tags" Target="../tags/tag61.xml"/><Relationship Id="rId4" Type="http://schemas.openxmlformats.org/officeDocument/2006/relationships/slideLayout" Target="../slideLayouts/slideLayout4.xml"/><Relationship Id="rId39" Type="http://schemas.openxmlformats.org/officeDocument/2006/relationships/tags" Target="../tags/tag60.xml"/><Relationship Id="rId38" Type="http://schemas.openxmlformats.org/officeDocument/2006/relationships/tags" Target="../tags/tag59.xml"/><Relationship Id="rId37" Type="http://schemas.openxmlformats.org/officeDocument/2006/relationships/tags" Target="../tags/tag58.xml"/><Relationship Id="rId36" Type="http://schemas.openxmlformats.org/officeDocument/2006/relationships/tags" Target="../tags/tag57.xml"/><Relationship Id="rId35" Type="http://schemas.openxmlformats.org/officeDocument/2006/relationships/image" Target="../media/image1.jpeg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8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9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0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4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3.emf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20.xml"/><Relationship Id="rId6" Type="http://schemas.openxmlformats.org/officeDocument/2006/relationships/image" Target="../media/image5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7" Type="http://schemas.openxmlformats.org/officeDocument/2006/relationships/notesSlide" Target="../notesSlides/notesSlide10.xml"/><Relationship Id="rId16" Type="http://schemas.openxmlformats.org/officeDocument/2006/relationships/slideLayout" Target="../slideLayouts/slideLayout21.xml"/><Relationship Id="rId15" Type="http://schemas.openxmlformats.org/officeDocument/2006/relationships/image" Target="../media/image5.png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3.xml"/><Relationship Id="rId2" Type="http://schemas.openxmlformats.org/officeDocument/2006/relationships/tags" Target="../tags/tag7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5.png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5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26.xml"/><Relationship Id="rId12" Type="http://schemas.openxmlformats.org/officeDocument/2006/relationships/image" Target="../media/image5.png"/><Relationship Id="rId11" Type="http://schemas.openxmlformats.org/officeDocument/2006/relationships/tags" Target="../tags/tag92.xml"/><Relationship Id="rId10" Type="http://schemas.openxmlformats.org/officeDocument/2006/relationships/tags" Target="../tags/tag91.xml"/><Relationship Id="rId1" Type="http://schemas.openxmlformats.org/officeDocument/2006/relationships/tags" Target="../tags/tag8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34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49"/>
          <p:cNvGrpSpPr/>
          <p:nvPr/>
        </p:nvGrpSpPr>
        <p:grpSpPr bwMode="auto">
          <a:xfrm>
            <a:off x="1057275" y="2224088"/>
            <a:ext cx="674688" cy="671512"/>
            <a:chOff x="3827533" y="704007"/>
            <a:chExt cx="550258" cy="550258"/>
          </a:xfrm>
        </p:grpSpPr>
        <p:sp>
          <p:nvSpPr>
            <p:cNvPr id="29" name="矩形 28"/>
            <p:cNvSpPr/>
            <p:nvPr/>
          </p:nvSpPr>
          <p:spPr>
            <a:xfrm>
              <a:off x="3827533" y="704007"/>
              <a:ext cx="550258" cy="550258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b="1" noProof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cxnSp>
          <p:nvCxnSpPr>
            <p:cNvPr id="47" name="直接连接符 46"/>
            <p:cNvCxnSpPr>
              <a:stCxn id="29" idx="1"/>
              <a:endCxn id="29" idx="3"/>
            </p:cNvCxnSpPr>
            <p:nvPr/>
          </p:nvCxnSpPr>
          <p:spPr>
            <a:xfrm>
              <a:off x="3827533" y="979787"/>
              <a:ext cx="55025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>
              <a:stCxn id="29" idx="0"/>
              <a:endCxn id="29" idx="2"/>
            </p:cNvCxnSpPr>
            <p:nvPr/>
          </p:nvCxnSpPr>
          <p:spPr>
            <a:xfrm>
              <a:off x="4103310" y="704007"/>
              <a:ext cx="0" cy="55025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19" name="组合 13"/>
          <p:cNvGrpSpPr/>
          <p:nvPr/>
        </p:nvGrpSpPr>
        <p:grpSpPr bwMode="auto">
          <a:xfrm>
            <a:off x="1874838" y="2224088"/>
            <a:ext cx="676275" cy="671512"/>
            <a:chOff x="3827533" y="704007"/>
            <a:chExt cx="550258" cy="550258"/>
          </a:xfrm>
        </p:grpSpPr>
        <p:sp>
          <p:nvSpPr>
            <p:cNvPr id="15" name="矩形 14"/>
            <p:cNvSpPr/>
            <p:nvPr/>
          </p:nvSpPr>
          <p:spPr>
            <a:xfrm>
              <a:off x="3827533" y="704007"/>
              <a:ext cx="551549" cy="550258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b="1" noProof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cxnSp>
          <p:nvCxnSpPr>
            <p:cNvPr id="16" name="直接连接符 15"/>
            <p:cNvCxnSpPr>
              <a:stCxn id="15" idx="1"/>
              <a:endCxn id="15" idx="3"/>
            </p:cNvCxnSpPr>
            <p:nvPr/>
          </p:nvCxnSpPr>
          <p:spPr>
            <a:xfrm>
              <a:off x="3827533" y="979787"/>
              <a:ext cx="55154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>
              <a:stCxn id="15" idx="0"/>
              <a:endCxn id="15" idx="2"/>
            </p:cNvCxnSpPr>
            <p:nvPr/>
          </p:nvCxnSpPr>
          <p:spPr>
            <a:xfrm>
              <a:off x="4102662" y="704007"/>
              <a:ext cx="0" cy="55025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0" name="组合 18"/>
          <p:cNvGrpSpPr/>
          <p:nvPr/>
        </p:nvGrpSpPr>
        <p:grpSpPr bwMode="auto">
          <a:xfrm>
            <a:off x="2698750" y="2224088"/>
            <a:ext cx="674688" cy="671512"/>
            <a:chOff x="3827533" y="704007"/>
            <a:chExt cx="550258" cy="550258"/>
          </a:xfrm>
        </p:grpSpPr>
        <p:sp>
          <p:nvSpPr>
            <p:cNvPr id="20" name="矩形 19"/>
            <p:cNvSpPr/>
            <p:nvPr/>
          </p:nvSpPr>
          <p:spPr>
            <a:xfrm>
              <a:off x="3827533" y="704007"/>
              <a:ext cx="548963" cy="550258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b="1" noProof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cxnSp>
          <p:nvCxnSpPr>
            <p:cNvPr id="22" name="直接连接符 21"/>
            <p:cNvCxnSpPr>
              <a:stCxn id="20" idx="1"/>
              <a:endCxn id="20" idx="3"/>
            </p:cNvCxnSpPr>
            <p:nvPr/>
          </p:nvCxnSpPr>
          <p:spPr>
            <a:xfrm>
              <a:off x="3827533" y="979787"/>
              <a:ext cx="54896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20" idx="0"/>
              <a:endCxn id="20" idx="2"/>
            </p:cNvCxnSpPr>
            <p:nvPr/>
          </p:nvCxnSpPr>
          <p:spPr>
            <a:xfrm>
              <a:off x="4103310" y="704007"/>
              <a:ext cx="0" cy="55025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1" name="组合 23"/>
          <p:cNvGrpSpPr/>
          <p:nvPr/>
        </p:nvGrpSpPr>
        <p:grpSpPr bwMode="auto">
          <a:xfrm>
            <a:off x="3527425" y="2224088"/>
            <a:ext cx="673100" cy="671512"/>
            <a:chOff x="3827533" y="704007"/>
            <a:chExt cx="550258" cy="550258"/>
          </a:xfrm>
        </p:grpSpPr>
        <p:sp>
          <p:nvSpPr>
            <p:cNvPr id="26" name="矩形 25"/>
            <p:cNvSpPr/>
            <p:nvPr/>
          </p:nvSpPr>
          <p:spPr>
            <a:xfrm>
              <a:off x="3827533" y="704007"/>
              <a:ext cx="550258" cy="550258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b="1" noProof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cxnSp>
          <p:nvCxnSpPr>
            <p:cNvPr id="32" name="直接连接符 31"/>
            <p:cNvCxnSpPr>
              <a:stCxn id="26" idx="1"/>
              <a:endCxn id="26" idx="3"/>
            </p:cNvCxnSpPr>
            <p:nvPr/>
          </p:nvCxnSpPr>
          <p:spPr>
            <a:xfrm>
              <a:off x="3827533" y="979787"/>
              <a:ext cx="55025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stCxn id="26" idx="0"/>
              <a:endCxn id="26" idx="2"/>
            </p:cNvCxnSpPr>
            <p:nvPr/>
          </p:nvCxnSpPr>
          <p:spPr>
            <a:xfrm>
              <a:off x="4103960" y="704007"/>
              <a:ext cx="0" cy="55025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2" name="组合 33"/>
          <p:cNvGrpSpPr/>
          <p:nvPr/>
        </p:nvGrpSpPr>
        <p:grpSpPr bwMode="auto">
          <a:xfrm>
            <a:off x="4351338" y="2224088"/>
            <a:ext cx="674687" cy="671512"/>
            <a:chOff x="3827533" y="704007"/>
            <a:chExt cx="550258" cy="550258"/>
          </a:xfrm>
        </p:grpSpPr>
        <p:sp>
          <p:nvSpPr>
            <p:cNvPr id="35" name="矩形 34"/>
            <p:cNvSpPr/>
            <p:nvPr/>
          </p:nvSpPr>
          <p:spPr>
            <a:xfrm>
              <a:off x="3827533" y="704007"/>
              <a:ext cx="550258" cy="550258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b="1" noProof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cxnSp>
          <p:nvCxnSpPr>
            <p:cNvPr id="36" name="直接连接符 35"/>
            <p:cNvCxnSpPr>
              <a:stCxn id="35" idx="1"/>
              <a:endCxn id="35" idx="3"/>
            </p:cNvCxnSpPr>
            <p:nvPr/>
          </p:nvCxnSpPr>
          <p:spPr>
            <a:xfrm>
              <a:off x="3827533" y="979787"/>
              <a:ext cx="55025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stCxn id="35" idx="0"/>
              <a:endCxn id="35" idx="2"/>
            </p:cNvCxnSpPr>
            <p:nvPr/>
          </p:nvCxnSpPr>
          <p:spPr>
            <a:xfrm>
              <a:off x="4103309" y="704007"/>
              <a:ext cx="0" cy="55025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3" name="组合 37"/>
          <p:cNvGrpSpPr/>
          <p:nvPr/>
        </p:nvGrpSpPr>
        <p:grpSpPr bwMode="auto">
          <a:xfrm>
            <a:off x="5183188" y="2224088"/>
            <a:ext cx="674687" cy="671512"/>
            <a:chOff x="3827533" y="704007"/>
            <a:chExt cx="550258" cy="550258"/>
          </a:xfrm>
        </p:grpSpPr>
        <p:sp>
          <p:nvSpPr>
            <p:cNvPr id="39" name="矩形 38"/>
            <p:cNvSpPr/>
            <p:nvPr/>
          </p:nvSpPr>
          <p:spPr>
            <a:xfrm>
              <a:off x="3827533" y="704007"/>
              <a:ext cx="550258" cy="550258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b="1" noProof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endParaRPr>
            </a:p>
          </p:txBody>
        </p:sp>
        <p:cxnSp>
          <p:nvCxnSpPr>
            <p:cNvPr id="40" name="直接连接符 39"/>
            <p:cNvCxnSpPr>
              <a:stCxn id="39" idx="1"/>
              <a:endCxn id="39" idx="3"/>
            </p:cNvCxnSpPr>
            <p:nvPr/>
          </p:nvCxnSpPr>
          <p:spPr>
            <a:xfrm>
              <a:off x="3827533" y="979787"/>
              <a:ext cx="55025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stCxn id="39" idx="0"/>
              <a:endCxn id="39" idx="2"/>
            </p:cNvCxnSpPr>
            <p:nvPr/>
          </p:nvCxnSpPr>
          <p:spPr>
            <a:xfrm>
              <a:off x="4103309" y="704007"/>
              <a:ext cx="0" cy="55025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接连接符 47"/>
          <p:cNvCxnSpPr>
            <a:stCxn id="39" idx="0"/>
            <a:endCxn id="39" idx="2"/>
          </p:cNvCxnSpPr>
          <p:nvPr/>
        </p:nvCxnSpPr>
        <p:spPr>
          <a:xfrm flipV="1">
            <a:off x="793750" y="3103563"/>
            <a:ext cx="5387975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25" name="Group 4"/>
          <p:cNvGrpSpPr>
            <a:grpSpLocks noChangeAspect="1"/>
          </p:cNvGrpSpPr>
          <p:nvPr/>
        </p:nvGrpSpPr>
        <p:grpSpPr bwMode="auto">
          <a:xfrm>
            <a:off x="6049963" y="2633663"/>
            <a:ext cx="449262" cy="292100"/>
            <a:chOff x="2432" y="1329"/>
            <a:chExt cx="657" cy="426"/>
          </a:xfrm>
        </p:grpSpPr>
        <p:sp>
          <p:nvSpPr>
            <p:cNvPr id="923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4" name="Freeform 5"/>
            <p:cNvSpPr>
              <a:spLocks noChangeArrowheads="1"/>
            </p:cNvSpPr>
            <p:nvPr/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26541 w 351"/>
                <a:gd name="T1" fmla="*/ 0 h 242"/>
                <a:gd name="T2" fmla="*/ 24597 w 351"/>
                <a:gd name="T3" fmla="*/ 813 h 242"/>
                <a:gd name="T4" fmla="*/ 24569 w 351"/>
                <a:gd name="T5" fmla="*/ 923 h 242"/>
                <a:gd name="T6" fmla="*/ 26069 w 351"/>
                <a:gd name="T7" fmla="*/ 265 h 242"/>
                <a:gd name="T8" fmla="*/ 26153 w 351"/>
                <a:gd name="T9" fmla="*/ 350 h 242"/>
                <a:gd name="T10" fmla="*/ 26738 w 351"/>
                <a:gd name="T11" fmla="*/ 923 h 242"/>
                <a:gd name="T12" fmla="*/ 27408 w 351"/>
                <a:gd name="T13" fmla="*/ 2376 h 242"/>
                <a:gd name="T14" fmla="*/ 28325 w 351"/>
                <a:gd name="T15" fmla="*/ 5200 h 242"/>
                <a:gd name="T16" fmla="*/ 22614 w 351"/>
                <a:gd name="T17" fmla="*/ 8424 h 242"/>
                <a:gd name="T18" fmla="*/ 22508 w 351"/>
                <a:gd name="T19" fmla="*/ 8424 h 242"/>
                <a:gd name="T20" fmla="*/ 22508 w 351"/>
                <a:gd name="T21" fmla="*/ 8424 h 242"/>
                <a:gd name="T22" fmla="*/ 2030 w 351"/>
                <a:gd name="T23" fmla="*/ 19469 h 242"/>
                <a:gd name="T24" fmla="*/ 148 w 351"/>
                <a:gd name="T25" fmla="*/ 20347 h 242"/>
                <a:gd name="T26" fmla="*/ 0 w 351"/>
                <a:gd name="T27" fmla="*/ 20347 h 242"/>
                <a:gd name="T28" fmla="*/ 479 w 351"/>
                <a:gd name="T29" fmla="*/ 21298 h 242"/>
                <a:gd name="T30" fmla="*/ 1018 w 351"/>
                <a:gd name="T31" fmla="*/ 21491 h 242"/>
                <a:gd name="T32" fmla="*/ 2864 w 351"/>
                <a:gd name="T33" fmla="*/ 20573 h 242"/>
                <a:gd name="T34" fmla="*/ 29490 w 351"/>
                <a:gd name="T35" fmla="*/ 6013 h 242"/>
                <a:gd name="T36" fmla="*/ 28247 w 351"/>
                <a:gd name="T37" fmla="*/ 2569 h 242"/>
                <a:gd name="T38" fmla="*/ 27317 w 351"/>
                <a:gd name="T39" fmla="*/ 727 h 242"/>
                <a:gd name="T40" fmla="*/ 26738 w 351"/>
                <a:gd name="T41" fmla="*/ 114 h 242"/>
                <a:gd name="T42" fmla="*/ 26541 w 351"/>
                <a:gd name="T43" fmla="*/ 0 h 2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51" h="242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5" name="Freeform 6"/>
            <p:cNvSpPr>
              <a:spLocks noChangeArrowheads="1"/>
            </p:cNvSpPr>
            <p:nvPr/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258 w 364"/>
                <a:gd name="T1" fmla="*/ 15121 h 229"/>
                <a:gd name="T2" fmla="*/ 258 w 364"/>
                <a:gd name="T3" fmla="*/ 16114 h 229"/>
                <a:gd name="T4" fmla="*/ 1951 w 364"/>
                <a:gd name="T5" fmla="*/ 19889 h 229"/>
                <a:gd name="T6" fmla="*/ 4253 w 364"/>
                <a:gd name="T7" fmla="*/ 19164 h 229"/>
                <a:gd name="T8" fmla="*/ 30683 w 364"/>
                <a:gd name="T9" fmla="*/ 5041 h 229"/>
                <a:gd name="T10" fmla="*/ 29700 w 364"/>
                <a:gd name="T11" fmla="*/ 2217 h 229"/>
                <a:gd name="T12" fmla="*/ 29030 w 364"/>
                <a:gd name="T13" fmla="*/ 723 h 229"/>
                <a:gd name="T14" fmla="*/ 28459 w 364"/>
                <a:gd name="T15" fmla="*/ 200 h 229"/>
                <a:gd name="T16" fmla="*/ 26414 w 364"/>
                <a:gd name="T17" fmla="*/ 923 h 229"/>
                <a:gd name="T18" fmla="*/ 840 w 364"/>
                <a:gd name="T19" fmla="*/ 14706 h 229"/>
                <a:gd name="T20" fmla="*/ 258 w 364"/>
                <a:gd name="T21" fmla="*/ 15121 h 2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6" name="Freeform 7"/>
            <p:cNvSpPr>
              <a:spLocks noChangeArrowheads="1"/>
            </p:cNvSpPr>
            <p:nvPr/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109 w 57"/>
                <a:gd name="T1" fmla="*/ 4955 h 73"/>
                <a:gd name="T2" fmla="*/ 4558 w 57"/>
                <a:gd name="T3" fmla="*/ 4198 h 73"/>
                <a:gd name="T4" fmla="*/ 4142 w 57"/>
                <a:gd name="T5" fmla="*/ 3445 h 73"/>
                <a:gd name="T6" fmla="*/ 3942 w 57"/>
                <a:gd name="T7" fmla="*/ 2848 h 73"/>
                <a:gd name="T8" fmla="*/ 3856 w 57"/>
                <a:gd name="T9" fmla="*/ 1832 h 73"/>
                <a:gd name="T10" fmla="*/ 3677 w 57"/>
                <a:gd name="T11" fmla="*/ 1018 h 73"/>
                <a:gd name="T12" fmla="*/ 3477 w 57"/>
                <a:gd name="T13" fmla="*/ 0 h 73"/>
                <a:gd name="T14" fmla="*/ 2975 w 57"/>
                <a:gd name="T15" fmla="*/ 0 h 73"/>
                <a:gd name="T16" fmla="*/ 2512 w 57"/>
                <a:gd name="T17" fmla="*/ 85 h 73"/>
                <a:gd name="T18" fmla="*/ 930 w 57"/>
                <a:gd name="T19" fmla="*/ 905 h 73"/>
                <a:gd name="T20" fmla="*/ 265 w 57"/>
                <a:gd name="T21" fmla="*/ 1354 h 73"/>
                <a:gd name="T22" fmla="*/ 265 w 57"/>
                <a:gd name="T23" fmla="*/ 2279 h 73"/>
                <a:gd name="T24" fmla="*/ 1696 w 57"/>
                <a:gd name="T25" fmla="*/ 5297 h 73"/>
                <a:gd name="T26" fmla="*/ 2047 w 57"/>
                <a:gd name="T27" fmla="*/ 5880 h 73"/>
                <a:gd name="T28" fmla="*/ 3440 w 57"/>
                <a:gd name="T29" fmla="*/ 5797 h 73"/>
                <a:gd name="T30" fmla="*/ 4207 w 57"/>
                <a:gd name="T31" fmla="*/ 5360 h 73"/>
                <a:gd name="T32" fmla="*/ 4493 w 57"/>
                <a:gd name="T33" fmla="*/ 5212 h 73"/>
                <a:gd name="T34" fmla="*/ 5109 w 57"/>
                <a:gd name="T35" fmla="*/ 4955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7" name="Freeform 8"/>
            <p:cNvSpPr>
              <a:spLocks noChangeArrowheads="1"/>
            </p:cNvSpPr>
            <p:nvPr/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3250 w 2"/>
                <a:gd name="T1" fmla="*/ 0 h 1"/>
                <a:gd name="T2" fmla="*/ 0 w 2"/>
                <a:gd name="T3" fmla="*/ 1 h 1"/>
                <a:gd name="T4" fmla="*/ 3250 w 2"/>
                <a:gd name="T5" fmla="*/ 0 h 1"/>
                <a:gd name="T6" fmla="*/ 3250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8" name="Freeform 9"/>
            <p:cNvSpPr>
              <a:spLocks noChangeArrowheads="1"/>
            </p:cNvSpPr>
            <p:nvPr/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256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256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9" name="Freeform 10"/>
            <p:cNvSpPr>
              <a:spLocks noEditPoints="1" noChangeArrowheads="1"/>
            </p:cNvSpPr>
            <p:nvPr/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600 w 309"/>
                <a:gd name="T1" fmla="*/ 16198 h 184"/>
                <a:gd name="T2" fmla="*/ 785 w 309"/>
                <a:gd name="T3" fmla="*/ 16198 h 184"/>
                <a:gd name="T4" fmla="*/ 785 w 309"/>
                <a:gd name="T5" fmla="*/ 15692 h 184"/>
                <a:gd name="T6" fmla="*/ 675 w 309"/>
                <a:gd name="T7" fmla="*/ 15822 h 184"/>
                <a:gd name="T8" fmla="*/ 785 w 309"/>
                <a:gd name="T9" fmla="*/ 15692 h 184"/>
                <a:gd name="T10" fmla="*/ 2910 w 309"/>
                <a:gd name="T11" fmla="*/ 15344 h 184"/>
                <a:gd name="T12" fmla="*/ 2910 w 309"/>
                <a:gd name="T13" fmla="*/ 15741 h 184"/>
                <a:gd name="T14" fmla="*/ 3100 w 309"/>
                <a:gd name="T15" fmla="*/ 15479 h 184"/>
                <a:gd name="T16" fmla="*/ 3250 w 309"/>
                <a:gd name="T17" fmla="*/ 15479 h 184"/>
                <a:gd name="T18" fmla="*/ 7223 w 309"/>
                <a:gd name="T19" fmla="*/ 12670 h 184"/>
                <a:gd name="T20" fmla="*/ 7265 w 309"/>
                <a:gd name="T21" fmla="*/ 12784 h 184"/>
                <a:gd name="T22" fmla="*/ 7223 w 309"/>
                <a:gd name="T23" fmla="*/ 12670 h 184"/>
                <a:gd name="T24" fmla="*/ 0 w 309"/>
                <a:gd name="T25" fmla="*/ 11867 h 184"/>
                <a:gd name="T26" fmla="*/ 85 w 309"/>
                <a:gd name="T27" fmla="*/ 11867 h 184"/>
                <a:gd name="T28" fmla="*/ 11842 w 309"/>
                <a:gd name="T29" fmla="*/ 10805 h 184"/>
                <a:gd name="T30" fmla="*/ 11888 w 309"/>
                <a:gd name="T31" fmla="*/ 10805 h 184"/>
                <a:gd name="T32" fmla="*/ 13212 w 309"/>
                <a:gd name="T33" fmla="*/ 10113 h 184"/>
                <a:gd name="T34" fmla="*/ 13212 w 309"/>
                <a:gd name="T35" fmla="*/ 10196 h 184"/>
                <a:gd name="T36" fmla="*/ 13212 w 309"/>
                <a:gd name="T37" fmla="*/ 10113 h 184"/>
                <a:gd name="T38" fmla="*/ 4279 w 309"/>
                <a:gd name="T39" fmla="*/ 9963 h 184"/>
                <a:gd name="T40" fmla="*/ 4506 w 309"/>
                <a:gd name="T41" fmla="*/ 10113 h 184"/>
                <a:gd name="T42" fmla="*/ 12537 w 309"/>
                <a:gd name="T43" fmla="*/ 9963 h 184"/>
                <a:gd name="T44" fmla="*/ 12599 w 309"/>
                <a:gd name="T45" fmla="*/ 10066 h 184"/>
                <a:gd name="T46" fmla="*/ 12537 w 309"/>
                <a:gd name="T47" fmla="*/ 9963 h 184"/>
                <a:gd name="T48" fmla="*/ 12798 w 309"/>
                <a:gd name="T49" fmla="*/ 9767 h 184"/>
                <a:gd name="T50" fmla="*/ 12934 w 309"/>
                <a:gd name="T51" fmla="*/ 9767 h 184"/>
                <a:gd name="T52" fmla="*/ 14145 w 309"/>
                <a:gd name="T53" fmla="*/ 9604 h 184"/>
                <a:gd name="T54" fmla="*/ 13920 w 309"/>
                <a:gd name="T55" fmla="*/ 9963 h 184"/>
                <a:gd name="T56" fmla="*/ 14255 w 309"/>
                <a:gd name="T57" fmla="*/ 9767 h 184"/>
                <a:gd name="T58" fmla="*/ 15774 w 309"/>
                <a:gd name="T59" fmla="*/ 9391 h 184"/>
                <a:gd name="T60" fmla="*/ 15774 w 309"/>
                <a:gd name="T61" fmla="*/ 9604 h 184"/>
                <a:gd name="T62" fmla="*/ 15774 w 309"/>
                <a:gd name="T63" fmla="*/ 9391 h 184"/>
                <a:gd name="T64" fmla="*/ 4279 w 309"/>
                <a:gd name="T65" fmla="*/ 9604 h 184"/>
                <a:gd name="T66" fmla="*/ 4506 w 309"/>
                <a:gd name="T67" fmla="*/ 9767 h 184"/>
                <a:gd name="T68" fmla="*/ 4506 w 309"/>
                <a:gd name="T69" fmla="*/ 9391 h 184"/>
                <a:gd name="T70" fmla="*/ 21269 w 309"/>
                <a:gd name="T71" fmla="*/ 6781 h 184"/>
                <a:gd name="T72" fmla="*/ 21321 w 309"/>
                <a:gd name="T73" fmla="*/ 6781 h 184"/>
                <a:gd name="T74" fmla="*/ 21321 w 309"/>
                <a:gd name="T75" fmla="*/ 6587 h 184"/>
                <a:gd name="T76" fmla="*/ 21640 w 309"/>
                <a:gd name="T77" fmla="*/ 5889 h 184"/>
                <a:gd name="T78" fmla="*/ 21640 w 309"/>
                <a:gd name="T79" fmla="*/ 6174 h 184"/>
                <a:gd name="T80" fmla="*/ 22961 w 309"/>
                <a:gd name="T81" fmla="*/ 5630 h 184"/>
                <a:gd name="T82" fmla="*/ 22785 w 309"/>
                <a:gd name="T83" fmla="*/ 5826 h 184"/>
                <a:gd name="T84" fmla="*/ 22961 w 309"/>
                <a:gd name="T85" fmla="*/ 5826 h 184"/>
                <a:gd name="T86" fmla="*/ 23631 w 309"/>
                <a:gd name="T87" fmla="*/ 4774 h 184"/>
                <a:gd name="T88" fmla="*/ 23631 w 309"/>
                <a:gd name="T89" fmla="*/ 4830 h 184"/>
                <a:gd name="T90" fmla="*/ 23631 w 309"/>
                <a:gd name="T91" fmla="*/ 4774 h 184"/>
                <a:gd name="T92" fmla="*/ 26341 w 309"/>
                <a:gd name="T93" fmla="*/ 1528 h 184"/>
                <a:gd name="T94" fmla="*/ 26489 w 309"/>
                <a:gd name="T95" fmla="*/ 1528 h 184"/>
                <a:gd name="T96" fmla="*/ 21768 w 309"/>
                <a:gd name="T97" fmla="*/ 959 h 184"/>
                <a:gd name="T98" fmla="*/ 21768 w 309"/>
                <a:gd name="T99" fmla="*/ 1073 h 184"/>
                <a:gd name="T100" fmla="*/ 21768 w 309"/>
                <a:gd name="T101" fmla="*/ 959 h 184"/>
                <a:gd name="T102" fmla="*/ 26034 w 309"/>
                <a:gd name="T103" fmla="*/ 1073 h 184"/>
                <a:gd name="T104" fmla="*/ 26383 w 309"/>
                <a:gd name="T105" fmla="*/ 1265 h 184"/>
                <a:gd name="T106" fmla="*/ 26341 w 309"/>
                <a:gd name="T107" fmla="*/ 959 h 184"/>
                <a:gd name="T108" fmla="*/ 26146 w 309"/>
                <a:gd name="T109" fmla="*/ 922 h 184"/>
                <a:gd name="T110" fmla="*/ 20998 w 309"/>
                <a:gd name="T111" fmla="*/ 1073 h 184"/>
                <a:gd name="T112" fmla="*/ 20998 w 309"/>
                <a:gd name="T113" fmla="*/ 922 h 184"/>
                <a:gd name="T114" fmla="*/ 22000 w 309"/>
                <a:gd name="T115" fmla="*/ 0 h 184"/>
                <a:gd name="T116" fmla="*/ 21768 w 309"/>
                <a:gd name="T117" fmla="*/ 114 h 184"/>
                <a:gd name="T118" fmla="*/ 21869 w 309"/>
                <a:gd name="T119" fmla="*/ 264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26" name="文本框 1"/>
          <p:cNvSpPr txBox="1">
            <a:spLocks noChangeArrowheads="1"/>
          </p:cNvSpPr>
          <p:nvPr/>
        </p:nvSpPr>
        <p:spPr bwMode="auto">
          <a:xfrm>
            <a:off x="201613" y="2760663"/>
            <a:ext cx="7000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zh-CN" sz="40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20</a:t>
            </a:r>
            <a:endParaRPr lang="zh-CN" altLang="zh-CN" sz="4000" b="1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9227" name="文本框 8"/>
          <p:cNvSpPr txBox="1">
            <a:spLocks noChangeArrowheads="1"/>
          </p:cNvSpPr>
          <p:nvPr/>
        </p:nvSpPr>
        <p:spPr bwMode="auto">
          <a:xfrm>
            <a:off x="1028700" y="2141538"/>
            <a:ext cx="814388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4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谈</a:t>
            </a:r>
            <a:endParaRPr lang="zh-CN" altLang="en-US" sz="45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28" name="文本框 55"/>
          <p:cNvSpPr txBox="1">
            <a:spLocks noChangeArrowheads="1"/>
          </p:cNvSpPr>
          <p:nvPr/>
        </p:nvSpPr>
        <p:spPr bwMode="auto">
          <a:xfrm>
            <a:off x="1846263" y="2151063"/>
            <a:ext cx="81438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4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</a:t>
            </a:r>
            <a:endParaRPr lang="zh-CN" altLang="en-US" sz="45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29" name="文本框 56"/>
          <p:cNvSpPr txBox="1">
            <a:spLocks noChangeArrowheads="1"/>
          </p:cNvSpPr>
          <p:nvPr/>
        </p:nvSpPr>
        <p:spPr bwMode="auto">
          <a:xfrm>
            <a:off x="2676525" y="2160588"/>
            <a:ext cx="8143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4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造</a:t>
            </a:r>
            <a:endParaRPr lang="zh-CN" altLang="en-US" sz="45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30" name="文本框 57"/>
          <p:cNvSpPr txBox="1">
            <a:spLocks noChangeArrowheads="1"/>
          </p:cNvSpPr>
          <p:nvPr/>
        </p:nvSpPr>
        <p:spPr bwMode="auto">
          <a:xfrm>
            <a:off x="3506788" y="2159000"/>
            <a:ext cx="8159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4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性</a:t>
            </a:r>
            <a:endParaRPr lang="zh-CN" altLang="en-US" sz="45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31" name="文本框 58"/>
          <p:cNvSpPr txBox="1">
            <a:spLocks noChangeArrowheads="1"/>
          </p:cNvSpPr>
          <p:nvPr/>
        </p:nvSpPr>
        <p:spPr bwMode="auto">
          <a:xfrm>
            <a:off x="4322763" y="2162175"/>
            <a:ext cx="81438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4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</a:t>
            </a:r>
            <a:endParaRPr lang="zh-CN" altLang="en-US" sz="45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32" name="文本框 59"/>
          <p:cNvSpPr txBox="1">
            <a:spLocks noChangeArrowheads="1"/>
          </p:cNvSpPr>
          <p:nvPr/>
        </p:nvSpPr>
        <p:spPr bwMode="auto">
          <a:xfrm>
            <a:off x="5165725" y="2143125"/>
            <a:ext cx="8143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45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维</a:t>
            </a:r>
            <a:endParaRPr lang="zh-CN" altLang="en-US" sz="45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821738" y="246063"/>
            <a:ext cx="322262" cy="292100"/>
          </a:xfrm>
        </p:spPr>
        <p:txBody>
          <a:bodyPr rtlCol="0"/>
          <a:lstStyle/>
          <a:p>
            <a:pPr algn="l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399445AC-346F-492A-8B82-49B8B00E43BB}" type="slidenum">
              <a:rPr lang="en-US" sz="1000" b="1">
                <a:solidFill>
                  <a:schemeClr val="tx1">
                    <a:tint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</a:fld>
            <a:endParaRPr lang="en-US" sz="1000" b="1" dirty="0">
              <a:solidFill>
                <a:schemeClr val="tx1">
                  <a:tint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066800" y="1404938"/>
            <a:ext cx="7205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000" rIns="2700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1.了解作者围绕创造性思维所阐述的内容，归纳、把握作者的观点。</a:t>
            </a:r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68" name="文本框 31"/>
          <p:cNvSpPr txBox="1">
            <a:spLocks noChangeArrowheads="1"/>
          </p:cNvSpPr>
          <p:nvPr/>
        </p:nvSpPr>
        <p:spPr bwMode="auto">
          <a:xfrm>
            <a:off x="407988" y="469900"/>
            <a:ext cx="205263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本课时目标</a:t>
            </a:r>
            <a:endParaRPr lang="zh-CN" altLang="en-US" sz="2700" b="1">
              <a:solidFill>
                <a:srgbClr val="0E1D4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28"/>
          <p:cNvSpPr txBox="1">
            <a:spLocks noChangeArrowheads="1"/>
          </p:cNvSpPr>
          <p:nvPr/>
        </p:nvSpPr>
        <p:spPr bwMode="auto">
          <a:xfrm>
            <a:off x="1066800" y="2203450"/>
            <a:ext cx="678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000" rIns="2700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    2</a:t>
            </a:r>
            <a:r>
              <a:rPr lang="zh-CN" altLang="en-US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.理清文章阐述问题的思路，理解观点和材料之间的联系</a:t>
            </a:r>
            <a:r>
              <a:rPr lang="zh-CN" altLang="en-US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                                                     </a:t>
            </a:r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3" name="TextBox 28"/>
          <p:cNvSpPr txBox="1">
            <a:spLocks noChangeArrowheads="1"/>
          </p:cNvSpPr>
          <p:nvPr/>
        </p:nvSpPr>
        <p:spPr bwMode="auto">
          <a:xfrm>
            <a:off x="1066800" y="3000375"/>
            <a:ext cx="7146925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000" rIns="2700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    3</a:t>
            </a:r>
            <a:r>
              <a:rPr lang="zh-CN" altLang="en-US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.联系学习和生活实践，鼓励学生独立、自由思考，有意识地</a:t>
            </a:r>
            <a:r>
              <a:rPr lang="zh-CN" altLang="en-US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培养创造性思维能力。</a:t>
            </a:r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 descr="d5cf5cb47e91363ef75c9025c789e96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3" y="1184275"/>
            <a:ext cx="2532062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688" y="1184275"/>
            <a:ext cx="2687637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251075" y="3871913"/>
            <a:ext cx="47101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0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事物的正确答案不止一个。</a:t>
            </a:r>
            <a:endParaRPr lang="zh-CN" altLang="en-US" sz="30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13317" name="文本框 31"/>
          <p:cNvSpPr txBox="1">
            <a:spLocks noChangeArrowheads="1"/>
          </p:cNvSpPr>
          <p:nvPr/>
        </p:nvSpPr>
        <p:spPr bwMode="auto">
          <a:xfrm>
            <a:off x="407988" y="469900"/>
            <a:ext cx="205263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巧妙切课题</a:t>
            </a:r>
            <a:endParaRPr lang="zh-CN" altLang="en-US" sz="2700" b="1">
              <a:solidFill>
                <a:srgbClr val="0E1D4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3"/>
          <p:cNvSpPr>
            <a:spLocks noChangeArrowheads="1"/>
          </p:cNvSpPr>
          <p:nvPr/>
        </p:nvSpPr>
        <p:spPr bwMode="auto">
          <a:xfrm>
            <a:off x="1117600" y="1031875"/>
            <a:ext cx="5991225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我们学过的哪两句诗可以描述这个观点？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916113" y="2036763"/>
            <a:ext cx="3117850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zh-CN" altLang="en-US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横看成岭侧成峰，远近高低各不同。</a:t>
            </a:r>
            <a:endParaRPr lang="zh-CN" altLang="en-US" sz="27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4"/>
          <a:stretch>
            <a:fillRect/>
          </a:stretch>
        </p:blipFill>
        <p:spPr>
          <a:xfrm>
            <a:off x="5039559" y="1576330"/>
            <a:ext cx="2726531" cy="1955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17600" y="3462338"/>
            <a:ext cx="1604963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看问题的角度不同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箭头: 右 6"/>
          <p:cNvSpPr/>
          <p:nvPr/>
        </p:nvSpPr>
        <p:spPr>
          <a:xfrm>
            <a:off x="2890838" y="3840163"/>
            <a:ext cx="527050" cy="238125"/>
          </a:xfrm>
          <a:prstGeom prst="rightArrow">
            <a:avLst/>
          </a:prstGeom>
          <a:solidFill>
            <a:srgbClr val="FBA44D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787775" y="3694113"/>
            <a:ext cx="38306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事物的正确答案不止一个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8" name="文本框 31"/>
          <p:cNvSpPr txBox="1">
            <a:spLocks noChangeArrowheads="1"/>
          </p:cNvSpPr>
          <p:nvPr/>
        </p:nvSpPr>
        <p:spPr bwMode="auto">
          <a:xfrm>
            <a:off x="407988" y="469900"/>
            <a:ext cx="205263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巧妙切课题</a:t>
            </a:r>
            <a:endParaRPr lang="zh-CN" altLang="en-US" sz="2700" b="1">
              <a:solidFill>
                <a:srgbClr val="0E1D4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bldLvl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3"/>
          <p:cNvGrpSpPr/>
          <p:nvPr/>
        </p:nvGrpSpPr>
        <p:grpSpPr bwMode="auto">
          <a:xfrm>
            <a:off x="217488" y="441325"/>
            <a:ext cx="2962275" cy="571500"/>
            <a:chOff x="47188" y="254232"/>
            <a:chExt cx="2665057" cy="569508"/>
          </a:xfrm>
        </p:grpSpPr>
        <p:sp>
          <p:nvSpPr>
            <p:cNvPr id="18435" name="文本框 2"/>
            <p:cNvSpPr txBox="1">
              <a:spLocks noChangeArrowheads="1"/>
            </p:cNvSpPr>
            <p:nvPr/>
          </p:nvSpPr>
          <p:spPr bwMode="auto">
            <a:xfrm>
              <a:off x="532783" y="289035"/>
              <a:ext cx="2179462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知观点析结构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8434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7017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直接连接符 4"/>
            <p:cNvCxnSpPr/>
            <p:nvPr/>
          </p:nvCxnSpPr>
          <p:spPr>
            <a:xfrm>
              <a:off x="539923" y="746224"/>
              <a:ext cx="194095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11" name="矩形 1"/>
          <p:cNvSpPr>
            <a:spLocks noChangeArrowheads="1"/>
          </p:cNvSpPr>
          <p:nvPr/>
        </p:nvSpPr>
        <p:spPr bwMode="auto">
          <a:xfrm>
            <a:off x="1166813" y="1865313"/>
            <a:ext cx="7070725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自读</a:t>
            </a:r>
            <a:r>
              <a:rPr lang="zh-CN" altLang="en-US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课文，</a:t>
            </a:r>
            <a:r>
              <a:rPr lang="zh-CN" altLang="en-US" sz="2700" b="1" u="sng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圈点勾画</a:t>
            </a:r>
            <a:r>
              <a:rPr lang="zh-CN" altLang="en-US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，找出文中</a:t>
            </a:r>
            <a:r>
              <a:rPr lang="zh-CN" altLang="en-US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过渡句</a:t>
            </a:r>
            <a:r>
              <a:rPr lang="zh-CN" altLang="en-US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，并梳理</a:t>
            </a:r>
            <a:r>
              <a:rPr lang="zh-CN" altLang="en-US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作者的观点</a:t>
            </a:r>
            <a:r>
              <a:rPr lang="zh-CN" altLang="en-US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7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827088" y="1543050"/>
            <a:ext cx="766762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0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）因此，不满足于一个答案，不放弃探求，这一点非常重要。</a:t>
            </a:r>
            <a:endParaRPr lang="zh-CN" altLang="en-US" sz="20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27088" y="2079625"/>
            <a:ext cx="766762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zh-CN" sz="20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（2）寻求第二种答案，或是解决问题的其他路径和新的方法，有赖于创造性的思维。那么，创造性的思维必须具备哪些条件呢？</a:t>
            </a:r>
            <a:endParaRPr lang="zh-CN" altLang="zh-CN" sz="20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27088" y="3009900"/>
            <a:ext cx="7667625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zh-CN" sz="20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（3）发挥创造力的真正关键，在于如何运用知识。创造性的思维，必须有探求新事物并为此而活用知识的态度和意识。在此基础上，持之以恒地进行各种尝试。</a:t>
            </a:r>
            <a:endParaRPr lang="zh-CN" altLang="zh-CN" sz="20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461" name="文本框 6"/>
          <p:cNvSpPr txBox="1">
            <a:spLocks noChangeArrowheads="1"/>
          </p:cNvSpPr>
          <p:nvPr/>
        </p:nvSpPr>
        <p:spPr bwMode="auto">
          <a:xfrm>
            <a:off x="647700" y="1127125"/>
            <a:ext cx="1112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过渡句</a:t>
            </a:r>
            <a:endParaRPr lang="zh-CN" altLang="en-US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462" name="组合 22"/>
          <p:cNvGrpSpPr/>
          <p:nvPr/>
        </p:nvGrpSpPr>
        <p:grpSpPr bwMode="auto">
          <a:xfrm>
            <a:off x="217488" y="441325"/>
            <a:ext cx="2962275" cy="571500"/>
            <a:chOff x="47188" y="254232"/>
            <a:chExt cx="2665057" cy="569508"/>
          </a:xfrm>
        </p:grpSpPr>
        <p:sp>
          <p:nvSpPr>
            <p:cNvPr id="24" name="文本框 2"/>
            <p:cNvSpPr txBox="1">
              <a:spLocks noChangeArrowheads="1"/>
            </p:cNvSpPr>
            <p:nvPr/>
          </p:nvSpPr>
          <p:spPr bwMode="auto">
            <a:xfrm>
              <a:off x="532783" y="289035"/>
              <a:ext cx="2179462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知观点析结构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5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7017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" name="直接连接符 25"/>
            <p:cNvCxnSpPr/>
            <p:nvPr/>
          </p:nvCxnSpPr>
          <p:spPr>
            <a:xfrm>
              <a:off x="539923" y="746224"/>
              <a:ext cx="194095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62025" y="1712913"/>
            <a:ext cx="7224713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zh-CN" sz="20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（4）不过，这种创造性的思维是否任何人都具备呢？是否存在富有创造力的人和缺乏创造力的人的区别呢？</a:t>
            </a:r>
            <a:endParaRPr lang="zh-CN" altLang="zh-CN" sz="20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62025" y="2720975"/>
            <a:ext cx="71564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0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20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5）由此看来，区分一个人是否拥有创造力，主要根据之一是，拥有创造力的人留意自己细小的想法。</a:t>
            </a:r>
            <a:endParaRPr lang="zh-CN" altLang="zh-CN" sz="20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962025" y="3730625"/>
            <a:ext cx="81534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zh-CN" sz="20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（6）任何人都拥有创造力，首先要坚信这一点。</a:t>
            </a:r>
            <a:endParaRPr lang="zh-CN" altLang="zh-CN" sz="20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509" name="文本框 6"/>
          <p:cNvSpPr txBox="1">
            <a:spLocks noChangeArrowheads="1"/>
          </p:cNvSpPr>
          <p:nvPr/>
        </p:nvSpPr>
        <p:spPr bwMode="auto">
          <a:xfrm>
            <a:off x="962025" y="1147763"/>
            <a:ext cx="11128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过渡句</a:t>
            </a:r>
            <a:endParaRPr lang="zh-CN" altLang="en-US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1510" name="组合 16"/>
          <p:cNvGrpSpPr/>
          <p:nvPr/>
        </p:nvGrpSpPr>
        <p:grpSpPr bwMode="auto">
          <a:xfrm>
            <a:off x="217488" y="441325"/>
            <a:ext cx="2962275" cy="571500"/>
            <a:chOff x="47188" y="254232"/>
            <a:chExt cx="2665057" cy="569508"/>
          </a:xfrm>
        </p:grpSpPr>
        <p:sp>
          <p:nvSpPr>
            <p:cNvPr id="18" name="文本框 2"/>
            <p:cNvSpPr txBox="1">
              <a:spLocks noChangeArrowheads="1"/>
            </p:cNvSpPr>
            <p:nvPr/>
          </p:nvSpPr>
          <p:spPr bwMode="auto">
            <a:xfrm>
              <a:off x="532783" y="289035"/>
              <a:ext cx="2179462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知观点析结构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9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7017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0" name="直接连接符 19"/>
            <p:cNvCxnSpPr/>
            <p:nvPr/>
          </p:nvCxnSpPr>
          <p:spPr>
            <a:xfrm>
              <a:off x="539923" y="746224"/>
              <a:ext cx="194095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>
            <a:spLocks noChangeArrowheads="1"/>
          </p:cNvSpPr>
          <p:nvPr/>
        </p:nvSpPr>
        <p:spPr bwMode="auto">
          <a:xfrm>
            <a:off x="2674938" y="3806825"/>
            <a:ext cx="46894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任何人都拥有创造力。</a:t>
            </a:r>
            <a:endParaRPr lang="zh-CN" altLang="en-US" sz="27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303463" y="3806825"/>
            <a:ext cx="881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观点</a:t>
            </a:r>
            <a:endParaRPr lang="zh-CN" altLang="en-US" sz="27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4" name="组合 33"/>
          <p:cNvGrpSpPr/>
          <p:nvPr/>
        </p:nvGrpSpPr>
        <p:grpSpPr bwMode="auto">
          <a:xfrm>
            <a:off x="2182813" y="1135063"/>
            <a:ext cx="666750" cy="668337"/>
            <a:chOff x="2558424" y="1401428"/>
            <a:chExt cx="1318727" cy="1318727"/>
          </a:xfrm>
        </p:grpSpPr>
        <p:sp>
          <p:nvSpPr>
            <p:cNvPr id="35" name="椭圆 34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6" name="Freeform 11"/>
            <p:cNvSpPr/>
            <p:nvPr/>
          </p:nvSpPr>
          <p:spPr bwMode="auto">
            <a:xfrm>
              <a:off x="2674597" y="1814901"/>
              <a:ext cx="1083241" cy="598282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013075" y="1903413"/>
            <a:ext cx="4778375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Times New Roman" panose="02020603050405020304" pitchFamily="18" charset="0"/>
              <a:buAutoNum type="arabicPeriod"/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事物的正确答案不止一个。</a:t>
            </a:r>
            <a:endParaRPr lang="en-US" altLang="zh-CN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Times New Roman" panose="02020603050405020304" pitchFamily="18" charset="0"/>
              <a:buAutoNum type="arabicPeriod"/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创造性思维必须具备的条件。</a:t>
            </a:r>
            <a:endParaRPr lang="en-US" altLang="zh-CN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Times New Roman" panose="02020603050405020304" pitchFamily="18" charset="0"/>
              <a:buAutoNum type="arabicPeriod"/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是否人人都有创造力。</a:t>
            </a:r>
            <a:endParaRPr lang="en-US" altLang="zh-CN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Times New Roman" panose="02020603050405020304" pitchFamily="18" charset="0"/>
              <a:buAutoNum type="arabicPeriod"/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怎样成为有创造性的人。</a:t>
            </a:r>
            <a:endParaRPr lang="en-US" altLang="zh-CN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922588" y="1135063"/>
            <a:ext cx="40481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3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本文论述了几个问题？</a:t>
            </a:r>
            <a:endParaRPr lang="zh-CN" altLang="en-US" sz="30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grpSp>
        <p:nvGrpSpPr>
          <p:cNvPr id="23559" name="组合 17"/>
          <p:cNvGrpSpPr/>
          <p:nvPr/>
        </p:nvGrpSpPr>
        <p:grpSpPr bwMode="auto">
          <a:xfrm>
            <a:off x="217488" y="441325"/>
            <a:ext cx="2962275" cy="571500"/>
            <a:chOff x="47188" y="254232"/>
            <a:chExt cx="2665057" cy="569508"/>
          </a:xfrm>
        </p:grpSpPr>
        <p:sp>
          <p:nvSpPr>
            <p:cNvPr id="19" name="文本框 2"/>
            <p:cNvSpPr txBox="1">
              <a:spLocks noChangeArrowheads="1"/>
            </p:cNvSpPr>
            <p:nvPr/>
          </p:nvSpPr>
          <p:spPr bwMode="auto">
            <a:xfrm>
              <a:off x="532783" y="289035"/>
              <a:ext cx="2179462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知观点析结构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0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7017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1" name="直接连接符 20"/>
            <p:cNvCxnSpPr/>
            <p:nvPr/>
          </p:nvCxnSpPr>
          <p:spPr>
            <a:xfrm>
              <a:off x="539923" y="746224"/>
              <a:ext cx="194095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2"/>
          <p:cNvSpPr>
            <a:spLocks noChangeArrowheads="1"/>
          </p:cNvSpPr>
          <p:nvPr/>
        </p:nvSpPr>
        <p:spPr bwMode="auto">
          <a:xfrm>
            <a:off x="919163" y="960438"/>
            <a:ext cx="730567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请根据上面梳理的</a:t>
            </a:r>
            <a:r>
              <a:rPr lang="en-US" altLang="en-US" sz="2400" b="1" u="sng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过渡句</a:t>
            </a:r>
            <a:r>
              <a:rPr lang="en-US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理清文章论证结构</a:t>
            </a:r>
            <a:r>
              <a:rPr lang="en-US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。</a:t>
            </a:r>
            <a:endParaRPr lang="en-US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115" name="图示 114"/>
          <p:cNvGraphicFramePr/>
          <p:nvPr/>
        </p:nvGraphicFramePr>
        <p:xfrm>
          <a:off x="1029653" y="1637824"/>
          <a:ext cx="7433627" cy="3316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25604" name="组合 7"/>
          <p:cNvGrpSpPr/>
          <p:nvPr/>
        </p:nvGrpSpPr>
        <p:grpSpPr bwMode="auto">
          <a:xfrm>
            <a:off x="217488" y="441325"/>
            <a:ext cx="2962275" cy="571500"/>
            <a:chOff x="47188" y="254232"/>
            <a:chExt cx="2665057" cy="569508"/>
          </a:xfrm>
        </p:grpSpPr>
        <p:sp>
          <p:nvSpPr>
            <p:cNvPr id="9" name="文本框 2"/>
            <p:cNvSpPr txBox="1">
              <a:spLocks noChangeArrowheads="1"/>
            </p:cNvSpPr>
            <p:nvPr/>
          </p:nvSpPr>
          <p:spPr bwMode="auto">
            <a:xfrm>
              <a:off x="532783" y="289035"/>
              <a:ext cx="2179462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知观点析结构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0" name="图片 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flipH="1">
              <a:off x="47188" y="254232"/>
              <a:ext cx="507017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直接连接符 10"/>
            <p:cNvCxnSpPr/>
            <p:nvPr/>
          </p:nvCxnSpPr>
          <p:spPr>
            <a:xfrm>
              <a:off x="539923" y="746224"/>
              <a:ext cx="194095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Graphic spid="11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右箭头 40"/>
          <p:cNvSpPr/>
          <p:nvPr>
            <p:custDataLst>
              <p:tags r:id="rId1"/>
            </p:custDataLst>
          </p:nvPr>
        </p:nvSpPr>
        <p:spPr>
          <a:xfrm>
            <a:off x="538163" y="2155825"/>
            <a:ext cx="6432550" cy="1216025"/>
          </a:xfrm>
          <a:prstGeom prst="rightArrow">
            <a:avLst>
              <a:gd name="adj1" fmla="val 50000"/>
              <a:gd name="adj2" fmla="val 88048"/>
            </a:avLst>
          </a:prstGeom>
          <a:solidFill>
            <a:srgbClr val="F5AD75"/>
          </a:solidFill>
          <a:ln w="38100">
            <a:noFill/>
          </a:ln>
          <a:effectLst/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lIns="68563" tIns="34281" rIns="68563" bIns="34281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平行四边形 4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1414463" y="2143125"/>
            <a:ext cx="1003300" cy="539750"/>
          </a:xfrm>
          <a:prstGeom prst="parallelogram">
            <a:avLst>
              <a:gd name="adj" fmla="val 36290"/>
            </a:avLst>
          </a:prstGeom>
          <a:solidFill>
            <a:srgbClr val="970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平行四边形 4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2782888" y="2019300"/>
            <a:ext cx="1003300" cy="649288"/>
          </a:xfrm>
          <a:prstGeom prst="parallelogram">
            <a:avLst>
              <a:gd name="adj" fmla="val 36299"/>
            </a:avLst>
          </a:prstGeom>
          <a:solidFill>
            <a:srgbClr val="970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平行四边形 4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214813" y="1924050"/>
            <a:ext cx="1081087" cy="777875"/>
          </a:xfrm>
          <a:prstGeom prst="parallelogram">
            <a:avLst>
              <a:gd name="adj" fmla="val 36379"/>
            </a:avLst>
          </a:prstGeom>
          <a:solidFill>
            <a:srgbClr val="970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平行四边形 4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flipH="1" flipV="1">
            <a:off x="1427163" y="2843213"/>
            <a:ext cx="1004887" cy="528637"/>
          </a:xfrm>
          <a:prstGeom prst="parallelogram">
            <a:avLst>
              <a:gd name="adj" fmla="val 36416"/>
            </a:avLst>
          </a:prstGeom>
          <a:solidFill>
            <a:srgbClr val="970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平行四边形 4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flipH="1" flipV="1">
            <a:off x="2809875" y="2843213"/>
            <a:ext cx="1003300" cy="649287"/>
          </a:xfrm>
          <a:prstGeom prst="parallelogram">
            <a:avLst>
              <a:gd name="adj" fmla="val 36299"/>
            </a:avLst>
          </a:prstGeom>
          <a:solidFill>
            <a:srgbClr val="970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平行四边形 4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 flipV="1">
            <a:off x="4214813" y="2825750"/>
            <a:ext cx="1081087" cy="777875"/>
          </a:xfrm>
          <a:prstGeom prst="parallelogram">
            <a:avLst>
              <a:gd name="adj" fmla="val 36379"/>
            </a:avLst>
          </a:prstGeom>
          <a:solidFill>
            <a:srgbClr val="970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矩形 55"/>
          <p:cNvSpPr/>
          <p:nvPr>
            <p:custDataLst>
              <p:tags r:id="rId8"/>
            </p:custDataLst>
          </p:nvPr>
        </p:nvSpPr>
        <p:spPr>
          <a:xfrm>
            <a:off x="538163" y="2667000"/>
            <a:ext cx="6170612" cy="190500"/>
          </a:xfrm>
          <a:prstGeom prst="rect">
            <a:avLst/>
          </a:prstGeom>
          <a:solidFill>
            <a:srgbClr val="FEE39A"/>
          </a:solidFill>
          <a:ln>
            <a:noFill/>
          </a:ln>
          <a:effectLst/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lIns="68563" tIns="34281" rIns="68563" bIns="34281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9"/>
            </p:custDataLst>
          </p:nvPr>
        </p:nvSpPr>
        <p:spPr>
          <a:xfrm>
            <a:off x="4535488" y="2114550"/>
            <a:ext cx="573087" cy="547688"/>
          </a:xfrm>
          <a:prstGeom prst="rect">
            <a:avLst/>
          </a:prstGeom>
          <a:noFill/>
        </p:spPr>
        <p:txBody>
          <a:bodyPr lIns="67500" tIns="35100" rIns="67500" bIns="35100" anchor="ctr">
            <a:normAutofit fontScale="77500" lnSpcReduction="20000"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225" noProof="1">
                <a:solidFill>
                  <a:sysClr val="window" lastClr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解决问题</a:t>
            </a:r>
            <a:endParaRPr lang="zh-CN" altLang="en-US" b="1" spc="225" noProof="1">
              <a:solidFill>
                <a:sysClr val="window" lastClr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0"/>
            </p:custDataLst>
          </p:nvPr>
        </p:nvSpPr>
        <p:spPr>
          <a:xfrm>
            <a:off x="3033713" y="2114550"/>
            <a:ext cx="573087" cy="546100"/>
          </a:xfrm>
          <a:prstGeom prst="rect">
            <a:avLst/>
          </a:prstGeom>
          <a:noFill/>
        </p:spPr>
        <p:txBody>
          <a:bodyPr lIns="67500" tIns="35100" rIns="67500" bIns="35100" anchor="ctr">
            <a:normAutofit fontScale="77500" lnSpcReduction="20000"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225" noProof="1">
                <a:solidFill>
                  <a:sysClr val="window" lastClr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分析问题</a:t>
            </a:r>
            <a:endParaRPr lang="zh-CN" altLang="en-US" b="1" spc="225" noProof="1">
              <a:solidFill>
                <a:sysClr val="window" lastClr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1630363" y="2103438"/>
            <a:ext cx="573087" cy="547687"/>
          </a:xfrm>
          <a:prstGeom prst="rect">
            <a:avLst/>
          </a:prstGeom>
          <a:noFill/>
        </p:spPr>
        <p:txBody>
          <a:bodyPr lIns="67500" tIns="35100" rIns="67500" bIns="35100" anchor="ctr">
            <a:normAutofit fontScale="77500" lnSpcReduction="20000"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225" noProof="1">
                <a:solidFill>
                  <a:sysClr val="window" lastClr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提出问题</a:t>
            </a:r>
            <a:endParaRPr lang="zh-CN" altLang="en-US" b="1" spc="225" noProof="1">
              <a:solidFill>
                <a:sysClr val="window" lastClr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1649413" y="2809875"/>
            <a:ext cx="573087" cy="546100"/>
          </a:xfrm>
          <a:prstGeom prst="rect">
            <a:avLst/>
          </a:prstGeom>
          <a:noFill/>
        </p:spPr>
        <p:txBody>
          <a:bodyPr lIns="67500" tIns="35100" rIns="67500" bIns="35100" anchor="ctr">
            <a:normAutofit fontScale="85000" lnSpcReduction="20000"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225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引论</a:t>
            </a:r>
            <a:endParaRPr lang="zh-CN" altLang="en-US" b="1" spc="225" noProof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3038475" y="2835275"/>
            <a:ext cx="573088" cy="546100"/>
          </a:xfrm>
          <a:prstGeom prst="rect">
            <a:avLst/>
          </a:prstGeom>
          <a:noFill/>
        </p:spPr>
        <p:txBody>
          <a:bodyPr lIns="67500" tIns="35100" rIns="67500" bIns="3510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225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本论</a:t>
            </a:r>
            <a:endParaRPr lang="zh-CN" altLang="en-US" b="1" spc="225" noProof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4538663" y="2841625"/>
            <a:ext cx="573087" cy="547688"/>
          </a:xfrm>
          <a:prstGeom prst="rect">
            <a:avLst/>
          </a:prstGeom>
          <a:noFill/>
        </p:spPr>
        <p:txBody>
          <a:bodyPr lIns="67500" tIns="35100" rIns="67500" bIns="35100" anchor="ctr">
            <a:normAutofit fontScale="85000" lnSpcReduction="20000"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pc="225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结论</a:t>
            </a:r>
            <a:endParaRPr lang="zh-CN" altLang="en-US" b="1" spc="225" noProof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流程图: 可选过程 9"/>
          <p:cNvSpPr/>
          <p:nvPr/>
        </p:nvSpPr>
        <p:spPr>
          <a:xfrm>
            <a:off x="7108825" y="2220913"/>
            <a:ext cx="1522413" cy="1082675"/>
          </a:xfrm>
          <a:prstGeom prst="flowChartAlternateProcess">
            <a:avLst/>
          </a:prstGeom>
          <a:solidFill>
            <a:srgbClr val="99D2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noProof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b="1" noProof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三段论</a:t>
            </a:r>
            <a:r>
              <a:rPr lang="en-US" altLang="zh-CN" b="1" noProof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b="1" noProof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b="1" noProof="1">
              <a:solidFill>
                <a:srgbClr val="0E1D4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7665" name="组合 20"/>
          <p:cNvGrpSpPr/>
          <p:nvPr/>
        </p:nvGrpSpPr>
        <p:grpSpPr bwMode="auto">
          <a:xfrm>
            <a:off x="217488" y="441325"/>
            <a:ext cx="2962275" cy="571500"/>
            <a:chOff x="47188" y="254232"/>
            <a:chExt cx="2665057" cy="569508"/>
          </a:xfrm>
        </p:grpSpPr>
        <p:sp>
          <p:nvSpPr>
            <p:cNvPr id="22" name="文本框 2"/>
            <p:cNvSpPr txBox="1">
              <a:spLocks noChangeArrowheads="1"/>
            </p:cNvSpPr>
            <p:nvPr/>
          </p:nvSpPr>
          <p:spPr bwMode="auto">
            <a:xfrm>
              <a:off x="532783" y="289035"/>
              <a:ext cx="2179462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知观点析结构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3" name="图片 1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 flipH="1">
              <a:off x="47188" y="254232"/>
              <a:ext cx="507017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4" name="直接连接符 23"/>
            <p:cNvCxnSpPr/>
            <p:nvPr/>
          </p:nvCxnSpPr>
          <p:spPr>
            <a:xfrm>
              <a:off x="539923" y="746224"/>
              <a:ext cx="194095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28" grpId="0"/>
      <p:bldP spid="29" grpId="0"/>
      <p:bldP spid="30" grpId="0"/>
      <p:bldP spid="6" grpId="0"/>
      <p:bldP spid="7" grpId="0"/>
      <p:bldP spid="8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1482725" y="1817688"/>
            <a:ext cx="6378575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自读</a:t>
            </a: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课文，小组合作讨论，作者为了论述以上观点，采用了哪些论证方法？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9699" name="组合 6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8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9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直接连接符 9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 bwMode="auto">
          <a:xfrm>
            <a:off x="1239838" y="1731963"/>
            <a:ext cx="2911475" cy="2978150"/>
            <a:chOff x="6502470" y="1369277"/>
            <a:chExt cx="3467440" cy="3631219"/>
          </a:xfrm>
        </p:grpSpPr>
        <p:grpSp>
          <p:nvGrpSpPr>
            <p:cNvPr id="31774" name="组合 12"/>
            <p:cNvGrpSpPr/>
            <p:nvPr/>
          </p:nvGrpSpPr>
          <p:grpSpPr bwMode="auto">
            <a:xfrm rot="-297887">
              <a:off x="7516836" y="1369277"/>
              <a:ext cx="773325" cy="1084533"/>
              <a:chOff x="3101822" y="1219020"/>
              <a:chExt cx="1107407" cy="1553060"/>
            </a:xfrm>
          </p:grpSpPr>
          <p:cxnSp>
            <p:nvCxnSpPr>
              <p:cNvPr id="15" name="直接连接符 14"/>
              <p:cNvCxnSpPr>
                <a:endCxn id="31778" idx="3"/>
              </p:cNvCxnSpPr>
              <p:nvPr/>
            </p:nvCxnSpPr>
            <p:spPr>
              <a:xfrm rot="297887" flipV="1">
                <a:off x="3101357" y="2159453"/>
                <a:ext cx="836592" cy="598713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" name="直接连接符 3"/>
              <p:cNvCxnSpPr>
                <a:stCxn id="31778" idx="5"/>
                <a:endCxn id="31778" idx="3"/>
              </p:cNvCxnSpPr>
              <p:nvPr/>
            </p:nvCxnSpPr>
            <p:spPr>
              <a:xfrm rot="297887" flipH="1">
                <a:off x="3964820" y="2187509"/>
                <a:ext cx="203057" cy="19402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1778" name="椭圆 5"/>
              <p:cNvSpPr>
                <a:spLocks noChangeArrowheads="1"/>
              </p:cNvSpPr>
              <p:nvPr/>
            </p:nvSpPr>
            <p:spPr bwMode="auto">
              <a:xfrm>
                <a:off x="3922646" y="1218630"/>
                <a:ext cx="286986" cy="1161394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75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黑体" panose="02010609060101010101" pitchFamily="49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6502470" y="2464837"/>
              <a:ext cx="3467440" cy="253565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5103813" y="1724025"/>
            <a:ext cx="3011487" cy="2986088"/>
            <a:chOff x="6502470" y="1368197"/>
            <a:chExt cx="3467440" cy="3632299"/>
          </a:xfrm>
        </p:grpSpPr>
        <p:grpSp>
          <p:nvGrpSpPr>
            <p:cNvPr id="31769" name="组合 12"/>
            <p:cNvGrpSpPr/>
            <p:nvPr/>
          </p:nvGrpSpPr>
          <p:grpSpPr bwMode="auto">
            <a:xfrm rot="-297887">
              <a:off x="7565101" y="1368197"/>
              <a:ext cx="725197" cy="1095477"/>
              <a:chOff x="3170258" y="1220447"/>
              <a:chExt cx="1038487" cy="1568733"/>
            </a:xfrm>
          </p:grpSpPr>
          <p:cxnSp>
            <p:nvCxnSpPr>
              <p:cNvPr id="11" name="直接连接符 10"/>
              <p:cNvCxnSpPr>
                <a:endCxn id="31773" idx="3"/>
              </p:cNvCxnSpPr>
              <p:nvPr/>
            </p:nvCxnSpPr>
            <p:spPr>
              <a:xfrm rot="297887" flipV="1">
                <a:off x="3159367" y="2162928"/>
                <a:ext cx="769545" cy="616656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" name="直接连接符 12"/>
              <p:cNvCxnSpPr>
                <a:stCxn id="31773" idx="5"/>
                <a:endCxn id="31773" idx="3"/>
              </p:cNvCxnSpPr>
              <p:nvPr/>
            </p:nvCxnSpPr>
            <p:spPr>
              <a:xfrm rot="297887" flipH="1">
                <a:off x="3950754" y="2186283"/>
                <a:ext cx="204165" cy="19356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1773" name="椭圆 20"/>
              <p:cNvSpPr>
                <a:spLocks noChangeArrowheads="1"/>
              </p:cNvSpPr>
              <p:nvPr/>
            </p:nvSpPr>
            <p:spPr bwMode="auto">
              <a:xfrm>
                <a:off x="3910655" y="1211548"/>
                <a:ext cx="287925" cy="115865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75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黑体" panose="02010609060101010101" pitchFamily="49" charset="-122"/>
                </a:endParaRPr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6502470" y="2465031"/>
              <a:ext cx="3467440" cy="25354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</p:grp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2222500" y="2895600"/>
            <a:ext cx="9969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谷登堡</a:t>
            </a:r>
            <a:endParaRPr lang="zh-CN" altLang="en-US" sz="21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5737225" y="2895600"/>
            <a:ext cx="20812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罗兰</a:t>
            </a:r>
            <a:r>
              <a:rPr lang="en-US" altLang="zh-CN" sz="21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1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布歇内尔</a:t>
            </a:r>
            <a:endParaRPr lang="zh-CN" altLang="en-US" sz="21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1404938" y="3479800"/>
            <a:ext cx="268605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500" b="1">
                <a:solidFill>
                  <a:srgbClr val="F2F2F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依据葡萄压榨机和硬币打制机</a:t>
            </a:r>
            <a:endParaRPr lang="zh-CN" altLang="en-US" sz="1500" b="1">
              <a:solidFill>
                <a:srgbClr val="F2F2F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658938" y="3983038"/>
            <a:ext cx="21082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5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发明了印刷机和排版术</a:t>
            </a:r>
            <a:endParaRPr lang="zh-CN" altLang="en-US" sz="15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222875" y="3475038"/>
            <a:ext cx="2878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500" b="1">
                <a:solidFill>
                  <a:srgbClr val="F2F2F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依据看电视时的妙想并付诸行动</a:t>
            </a:r>
            <a:endParaRPr lang="zh-CN" altLang="en-US" sz="1500" b="1">
              <a:solidFill>
                <a:srgbClr val="F2F2F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5357813" y="3963988"/>
            <a:ext cx="268605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5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发明了交互式乒乓球电子游戏</a:t>
            </a:r>
            <a:endParaRPr lang="zh-CN" altLang="en-US" sz="15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1" name="组合 30"/>
          <p:cNvGrpSpPr/>
          <p:nvPr/>
        </p:nvGrpSpPr>
        <p:grpSpPr bwMode="auto">
          <a:xfrm>
            <a:off x="3636963" y="703263"/>
            <a:ext cx="2112962" cy="1852612"/>
            <a:chOff x="3188778" y="1298779"/>
            <a:chExt cx="2462737" cy="2469230"/>
          </a:xfrm>
        </p:grpSpPr>
        <p:sp>
          <p:nvSpPr>
            <p:cNvPr id="34" name="燕尾形 3"/>
            <p:cNvSpPr/>
            <p:nvPr/>
          </p:nvSpPr>
          <p:spPr>
            <a:xfrm rot="16200000">
              <a:off x="4141909" y="1298548"/>
              <a:ext cx="556475" cy="556938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5" name="燕尾形 3"/>
            <p:cNvSpPr/>
            <p:nvPr/>
          </p:nvSpPr>
          <p:spPr>
            <a:xfrm>
              <a:off x="5094578" y="2259388"/>
              <a:ext cx="556937" cy="556475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6" name="燕尾形 3"/>
            <p:cNvSpPr/>
            <p:nvPr/>
          </p:nvSpPr>
          <p:spPr>
            <a:xfrm rot="16200000" flipH="1" flipV="1">
              <a:off x="4141909" y="3211302"/>
              <a:ext cx="556475" cy="556938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7" name="燕尾形 3"/>
            <p:cNvSpPr/>
            <p:nvPr/>
          </p:nvSpPr>
          <p:spPr>
            <a:xfrm flipH="1">
              <a:off x="3188778" y="2257271"/>
              <a:ext cx="556937" cy="558592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8" name="燕尾形 3"/>
            <p:cNvSpPr/>
            <p:nvPr/>
          </p:nvSpPr>
          <p:spPr>
            <a:xfrm rot="13500000">
              <a:off x="3465495" y="1585249"/>
              <a:ext cx="558592" cy="556937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39" name="燕尾形 3"/>
            <p:cNvSpPr/>
            <p:nvPr/>
          </p:nvSpPr>
          <p:spPr>
            <a:xfrm rot="8100000" flipH="1">
              <a:off x="4813565" y="1586307"/>
              <a:ext cx="556475" cy="556937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0" name="燕尾形 3"/>
            <p:cNvSpPr/>
            <p:nvPr/>
          </p:nvSpPr>
          <p:spPr>
            <a:xfrm rot="8100000" flipV="1">
              <a:off x="3465495" y="2933064"/>
              <a:ext cx="558592" cy="556937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41" name="燕尾形 3"/>
            <p:cNvSpPr/>
            <p:nvPr/>
          </p:nvSpPr>
          <p:spPr>
            <a:xfrm rot="13500000" flipH="1" flipV="1">
              <a:off x="4812507" y="2933064"/>
              <a:ext cx="558592" cy="556937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</p:grp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083050" y="1665288"/>
            <a:ext cx="12684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举例论证</a:t>
            </a:r>
            <a:endParaRPr lang="zh-CN" altLang="en-US" sz="21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1756" name="组合 43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45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46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7" name="直接连接符 46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58738" y="1147763"/>
            <a:ext cx="8848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创造性思维必须有探求新事物并为此而活用知识的态度和意识。</a:t>
            </a:r>
            <a:endParaRPr lang="zh-CN" altLang="en-US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30" grpId="0"/>
      <p:bldP spid="42" grpId="0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形状 18"/>
          <p:cNvSpPr/>
          <p:nvPr>
            <p:custDataLst>
              <p:tags r:id="rId1"/>
            </p:custDataLst>
          </p:nvPr>
        </p:nvSpPr>
        <p:spPr>
          <a:xfrm rot="5400000">
            <a:off x="6031707" y="1092993"/>
            <a:ext cx="1549400" cy="3205163"/>
          </a:xfrm>
          <a:custGeom>
            <a:avLst/>
            <a:gdLst>
              <a:gd name="connsiteX0" fmla="*/ 1440001 w 1440001"/>
              <a:gd name="connsiteY0" fmla="*/ 0 h 2239361"/>
              <a:gd name="connsiteX1" fmla="*/ 1440001 w 1440001"/>
              <a:gd name="connsiteY1" fmla="*/ 2070844 h 2239361"/>
              <a:gd name="connsiteX2" fmla="*/ 825324 w 1440001"/>
              <a:gd name="connsiteY2" fmla="*/ 2070844 h 2239361"/>
              <a:gd name="connsiteX3" fmla="*/ 720000 w 1440001"/>
              <a:gd name="connsiteY3" fmla="*/ 2239361 h 2239361"/>
              <a:gd name="connsiteX4" fmla="*/ 614677 w 1440001"/>
              <a:gd name="connsiteY4" fmla="*/ 2070844 h 2239361"/>
              <a:gd name="connsiteX5" fmla="*/ 0 w 1440001"/>
              <a:gd name="connsiteY5" fmla="*/ 2070844 h 2239361"/>
              <a:gd name="connsiteX6" fmla="*/ 0 w 1440001"/>
              <a:gd name="connsiteY6" fmla="*/ 0 h 223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0001" h="2239361">
                <a:moveTo>
                  <a:pt x="1440001" y="0"/>
                </a:moveTo>
                <a:lnTo>
                  <a:pt x="1440001" y="2070844"/>
                </a:lnTo>
                <a:lnTo>
                  <a:pt x="825324" y="2070844"/>
                </a:lnTo>
                <a:lnTo>
                  <a:pt x="720000" y="2239361"/>
                </a:lnTo>
                <a:lnTo>
                  <a:pt x="614677" y="2070844"/>
                </a:lnTo>
                <a:lnTo>
                  <a:pt x="0" y="2070844"/>
                </a:lnTo>
                <a:lnTo>
                  <a:pt x="0" y="0"/>
                </a:lnTo>
                <a:close/>
              </a:path>
            </a:pathLst>
          </a:custGeom>
          <a:solidFill>
            <a:srgbClr val="99D2C1"/>
          </a:solidFill>
          <a:ln>
            <a:noFill/>
          </a:ln>
        </p:spPr>
        <p:style>
          <a:lnRef idx="2">
            <a:srgbClr val="2196F3">
              <a:shade val="50000"/>
            </a:srgbClr>
          </a:lnRef>
          <a:fillRef idx="1">
            <a:srgbClr val="2196F3"/>
          </a:fillRef>
          <a:effectRef idx="0">
            <a:srgbClr val="2196F3"/>
          </a:effectRef>
          <a:fontRef idx="minor">
            <a:srgbClr val="FFFFFF"/>
          </a:fontRef>
        </p:style>
        <p:txBody>
          <a:bodyPr anchor="ctr">
            <a:norm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00" b="1" noProof="1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"/>
            </p:custDataLst>
          </p:nvPr>
        </p:nvSpPr>
        <p:spPr>
          <a:xfrm>
            <a:off x="5581650" y="2085975"/>
            <a:ext cx="2922588" cy="1219200"/>
          </a:xfrm>
          <a:prstGeom prst="rect">
            <a:avLst/>
          </a:prstGeom>
          <a:noFill/>
        </p:spPr>
        <p:txBody>
          <a:bodyPr bIns="0" anchor="ctr"/>
          <a:lstStyle/>
          <a:p>
            <a:pPr indent="579755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0" b="1" spc="225" noProof="1">
                <a:latin typeface="楷体" panose="02010609060101010101" pitchFamily="49" charset="-122"/>
                <a:ea typeface="楷体" panose="02010609060101010101" pitchFamily="49" charset="-122"/>
              </a:rPr>
              <a:t>具有创造力的关键是关注极其普遍，甚至一闪念的想法，并对其反复推敲。</a:t>
            </a:r>
            <a:endParaRPr lang="zh-CN" altLang="en-US" sz="2100" b="1" spc="225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任意形状 17"/>
          <p:cNvSpPr/>
          <p:nvPr>
            <p:custDataLst>
              <p:tags r:id="rId3"/>
            </p:custDataLst>
          </p:nvPr>
        </p:nvSpPr>
        <p:spPr>
          <a:xfrm rot="16200000">
            <a:off x="1571625" y="1371601"/>
            <a:ext cx="1577975" cy="2647950"/>
          </a:xfrm>
          <a:custGeom>
            <a:avLst/>
            <a:gdLst>
              <a:gd name="connsiteX0" fmla="*/ 1440001 w 1440001"/>
              <a:gd name="connsiteY0" fmla="*/ 0 h 2239362"/>
              <a:gd name="connsiteX1" fmla="*/ 1440001 w 1440001"/>
              <a:gd name="connsiteY1" fmla="*/ 2070844 h 2239362"/>
              <a:gd name="connsiteX2" fmla="*/ 825324 w 1440001"/>
              <a:gd name="connsiteY2" fmla="*/ 2070844 h 2239362"/>
              <a:gd name="connsiteX3" fmla="*/ 720000 w 1440001"/>
              <a:gd name="connsiteY3" fmla="*/ 2239362 h 2239362"/>
              <a:gd name="connsiteX4" fmla="*/ 614677 w 1440001"/>
              <a:gd name="connsiteY4" fmla="*/ 2070844 h 2239362"/>
              <a:gd name="connsiteX5" fmla="*/ 0 w 1440001"/>
              <a:gd name="connsiteY5" fmla="*/ 2070844 h 2239362"/>
              <a:gd name="connsiteX6" fmla="*/ 0 w 1440001"/>
              <a:gd name="connsiteY6" fmla="*/ 0 h 223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0001" h="2239362">
                <a:moveTo>
                  <a:pt x="1440001" y="0"/>
                </a:moveTo>
                <a:lnTo>
                  <a:pt x="1440001" y="2070844"/>
                </a:lnTo>
                <a:lnTo>
                  <a:pt x="825324" y="2070844"/>
                </a:lnTo>
                <a:lnTo>
                  <a:pt x="720000" y="2239362"/>
                </a:lnTo>
                <a:lnTo>
                  <a:pt x="614677" y="2070844"/>
                </a:lnTo>
                <a:lnTo>
                  <a:pt x="0" y="2070844"/>
                </a:lnTo>
                <a:lnTo>
                  <a:pt x="0" y="0"/>
                </a:lnTo>
                <a:close/>
              </a:path>
            </a:pathLst>
          </a:custGeom>
          <a:solidFill>
            <a:srgbClr val="FEE39A"/>
          </a:solidFill>
          <a:ln>
            <a:noFill/>
          </a:ln>
        </p:spPr>
        <p:style>
          <a:lnRef idx="2">
            <a:srgbClr val="2196F3">
              <a:shade val="50000"/>
            </a:srgbClr>
          </a:lnRef>
          <a:fillRef idx="1">
            <a:srgbClr val="2196F3"/>
          </a:fillRef>
          <a:effectRef idx="0">
            <a:srgbClr val="2196F3"/>
          </a:effectRef>
          <a:fontRef idx="minor">
            <a:srgbClr val="FFFFFF"/>
          </a:fontRef>
        </p:style>
        <p:txBody>
          <a:bodyPr anchor="ctr">
            <a:norm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00" b="1" noProof="1"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44538" y="1947863"/>
            <a:ext cx="2968625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贝多芬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爱因斯坦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莎士比亚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771900" y="2476500"/>
            <a:ext cx="142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举例论证</a:t>
            </a:r>
            <a:endParaRPr lang="zh-CN" altLang="en-US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3799" name="组合 10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12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3" name="图片 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" name="直接连接符 14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8" grpId="0"/>
      <p:bldP spid="28" grpId="1"/>
      <p:bldP spid="18" grpId="0" animBg="1"/>
      <p:bldP spid="18" grpId="1" animBg="1"/>
      <p:bldP spid="25" grpId="0"/>
      <p:bldP spid="25" grpId="1"/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97280" y="2194560"/>
            <a:ext cx="6986588" cy="1320165"/>
          </a:xfrm>
          <a:prstGeom prst="rect">
            <a:avLst/>
          </a:pr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pic>
        <p:nvPicPr>
          <p:cNvPr id="37890" name="Picture 2" descr="C:\Documents and Settings\Administrator\桌面\图片1.tif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4" r="8467"/>
          <a:stretch>
            <a:fillRect/>
          </a:stretch>
        </p:blipFill>
        <p:spPr bwMode="auto">
          <a:xfrm>
            <a:off x="1141413" y="2279650"/>
            <a:ext cx="686117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790575" y="1420813"/>
            <a:ext cx="7562850" cy="4524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</a:t>
            </a:r>
            <a:r>
              <a:rPr lang="zh-CN" altLang="en-US" sz="21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从下列四种图形中，找出一个性质与其他三个不同的来。</a:t>
            </a:r>
            <a:endParaRPr lang="zh-CN" altLang="en-US" sz="21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grpSp>
        <p:nvGrpSpPr>
          <p:cNvPr id="35847" name="组合 7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9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0" name="图片 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直接连接符 10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641725" y="989013"/>
            <a:ext cx="2444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正反论证</a:t>
            </a:r>
            <a:endParaRPr lang="zh-CN" altLang="en-US" sz="36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Freeform 75"/>
          <p:cNvSpPr/>
          <p:nvPr>
            <p:custDataLst>
              <p:tags r:id="rId1"/>
            </p:custDataLst>
          </p:nvPr>
        </p:nvSpPr>
        <p:spPr bwMode="auto">
          <a:xfrm>
            <a:off x="4143375" y="4343400"/>
            <a:ext cx="911225" cy="376238"/>
          </a:xfrm>
          <a:custGeom>
            <a:avLst/>
            <a:gdLst>
              <a:gd name="T0" fmla="*/ 310 w 620"/>
              <a:gd name="T1" fmla="*/ 0 h 932"/>
              <a:gd name="T2" fmla="*/ 0 w 620"/>
              <a:gd name="T3" fmla="*/ 932 h 932"/>
              <a:gd name="T4" fmla="*/ 620 w 620"/>
              <a:gd name="T5" fmla="*/ 932 h 932"/>
              <a:gd name="T6" fmla="*/ 310 w 620"/>
              <a:gd name="T7" fmla="*/ 0 h 932"/>
              <a:gd name="T8" fmla="*/ 0 60000 65536"/>
              <a:gd name="T9" fmla="*/ 0 60000 65536"/>
              <a:gd name="T10" fmla="*/ 0 60000 65536"/>
              <a:gd name="T11" fmla="*/ 0 60000 65536"/>
              <a:gd name="T12" fmla="*/ 0 w 620"/>
              <a:gd name="T13" fmla="*/ 0 h 932"/>
              <a:gd name="T14" fmla="*/ 620 w 620"/>
              <a:gd name="T15" fmla="*/ 932 h 9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0" h="932">
                <a:moveTo>
                  <a:pt x="310" y="0"/>
                </a:moveTo>
                <a:lnTo>
                  <a:pt x="0" y="932"/>
                </a:lnTo>
                <a:lnTo>
                  <a:pt x="620" y="932"/>
                </a:lnTo>
                <a:lnTo>
                  <a:pt x="310" y="0"/>
                </a:lnTo>
                <a:close/>
              </a:path>
            </a:pathLst>
          </a:custGeom>
          <a:solidFill>
            <a:srgbClr val="BFBFBF"/>
          </a:solidFill>
          <a:ln w="12700" algn="ctr">
            <a:noFill/>
            <a:round/>
          </a:ln>
          <a:effectLst/>
        </p:spPr>
        <p:txBody>
          <a:bodyPr lIns="0" tIns="0" rIns="0" bIns="0" anchor="ctr">
            <a:normAutofit fontScale="65000" lnSpcReduction="20000"/>
          </a:bodyPr>
          <a:lstStyle/>
          <a:p>
            <a:pPr defTabSz="288925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ko-KR" altLang="en-US" sz="4270" kern="0" noProof="1">
              <a:solidFill>
                <a:srgbClr val="FFFFFF"/>
              </a:solidFill>
              <a:latin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2" name="Freeform 76"/>
          <p:cNvSpPr/>
          <p:nvPr>
            <p:custDataLst>
              <p:tags r:id="rId2"/>
            </p:custDataLst>
          </p:nvPr>
        </p:nvSpPr>
        <p:spPr bwMode="auto">
          <a:xfrm>
            <a:off x="2719388" y="3573463"/>
            <a:ext cx="79375" cy="376237"/>
          </a:xfrm>
          <a:custGeom>
            <a:avLst/>
            <a:gdLst>
              <a:gd name="T0" fmla="*/ 0 w 54"/>
              <a:gd name="T1" fmla="*/ 26 h 598"/>
              <a:gd name="T2" fmla="*/ 0 w 54"/>
              <a:gd name="T3" fmla="*/ 570 h 598"/>
              <a:gd name="T4" fmla="*/ 0 w 54"/>
              <a:gd name="T5" fmla="*/ 570 h 598"/>
              <a:gd name="T6" fmla="*/ 2 w 54"/>
              <a:gd name="T7" fmla="*/ 582 h 598"/>
              <a:gd name="T8" fmla="*/ 8 w 54"/>
              <a:gd name="T9" fmla="*/ 590 h 598"/>
              <a:gd name="T10" fmla="*/ 16 w 54"/>
              <a:gd name="T11" fmla="*/ 596 h 598"/>
              <a:gd name="T12" fmla="*/ 26 w 54"/>
              <a:gd name="T13" fmla="*/ 598 h 598"/>
              <a:gd name="T14" fmla="*/ 26 w 54"/>
              <a:gd name="T15" fmla="*/ 598 h 598"/>
              <a:gd name="T16" fmla="*/ 38 w 54"/>
              <a:gd name="T17" fmla="*/ 596 h 598"/>
              <a:gd name="T18" fmla="*/ 46 w 54"/>
              <a:gd name="T19" fmla="*/ 590 h 598"/>
              <a:gd name="T20" fmla="*/ 52 w 54"/>
              <a:gd name="T21" fmla="*/ 582 h 598"/>
              <a:gd name="T22" fmla="*/ 54 w 54"/>
              <a:gd name="T23" fmla="*/ 570 h 598"/>
              <a:gd name="T24" fmla="*/ 54 w 54"/>
              <a:gd name="T25" fmla="*/ 26 h 598"/>
              <a:gd name="T26" fmla="*/ 54 w 54"/>
              <a:gd name="T27" fmla="*/ 26 h 598"/>
              <a:gd name="T28" fmla="*/ 52 w 54"/>
              <a:gd name="T29" fmla="*/ 16 h 598"/>
              <a:gd name="T30" fmla="*/ 46 w 54"/>
              <a:gd name="T31" fmla="*/ 8 h 598"/>
              <a:gd name="T32" fmla="*/ 38 w 54"/>
              <a:gd name="T33" fmla="*/ 2 h 598"/>
              <a:gd name="T34" fmla="*/ 26 w 54"/>
              <a:gd name="T35" fmla="*/ 0 h 598"/>
              <a:gd name="T36" fmla="*/ 26 w 54"/>
              <a:gd name="T37" fmla="*/ 0 h 598"/>
              <a:gd name="T38" fmla="*/ 16 w 54"/>
              <a:gd name="T39" fmla="*/ 2 h 598"/>
              <a:gd name="T40" fmla="*/ 8 w 54"/>
              <a:gd name="T41" fmla="*/ 8 h 598"/>
              <a:gd name="T42" fmla="*/ 2 w 54"/>
              <a:gd name="T43" fmla="*/ 16 h 598"/>
              <a:gd name="T44" fmla="*/ 0 w 54"/>
              <a:gd name="T45" fmla="*/ 26 h 598"/>
              <a:gd name="T46" fmla="*/ 0 w 54"/>
              <a:gd name="T47" fmla="*/ 26 h 59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54"/>
              <a:gd name="T73" fmla="*/ 0 h 598"/>
              <a:gd name="T74" fmla="*/ 54 w 54"/>
              <a:gd name="T75" fmla="*/ 598 h 598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54" h="598">
                <a:moveTo>
                  <a:pt x="0" y="26"/>
                </a:moveTo>
                <a:lnTo>
                  <a:pt x="0" y="570"/>
                </a:lnTo>
                <a:lnTo>
                  <a:pt x="2" y="582"/>
                </a:lnTo>
                <a:lnTo>
                  <a:pt x="8" y="590"/>
                </a:lnTo>
                <a:lnTo>
                  <a:pt x="16" y="596"/>
                </a:lnTo>
                <a:lnTo>
                  <a:pt x="26" y="598"/>
                </a:lnTo>
                <a:lnTo>
                  <a:pt x="38" y="596"/>
                </a:lnTo>
                <a:lnTo>
                  <a:pt x="46" y="590"/>
                </a:lnTo>
                <a:lnTo>
                  <a:pt x="52" y="582"/>
                </a:lnTo>
                <a:lnTo>
                  <a:pt x="54" y="570"/>
                </a:lnTo>
                <a:lnTo>
                  <a:pt x="54" y="26"/>
                </a:lnTo>
                <a:lnTo>
                  <a:pt x="52" y="16"/>
                </a:lnTo>
                <a:lnTo>
                  <a:pt x="46" y="8"/>
                </a:lnTo>
                <a:lnTo>
                  <a:pt x="38" y="2"/>
                </a:lnTo>
                <a:lnTo>
                  <a:pt x="26" y="0"/>
                </a:lnTo>
                <a:lnTo>
                  <a:pt x="16" y="2"/>
                </a:lnTo>
                <a:lnTo>
                  <a:pt x="8" y="8"/>
                </a:lnTo>
                <a:lnTo>
                  <a:pt x="2" y="16"/>
                </a:lnTo>
                <a:lnTo>
                  <a:pt x="0" y="26"/>
                </a:lnTo>
                <a:close/>
              </a:path>
            </a:pathLst>
          </a:custGeom>
          <a:solidFill>
            <a:srgbClr val="BFBFBF">
              <a:lumMod val="40000"/>
              <a:lumOff val="60000"/>
            </a:srgbClr>
          </a:solidFill>
          <a:ln w="9525">
            <a:noFill/>
            <a:round/>
          </a:ln>
        </p:spPr>
        <p:txBody>
          <a:bodyPr lIns="0" tIns="0" rIns="0" bIns="0" anchor="ctr">
            <a:normAutofit fontScale="65000" lnSpcReduction="20000"/>
          </a:bodyPr>
          <a:lstStyle/>
          <a:p>
            <a:pPr algn="ctr" defTabSz="288925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ko-KR" altLang="en-US" sz="4270" kern="0" noProof="1">
              <a:solidFill>
                <a:srgbClr val="FFFFFF"/>
              </a:solidFill>
              <a:latin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3" name="Freeform 77"/>
          <p:cNvSpPr/>
          <p:nvPr>
            <p:custDataLst>
              <p:tags r:id="rId3"/>
            </p:custDataLst>
          </p:nvPr>
        </p:nvSpPr>
        <p:spPr bwMode="auto">
          <a:xfrm>
            <a:off x="2719388" y="3949700"/>
            <a:ext cx="3741737" cy="63500"/>
          </a:xfrm>
          <a:custGeom>
            <a:avLst/>
            <a:gdLst>
              <a:gd name="T0" fmla="*/ 26 w 3162"/>
              <a:gd name="T1" fmla="*/ 0 h 54"/>
              <a:gd name="T2" fmla="*/ 26 w 3162"/>
              <a:gd name="T3" fmla="*/ 0 h 54"/>
              <a:gd name="T4" fmla="*/ 16 w 3162"/>
              <a:gd name="T5" fmla="*/ 2 h 54"/>
              <a:gd name="T6" fmla="*/ 8 w 3162"/>
              <a:gd name="T7" fmla="*/ 8 h 54"/>
              <a:gd name="T8" fmla="*/ 2 w 3162"/>
              <a:gd name="T9" fmla="*/ 16 h 54"/>
              <a:gd name="T10" fmla="*/ 0 w 3162"/>
              <a:gd name="T11" fmla="*/ 26 h 54"/>
              <a:gd name="T12" fmla="*/ 0 w 3162"/>
              <a:gd name="T13" fmla="*/ 26 h 54"/>
              <a:gd name="T14" fmla="*/ 2 w 3162"/>
              <a:gd name="T15" fmla="*/ 38 h 54"/>
              <a:gd name="T16" fmla="*/ 8 w 3162"/>
              <a:gd name="T17" fmla="*/ 46 h 54"/>
              <a:gd name="T18" fmla="*/ 16 w 3162"/>
              <a:gd name="T19" fmla="*/ 52 h 54"/>
              <a:gd name="T20" fmla="*/ 26 w 3162"/>
              <a:gd name="T21" fmla="*/ 54 h 54"/>
              <a:gd name="T22" fmla="*/ 3134 w 3162"/>
              <a:gd name="T23" fmla="*/ 54 h 54"/>
              <a:gd name="T24" fmla="*/ 3134 w 3162"/>
              <a:gd name="T25" fmla="*/ 54 h 54"/>
              <a:gd name="T26" fmla="*/ 3144 w 3162"/>
              <a:gd name="T27" fmla="*/ 52 h 54"/>
              <a:gd name="T28" fmla="*/ 3154 w 3162"/>
              <a:gd name="T29" fmla="*/ 46 h 54"/>
              <a:gd name="T30" fmla="*/ 3160 w 3162"/>
              <a:gd name="T31" fmla="*/ 38 h 54"/>
              <a:gd name="T32" fmla="*/ 3162 w 3162"/>
              <a:gd name="T33" fmla="*/ 26 h 54"/>
              <a:gd name="T34" fmla="*/ 3162 w 3162"/>
              <a:gd name="T35" fmla="*/ 26 h 54"/>
              <a:gd name="T36" fmla="*/ 3160 w 3162"/>
              <a:gd name="T37" fmla="*/ 16 h 54"/>
              <a:gd name="T38" fmla="*/ 3154 w 3162"/>
              <a:gd name="T39" fmla="*/ 8 h 54"/>
              <a:gd name="T40" fmla="*/ 3144 w 3162"/>
              <a:gd name="T41" fmla="*/ 2 h 54"/>
              <a:gd name="T42" fmla="*/ 3134 w 3162"/>
              <a:gd name="T43" fmla="*/ 0 h 54"/>
              <a:gd name="T44" fmla="*/ 26 w 3162"/>
              <a:gd name="T45" fmla="*/ 0 h 5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162"/>
              <a:gd name="T70" fmla="*/ 0 h 54"/>
              <a:gd name="T71" fmla="*/ 3162 w 3162"/>
              <a:gd name="T72" fmla="*/ 54 h 54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162" h="54">
                <a:moveTo>
                  <a:pt x="26" y="0"/>
                </a:moveTo>
                <a:lnTo>
                  <a:pt x="26" y="0"/>
                </a:lnTo>
                <a:lnTo>
                  <a:pt x="16" y="2"/>
                </a:lnTo>
                <a:lnTo>
                  <a:pt x="8" y="8"/>
                </a:lnTo>
                <a:lnTo>
                  <a:pt x="2" y="16"/>
                </a:lnTo>
                <a:lnTo>
                  <a:pt x="0" y="26"/>
                </a:lnTo>
                <a:lnTo>
                  <a:pt x="2" y="38"/>
                </a:lnTo>
                <a:lnTo>
                  <a:pt x="8" y="46"/>
                </a:lnTo>
                <a:lnTo>
                  <a:pt x="16" y="52"/>
                </a:lnTo>
                <a:lnTo>
                  <a:pt x="26" y="54"/>
                </a:lnTo>
                <a:lnTo>
                  <a:pt x="3134" y="54"/>
                </a:lnTo>
                <a:lnTo>
                  <a:pt x="3144" y="52"/>
                </a:lnTo>
                <a:lnTo>
                  <a:pt x="3154" y="46"/>
                </a:lnTo>
                <a:lnTo>
                  <a:pt x="3160" y="38"/>
                </a:lnTo>
                <a:lnTo>
                  <a:pt x="3162" y="26"/>
                </a:lnTo>
                <a:lnTo>
                  <a:pt x="3160" y="16"/>
                </a:lnTo>
                <a:lnTo>
                  <a:pt x="3154" y="8"/>
                </a:lnTo>
                <a:lnTo>
                  <a:pt x="3144" y="2"/>
                </a:lnTo>
                <a:lnTo>
                  <a:pt x="3134" y="0"/>
                </a:lnTo>
                <a:lnTo>
                  <a:pt x="26" y="0"/>
                </a:lnTo>
                <a:close/>
              </a:path>
            </a:pathLst>
          </a:custGeom>
          <a:solidFill>
            <a:srgbClr val="BFBFBF">
              <a:lumMod val="40000"/>
              <a:lumOff val="60000"/>
            </a:srgbClr>
          </a:solidFill>
          <a:ln w="9525">
            <a:noFill/>
            <a:round/>
          </a:ln>
        </p:spPr>
        <p:txBody>
          <a:bodyPr lIns="0" tIns="0" rIns="0" bIns="0" anchor="ctr">
            <a:normAutofit fontScale="25000" lnSpcReduction="20000"/>
          </a:bodyPr>
          <a:lstStyle/>
          <a:p>
            <a:pPr algn="ctr" defTabSz="288925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ko-KR" altLang="en-US" sz="4270" kern="0" noProof="1">
              <a:solidFill>
                <a:srgbClr val="FFFFFF"/>
              </a:solidFill>
              <a:latin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4" name="Freeform 78"/>
          <p:cNvSpPr/>
          <p:nvPr>
            <p:custDataLst>
              <p:tags r:id="rId4"/>
            </p:custDataLst>
          </p:nvPr>
        </p:nvSpPr>
        <p:spPr bwMode="auto">
          <a:xfrm>
            <a:off x="6381750" y="3573463"/>
            <a:ext cx="79375" cy="376237"/>
          </a:xfrm>
          <a:custGeom>
            <a:avLst/>
            <a:gdLst>
              <a:gd name="T0" fmla="*/ 0 w 56"/>
              <a:gd name="T1" fmla="*/ 26 h 598"/>
              <a:gd name="T2" fmla="*/ 0 w 56"/>
              <a:gd name="T3" fmla="*/ 570 h 598"/>
              <a:gd name="T4" fmla="*/ 0 w 56"/>
              <a:gd name="T5" fmla="*/ 570 h 598"/>
              <a:gd name="T6" fmla="*/ 2 w 56"/>
              <a:gd name="T7" fmla="*/ 582 h 598"/>
              <a:gd name="T8" fmla="*/ 8 w 56"/>
              <a:gd name="T9" fmla="*/ 590 h 598"/>
              <a:gd name="T10" fmla="*/ 18 w 56"/>
              <a:gd name="T11" fmla="*/ 596 h 598"/>
              <a:gd name="T12" fmla="*/ 28 w 56"/>
              <a:gd name="T13" fmla="*/ 598 h 598"/>
              <a:gd name="T14" fmla="*/ 28 w 56"/>
              <a:gd name="T15" fmla="*/ 598 h 598"/>
              <a:gd name="T16" fmla="*/ 38 w 56"/>
              <a:gd name="T17" fmla="*/ 596 h 598"/>
              <a:gd name="T18" fmla="*/ 48 w 56"/>
              <a:gd name="T19" fmla="*/ 590 h 598"/>
              <a:gd name="T20" fmla="*/ 54 w 56"/>
              <a:gd name="T21" fmla="*/ 582 h 598"/>
              <a:gd name="T22" fmla="*/ 56 w 56"/>
              <a:gd name="T23" fmla="*/ 570 h 598"/>
              <a:gd name="T24" fmla="*/ 56 w 56"/>
              <a:gd name="T25" fmla="*/ 26 h 598"/>
              <a:gd name="T26" fmla="*/ 56 w 56"/>
              <a:gd name="T27" fmla="*/ 26 h 598"/>
              <a:gd name="T28" fmla="*/ 54 w 56"/>
              <a:gd name="T29" fmla="*/ 16 h 598"/>
              <a:gd name="T30" fmla="*/ 48 w 56"/>
              <a:gd name="T31" fmla="*/ 8 h 598"/>
              <a:gd name="T32" fmla="*/ 38 w 56"/>
              <a:gd name="T33" fmla="*/ 2 h 598"/>
              <a:gd name="T34" fmla="*/ 28 w 56"/>
              <a:gd name="T35" fmla="*/ 0 h 598"/>
              <a:gd name="T36" fmla="*/ 28 w 56"/>
              <a:gd name="T37" fmla="*/ 0 h 598"/>
              <a:gd name="T38" fmla="*/ 18 w 56"/>
              <a:gd name="T39" fmla="*/ 2 h 598"/>
              <a:gd name="T40" fmla="*/ 8 w 56"/>
              <a:gd name="T41" fmla="*/ 8 h 598"/>
              <a:gd name="T42" fmla="*/ 2 w 56"/>
              <a:gd name="T43" fmla="*/ 16 h 598"/>
              <a:gd name="T44" fmla="*/ 0 w 56"/>
              <a:gd name="T45" fmla="*/ 26 h 598"/>
              <a:gd name="T46" fmla="*/ 0 w 56"/>
              <a:gd name="T47" fmla="*/ 26 h 59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56"/>
              <a:gd name="T73" fmla="*/ 0 h 598"/>
              <a:gd name="T74" fmla="*/ 56 w 56"/>
              <a:gd name="T75" fmla="*/ 598 h 598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56" h="598">
                <a:moveTo>
                  <a:pt x="0" y="26"/>
                </a:moveTo>
                <a:lnTo>
                  <a:pt x="0" y="570"/>
                </a:lnTo>
                <a:lnTo>
                  <a:pt x="2" y="582"/>
                </a:lnTo>
                <a:lnTo>
                  <a:pt x="8" y="590"/>
                </a:lnTo>
                <a:lnTo>
                  <a:pt x="18" y="596"/>
                </a:lnTo>
                <a:lnTo>
                  <a:pt x="28" y="598"/>
                </a:lnTo>
                <a:lnTo>
                  <a:pt x="38" y="596"/>
                </a:lnTo>
                <a:lnTo>
                  <a:pt x="48" y="590"/>
                </a:lnTo>
                <a:lnTo>
                  <a:pt x="54" y="582"/>
                </a:lnTo>
                <a:lnTo>
                  <a:pt x="56" y="570"/>
                </a:lnTo>
                <a:lnTo>
                  <a:pt x="56" y="26"/>
                </a:lnTo>
                <a:lnTo>
                  <a:pt x="54" y="16"/>
                </a:lnTo>
                <a:lnTo>
                  <a:pt x="48" y="8"/>
                </a:lnTo>
                <a:lnTo>
                  <a:pt x="38" y="2"/>
                </a:lnTo>
                <a:lnTo>
                  <a:pt x="28" y="0"/>
                </a:lnTo>
                <a:lnTo>
                  <a:pt x="18" y="2"/>
                </a:lnTo>
                <a:lnTo>
                  <a:pt x="8" y="8"/>
                </a:lnTo>
                <a:lnTo>
                  <a:pt x="2" y="16"/>
                </a:lnTo>
                <a:lnTo>
                  <a:pt x="0" y="26"/>
                </a:lnTo>
                <a:close/>
              </a:path>
            </a:pathLst>
          </a:custGeom>
          <a:solidFill>
            <a:srgbClr val="BFBFBF">
              <a:lumMod val="40000"/>
              <a:lumOff val="60000"/>
            </a:srgbClr>
          </a:solidFill>
          <a:ln w="9525">
            <a:noFill/>
            <a:round/>
          </a:ln>
        </p:spPr>
        <p:txBody>
          <a:bodyPr lIns="0" tIns="0" rIns="0" bIns="0" anchor="ctr">
            <a:normAutofit fontScale="65000" lnSpcReduction="20000"/>
          </a:bodyPr>
          <a:lstStyle/>
          <a:p>
            <a:pPr algn="ctr" defTabSz="288925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ko-KR" altLang="en-US" sz="4270" kern="0" noProof="1">
              <a:solidFill>
                <a:srgbClr val="FFFFFF"/>
              </a:solidFill>
              <a:latin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7" name="Freeform 81"/>
          <p:cNvSpPr/>
          <p:nvPr>
            <p:custDataLst>
              <p:tags r:id="rId5"/>
            </p:custDataLst>
          </p:nvPr>
        </p:nvSpPr>
        <p:spPr bwMode="auto">
          <a:xfrm>
            <a:off x="5038725" y="3343275"/>
            <a:ext cx="2736850" cy="230188"/>
          </a:xfrm>
          <a:custGeom>
            <a:avLst/>
            <a:gdLst>
              <a:gd name="T0" fmla="*/ 466 w 1864"/>
              <a:gd name="T1" fmla="*/ 156 h 156"/>
              <a:gd name="T2" fmla="*/ 1398 w 1864"/>
              <a:gd name="T3" fmla="*/ 156 h 156"/>
              <a:gd name="T4" fmla="*/ 1398 w 1864"/>
              <a:gd name="T5" fmla="*/ 156 h 156"/>
              <a:gd name="T6" fmla="*/ 1442 w 1864"/>
              <a:gd name="T7" fmla="*/ 154 h 156"/>
              <a:gd name="T8" fmla="*/ 1506 w 1864"/>
              <a:gd name="T9" fmla="*/ 144 h 156"/>
              <a:gd name="T10" fmla="*/ 1584 w 1864"/>
              <a:gd name="T11" fmla="*/ 130 h 156"/>
              <a:gd name="T12" fmla="*/ 1664 w 1864"/>
              <a:gd name="T13" fmla="*/ 110 h 156"/>
              <a:gd name="T14" fmla="*/ 1702 w 1864"/>
              <a:gd name="T15" fmla="*/ 100 h 156"/>
              <a:gd name="T16" fmla="*/ 1740 w 1864"/>
              <a:gd name="T17" fmla="*/ 88 h 156"/>
              <a:gd name="T18" fmla="*/ 1774 w 1864"/>
              <a:gd name="T19" fmla="*/ 76 h 156"/>
              <a:gd name="T20" fmla="*/ 1804 w 1864"/>
              <a:gd name="T21" fmla="*/ 62 h 156"/>
              <a:gd name="T22" fmla="*/ 1828 w 1864"/>
              <a:gd name="T23" fmla="*/ 48 h 156"/>
              <a:gd name="T24" fmla="*/ 1848 w 1864"/>
              <a:gd name="T25" fmla="*/ 32 h 156"/>
              <a:gd name="T26" fmla="*/ 1854 w 1864"/>
              <a:gd name="T27" fmla="*/ 24 h 156"/>
              <a:gd name="T28" fmla="*/ 1860 w 1864"/>
              <a:gd name="T29" fmla="*/ 16 h 156"/>
              <a:gd name="T30" fmla="*/ 1862 w 1864"/>
              <a:gd name="T31" fmla="*/ 8 h 156"/>
              <a:gd name="T32" fmla="*/ 1864 w 1864"/>
              <a:gd name="T33" fmla="*/ 0 h 156"/>
              <a:gd name="T34" fmla="*/ 0 w 1864"/>
              <a:gd name="T35" fmla="*/ 0 h 156"/>
              <a:gd name="T36" fmla="*/ 0 w 1864"/>
              <a:gd name="T37" fmla="*/ 0 h 156"/>
              <a:gd name="T38" fmla="*/ 0 w 1864"/>
              <a:gd name="T39" fmla="*/ 8 h 156"/>
              <a:gd name="T40" fmla="*/ 4 w 1864"/>
              <a:gd name="T41" fmla="*/ 16 h 156"/>
              <a:gd name="T42" fmla="*/ 10 w 1864"/>
              <a:gd name="T43" fmla="*/ 24 h 156"/>
              <a:gd name="T44" fmla="*/ 16 w 1864"/>
              <a:gd name="T45" fmla="*/ 32 h 156"/>
              <a:gd name="T46" fmla="*/ 36 w 1864"/>
              <a:gd name="T47" fmla="*/ 48 h 156"/>
              <a:gd name="T48" fmla="*/ 60 w 1864"/>
              <a:gd name="T49" fmla="*/ 62 h 156"/>
              <a:gd name="T50" fmla="*/ 90 w 1864"/>
              <a:gd name="T51" fmla="*/ 76 h 156"/>
              <a:gd name="T52" fmla="*/ 124 w 1864"/>
              <a:gd name="T53" fmla="*/ 88 h 156"/>
              <a:gd name="T54" fmla="*/ 162 w 1864"/>
              <a:gd name="T55" fmla="*/ 100 h 156"/>
              <a:gd name="T56" fmla="*/ 200 w 1864"/>
              <a:gd name="T57" fmla="*/ 110 h 156"/>
              <a:gd name="T58" fmla="*/ 280 w 1864"/>
              <a:gd name="T59" fmla="*/ 130 h 156"/>
              <a:gd name="T60" fmla="*/ 356 w 1864"/>
              <a:gd name="T61" fmla="*/ 144 h 156"/>
              <a:gd name="T62" fmla="*/ 422 w 1864"/>
              <a:gd name="T63" fmla="*/ 154 h 156"/>
              <a:gd name="T64" fmla="*/ 466 w 1864"/>
              <a:gd name="T65" fmla="*/ 156 h 1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864"/>
              <a:gd name="T100" fmla="*/ 0 h 156"/>
              <a:gd name="T101" fmla="*/ 1864 w 1864"/>
              <a:gd name="T102" fmla="*/ 156 h 1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864" h="156">
                <a:moveTo>
                  <a:pt x="466" y="156"/>
                </a:moveTo>
                <a:lnTo>
                  <a:pt x="1398" y="156"/>
                </a:lnTo>
                <a:lnTo>
                  <a:pt x="1442" y="154"/>
                </a:lnTo>
                <a:lnTo>
                  <a:pt x="1506" y="144"/>
                </a:lnTo>
                <a:lnTo>
                  <a:pt x="1584" y="130"/>
                </a:lnTo>
                <a:lnTo>
                  <a:pt x="1664" y="110"/>
                </a:lnTo>
                <a:lnTo>
                  <a:pt x="1702" y="100"/>
                </a:lnTo>
                <a:lnTo>
                  <a:pt x="1740" y="88"/>
                </a:lnTo>
                <a:lnTo>
                  <a:pt x="1774" y="76"/>
                </a:lnTo>
                <a:lnTo>
                  <a:pt x="1804" y="62"/>
                </a:lnTo>
                <a:lnTo>
                  <a:pt x="1828" y="48"/>
                </a:lnTo>
                <a:lnTo>
                  <a:pt x="1848" y="32"/>
                </a:lnTo>
                <a:lnTo>
                  <a:pt x="1854" y="24"/>
                </a:lnTo>
                <a:lnTo>
                  <a:pt x="1860" y="16"/>
                </a:lnTo>
                <a:lnTo>
                  <a:pt x="1862" y="8"/>
                </a:lnTo>
                <a:lnTo>
                  <a:pt x="1864" y="0"/>
                </a:lnTo>
                <a:lnTo>
                  <a:pt x="0" y="0"/>
                </a:lnTo>
                <a:lnTo>
                  <a:pt x="0" y="8"/>
                </a:lnTo>
                <a:lnTo>
                  <a:pt x="4" y="16"/>
                </a:lnTo>
                <a:lnTo>
                  <a:pt x="10" y="24"/>
                </a:lnTo>
                <a:lnTo>
                  <a:pt x="16" y="32"/>
                </a:lnTo>
                <a:lnTo>
                  <a:pt x="36" y="48"/>
                </a:lnTo>
                <a:lnTo>
                  <a:pt x="60" y="62"/>
                </a:lnTo>
                <a:lnTo>
                  <a:pt x="90" y="76"/>
                </a:lnTo>
                <a:lnTo>
                  <a:pt x="124" y="88"/>
                </a:lnTo>
                <a:lnTo>
                  <a:pt x="162" y="100"/>
                </a:lnTo>
                <a:lnTo>
                  <a:pt x="200" y="110"/>
                </a:lnTo>
                <a:lnTo>
                  <a:pt x="280" y="130"/>
                </a:lnTo>
                <a:lnTo>
                  <a:pt x="356" y="144"/>
                </a:lnTo>
                <a:lnTo>
                  <a:pt x="422" y="154"/>
                </a:lnTo>
                <a:lnTo>
                  <a:pt x="466" y="156"/>
                </a:lnTo>
              </a:path>
            </a:pathLst>
          </a:custGeom>
          <a:solidFill>
            <a:srgbClr val="BFBFBF">
              <a:lumMod val="40000"/>
              <a:lumOff val="60000"/>
            </a:srgbClr>
          </a:solidFill>
          <a:ln>
            <a:noFill/>
          </a:ln>
        </p:spPr>
        <p:txBody>
          <a:bodyPr lIns="0" tIns="0" rIns="0" bIns="0" anchor="ctr">
            <a:normAutofit fontScale="40000" lnSpcReduction="20000"/>
          </a:bodyPr>
          <a:lstStyle/>
          <a:p>
            <a:pPr algn="ctr" defTabSz="288925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4270" kern="0" noProof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0" name="Freeform 84"/>
          <p:cNvSpPr/>
          <p:nvPr>
            <p:custDataLst>
              <p:tags r:id="rId6"/>
            </p:custDataLst>
          </p:nvPr>
        </p:nvSpPr>
        <p:spPr bwMode="auto">
          <a:xfrm>
            <a:off x="1408113" y="3343275"/>
            <a:ext cx="2735262" cy="230188"/>
          </a:xfrm>
          <a:custGeom>
            <a:avLst/>
            <a:gdLst>
              <a:gd name="T0" fmla="*/ 466 w 1864"/>
              <a:gd name="T1" fmla="*/ 156 h 156"/>
              <a:gd name="T2" fmla="*/ 1398 w 1864"/>
              <a:gd name="T3" fmla="*/ 156 h 156"/>
              <a:gd name="T4" fmla="*/ 1398 w 1864"/>
              <a:gd name="T5" fmla="*/ 156 h 156"/>
              <a:gd name="T6" fmla="*/ 1444 w 1864"/>
              <a:gd name="T7" fmla="*/ 154 h 156"/>
              <a:gd name="T8" fmla="*/ 1508 w 1864"/>
              <a:gd name="T9" fmla="*/ 144 h 156"/>
              <a:gd name="T10" fmla="*/ 1584 w 1864"/>
              <a:gd name="T11" fmla="*/ 130 h 156"/>
              <a:gd name="T12" fmla="*/ 1664 w 1864"/>
              <a:gd name="T13" fmla="*/ 110 h 156"/>
              <a:gd name="T14" fmla="*/ 1704 w 1864"/>
              <a:gd name="T15" fmla="*/ 100 h 156"/>
              <a:gd name="T16" fmla="*/ 1740 w 1864"/>
              <a:gd name="T17" fmla="*/ 88 h 156"/>
              <a:gd name="T18" fmla="*/ 1774 w 1864"/>
              <a:gd name="T19" fmla="*/ 76 h 156"/>
              <a:gd name="T20" fmla="*/ 1804 w 1864"/>
              <a:gd name="T21" fmla="*/ 62 h 156"/>
              <a:gd name="T22" fmla="*/ 1830 w 1864"/>
              <a:gd name="T23" fmla="*/ 48 h 156"/>
              <a:gd name="T24" fmla="*/ 1848 w 1864"/>
              <a:gd name="T25" fmla="*/ 32 h 156"/>
              <a:gd name="T26" fmla="*/ 1856 w 1864"/>
              <a:gd name="T27" fmla="*/ 24 h 156"/>
              <a:gd name="T28" fmla="*/ 1860 w 1864"/>
              <a:gd name="T29" fmla="*/ 16 h 156"/>
              <a:gd name="T30" fmla="*/ 1864 w 1864"/>
              <a:gd name="T31" fmla="*/ 8 h 156"/>
              <a:gd name="T32" fmla="*/ 1864 w 1864"/>
              <a:gd name="T33" fmla="*/ 0 h 156"/>
              <a:gd name="T34" fmla="*/ 0 w 1864"/>
              <a:gd name="T35" fmla="*/ 0 h 156"/>
              <a:gd name="T36" fmla="*/ 0 w 1864"/>
              <a:gd name="T37" fmla="*/ 0 h 156"/>
              <a:gd name="T38" fmla="*/ 2 w 1864"/>
              <a:gd name="T39" fmla="*/ 8 h 156"/>
              <a:gd name="T40" fmla="*/ 4 w 1864"/>
              <a:gd name="T41" fmla="*/ 16 h 156"/>
              <a:gd name="T42" fmla="*/ 10 w 1864"/>
              <a:gd name="T43" fmla="*/ 24 h 156"/>
              <a:gd name="T44" fmla="*/ 18 w 1864"/>
              <a:gd name="T45" fmla="*/ 32 h 156"/>
              <a:gd name="T46" fmla="*/ 36 w 1864"/>
              <a:gd name="T47" fmla="*/ 48 h 156"/>
              <a:gd name="T48" fmla="*/ 62 w 1864"/>
              <a:gd name="T49" fmla="*/ 62 h 156"/>
              <a:gd name="T50" fmla="*/ 92 w 1864"/>
              <a:gd name="T51" fmla="*/ 76 h 156"/>
              <a:gd name="T52" fmla="*/ 126 w 1864"/>
              <a:gd name="T53" fmla="*/ 88 h 156"/>
              <a:gd name="T54" fmla="*/ 162 w 1864"/>
              <a:gd name="T55" fmla="*/ 100 h 156"/>
              <a:gd name="T56" fmla="*/ 202 w 1864"/>
              <a:gd name="T57" fmla="*/ 110 h 156"/>
              <a:gd name="T58" fmla="*/ 282 w 1864"/>
              <a:gd name="T59" fmla="*/ 130 h 156"/>
              <a:gd name="T60" fmla="*/ 358 w 1864"/>
              <a:gd name="T61" fmla="*/ 144 h 156"/>
              <a:gd name="T62" fmla="*/ 422 w 1864"/>
              <a:gd name="T63" fmla="*/ 154 h 156"/>
              <a:gd name="T64" fmla="*/ 466 w 1864"/>
              <a:gd name="T65" fmla="*/ 156 h 1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864" h="156">
                <a:moveTo>
                  <a:pt x="466" y="156"/>
                </a:moveTo>
                <a:lnTo>
                  <a:pt x="1398" y="156"/>
                </a:lnTo>
                <a:lnTo>
                  <a:pt x="1444" y="154"/>
                </a:lnTo>
                <a:lnTo>
                  <a:pt x="1508" y="144"/>
                </a:lnTo>
                <a:lnTo>
                  <a:pt x="1584" y="130"/>
                </a:lnTo>
                <a:lnTo>
                  <a:pt x="1664" y="110"/>
                </a:lnTo>
                <a:lnTo>
                  <a:pt x="1704" y="100"/>
                </a:lnTo>
                <a:lnTo>
                  <a:pt x="1740" y="88"/>
                </a:lnTo>
                <a:lnTo>
                  <a:pt x="1774" y="76"/>
                </a:lnTo>
                <a:lnTo>
                  <a:pt x="1804" y="62"/>
                </a:lnTo>
                <a:lnTo>
                  <a:pt x="1830" y="48"/>
                </a:lnTo>
                <a:lnTo>
                  <a:pt x="1848" y="32"/>
                </a:lnTo>
                <a:lnTo>
                  <a:pt x="1856" y="24"/>
                </a:lnTo>
                <a:lnTo>
                  <a:pt x="1860" y="16"/>
                </a:lnTo>
                <a:lnTo>
                  <a:pt x="1864" y="8"/>
                </a:lnTo>
                <a:lnTo>
                  <a:pt x="1864" y="0"/>
                </a:lnTo>
                <a:lnTo>
                  <a:pt x="0" y="0"/>
                </a:lnTo>
                <a:lnTo>
                  <a:pt x="2" y="8"/>
                </a:lnTo>
                <a:lnTo>
                  <a:pt x="4" y="16"/>
                </a:lnTo>
                <a:lnTo>
                  <a:pt x="10" y="24"/>
                </a:lnTo>
                <a:lnTo>
                  <a:pt x="18" y="32"/>
                </a:lnTo>
                <a:lnTo>
                  <a:pt x="36" y="48"/>
                </a:lnTo>
                <a:lnTo>
                  <a:pt x="62" y="62"/>
                </a:lnTo>
                <a:lnTo>
                  <a:pt x="92" y="76"/>
                </a:lnTo>
                <a:lnTo>
                  <a:pt x="126" y="88"/>
                </a:lnTo>
                <a:lnTo>
                  <a:pt x="162" y="100"/>
                </a:lnTo>
                <a:lnTo>
                  <a:pt x="202" y="110"/>
                </a:lnTo>
                <a:lnTo>
                  <a:pt x="282" y="130"/>
                </a:lnTo>
                <a:lnTo>
                  <a:pt x="358" y="144"/>
                </a:lnTo>
                <a:lnTo>
                  <a:pt x="422" y="154"/>
                </a:lnTo>
                <a:lnTo>
                  <a:pt x="466" y="156"/>
                </a:lnTo>
              </a:path>
            </a:pathLst>
          </a:custGeom>
          <a:solidFill>
            <a:srgbClr val="BFBFBF">
              <a:lumMod val="40000"/>
              <a:lumOff val="60000"/>
            </a:srgbClr>
          </a:solidFill>
          <a:ln>
            <a:noFill/>
          </a:ln>
          <a:effectLst/>
        </p:spPr>
        <p:txBody>
          <a:bodyPr lIns="0" tIns="0" rIns="0" bIns="0" anchor="ctr">
            <a:normAutofit fontScale="40000" lnSpcReduction="20000"/>
          </a:bodyPr>
          <a:lstStyle/>
          <a:p>
            <a:pPr algn="ctr" defTabSz="288925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4270" kern="0" noProof="1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1" name="Freeform 85"/>
          <p:cNvSpPr/>
          <p:nvPr>
            <p:custDataLst>
              <p:tags r:id="rId7"/>
            </p:custDataLst>
          </p:nvPr>
        </p:nvSpPr>
        <p:spPr bwMode="auto">
          <a:xfrm>
            <a:off x="4381500" y="4013200"/>
            <a:ext cx="417513" cy="330200"/>
          </a:xfrm>
          <a:custGeom>
            <a:avLst/>
            <a:gdLst>
              <a:gd name="T0" fmla="*/ 822 w 822"/>
              <a:gd name="T1" fmla="*/ 410 h 822"/>
              <a:gd name="T2" fmla="*/ 814 w 822"/>
              <a:gd name="T3" fmla="*/ 494 h 822"/>
              <a:gd name="T4" fmla="*/ 790 w 822"/>
              <a:gd name="T5" fmla="*/ 570 h 822"/>
              <a:gd name="T6" fmla="*/ 752 w 822"/>
              <a:gd name="T7" fmla="*/ 640 h 822"/>
              <a:gd name="T8" fmla="*/ 702 w 822"/>
              <a:gd name="T9" fmla="*/ 702 h 822"/>
              <a:gd name="T10" fmla="*/ 640 w 822"/>
              <a:gd name="T11" fmla="*/ 752 h 822"/>
              <a:gd name="T12" fmla="*/ 572 w 822"/>
              <a:gd name="T13" fmla="*/ 790 h 822"/>
              <a:gd name="T14" fmla="*/ 494 w 822"/>
              <a:gd name="T15" fmla="*/ 814 h 822"/>
              <a:gd name="T16" fmla="*/ 412 w 822"/>
              <a:gd name="T17" fmla="*/ 822 h 822"/>
              <a:gd name="T18" fmla="*/ 368 w 822"/>
              <a:gd name="T19" fmla="*/ 820 h 822"/>
              <a:gd name="T20" fmla="*/ 288 w 822"/>
              <a:gd name="T21" fmla="*/ 804 h 822"/>
              <a:gd name="T22" fmla="*/ 216 w 822"/>
              <a:gd name="T23" fmla="*/ 772 h 822"/>
              <a:gd name="T24" fmla="*/ 150 w 822"/>
              <a:gd name="T25" fmla="*/ 728 h 822"/>
              <a:gd name="T26" fmla="*/ 94 w 822"/>
              <a:gd name="T27" fmla="*/ 672 h 822"/>
              <a:gd name="T28" fmla="*/ 50 w 822"/>
              <a:gd name="T29" fmla="*/ 606 h 822"/>
              <a:gd name="T30" fmla="*/ 18 w 822"/>
              <a:gd name="T31" fmla="*/ 532 h 822"/>
              <a:gd name="T32" fmla="*/ 2 w 822"/>
              <a:gd name="T33" fmla="*/ 452 h 822"/>
              <a:gd name="T34" fmla="*/ 0 w 822"/>
              <a:gd name="T35" fmla="*/ 410 h 822"/>
              <a:gd name="T36" fmla="*/ 8 w 822"/>
              <a:gd name="T37" fmla="*/ 328 h 822"/>
              <a:gd name="T38" fmla="*/ 32 w 822"/>
              <a:gd name="T39" fmla="*/ 250 h 822"/>
              <a:gd name="T40" fmla="*/ 70 w 822"/>
              <a:gd name="T41" fmla="*/ 180 h 822"/>
              <a:gd name="T42" fmla="*/ 120 w 822"/>
              <a:gd name="T43" fmla="*/ 120 h 822"/>
              <a:gd name="T44" fmla="*/ 182 w 822"/>
              <a:gd name="T45" fmla="*/ 70 h 822"/>
              <a:gd name="T46" fmla="*/ 252 w 822"/>
              <a:gd name="T47" fmla="*/ 32 h 822"/>
              <a:gd name="T48" fmla="*/ 328 w 822"/>
              <a:gd name="T49" fmla="*/ 8 h 822"/>
              <a:gd name="T50" fmla="*/ 412 w 822"/>
              <a:gd name="T51" fmla="*/ 0 h 822"/>
              <a:gd name="T52" fmla="*/ 454 w 822"/>
              <a:gd name="T53" fmla="*/ 2 h 822"/>
              <a:gd name="T54" fmla="*/ 534 w 822"/>
              <a:gd name="T55" fmla="*/ 18 h 822"/>
              <a:gd name="T56" fmla="*/ 606 w 822"/>
              <a:gd name="T57" fmla="*/ 50 h 822"/>
              <a:gd name="T58" fmla="*/ 672 w 822"/>
              <a:gd name="T59" fmla="*/ 94 h 822"/>
              <a:gd name="T60" fmla="*/ 728 w 822"/>
              <a:gd name="T61" fmla="*/ 150 h 822"/>
              <a:gd name="T62" fmla="*/ 772 w 822"/>
              <a:gd name="T63" fmla="*/ 214 h 822"/>
              <a:gd name="T64" fmla="*/ 804 w 822"/>
              <a:gd name="T65" fmla="*/ 288 h 822"/>
              <a:gd name="T66" fmla="*/ 820 w 822"/>
              <a:gd name="T67" fmla="*/ 368 h 822"/>
              <a:gd name="T68" fmla="*/ 822 w 822"/>
              <a:gd name="T69" fmla="*/ 410 h 82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22"/>
              <a:gd name="T106" fmla="*/ 0 h 822"/>
              <a:gd name="T107" fmla="*/ 822 w 822"/>
              <a:gd name="T108" fmla="*/ 822 h 82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22" h="822">
                <a:moveTo>
                  <a:pt x="822" y="410"/>
                </a:moveTo>
                <a:lnTo>
                  <a:pt x="822" y="410"/>
                </a:lnTo>
                <a:lnTo>
                  <a:pt x="820" y="452"/>
                </a:lnTo>
                <a:lnTo>
                  <a:pt x="814" y="494"/>
                </a:lnTo>
                <a:lnTo>
                  <a:pt x="804" y="532"/>
                </a:lnTo>
                <a:lnTo>
                  <a:pt x="790" y="570"/>
                </a:lnTo>
                <a:lnTo>
                  <a:pt x="772" y="606"/>
                </a:lnTo>
                <a:lnTo>
                  <a:pt x="752" y="640"/>
                </a:lnTo>
                <a:lnTo>
                  <a:pt x="728" y="672"/>
                </a:lnTo>
                <a:lnTo>
                  <a:pt x="702" y="702"/>
                </a:lnTo>
                <a:lnTo>
                  <a:pt x="672" y="728"/>
                </a:lnTo>
                <a:lnTo>
                  <a:pt x="640" y="752"/>
                </a:lnTo>
                <a:lnTo>
                  <a:pt x="606" y="772"/>
                </a:lnTo>
                <a:lnTo>
                  <a:pt x="572" y="790"/>
                </a:lnTo>
                <a:lnTo>
                  <a:pt x="534" y="804"/>
                </a:lnTo>
                <a:lnTo>
                  <a:pt x="494" y="814"/>
                </a:lnTo>
                <a:lnTo>
                  <a:pt x="454" y="820"/>
                </a:lnTo>
                <a:lnTo>
                  <a:pt x="412" y="822"/>
                </a:lnTo>
                <a:lnTo>
                  <a:pt x="368" y="820"/>
                </a:lnTo>
                <a:lnTo>
                  <a:pt x="328" y="814"/>
                </a:lnTo>
                <a:lnTo>
                  <a:pt x="288" y="804"/>
                </a:lnTo>
                <a:lnTo>
                  <a:pt x="252" y="790"/>
                </a:lnTo>
                <a:lnTo>
                  <a:pt x="216" y="772"/>
                </a:lnTo>
                <a:lnTo>
                  <a:pt x="182" y="752"/>
                </a:lnTo>
                <a:lnTo>
                  <a:pt x="150" y="728"/>
                </a:lnTo>
                <a:lnTo>
                  <a:pt x="120" y="702"/>
                </a:lnTo>
                <a:lnTo>
                  <a:pt x="94" y="672"/>
                </a:lnTo>
                <a:lnTo>
                  <a:pt x="70" y="640"/>
                </a:lnTo>
                <a:lnTo>
                  <a:pt x="50" y="606"/>
                </a:lnTo>
                <a:lnTo>
                  <a:pt x="32" y="570"/>
                </a:lnTo>
                <a:lnTo>
                  <a:pt x="18" y="532"/>
                </a:lnTo>
                <a:lnTo>
                  <a:pt x="8" y="494"/>
                </a:lnTo>
                <a:lnTo>
                  <a:pt x="2" y="452"/>
                </a:lnTo>
                <a:lnTo>
                  <a:pt x="0" y="410"/>
                </a:lnTo>
                <a:lnTo>
                  <a:pt x="2" y="368"/>
                </a:lnTo>
                <a:lnTo>
                  <a:pt x="8" y="328"/>
                </a:lnTo>
                <a:lnTo>
                  <a:pt x="18" y="288"/>
                </a:lnTo>
                <a:lnTo>
                  <a:pt x="32" y="250"/>
                </a:lnTo>
                <a:lnTo>
                  <a:pt x="50" y="214"/>
                </a:lnTo>
                <a:lnTo>
                  <a:pt x="70" y="180"/>
                </a:lnTo>
                <a:lnTo>
                  <a:pt x="94" y="150"/>
                </a:lnTo>
                <a:lnTo>
                  <a:pt x="120" y="120"/>
                </a:lnTo>
                <a:lnTo>
                  <a:pt x="150" y="94"/>
                </a:lnTo>
                <a:lnTo>
                  <a:pt x="182" y="70"/>
                </a:lnTo>
                <a:lnTo>
                  <a:pt x="216" y="50"/>
                </a:lnTo>
                <a:lnTo>
                  <a:pt x="252" y="32"/>
                </a:lnTo>
                <a:lnTo>
                  <a:pt x="288" y="18"/>
                </a:lnTo>
                <a:lnTo>
                  <a:pt x="328" y="8"/>
                </a:lnTo>
                <a:lnTo>
                  <a:pt x="368" y="2"/>
                </a:lnTo>
                <a:lnTo>
                  <a:pt x="412" y="0"/>
                </a:lnTo>
                <a:lnTo>
                  <a:pt x="454" y="2"/>
                </a:lnTo>
                <a:lnTo>
                  <a:pt x="494" y="8"/>
                </a:lnTo>
                <a:lnTo>
                  <a:pt x="534" y="18"/>
                </a:lnTo>
                <a:lnTo>
                  <a:pt x="572" y="32"/>
                </a:lnTo>
                <a:lnTo>
                  <a:pt x="606" y="50"/>
                </a:lnTo>
                <a:lnTo>
                  <a:pt x="640" y="70"/>
                </a:lnTo>
                <a:lnTo>
                  <a:pt x="672" y="94"/>
                </a:lnTo>
                <a:lnTo>
                  <a:pt x="702" y="120"/>
                </a:lnTo>
                <a:lnTo>
                  <a:pt x="728" y="150"/>
                </a:lnTo>
                <a:lnTo>
                  <a:pt x="752" y="180"/>
                </a:lnTo>
                <a:lnTo>
                  <a:pt x="772" y="214"/>
                </a:lnTo>
                <a:lnTo>
                  <a:pt x="790" y="250"/>
                </a:lnTo>
                <a:lnTo>
                  <a:pt x="804" y="288"/>
                </a:lnTo>
                <a:lnTo>
                  <a:pt x="814" y="328"/>
                </a:lnTo>
                <a:lnTo>
                  <a:pt x="820" y="368"/>
                </a:lnTo>
                <a:lnTo>
                  <a:pt x="822" y="410"/>
                </a:lnTo>
                <a:close/>
              </a:path>
            </a:pathLst>
          </a:custGeom>
          <a:solidFill>
            <a:srgbClr val="BFBFBF"/>
          </a:solidFill>
          <a:ln w="12700" algn="ctr">
            <a:noFill/>
            <a:round/>
          </a:ln>
          <a:effectLst/>
        </p:spPr>
        <p:txBody>
          <a:bodyPr lIns="0" tIns="0" rIns="0" bIns="0" anchor="ctr">
            <a:normAutofit fontScale="57500" lnSpcReduction="20000"/>
          </a:bodyPr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ko-KR" altLang="en-US" sz="4270" kern="0" noProof="1">
              <a:solidFill>
                <a:srgbClr val="FFFFFF"/>
              </a:solidFill>
              <a:latin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" name="任意形状 17"/>
          <p:cNvSpPr/>
          <p:nvPr>
            <p:custDataLst>
              <p:tags r:id="rId8"/>
            </p:custDataLst>
          </p:nvPr>
        </p:nvSpPr>
        <p:spPr>
          <a:xfrm rot="16200000">
            <a:off x="2102645" y="735806"/>
            <a:ext cx="1579562" cy="3381375"/>
          </a:xfrm>
          <a:custGeom>
            <a:avLst/>
            <a:gdLst>
              <a:gd name="connsiteX0" fmla="*/ 1440001 w 1440001"/>
              <a:gd name="connsiteY0" fmla="*/ 0 h 2239362"/>
              <a:gd name="connsiteX1" fmla="*/ 1440001 w 1440001"/>
              <a:gd name="connsiteY1" fmla="*/ 2070844 h 2239362"/>
              <a:gd name="connsiteX2" fmla="*/ 825324 w 1440001"/>
              <a:gd name="connsiteY2" fmla="*/ 2070844 h 2239362"/>
              <a:gd name="connsiteX3" fmla="*/ 720000 w 1440001"/>
              <a:gd name="connsiteY3" fmla="*/ 2239362 h 2239362"/>
              <a:gd name="connsiteX4" fmla="*/ 614677 w 1440001"/>
              <a:gd name="connsiteY4" fmla="*/ 2070844 h 2239362"/>
              <a:gd name="connsiteX5" fmla="*/ 0 w 1440001"/>
              <a:gd name="connsiteY5" fmla="*/ 2070844 h 2239362"/>
              <a:gd name="connsiteX6" fmla="*/ 0 w 1440001"/>
              <a:gd name="connsiteY6" fmla="*/ 0 h 223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0001" h="2239362">
                <a:moveTo>
                  <a:pt x="1440001" y="0"/>
                </a:moveTo>
                <a:lnTo>
                  <a:pt x="1440001" y="2070844"/>
                </a:lnTo>
                <a:lnTo>
                  <a:pt x="825324" y="2070844"/>
                </a:lnTo>
                <a:lnTo>
                  <a:pt x="720000" y="2239362"/>
                </a:lnTo>
                <a:lnTo>
                  <a:pt x="614677" y="2070844"/>
                </a:lnTo>
                <a:lnTo>
                  <a:pt x="0" y="2070844"/>
                </a:lnTo>
                <a:lnTo>
                  <a:pt x="0" y="0"/>
                </a:lnTo>
                <a:close/>
              </a:path>
            </a:pathLst>
          </a:custGeom>
          <a:solidFill>
            <a:srgbClr val="F5AD75"/>
          </a:solidFill>
          <a:ln>
            <a:noFill/>
          </a:ln>
        </p:spPr>
        <p:style>
          <a:lnRef idx="2">
            <a:srgbClr val="2196F3">
              <a:shade val="50000"/>
            </a:srgbClr>
          </a:lnRef>
          <a:fillRef idx="1">
            <a:srgbClr val="2196F3"/>
          </a:fillRef>
          <a:effectRef idx="0">
            <a:srgbClr val="2196F3"/>
          </a:effectRef>
          <a:fontRef idx="minor">
            <a:srgbClr val="FFFFFF"/>
          </a:fontRef>
        </p:style>
        <p:txBody>
          <a:bodyPr anchor="ctr">
            <a:norm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00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282700" y="1649413"/>
            <a:ext cx="3070225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“如果你认为正确答案只有一个的话，当你找到某个答案以后，就会止步不前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endParaRPr kumimoji="1" lang="en-US" altLang="zh-CN" sz="24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525713" y="3214688"/>
            <a:ext cx="495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197600" y="3227388"/>
            <a:ext cx="4937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任意形状 17"/>
          <p:cNvSpPr/>
          <p:nvPr>
            <p:custDataLst>
              <p:tags r:id="rId10"/>
            </p:custDataLst>
          </p:nvPr>
        </p:nvSpPr>
        <p:spPr>
          <a:xfrm rot="5400000">
            <a:off x="5452270" y="735806"/>
            <a:ext cx="1579562" cy="3381375"/>
          </a:xfrm>
          <a:custGeom>
            <a:avLst/>
            <a:gdLst>
              <a:gd name="connsiteX0" fmla="*/ 1440001 w 1440001"/>
              <a:gd name="connsiteY0" fmla="*/ 0 h 2239362"/>
              <a:gd name="connsiteX1" fmla="*/ 1440001 w 1440001"/>
              <a:gd name="connsiteY1" fmla="*/ 2070844 h 2239362"/>
              <a:gd name="connsiteX2" fmla="*/ 825324 w 1440001"/>
              <a:gd name="connsiteY2" fmla="*/ 2070844 h 2239362"/>
              <a:gd name="connsiteX3" fmla="*/ 720000 w 1440001"/>
              <a:gd name="connsiteY3" fmla="*/ 2239362 h 2239362"/>
              <a:gd name="connsiteX4" fmla="*/ 614677 w 1440001"/>
              <a:gd name="connsiteY4" fmla="*/ 2070844 h 2239362"/>
              <a:gd name="connsiteX5" fmla="*/ 0 w 1440001"/>
              <a:gd name="connsiteY5" fmla="*/ 2070844 h 2239362"/>
              <a:gd name="connsiteX6" fmla="*/ 0 w 1440001"/>
              <a:gd name="connsiteY6" fmla="*/ 0 h 223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0001" h="2239362">
                <a:moveTo>
                  <a:pt x="1440001" y="0"/>
                </a:moveTo>
                <a:lnTo>
                  <a:pt x="1440001" y="2070844"/>
                </a:lnTo>
                <a:lnTo>
                  <a:pt x="825324" y="2070844"/>
                </a:lnTo>
                <a:lnTo>
                  <a:pt x="720000" y="2239362"/>
                </a:lnTo>
                <a:lnTo>
                  <a:pt x="614677" y="2070844"/>
                </a:lnTo>
                <a:lnTo>
                  <a:pt x="0" y="2070844"/>
                </a:lnTo>
                <a:lnTo>
                  <a:pt x="0" y="0"/>
                </a:lnTo>
                <a:close/>
              </a:path>
            </a:pathLst>
          </a:custGeom>
          <a:solidFill>
            <a:srgbClr val="F5AD75"/>
          </a:solidFill>
          <a:ln>
            <a:noFill/>
          </a:ln>
        </p:spPr>
        <p:style>
          <a:lnRef idx="2">
            <a:srgbClr val="2196F3">
              <a:shade val="50000"/>
            </a:srgbClr>
          </a:lnRef>
          <a:fillRef idx="1">
            <a:srgbClr val="2196F3"/>
          </a:fillRef>
          <a:effectRef idx="0">
            <a:srgbClr val="2196F3"/>
          </a:effectRef>
          <a:fontRef idx="minor">
            <a:srgbClr val="FFFFFF"/>
          </a:fontRef>
        </p:style>
        <p:txBody>
          <a:bodyPr anchor="ctr">
            <a:norm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00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56175" y="1774825"/>
            <a:ext cx="2986088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“不满足于一个答案，不放弃探求，这一点非常重要”</a:t>
            </a:r>
            <a:endParaRPr kumimoji="1" lang="en-US" altLang="zh-CN" sz="24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7904" name="组合 19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21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2" name="图片 1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" name="直接连接符 22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4" grpId="0" bldLvl="0" animBg="1"/>
      <p:bldP spid="4" grpId="1" animBg="1"/>
      <p:bldP spid="6" grpId="0"/>
      <p:bldP spid="6" grpId="1"/>
      <p:bldP spid="8" grpId="0"/>
      <p:bldP spid="9" grpId="0"/>
      <p:bldP spid="16" grpId="0" bldLvl="0" animBg="1"/>
      <p:bldP spid="16" grpId="1" animBg="1"/>
      <p:bldP spid="17" grpId="0"/>
      <p:bldP spid="1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33500" y="1512888"/>
            <a:ext cx="6438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富有创造力的人           缺乏创造力的人</a:t>
            </a:r>
            <a:endParaRPr lang="zh-CN" altLang="en-US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497513" y="3476625"/>
            <a:ext cx="185578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100" b="1">
                <a:solidFill>
                  <a:srgbClr val="99D2C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进行自我压制</a:t>
            </a:r>
            <a:endParaRPr lang="zh-CN" altLang="en-US" sz="2100" b="1">
              <a:solidFill>
                <a:srgbClr val="99D2C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119188" y="3078163"/>
            <a:ext cx="2906712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0" b="1" dirty="0">
                <a:solidFill>
                  <a:srgbClr val="99D2C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关注极其普通，甚至一闪念的想法，并对它反复推敲，逐渐充实。</a:t>
            </a:r>
            <a:endParaRPr lang="zh-CN" altLang="en-US" sz="1950" b="1" dirty="0">
              <a:solidFill>
                <a:srgbClr val="99D2C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013325" y="2089150"/>
            <a:ext cx="303688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1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不认为自己具有创造力</a:t>
            </a:r>
            <a:endParaRPr lang="en-US" altLang="zh-CN" sz="21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1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（不自信）</a:t>
            </a:r>
            <a:endParaRPr lang="zh-CN" altLang="en-US" sz="21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265238" y="2089150"/>
            <a:ext cx="276066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1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认为自己具有创造力</a:t>
            </a:r>
            <a:endParaRPr lang="zh-CN" altLang="en-US" sz="21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1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（自信）</a:t>
            </a:r>
            <a:endParaRPr lang="zh-CN" altLang="en-US" sz="21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4283075" y="1965325"/>
            <a:ext cx="554038" cy="1522413"/>
          </a:xfrm>
          <a:prstGeom prst="rect">
            <a:avLst/>
          </a:prstGeom>
          <a:solidFill>
            <a:srgbClr val="F5AD7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对比论证</a:t>
            </a:r>
            <a:endParaRPr lang="zh-CN" altLang="en-US" sz="24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9944" name="组合 11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13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5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6" name="直接连接符 15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2"/>
          <p:cNvSpPr>
            <a:spLocks noChangeArrowheads="1"/>
          </p:cNvSpPr>
          <p:nvPr/>
        </p:nvSpPr>
        <p:spPr bwMode="auto">
          <a:xfrm>
            <a:off x="427038" y="2286000"/>
            <a:ext cx="80105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</a:t>
            </a:r>
            <a:r>
              <a:rPr lang="zh-CN" altLang="zh-CN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列举</a:t>
            </a:r>
            <a:r>
              <a:rPr lang="zh-CN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几个创造性思维</a:t>
            </a:r>
            <a:r>
              <a:rPr lang="zh-CN" altLang="zh-CN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正面或反面</a:t>
            </a:r>
            <a:r>
              <a:rPr lang="zh-CN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的事例吗？</a:t>
            </a:r>
            <a:endParaRPr lang="zh-CN" altLang="zh-CN" sz="27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1987" name="组合 6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8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9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直接连接符 9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33413" y="1239838"/>
            <a:ext cx="818515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正面事例：</a:t>
            </a:r>
            <a:endParaRPr lang="en-US" altLang="zh-CN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古希腊著名科学家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阿基米德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在澡盆里沐浴时，看到自己的身体入水后，水面上升并缓缓向外溢出的现象，通过直觉思维，想到揭穿“金冠之谜</a:t>
            </a:r>
            <a:r>
              <a:rPr lang="en-US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的方法，继而深入到问题的实质后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发现了著名的浮力定律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4035" name="组合 8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10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1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直接连接符 11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组合 8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10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1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直接连接符 11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083" name="矩形 8"/>
          <p:cNvSpPr>
            <a:spLocks noChangeArrowheads="1"/>
          </p:cNvSpPr>
          <p:nvPr/>
        </p:nvSpPr>
        <p:spPr bwMode="auto">
          <a:xfrm>
            <a:off x="631825" y="1239838"/>
            <a:ext cx="8186738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正面事例：</a:t>
            </a:r>
            <a:endParaRPr lang="en-US" altLang="zh-CN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有一次，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伽利略</a:t>
            </a:r>
            <a:r>
              <a:rPr lang="zh-CN" altLang="en-US" sz="2400" b="1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悬挂油灯的链条</a:t>
            </a: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晃动节奏似乎是有规律的，</a:t>
            </a: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引起了他的思考。他立刻回家反复进行了实验，最后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发现了“钟摆定律”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2"/>
          <p:cNvSpPr>
            <a:spLocks noChangeArrowheads="1"/>
          </p:cNvSpPr>
          <p:nvPr/>
        </p:nvSpPr>
        <p:spPr bwMode="auto">
          <a:xfrm>
            <a:off x="2111375" y="1325563"/>
            <a:ext cx="4695825" cy="248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反面：</a:t>
            </a:r>
            <a:endParaRPr lang="zh-CN" altLang="zh-CN" sz="27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sz="27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“东施效颦”中的</a:t>
            </a:r>
            <a:r>
              <a:rPr lang="zh-CN" altLang="zh-CN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东施</a:t>
            </a:r>
            <a:r>
              <a:rPr lang="zh-CN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zh-CN" altLang="zh-CN" sz="27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“墨守陈规”中的</a:t>
            </a:r>
            <a:r>
              <a:rPr lang="zh-CN" altLang="zh-CN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墨子</a:t>
            </a:r>
            <a:r>
              <a:rPr lang="zh-CN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zh-CN" altLang="zh-CN" sz="27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“郑人买履”中的</a:t>
            </a:r>
            <a:r>
              <a:rPr lang="zh-CN" altLang="zh-CN" sz="27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郑人</a:t>
            </a:r>
            <a:r>
              <a:rPr lang="zh-CN" altLang="zh-CN" sz="27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7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8131" name="组合 6"/>
          <p:cNvGrpSpPr/>
          <p:nvPr/>
        </p:nvGrpSpPr>
        <p:grpSpPr bwMode="auto">
          <a:xfrm>
            <a:off x="217488" y="441325"/>
            <a:ext cx="4343400" cy="571500"/>
            <a:chOff x="47188" y="254232"/>
            <a:chExt cx="3906410" cy="569508"/>
          </a:xfrm>
        </p:grpSpPr>
        <p:sp>
          <p:nvSpPr>
            <p:cNvPr id="8" name="文本框 2"/>
            <p:cNvSpPr txBox="1">
              <a:spLocks noChangeArrowheads="1"/>
            </p:cNvSpPr>
            <p:nvPr/>
          </p:nvSpPr>
          <p:spPr bwMode="auto">
            <a:xfrm>
              <a:off x="532634" y="289035"/>
              <a:ext cx="3420964" cy="50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7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理解观点与材料的关系</a:t>
              </a:r>
              <a:endParaRPr lang="zh-CN" altLang="en-US" sz="27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9" name="图片 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47188" y="254232"/>
              <a:ext cx="506862" cy="569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直接连接符 9"/>
            <p:cNvCxnSpPr/>
            <p:nvPr/>
          </p:nvCxnSpPr>
          <p:spPr>
            <a:xfrm>
              <a:off x="539772" y="746224"/>
              <a:ext cx="32067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剪去对角的矩形 7"/>
          <p:cNvSpPr/>
          <p:nvPr/>
        </p:nvSpPr>
        <p:spPr>
          <a:xfrm>
            <a:off x="331788" y="506413"/>
            <a:ext cx="2986087" cy="423862"/>
          </a:xfrm>
          <a:prstGeom prst="snip2DiagRect">
            <a:avLst/>
          </a:prstGeom>
          <a:solidFill>
            <a:srgbClr val="FBA44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50179" name="矩形 2"/>
          <p:cNvSpPr>
            <a:spLocks noChangeArrowheads="1"/>
          </p:cNvSpPr>
          <p:nvPr/>
        </p:nvSpPr>
        <p:spPr bwMode="auto">
          <a:xfrm>
            <a:off x="911225" y="1544638"/>
            <a:ext cx="7575550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en-US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仿照</a:t>
            </a:r>
            <a:r>
              <a:rPr lang="en-US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例句，用</a:t>
            </a:r>
            <a:r>
              <a:rPr lang="en-US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“</a:t>
            </a:r>
            <a:r>
              <a:rPr lang="en-US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1+1=1</a:t>
            </a:r>
            <a:r>
              <a:rPr lang="en-US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”</a:t>
            </a:r>
            <a:r>
              <a:rPr lang="en-US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写一句话。要求：富有想象力，体现创造性思</a:t>
            </a: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维</a:t>
            </a:r>
            <a:r>
              <a:rPr lang="en-US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，并有一定的哲理。</a:t>
            </a:r>
            <a:endParaRPr lang="en-US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07988" y="3108325"/>
            <a:ext cx="839628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例句：一点牺牲精神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＋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一点主人翁态度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一个国家的希望。</a:t>
            </a:r>
            <a:endParaRPr lang="zh-CN" altLang="zh-CN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181" name="文本框 31"/>
          <p:cNvSpPr txBox="1">
            <a:spLocks noChangeArrowheads="1"/>
          </p:cNvSpPr>
          <p:nvPr/>
        </p:nvSpPr>
        <p:spPr bwMode="auto">
          <a:xfrm>
            <a:off x="407988" y="469900"/>
            <a:ext cx="32194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生成创造思维能力</a:t>
            </a:r>
            <a:endParaRPr lang="zh-CN" altLang="en-US" sz="2700" b="1">
              <a:solidFill>
                <a:srgbClr val="0E1D4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27000" y="1346200"/>
            <a:ext cx="82740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400" b="1">
                <a:solidFill>
                  <a:srgbClr val="FFFF00"/>
                </a:solidFill>
                <a:latin typeface="宋体" panose="02010600030101010101" pitchFamily="2" charset="-122"/>
                <a:ea typeface="微软雅黑" panose="020B0503020204020204" pitchFamily="34" charset="-122"/>
              </a:rPr>
              <a:t>    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一群忘我的人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＋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一种前赴后继的精神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一个民族的腾飞。</a:t>
            </a:r>
            <a:endParaRPr lang="zh-CN" altLang="zh-CN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12788" y="2352675"/>
            <a:ext cx="5969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一贯的诚实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＋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一贯的清廉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一个正直的人。</a:t>
            </a:r>
            <a:endParaRPr lang="zh-CN" altLang="zh-CN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5088" y="3332163"/>
            <a:ext cx="86868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400" b="1">
                <a:solidFill>
                  <a:srgbClr val="0000FF"/>
                </a:solidFill>
                <a:latin typeface="宋体" panose="02010600030101010101" pitchFamily="2" charset="-122"/>
                <a:ea typeface="微软雅黑" panose="020B0503020204020204" pitchFamily="34" charset="-122"/>
              </a:rPr>
              <a:t>    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一点辛勤付出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＋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一生负责任的态度</a:t>
            </a:r>
            <a:r>
              <a:rPr lang="zh-CN" altLang="zh-CN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zh-CN" altLang="zh-CN" sz="24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一个家庭的幸福生活。</a:t>
            </a:r>
            <a:endParaRPr lang="zh-CN" altLang="zh-CN" sz="24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剪去对角的矩形 8"/>
          <p:cNvSpPr/>
          <p:nvPr/>
        </p:nvSpPr>
        <p:spPr>
          <a:xfrm>
            <a:off x="331788" y="506413"/>
            <a:ext cx="2986087" cy="423862"/>
          </a:xfrm>
          <a:prstGeom prst="snip2DiagRect">
            <a:avLst/>
          </a:prstGeom>
          <a:solidFill>
            <a:srgbClr val="FBA44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52230" name="文本框 31"/>
          <p:cNvSpPr txBox="1">
            <a:spLocks noChangeArrowheads="1"/>
          </p:cNvSpPr>
          <p:nvPr/>
        </p:nvSpPr>
        <p:spPr bwMode="auto">
          <a:xfrm>
            <a:off x="407988" y="469900"/>
            <a:ext cx="32194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生成创造思维能力</a:t>
            </a:r>
            <a:endParaRPr lang="zh-CN" altLang="en-US" sz="2700" b="1">
              <a:solidFill>
                <a:srgbClr val="0E1D4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1919764" y="776764"/>
          <a:ext cx="5749398" cy="3933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4275" name="文本框 31"/>
          <p:cNvSpPr txBox="1">
            <a:spLocks noChangeArrowheads="1"/>
          </p:cNvSpPr>
          <p:nvPr/>
        </p:nvSpPr>
        <p:spPr bwMode="auto">
          <a:xfrm>
            <a:off x="579438" y="469900"/>
            <a:ext cx="16827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0E1D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课堂小结</a:t>
            </a:r>
            <a:endParaRPr lang="zh-CN" altLang="en-US" sz="2700" b="1">
              <a:solidFill>
                <a:srgbClr val="0E1D4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199026_2*m_i*1_1"/>
  <p:tag name="KSO_WM_TEMPLATE_CATEGORY" val="diagram"/>
  <p:tag name="KSO_WM_TEMPLATE_INDEX" val="20199026"/>
  <p:tag name="KSO_WM_UNIT_LAYERLEVEL" val="1_1"/>
  <p:tag name="KSO_WM_TAG_VERSION" val="1.0"/>
  <p:tag name="KSO_WM_BEAUTIFY_FLAG" val="#wm#"/>
  <p:tag name="KSO_WM_UNIT_FILL_FORE_SCHEMECOLOR_INDEX" val="9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26_2*m_h_i*1_1_1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9026_2*m_h_i*1_2_1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9026_2*m_h_i*1_3_1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9026_2*m_h_i*1_1_2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9026_2*m_h_i*1_2_2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9026_2*m_h_i*1_3_2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ID" val="diagram20199026_2*m_i*1_2"/>
  <p:tag name="KSO_WM_TEMPLATE_CATEGORY" val="diagram"/>
  <p:tag name="KSO_WM_TEMPLATE_INDEX" val="20199026"/>
  <p:tag name="KSO_WM_UNIT_LAYERLEVEL" val="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71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199026_2*m_h_a*1_3_1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2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199026_2*m_h_a*1_2_1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3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9026_2*m_h_a*1_1_1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4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9026_2*m_h_a*1_1_1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5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9026_2*m_h_a*1_1_1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6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9026_2*m_h_a*1_1_1"/>
  <p:tag name="KSO_WM_TEMPLATE_CATEGORY" val="diagram"/>
  <p:tag name="KSO_WM_TEMPLATE_INDEX" val="20199026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7.xml><?xml version="1.0" encoding="utf-8"?>
<p:tagLst xmlns:p="http://schemas.openxmlformats.org/presentationml/2006/main">
  <p:tag name="KSO_WM_SLIDE_ITEM_CNT" val="4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66_1*m_h_i*1_2_1"/>
  <p:tag name="KSO_WM_TEMPLATE_CATEGORY" val="diagram"/>
  <p:tag name="KSO_WM_TEMPLATE_INDEX" val="20201466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2_1"/>
  <p:tag name="KSO_WM_UNIT_FILL_FORE_SCHEMECOLOR_INDEX" val="6"/>
  <p:tag name="KSO_WM_UNIT_FILL_TYPE" val="1"/>
  <p:tag name="KSO_WM_UNIT_LINE_FORE_SCHEMECOLOR_INDEX" val="16"/>
  <p:tag name="KSO_WM_UNIT_LINE_FILL_TYPE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66_1*m_h_a*1_2_1"/>
  <p:tag name="KSO_WM_TEMPLATE_CATEGORY" val="diagram"/>
  <p:tag name="KSO_WM_TEMPLATE_INDEX" val="20201466"/>
  <p:tag name="KSO_WM_UNIT_LAYERLEVEL" val="1_1_1"/>
  <p:tag name="KSO_WM_TAG_VERSION" val="1.0"/>
  <p:tag name="KSO_WM_BEAUTIFY_FLAG" val="#wm#"/>
  <p:tag name="KSO_WM_UNIT_ISCONTENTSTITLE" val="0"/>
  <p:tag name="KSO_WM_UNIT_NOCLEAR" val="0"/>
  <p:tag name="KSO_WM_DIAGRAM_GROUP_CODE" val="m1-1"/>
  <p:tag name="KSO_WM_UNIT_TYPE" val="m_h_a"/>
  <p:tag name="KSO_WM_UNIT_INDEX" val="1_2_1"/>
  <p:tag name="KSO_WM_UNIT_PRESET_TEXT" val="添加标题"/>
  <p:tag name="KSO_WM_UNIT_VALUE" val="7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66_1*m_h_i*1_1_1"/>
  <p:tag name="KSO_WM_TEMPLATE_CATEGORY" val="diagram"/>
  <p:tag name="KSO_WM_TEMPLATE_INDEX" val="20201466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1_1"/>
  <p:tag name="KSO_WM_UNIT_FILL_FORE_SCHEMECOLOR_INDEX" val="5"/>
  <p:tag name="KSO_WM_UNIT_FILL_TYPE" val="1"/>
  <p:tag name="KSO_WM_UNIT_LINE_FORE_SCHEMECOLOR_INDEX" val="16"/>
  <p:tag name="KSO_WM_UNIT_LINE_FILL_TYPE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66_1*m_h_i*1_1_2"/>
  <p:tag name="KSO_WM_TEMPLATE_CATEGORY" val="diagram"/>
  <p:tag name="KSO_WM_TEMPLATE_INDEX" val="20201466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1_2"/>
</p:tagLst>
</file>

<file path=ppt/tags/tag82.xml><?xml version="1.0" encoding="utf-8"?>
<p:tagLst xmlns:p="http://schemas.openxmlformats.org/presentationml/2006/main">
  <p:tag name="KSO_WM_TEMPLATE_CATEGORY" val="diagram"/>
  <p:tag name="KSO_WM_TEMPLATE_INDEX" val="160550"/>
  <p:tag name="KSO_WM_TAG_VERSION" val="1.0"/>
  <p:tag name="KSO_WM_BEAUTIFY_FLAG" val="#wm#"/>
  <p:tag name="KSO_WM_UNIT_TYPE" val="r_i"/>
  <p:tag name="KSO_WM_UNIT_INDEX" val="1_1"/>
  <p:tag name="KSO_WM_UNIT_ID" val="diagram160550_1*r_i*1_1"/>
  <p:tag name="KSO_WM_UNIT_CLEAR" val="1"/>
  <p:tag name="KSO_WM_UNIT_LAYERLEVEL" val="1_1"/>
  <p:tag name="KSO_WM_UNIT_DIAGRAM_CONTRAST_TITLE_CNT" val="2"/>
  <p:tag name="KSO_WM_UNIT_DIAGRAM_DIMENSION_TITLE_CNT" val="1"/>
  <p:tag name="KSO_WM_DIAGRAM_GROUP_CODE" val="r1-1"/>
  <p:tag name="KSO_WM_UNIT_FILL_FORE_SCHEMECOLOR_INDEX" val="10"/>
  <p:tag name="KSO_WM_UNIT_FILL_TYPE" val="1"/>
  <p:tag name="KSO_WM_UNIT_TEXT_FILL_FORE_SCHEMECOLOR_INDEX" val="14"/>
  <p:tag name="KSO_WM_UNIT_TEXT_FILL_TYPE" val="1"/>
</p:tagLst>
</file>

<file path=ppt/tags/tag83.xml><?xml version="1.0" encoding="utf-8"?>
<p:tagLst xmlns:p="http://schemas.openxmlformats.org/presentationml/2006/main">
  <p:tag name="KSO_WM_TEMPLATE_CATEGORY" val="diagram"/>
  <p:tag name="KSO_WM_TEMPLATE_INDEX" val="160550"/>
  <p:tag name="KSO_WM_TAG_VERSION" val="1.0"/>
  <p:tag name="KSO_WM_BEAUTIFY_FLAG" val="#wm#"/>
  <p:tag name="KSO_WM_UNIT_TYPE" val="r_i"/>
  <p:tag name="KSO_WM_UNIT_INDEX" val="1_2"/>
  <p:tag name="KSO_WM_UNIT_ID" val="diagram160550_1*r_i*1_2"/>
  <p:tag name="KSO_WM_UNIT_CLEAR" val="1"/>
  <p:tag name="KSO_WM_UNIT_LAYERLEVEL" val="1_1"/>
  <p:tag name="KSO_WM_UNIT_DIAGRAM_CONTRAST_TITLE_CNT" val="2"/>
  <p:tag name="KSO_WM_UNIT_DIAGRAM_DIMENSION_TITLE_CNT" val="1"/>
  <p:tag name="KSO_WM_DIAGRAM_GROUP_CODE" val="r1-1"/>
  <p:tag name="KSO_WM_UNIT_FILL_FORE_SCHEMECOLOR_INDEX" val="10"/>
  <p:tag name="KSO_WM_UNIT_FILL_TYPE" val="1"/>
  <p:tag name="KSO_WM_UNIT_TEXT_FILL_FORE_SCHEMECOLOR_INDEX" val="14"/>
  <p:tag name="KSO_WM_UNIT_TEXT_FILL_TYPE" val="1"/>
</p:tagLst>
</file>

<file path=ppt/tags/tag84.xml><?xml version="1.0" encoding="utf-8"?>
<p:tagLst xmlns:p="http://schemas.openxmlformats.org/presentationml/2006/main">
  <p:tag name="KSO_WM_TEMPLATE_CATEGORY" val="diagram"/>
  <p:tag name="KSO_WM_TEMPLATE_INDEX" val="160550"/>
  <p:tag name="KSO_WM_TAG_VERSION" val="1.0"/>
  <p:tag name="KSO_WM_BEAUTIFY_FLAG" val="#wm#"/>
  <p:tag name="KSO_WM_UNIT_TYPE" val="r_i"/>
  <p:tag name="KSO_WM_UNIT_INDEX" val="1_3"/>
  <p:tag name="KSO_WM_UNIT_ID" val="diagram160550_1*r_i*1_3"/>
  <p:tag name="KSO_WM_UNIT_CLEAR" val="1"/>
  <p:tag name="KSO_WM_UNIT_LAYERLEVEL" val="1_1"/>
  <p:tag name="KSO_WM_UNIT_DIAGRAM_CONTRAST_TITLE_CNT" val="2"/>
  <p:tag name="KSO_WM_UNIT_DIAGRAM_DIMENSION_TITLE_CNT" val="1"/>
  <p:tag name="KSO_WM_DIAGRAM_GROUP_CODE" val="r1-1"/>
  <p:tag name="KSO_WM_UNIT_FILL_FORE_SCHEMECOLOR_INDEX" val="10"/>
  <p:tag name="KSO_WM_UNIT_FILL_TYPE" val="1"/>
  <p:tag name="KSO_WM_UNIT_TEXT_FILL_FORE_SCHEMECOLOR_INDEX" val="14"/>
  <p:tag name="KSO_WM_UNIT_TEXT_FILL_TYPE" val="1"/>
</p:tagLst>
</file>

<file path=ppt/tags/tag85.xml><?xml version="1.0" encoding="utf-8"?>
<p:tagLst xmlns:p="http://schemas.openxmlformats.org/presentationml/2006/main">
  <p:tag name="KSO_WM_TEMPLATE_CATEGORY" val="diagram"/>
  <p:tag name="KSO_WM_TEMPLATE_INDEX" val="160550"/>
  <p:tag name="KSO_WM_TAG_VERSION" val="1.0"/>
  <p:tag name="KSO_WM_BEAUTIFY_FLAG" val="#wm#"/>
  <p:tag name="KSO_WM_UNIT_TYPE" val="r_i"/>
  <p:tag name="KSO_WM_UNIT_INDEX" val="1_4"/>
  <p:tag name="KSO_WM_UNIT_ID" val="diagram160550_1*r_i*1_4"/>
  <p:tag name="KSO_WM_UNIT_CLEAR" val="1"/>
  <p:tag name="KSO_WM_UNIT_LAYERLEVEL" val="1_1"/>
  <p:tag name="KSO_WM_UNIT_DIAGRAM_CONTRAST_TITLE_CNT" val="2"/>
  <p:tag name="KSO_WM_UNIT_DIAGRAM_DIMENSION_TITLE_CNT" val="1"/>
  <p:tag name="KSO_WM_DIAGRAM_GROUP_CODE" val="r1-1"/>
  <p:tag name="KSO_WM_UNIT_FILL_FORE_SCHEMECOLOR_INDEX" val="10"/>
  <p:tag name="KSO_WM_UNIT_FILL_TYPE" val="1"/>
  <p:tag name="KSO_WM_UNIT_TEXT_FILL_FORE_SCHEMECOLOR_INDEX" val="14"/>
  <p:tag name="KSO_WM_UNIT_TEXT_FILL_TYPE" val="1"/>
</p:tagLst>
</file>

<file path=ppt/tags/tag86.xml><?xml version="1.0" encoding="utf-8"?>
<p:tagLst xmlns:p="http://schemas.openxmlformats.org/presentationml/2006/main">
  <p:tag name="KSO_WM_TEMPLATE_CATEGORY" val="diagram"/>
  <p:tag name="KSO_WM_TEMPLATE_INDEX" val="160550"/>
  <p:tag name="KSO_WM_TAG_VERSION" val="1.0"/>
  <p:tag name="KSO_WM_BEAUTIFY_FLAG" val="#wm#"/>
  <p:tag name="KSO_WM_UNIT_TYPE" val="r_i"/>
  <p:tag name="KSO_WM_UNIT_INDEX" val="1_7"/>
  <p:tag name="KSO_WM_UNIT_ID" val="diagram160550_1*r_i*1_7"/>
  <p:tag name="KSO_WM_UNIT_CLEAR" val="1"/>
  <p:tag name="KSO_WM_UNIT_LAYERLEVEL" val="1_1"/>
  <p:tag name="KSO_WM_UNIT_DIAGRAM_CONTRAST_TITLE_CNT" val="2"/>
  <p:tag name="KSO_WM_UNIT_DIAGRAM_DIMENSION_TITLE_CNT" val="1"/>
  <p:tag name="KSO_WM_DIAGRAM_GROUP_CODE" val="r1-1"/>
  <p:tag name="KSO_WM_UNIT_FILL_FORE_SCHEMECOLOR_INDEX" val="10"/>
  <p:tag name="KSO_WM_UNIT_FILL_TYPE" val="1"/>
  <p:tag name="KSO_WM_UNIT_TEXT_FILL_FORE_SCHEMECOLOR_INDEX" val="14"/>
  <p:tag name="KSO_WM_UNIT_TEXT_FILL_TYPE" val="1"/>
</p:tagLst>
</file>

<file path=ppt/tags/tag87.xml><?xml version="1.0" encoding="utf-8"?>
<p:tagLst xmlns:p="http://schemas.openxmlformats.org/presentationml/2006/main">
  <p:tag name="KSO_WM_TEMPLATE_CATEGORY" val="diagram"/>
  <p:tag name="KSO_WM_TEMPLATE_INDEX" val="160550"/>
  <p:tag name="KSO_WM_TAG_VERSION" val="1.0"/>
  <p:tag name="KSO_WM_BEAUTIFY_FLAG" val="#wm#"/>
  <p:tag name="KSO_WM_UNIT_TYPE" val="r_i"/>
  <p:tag name="KSO_WM_UNIT_INDEX" val="1_10"/>
  <p:tag name="KSO_WM_UNIT_ID" val="diagram160550_1*r_i*1_10"/>
  <p:tag name="KSO_WM_UNIT_CLEAR" val="1"/>
  <p:tag name="KSO_WM_UNIT_LAYERLEVEL" val="1_1"/>
  <p:tag name="KSO_WM_UNIT_DIAGRAM_CONTRAST_TITLE_CNT" val="2"/>
  <p:tag name="KSO_WM_UNIT_DIAGRAM_DIMENSION_TITLE_CNT" val="1"/>
  <p:tag name="KSO_WM_DIAGRAM_GROUP_CODE" val="r1-1"/>
  <p:tag name="KSO_WM_UNIT_FILL_FORE_SCHEMECOLOR_INDEX" val="10"/>
  <p:tag name="KSO_WM_UNIT_FILL_TYPE" val="1"/>
  <p:tag name="KSO_WM_UNIT_TEXT_FILL_FORE_SCHEMECOLOR_INDEX" val="14"/>
  <p:tag name="KSO_WM_UNIT_TEXT_FILL_TYPE" val="1"/>
</p:tagLst>
</file>

<file path=ppt/tags/tag88.xml><?xml version="1.0" encoding="utf-8"?>
<p:tagLst xmlns:p="http://schemas.openxmlformats.org/presentationml/2006/main">
  <p:tag name="KSO_WM_TEMPLATE_CATEGORY" val="diagram"/>
  <p:tag name="KSO_WM_TEMPLATE_INDEX" val="160550"/>
  <p:tag name="KSO_WM_TAG_VERSION" val="1.0"/>
  <p:tag name="KSO_WM_BEAUTIFY_FLAG" val="#wm#"/>
  <p:tag name="KSO_WM_UNIT_TYPE" val="r_i"/>
  <p:tag name="KSO_WM_UNIT_INDEX" val="1_11"/>
  <p:tag name="KSO_WM_UNIT_ID" val="diagram160550_1*r_i*1_11"/>
  <p:tag name="KSO_WM_UNIT_CLEAR" val="1"/>
  <p:tag name="KSO_WM_UNIT_LAYERLEVEL" val="1_1"/>
  <p:tag name="KSO_WM_UNIT_DIAGRAM_CONTRAST_TITLE_CNT" val="2"/>
  <p:tag name="KSO_WM_UNIT_DIAGRAM_DIMENSION_TITLE_CNT" val="1"/>
  <p:tag name="KSO_WM_DIAGRAM_GROUP_CODE" val="r1-1"/>
  <p:tag name="KSO_WM_UNIT_FILL_FORE_SCHEMECOLOR_INDEX" val="10"/>
  <p:tag name="KSO_WM_UNIT_FILL_TYPE" val="1"/>
  <p:tag name="KSO_WM_UNIT_TEXT_FILL_FORE_SCHEMECOLOR_INDEX" val="14"/>
  <p:tag name="KSO_WM_UNIT_TEXT_FILL_TYPE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66_1*m_h_i*1_1_1"/>
  <p:tag name="KSO_WM_TEMPLATE_CATEGORY" val="diagram"/>
  <p:tag name="KSO_WM_TEMPLATE_INDEX" val="20201466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1_1"/>
  <p:tag name="KSO_WM_UNIT_FILL_FORE_SCHEMECOLOR_INDEX" val="5"/>
  <p:tag name="KSO_WM_UNIT_FILL_TYPE" val="1"/>
  <p:tag name="KSO_WM_UNIT_LINE_FORE_SCHEMECOLOR_INDEX" val="16"/>
  <p:tag name="KSO_WM_UNIT_LINE_FILL_TYPE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66_1*m_h_i*1_1_2"/>
  <p:tag name="KSO_WM_TEMPLATE_CATEGORY" val="diagram"/>
  <p:tag name="KSO_WM_TEMPLATE_INDEX" val="20201466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1_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66_1*m_h_i*1_1_1"/>
  <p:tag name="KSO_WM_TEMPLATE_CATEGORY" val="diagram"/>
  <p:tag name="KSO_WM_TEMPLATE_INDEX" val="20201466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1_1"/>
  <p:tag name="KSO_WM_UNIT_FILL_FORE_SCHEMECOLOR_INDEX" val="5"/>
  <p:tag name="KSO_WM_UNIT_FILL_TYPE" val="1"/>
  <p:tag name="KSO_WM_UNIT_LINE_FORE_SCHEMECOLOR_INDEX" val="16"/>
  <p:tag name="KSO_WM_UNIT_LINE_FILL_TYPE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66_1*m_h_i*1_1_2"/>
  <p:tag name="KSO_WM_TEMPLATE_CATEGORY" val="diagram"/>
  <p:tag name="KSO_WM_TEMPLATE_INDEX" val="20201466"/>
  <p:tag name="KSO_WM_UNIT_LAYERLEVEL" val="1_1_1"/>
  <p:tag name="KSO_WM_TAG_VERSION" val="1.0"/>
  <p:tag name="KSO_WM_BEAUTIFY_FLAG" val="#wm#"/>
  <p:tag name="KSO_WM_DIAGRAM_GROUP_CODE" val="m1-1"/>
  <p:tag name="KSO_WM_UNIT_TYPE" val="m_h_i"/>
  <p:tag name="KSO_WM_UNIT_INDEX" val="1_1_2"/>
</p:tagLst>
</file>

<file path=ppt/tags/tag93.xml><?xml version="1.0" encoding="utf-8"?>
<p:tagLst xmlns:p="http://schemas.openxmlformats.org/presentationml/2006/main">
  <p:tag name="KSO_WPP_MARK_KEY" val="0674258b-7b03-4bf9-b2ab-e275aa0fee59"/>
  <p:tag name="COMMONDATA" val="eyJoZGlkIjoiZDFiZjIzZWNjOGM3ZTFkODM0MjI0ZWNlMmVjMDFjMTkifQ=="/>
</p:tagLst>
</file>

<file path=ppt/theme/theme1.xml><?xml version="1.0" encoding="utf-8"?>
<a:theme xmlns:a="http://schemas.openxmlformats.org/drawingml/2006/main" name="1_自定义设计方案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1653</Words>
  <Application>WPS 演示</Application>
  <PresentationFormat>全屏显示(16:9)</PresentationFormat>
  <Paragraphs>197</Paragraphs>
  <Slides>23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Calibri Light</vt:lpstr>
      <vt:lpstr>微软雅黑</vt:lpstr>
      <vt:lpstr>楷体</vt:lpstr>
      <vt:lpstr>华康少女文字W5(P)</vt:lpstr>
      <vt:lpstr>Times New Roman</vt:lpstr>
      <vt:lpstr>Arial Unicode MS</vt:lpstr>
      <vt:lpstr>黑体</vt:lpstr>
      <vt:lpstr>等线 Light</vt:lpstr>
      <vt:lpstr>等线</vt:lpstr>
      <vt:lpstr>Malgun Gothic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A高学教育段老师18633003448</cp:lastModifiedBy>
  <cp:revision>236</cp:revision>
  <dcterms:created xsi:type="dcterms:W3CDTF">2019-06-19T02:08:00Z</dcterms:created>
  <dcterms:modified xsi:type="dcterms:W3CDTF">2023-08-18T09:35:41Z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C0D691A272E14CB18A9D431D17A0D39F_12</vt:lpwstr>
  </property>
</Properties>
</file>