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  <p:sldMasterId id="2147483660" r:id="rId3"/>
  </p:sldMasterIdLst>
  <p:notesMasterIdLst>
    <p:notesMasterId r:id="rId4"/>
  </p:notes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0" name="Mia Vida Villanueva" initials="MVV" lastIdx="0" clrIdx="0"/>
  <p:cmAuthor id="7" name="1206988966@qq.com" initials="1" lastIdx="0" clrIdx="2"/>
  <p:cmAuthor id="1" name="Wangzhi gang" initials="Wg" lastIdx="0" clrIdx="0"/>
  <p:cmAuthor id="8" name="姜伟光" initials="姜" lastIdx="0" clrIdx="0"/>
  <p:cmAuthor id="3" name="lenovo" initials="l" lastIdx="0" clrIdx="2"/>
  <p:cmAuthor id="4" name="Administrator" initials="A" lastIdx="0" clrIdx="3"/>
  <p:cmAuthor id="75" name="作者" initials="A" lastIdx="0" clrIdx="24"/>
  <p:cmAuthor id="5" name="宋洁然" initials="宋" lastIdx="0" clrIdx="1"/>
  <p:cmAuthor id="6" name="ming qiu" initials="m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tags" Target="tags/tag467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Master" Target="slideMasters/slideMaster2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3.xml" /><Relationship Id="rId10" Type="http://schemas.openxmlformats.org/officeDocument/2006/relationships/tags" Target="../tags/tag71.xml" /><Relationship Id="rId11" Type="http://schemas.openxmlformats.org/officeDocument/2006/relationships/tags" Target="../tags/tag72.xml" /><Relationship Id="rId12" Type="http://schemas.openxmlformats.org/officeDocument/2006/relationships/tags" Target="../tags/tag73.xml" /><Relationship Id="rId13" Type="http://schemas.openxmlformats.org/officeDocument/2006/relationships/tags" Target="../tags/tag74.xml" /><Relationship Id="rId14" Type="http://schemas.openxmlformats.org/officeDocument/2006/relationships/slideMaster" Target="../slideMasters/slideMaster2.xml" /><Relationship Id="rId2" Type="http://schemas.openxmlformats.org/officeDocument/2006/relationships/tags" Target="../tags/tag64.xml" /><Relationship Id="rId3" Type="http://schemas.openxmlformats.org/officeDocument/2006/relationships/image" Target="../media/image1.png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tags" Target="../tags/tag70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5.xml" /><Relationship Id="rId2" Type="http://schemas.openxmlformats.org/officeDocument/2006/relationships/tags" Target="../tags/tag76.xml" /><Relationship Id="rId3" Type="http://schemas.openxmlformats.org/officeDocument/2006/relationships/tags" Target="../tags/tag77.xml" /><Relationship Id="rId4" Type="http://schemas.openxmlformats.org/officeDocument/2006/relationships/tags" Target="../tags/tag78.xml" /><Relationship Id="rId5" Type="http://schemas.openxmlformats.org/officeDocument/2006/relationships/tags" Target="../tags/tag79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0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81.xml" /><Relationship Id="rId3" Type="http://schemas.openxmlformats.org/officeDocument/2006/relationships/tags" Target="../tags/tag82.xml" /><Relationship Id="rId4" Type="http://schemas.openxmlformats.org/officeDocument/2006/relationships/tags" Target="../tags/tag83.xml" /><Relationship Id="rId5" Type="http://schemas.openxmlformats.org/officeDocument/2006/relationships/tags" Target="../tags/tag84.xml" /><Relationship Id="rId6" Type="http://schemas.openxmlformats.org/officeDocument/2006/relationships/tags" Target="../tags/tag85.xml" /><Relationship Id="rId7" Type="http://schemas.openxmlformats.org/officeDocument/2006/relationships/tags" Target="../tags/tag86.xml" /><Relationship Id="rId8" Type="http://schemas.openxmlformats.org/officeDocument/2006/relationships/tags" Target="../tags/tag87.xml" /><Relationship Id="rId9" Type="http://schemas.openxmlformats.org/officeDocument/2006/relationships/tags" Target="../tags/tag88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9.xml" /><Relationship Id="rId2" Type="http://schemas.openxmlformats.org/officeDocument/2006/relationships/tags" Target="../tags/tag90.xml" /><Relationship Id="rId3" Type="http://schemas.openxmlformats.org/officeDocument/2006/relationships/tags" Target="../tags/tag91.xml" /><Relationship Id="rId4" Type="http://schemas.openxmlformats.org/officeDocument/2006/relationships/tags" Target="../tags/tag92.xml" /><Relationship Id="rId5" Type="http://schemas.openxmlformats.org/officeDocument/2006/relationships/tags" Target="../tags/tag93.xml" /><Relationship Id="rId6" Type="http://schemas.openxmlformats.org/officeDocument/2006/relationships/tags" Target="../tags/tag94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5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tags" Target="../tags/tag100.xml" /><Relationship Id="rId7" Type="http://schemas.openxmlformats.org/officeDocument/2006/relationships/tags" Target="../tags/tag101.xml" /><Relationship Id="rId8" Type="http://schemas.openxmlformats.org/officeDocument/2006/relationships/tags" Target="../tags/tag102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3.xml" /><Relationship Id="rId2" Type="http://schemas.openxmlformats.org/officeDocument/2006/relationships/tags" Target="../tags/tag104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Relationship Id="rId7" Type="http://schemas.openxmlformats.org/officeDocument/2006/relationships/tags" Target="../tags/tag109.xml" /><Relationship Id="rId8" Type="http://schemas.openxmlformats.org/officeDocument/2006/relationships/tags" Target="../tags/tag110.xml" /><Relationship Id="rId9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1.xml" /><Relationship Id="rId2" Type="http://schemas.openxmlformats.org/officeDocument/2006/relationships/tags" Target="../tags/tag112.xml" /><Relationship Id="rId3" Type="http://schemas.openxmlformats.org/officeDocument/2006/relationships/tags" Target="../tags/tag113.xml" /><Relationship Id="rId4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4.xml" /><Relationship Id="rId2" Type="http://schemas.openxmlformats.org/officeDocument/2006/relationships/tags" Target="../tags/tag115.xml" /><Relationship Id="rId3" Type="http://schemas.openxmlformats.org/officeDocument/2006/relationships/tags" Target="../tags/tag116.xml" /><Relationship Id="rId4" Type="http://schemas.openxmlformats.org/officeDocument/2006/relationships/tags" Target="../tags/tag117.xml" /><Relationship Id="rId5" Type="http://schemas.openxmlformats.org/officeDocument/2006/relationships/tags" Target="../tags/tag118.xml" /><Relationship Id="rId6" Type="http://schemas.openxmlformats.org/officeDocument/2006/relationships/tags" Target="../tags/tag119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0.xml" /><Relationship Id="rId2" Type="http://schemas.openxmlformats.org/officeDocument/2006/relationships/tags" Target="../tags/tag121.xml" /><Relationship Id="rId3" Type="http://schemas.openxmlformats.org/officeDocument/2006/relationships/tags" Target="../tags/tag122.xml" /><Relationship Id="rId4" Type="http://schemas.openxmlformats.org/officeDocument/2006/relationships/tags" Target="../tags/tag123.xml" /><Relationship Id="rId5" Type="http://schemas.openxmlformats.org/officeDocument/2006/relationships/tags" Target="../tags/tag124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5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9.xml" /><Relationship Id="rId10" Type="http://schemas.openxmlformats.org/officeDocument/2006/relationships/tags" Target="../tags/tag137.xml" /><Relationship Id="rId11" Type="http://schemas.openxmlformats.org/officeDocument/2006/relationships/tags" Target="../tags/tag138.xml" /><Relationship Id="rId12" Type="http://schemas.openxmlformats.org/officeDocument/2006/relationships/tags" Target="../tags/tag139.xml" /><Relationship Id="rId13" Type="http://schemas.openxmlformats.org/officeDocument/2006/relationships/slideMaster" Target="../slideMasters/slideMaster2.xml" /><Relationship Id="rId2" Type="http://schemas.openxmlformats.org/officeDocument/2006/relationships/tags" Target="../tags/tag130.xml" /><Relationship Id="rId3" Type="http://schemas.openxmlformats.org/officeDocument/2006/relationships/image" Target="../media/image1.png" /><Relationship Id="rId4" Type="http://schemas.openxmlformats.org/officeDocument/2006/relationships/tags" Target="../tags/tag131.xml" /><Relationship Id="rId5" Type="http://schemas.openxmlformats.org/officeDocument/2006/relationships/tags" Target="../tags/tag132.xml" /><Relationship Id="rId6" Type="http://schemas.openxmlformats.org/officeDocument/2006/relationships/tags" Target="../tags/tag133.xml" /><Relationship Id="rId7" Type="http://schemas.openxmlformats.org/officeDocument/2006/relationships/tags" Target="../tags/tag134.xml" /><Relationship Id="rId8" Type="http://schemas.openxmlformats.org/officeDocument/2006/relationships/tags" Target="../tags/tag135.xml" /><Relationship Id="rId9" Type="http://schemas.openxmlformats.org/officeDocument/2006/relationships/tags" Target="../tags/tag136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0.xml" /><Relationship Id="rId2" Type="http://schemas.openxmlformats.org/officeDocument/2006/relationships/tags" Target="../tags/tag141.xml" /><Relationship Id="rId3" Type="http://schemas.openxmlformats.org/officeDocument/2006/relationships/tags" Target="../tags/tag142.xml" /><Relationship Id="rId4" Type="http://schemas.openxmlformats.org/officeDocument/2006/relationships/tags" Target="../tags/tag143.xml" /><Relationship Id="rId5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4.xml" /><Relationship Id="rId2" Type="http://schemas.openxmlformats.org/officeDocument/2006/relationships/tags" Target="../tags/tag145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0.xml" /><Relationship Id="rId2" Type="http://schemas.openxmlformats.org/officeDocument/2006/relationships/tags" Target="../tags/tag151.xml" /><Relationship Id="rId3" Type="http://schemas.openxmlformats.org/officeDocument/2006/relationships/tags" Target="../tags/tag152.xml" /><Relationship Id="rId4" Type="http://schemas.openxmlformats.org/officeDocument/2006/relationships/tags" Target="../tags/tag153.xml" /><Relationship Id="rId5" Type="http://schemas.openxmlformats.org/officeDocument/2006/relationships/tags" Target="../tags/tag154.xml" /><Relationship Id="rId6" Type="http://schemas.openxmlformats.org/officeDocument/2006/relationships/tags" Target="../tags/tag155.xml" /><Relationship Id="rId7" Type="http://schemas.openxmlformats.org/officeDocument/2006/relationships/tags" Target="../tags/tag156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7.xml" /><Relationship Id="rId2" Type="http://schemas.openxmlformats.org/officeDocument/2006/relationships/tags" Target="../tags/tag158.xml" /><Relationship Id="rId3" Type="http://schemas.openxmlformats.org/officeDocument/2006/relationships/tags" Target="../tags/tag159.xml" /><Relationship Id="rId4" Type="http://schemas.openxmlformats.org/officeDocument/2006/relationships/tags" Target="../tags/tag160.xml" /><Relationship Id="rId5" Type="http://schemas.openxmlformats.org/officeDocument/2006/relationships/tags" Target="../tags/tag161.xml" /><Relationship Id="rId6" Type="http://schemas.openxmlformats.org/officeDocument/2006/relationships/tags" Target="../tags/tag162.xml" /><Relationship Id="rId7" Type="http://schemas.openxmlformats.org/officeDocument/2006/relationships/tags" Target="../tags/tag163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4.xml" /><Relationship Id="rId2" Type="http://schemas.openxmlformats.org/officeDocument/2006/relationships/tags" Target="../tags/tag165.xml" /><Relationship Id="rId3" Type="http://schemas.openxmlformats.org/officeDocument/2006/relationships/tags" Target="../tags/tag166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72.xml" /><Relationship Id="rId3" Type="http://schemas.openxmlformats.org/officeDocument/2006/relationships/tags" Target="../tags/tag173.xml" /><Relationship Id="rId4" Type="http://schemas.openxmlformats.org/officeDocument/2006/relationships/tags" Target="../tags/tag174.xml" /><Relationship Id="rId5" Type="http://schemas.openxmlformats.org/officeDocument/2006/relationships/tags" Target="../tags/tag175.xml" /><Relationship Id="rId6" Type="http://schemas.openxmlformats.org/officeDocument/2006/relationships/tags" Target="../tags/tag176.xml" /><Relationship Id="rId7" Type="http://schemas.openxmlformats.org/officeDocument/2006/relationships/tags" Target="../tags/tag177.xml" /><Relationship Id="rId8" Type="http://schemas.openxmlformats.org/officeDocument/2006/relationships/tags" Target="../tags/tag178.xml" /><Relationship Id="rId9" Type="http://schemas.openxmlformats.org/officeDocument/2006/relationships/tags" Target="../tags/tag179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0.xml" /><Relationship Id="rId2" Type="http://schemas.openxmlformats.org/officeDocument/2006/relationships/tags" Target="../tags/tag181.xml" /><Relationship Id="rId3" Type="http://schemas.openxmlformats.org/officeDocument/2006/relationships/tags" Target="../tags/tag182.xml" /><Relationship Id="rId4" Type="http://schemas.openxmlformats.org/officeDocument/2006/relationships/tags" Target="../tags/tag183.xml" /><Relationship Id="rId5" Type="http://schemas.openxmlformats.org/officeDocument/2006/relationships/tags" Target="../tags/tag184.xml" /><Relationship Id="rId6" Type="http://schemas.openxmlformats.org/officeDocument/2006/relationships/tags" Target="../tags/tag185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" name="任意多边形: 形状 35"/>
          <p:cNvSpPr/>
          <p:nvPr>
            <p:custDataLst>
              <p:tags r:id="rId1"/>
            </p:custDataLst>
          </p:nvPr>
        </p:nvSpPr>
        <p:spPr>
          <a:xfrm>
            <a:off x="6611812" y="1629506"/>
            <a:ext cx="1654843" cy="1155895"/>
          </a:xfrm>
          <a:custGeom>
            <a:gdLst>
              <a:gd name="connsiteX0" fmla="*/ 3174610 w 3266050"/>
              <a:gd name="connsiteY0" fmla="*/ 2098430 h 2281310"/>
              <a:gd name="connsiteX1" fmla="*/ 3266050 w 3266050"/>
              <a:gd name="connsiteY1" fmla="*/ 2189870 h 2281310"/>
              <a:gd name="connsiteX2" fmla="*/ 3174610 w 3266050"/>
              <a:gd name="connsiteY2" fmla="*/ 2281310 h 2281310"/>
              <a:gd name="connsiteX3" fmla="*/ 3083170 w 3266050"/>
              <a:gd name="connsiteY3" fmla="*/ 2189870 h 2281310"/>
              <a:gd name="connsiteX4" fmla="*/ 3174610 w 3266050"/>
              <a:gd name="connsiteY4" fmla="*/ 2098430 h 2281310"/>
              <a:gd name="connsiteX5" fmla="*/ 2557976 w 3266050"/>
              <a:gd name="connsiteY5" fmla="*/ 2098430 h 2281310"/>
              <a:gd name="connsiteX6" fmla="*/ 2649416 w 3266050"/>
              <a:gd name="connsiteY6" fmla="*/ 2189870 h 2281310"/>
              <a:gd name="connsiteX7" fmla="*/ 2557976 w 3266050"/>
              <a:gd name="connsiteY7" fmla="*/ 2281310 h 2281310"/>
              <a:gd name="connsiteX8" fmla="*/ 2466536 w 3266050"/>
              <a:gd name="connsiteY8" fmla="*/ 2189870 h 2281310"/>
              <a:gd name="connsiteX9" fmla="*/ 2557976 w 3266050"/>
              <a:gd name="connsiteY9" fmla="*/ 2098430 h 2281310"/>
              <a:gd name="connsiteX10" fmla="*/ 1941342 w 3266050"/>
              <a:gd name="connsiteY10" fmla="*/ 2098430 h 2281310"/>
              <a:gd name="connsiteX11" fmla="*/ 2032782 w 3266050"/>
              <a:gd name="connsiteY11" fmla="*/ 2189870 h 2281310"/>
              <a:gd name="connsiteX12" fmla="*/ 1941342 w 3266050"/>
              <a:gd name="connsiteY12" fmla="*/ 2281310 h 2281310"/>
              <a:gd name="connsiteX13" fmla="*/ 1849902 w 3266050"/>
              <a:gd name="connsiteY13" fmla="*/ 2189870 h 2281310"/>
              <a:gd name="connsiteX14" fmla="*/ 1941342 w 3266050"/>
              <a:gd name="connsiteY14" fmla="*/ 2098430 h 2281310"/>
              <a:gd name="connsiteX15" fmla="*/ 1324708 w 3266050"/>
              <a:gd name="connsiteY15" fmla="*/ 2098430 h 2281310"/>
              <a:gd name="connsiteX16" fmla="*/ 1416148 w 3266050"/>
              <a:gd name="connsiteY16" fmla="*/ 2189870 h 2281310"/>
              <a:gd name="connsiteX17" fmla="*/ 1324708 w 3266050"/>
              <a:gd name="connsiteY17" fmla="*/ 2281310 h 2281310"/>
              <a:gd name="connsiteX18" fmla="*/ 1233268 w 3266050"/>
              <a:gd name="connsiteY18" fmla="*/ 2189870 h 2281310"/>
              <a:gd name="connsiteX19" fmla="*/ 1324708 w 3266050"/>
              <a:gd name="connsiteY19" fmla="*/ 2098430 h 2281310"/>
              <a:gd name="connsiteX20" fmla="*/ 708074 w 3266050"/>
              <a:gd name="connsiteY20" fmla="*/ 2098430 h 2281310"/>
              <a:gd name="connsiteX21" fmla="*/ 799514 w 3266050"/>
              <a:gd name="connsiteY21" fmla="*/ 2189870 h 2281310"/>
              <a:gd name="connsiteX22" fmla="*/ 708074 w 3266050"/>
              <a:gd name="connsiteY22" fmla="*/ 2281310 h 2281310"/>
              <a:gd name="connsiteX23" fmla="*/ 616634 w 3266050"/>
              <a:gd name="connsiteY23" fmla="*/ 2189870 h 2281310"/>
              <a:gd name="connsiteX24" fmla="*/ 708074 w 3266050"/>
              <a:gd name="connsiteY24" fmla="*/ 2098430 h 2281310"/>
              <a:gd name="connsiteX25" fmla="*/ 91440 w 3266050"/>
              <a:gd name="connsiteY25" fmla="*/ 2098430 h 2281310"/>
              <a:gd name="connsiteX26" fmla="*/ 182880 w 3266050"/>
              <a:gd name="connsiteY26" fmla="*/ 2189870 h 2281310"/>
              <a:gd name="connsiteX27" fmla="*/ 91440 w 3266050"/>
              <a:gd name="connsiteY27" fmla="*/ 2281310 h 2281310"/>
              <a:gd name="connsiteX28" fmla="*/ 0 w 3266050"/>
              <a:gd name="connsiteY28" fmla="*/ 2189870 h 2281310"/>
              <a:gd name="connsiteX29" fmla="*/ 91440 w 3266050"/>
              <a:gd name="connsiteY29" fmla="*/ 2098430 h 2281310"/>
              <a:gd name="connsiteX30" fmla="*/ 3174610 w 3266050"/>
              <a:gd name="connsiteY30" fmla="*/ 1678744 h 2281310"/>
              <a:gd name="connsiteX31" fmla="*/ 3266050 w 3266050"/>
              <a:gd name="connsiteY31" fmla="*/ 1770184 h 2281310"/>
              <a:gd name="connsiteX32" fmla="*/ 3174610 w 3266050"/>
              <a:gd name="connsiteY32" fmla="*/ 1861624 h 2281310"/>
              <a:gd name="connsiteX33" fmla="*/ 3083170 w 3266050"/>
              <a:gd name="connsiteY33" fmla="*/ 1770184 h 2281310"/>
              <a:gd name="connsiteX34" fmla="*/ 3174610 w 3266050"/>
              <a:gd name="connsiteY34" fmla="*/ 1678744 h 2281310"/>
              <a:gd name="connsiteX35" fmla="*/ 2557976 w 3266050"/>
              <a:gd name="connsiteY35" fmla="*/ 1678744 h 2281310"/>
              <a:gd name="connsiteX36" fmla="*/ 2649416 w 3266050"/>
              <a:gd name="connsiteY36" fmla="*/ 1770184 h 2281310"/>
              <a:gd name="connsiteX37" fmla="*/ 2557976 w 3266050"/>
              <a:gd name="connsiteY37" fmla="*/ 1861624 h 2281310"/>
              <a:gd name="connsiteX38" fmla="*/ 2466536 w 3266050"/>
              <a:gd name="connsiteY38" fmla="*/ 1770184 h 2281310"/>
              <a:gd name="connsiteX39" fmla="*/ 2557976 w 3266050"/>
              <a:gd name="connsiteY39" fmla="*/ 1678744 h 2281310"/>
              <a:gd name="connsiteX40" fmla="*/ 1941342 w 3266050"/>
              <a:gd name="connsiteY40" fmla="*/ 1678744 h 2281310"/>
              <a:gd name="connsiteX41" fmla="*/ 2032782 w 3266050"/>
              <a:gd name="connsiteY41" fmla="*/ 1770184 h 2281310"/>
              <a:gd name="connsiteX42" fmla="*/ 1941342 w 3266050"/>
              <a:gd name="connsiteY42" fmla="*/ 1861624 h 2281310"/>
              <a:gd name="connsiteX43" fmla="*/ 1849902 w 3266050"/>
              <a:gd name="connsiteY43" fmla="*/ 1770184 h 2281310"/>
              <a:gd name="connsiteX44" fmla="*/ 1941342 w 3266050"/>
              <a:gd name="connsiteY44" fmla="*/ 1678744 h 2281310"/>
              <a:gd name="connsiteX45" fmla="*/ 1324708 w 3266050"/>
              <a:gd name="connsiteY45" fmla="*/ 1678744 h 2281310"/>
              <a:gd name="connsiteX46" fmla="*/ 1416148 w 3266050"/>
              <a:gd name="connsiteY46" fmla="*/ 1770184 h 2281310"/>
              <a:gd name="connsiteX47" fmla="*/ 1324708 w 3266050"/>
              <a:gd name="connsiteY47" fmla="*/ 1861624 h 2281310"/>
              <a:gd name="connsiteX48" fmla="*/ 1233268 w 3266050"/>
              <a:gd name="connsiteY48" fmla="*/ 1770184 h 2281310"/>
              <a:gd name="connsiteX49" fmla="*/ 1324708 w 3266050"/>
              <a:gd name="connsiteY49" fmla="*/ 1678744 h 2281310"/>
              <a:gd name="connsiteX50" fmla="*/ 708074 w 3266050"/>
              <a:gd name="connsiteY50" fmla="*/ 1678744 h 2281310"/>
              <a:gd name="connsiteX51" fmla="*/ 799514 w 3266050"/>
              <a:gd name="connsiteY51" fmla="*/ 1770184 h 2281310"/>
              <a:gd name="connsiteX52" fmla="*/ 708074 w 3266050"/>
              <a:gd name="connsiteY52" fmla="*/ 1861624 h 2281310"/>
              <a:gd name="connsiteX53" fmla="*/ 616634 w 3266050"/>
              <a:gd name="connsiteY53" fmla="*/ 1770184 h 2281310"/>
              <a:gd name="connsiteX54" fmla="*/ 708074 w 3266050"/>
              <a:gd name="connsiteY54" fmla="*/ 1678744 h 2281310"/>
              <a:gd name="connsiteX55" fmla="*/ 91440 w 3266050"/>
              <a:gd name="connsiteY55" fmla="*/ 1678744 h 2281310"/>
              <a:gd name="connsiteX56" fmla="*/ 182880 w 3266050"/>
              <a:gd name="connsiteY56" fmla="*/ 1770184 h 2281310"/>
              <a:gd name="connsiteX57" fmla="*/ 91440 w 3266050"/>
              <a:gd name="connsiteY57" fmla="*/ 1861624 h 2281310"/>
              <a:gd name="connsiteX58" fmla="*/ 0 w 3266050"/>
              <a:gd name="connsiteY58" fmla="*/ 1770184 h 2281310"/>
              <a:gd name="connsiteX59" fmla="*/ 91440 w 3266050"/>
              <a:gd name="connsiteY59" fmla="*/ 1678744 h 2281310"/>
              <a:gd name="connsiteX60" fmla="*/ 3174610 w 3266050"/>
              <a:gd name="connsiteY60" fmla="*/ 1259058 h 2281310"/>
              <a:gd name="connsiteX61" fmla="*/ 3266050 w 3266050"/>
              <a:gd name="connsiteY61" fmla="*/ 1350498 h 2281310"/>
              <a:gd name="connsiteX62" fmla="*/ 3174610 w 3266050"/>
              <a:gd name="connsiteY62" fmla="*/ 1441938 h 2281310"/>
              <a:gd name="connsiteX63" fmla="*/ 3083170 w 3266050"/>
              <a:gd name="connsiteY63" fmla="*/ 1350498 h 2281310"/>
              <a:gd name="connsiteX64" fmla="*/ 3174610 w 3266050"/>
              <a:gd name="connsiteY64" fmla="*/ 1259058 h 2281310"/>
              <a:gd name="connsiteX65" fmla="*/ 2557976 w 3266050"/>
              <a:gd name="connsiteY65" fmla="*/ 1259058 h 2281310"/>
              <a:gd name="connsiteX66" fmla="*/ 2649416 w 3266050"/>
              <a:gd name="connsiteY66" fmla="*/ 1350498 h 2281310"/>
              <a:gd name="connsiteX67" fmla="*/ 2557976 w 3266050"/>
              <a:gd name="connsiteY67" fmla="*/ 1441938 h 2281310"/>
              <a:gd name="connsiteX68" fmla="*/ 2466536 w 3266050"/>
              <a:gd name="connsiteY68" fmla="*/ 1350498 h 2281310"/>
              <a:gd name="connsiteX69" fmla="*/ 2557976 w 3266050"/>
              <a:gd name="connsiteY69" fmla="*/ 1259058 h 2281310"/>
              <a:gd name="connsiteX70" fmla="*/ 1941342 w 3266050"/>
              <a:gd name="connsiteY70" fmla="*/ 1259058 h 2281310"/>
              <a:gd name="connsiteX71" fmla="*/ 2032782 w 3266050"/>
              <a:gd name="connsiteY71" fmla="*/ 1350498 h 2281310"/>
              <a:gd name="connsiteX72" fmla="*/ 1941342 w 3266050"/>
              <a:gd name="connsiteY72" fmla="*/ 1441938 h 2281310"/>
              <a:gd name="connsiteX73" fmla="*/ 1849902 w 3266050"/>
              <a:gd name="connsiteY73" fmla="*/ 1350498 h 2281310"/>
              <a:gd name="connsiteX74" fmla="*/ 1941342 w 3266050"/>
              <a:gd name="connsiteY74" fmla="*/ 1259058 h 2281310"/>
              <a:gd name="connsiteX75" fmla="*/ 1324708 w 3266050"/>
              <a:gd name="connsiteY75" fmla="*/ 1259058 h 2281310"/>
              <a:gd name="connsiteX76" fmla="*/ 1416148 w 3266050"/>
              <a:gd name="connsiteY76" fmla="*/ 1350498 h 2281310"/>
              <a:gd name="connsiteX77" fmla="*/ 1324708 w 3266050"/>
              <a:gd name="connsiteY77" fmla="*/ 1441938 h 2281310"/>
              <a:gd name="connsiteX78" fmla="*/ 1233268 w 3266050"/>
              <a:gd name="connsiteY78" fmla="*/ 1350498 h 2281310"/>
              <a:gd name="connsiteX79" fmla="*/ 1324708 w 3266050"/>
              <a:gd name="connsiteY79" fmla="*/ 1259058 h 2281310"/>
              <a:gd name="connsiteX80" fmla="*/ 708074 w 3266050"/>
              <a:gd name="connsiteY80" fmla="*/ 1259058 h 2281310"/>
              <a:gd name="connsiteX81" fmla="*/ 799514 w 3266050"/>
              <a:gd name="connsiteY81" fmla="*/ 1350498 h 2281310"/>
              <a:gd name="connsiteX82" fmla="*/ 708074 w 3266050"/>
              <a:gd name="connsiteY82" fmla="*/ 1441938 h 2281310"/>
              <a:gd name="connsiteX83" fmla="*/ 616634 w 3266050"/>
              <a:gd name="connsiteY83" fmla="*/ 1350498 h 2281310"/>
              <a:gd name="connsiteX84" fmla="*/ 708074 w 3266050"/>
              <a:gd name="connsiteY84" fmla="*/ 1259058 h 2281310"/>
              <a:gd name="connsiteX85" fmla="*/ 91440 w 3266050"/>
              <a:gd name="connsiteY85" fmla="*/ 1259058 h 2281310"/>
              <a:gd name="connsiteX86" fmla="*/ 182880 w 3266050"/>
              <a:gd name="connsiteY86" fmla="*/ 1350498 h 2281310"/>
              <a:gd name="connsiteX87" fmla="*/ 91440 w 3266050"/>
              <a:gd name="connsiteY87" fmla="*/ 1441938 h 2281310"/>
              <a:gd name="connsiteX88" fmla="*/ 0 w 3266050"/>
              <a:gd name="connsiteY88" fmla="*/ 1350498 h 2281310"/>
              <a:gd name="connsiteX89" fmla="*/ 91440 w 3266050"/>
              <a:gd name="connsiteY89" fmla="*/ 1259058 h 2281310"/>
              <a:gd name="connsiteX90" fmla="*/ 3174610 w 3266050"/>
              <a:gd name="connsiteY90" fmla="*/ 839372 h 2281310"/>
              <a:gd name="connsiteX91" fmla="*/ 3266050 w 3266050"/>
              <a:gd name="connsiteY91" fmla="*/ 930812 h 2281310"/>
              <a:gd name="connsiteX92" fmla="*/ 3174610 w 3266050"/>
              <a:gd name="connsiteY92" fmla="*/ 1022252 h 2281310"/>
              <a:gd name="connsiteX93" fmla="*/ 3083170 w 3266050"/>
              <a:gd name="connsiteY93" fmla="*/ 930812 h 2281310"/>
              <a:gd name="connsiteX94" fmla="*/ 3174610 w 3266050"/>
              <a:gd name="connsiteY94" fmla="*/ 839372 h 2281310"/>
              <a:gd name="connsiteX95" fmla="*/ 2557976 w 3266050"/>
              <a:gd name="connsiteY95" fmla="*/ 839372 h 2281310"/>
              <a:gd name="connsiteX96" fmla="*/ 2649416 w 3266050"/>
              <a:gd name="connsiteY96" fmla="*/ 930812 h 2281310"/>
              <a:gd name="connsiteX97" fmla="*/ 2557976 w 3266050"/>
              <a:gd name="connsiteY97" fmla="*/ 1022252 h 2281310"/>
              <a:gd name="connsiteX98" fmla="*/ 2466536 w 3266050"/>
              <a:gd name="connsiteY98" fmla="*/ 930812 h 2281310"/>
              <a:gd name="connsiteX99" fmla="*/ 2557976 w 3266050"/>
              <a:gd name="connsiteY99" fmla="*/ 839372 h 2281310"/>
              <a:gd name="connsiteX100" fmla="*/ 1941342 w 3266050"/>
              <a:gd name="connsiteY100" fmla="*/ 839372 h 2281310"/>
              <a:gd name="connsiteX101" fmla="*/ 2032782 w 3266050"/>
              <a:gd name="connsiteY101" fmla="*/ 930812 h 2281310"/>
              <a:gd name="connsiteX102" fmla="*/ 1941342 w 3266050"/>
              <a:gd name="connsiteY102" fmla="*/ 1022252 h 2281310"/>
              <a:gd name="connsiteX103" fmla="*/ 1849902 w 3266050"/>
              <a:gd name="connsiteY103" fmla="*/ 930812 h 2281310"/>
              <a:gd name="connsiteX104" fmla="*/ 1941342 w 3266050"/>
              <a:gd name="connsiteY104" fmla="*/ 839372 h 2281310"/>
              <a:gd name="connsiteX105" fmla="*/ 1324708 w 3266050"/>
              <a:gd name="connsiteY105" fmla="*/ 839372 h 2281310"/>
              <a:gd name="connsiteX106" fmla="*/ 1416148 w 3266050"/>
              <a:gd name="connsiteY106" fmla="*/ 930812 h 2281310"/>
              <a:gd name="connsiteX107" fmla="*/ 1324708 w 3266050"/>
              <a:gd name="connsiteY107" fmla="*/ 1022252 h 2281310"/>
              <a:gd name="connsiteX108" fmla="*/ 1233268 w 3266050"/>
              <a:gd name="connsiteY108" fmla="*/ 930812 h 2281310"/>
              <a:gd name="connsiteX109" fmla="*/ 1324708 w 3266050"/>
              <a:gd name="connsiteY109" fmla="*/ 839372 h 2281310"/>
              <a:gd name="connsiteX110" fmla="*/ 708074 w 3266050"/>
              <a:gd name="connsiteY110" fmla="*/ 839372 h 2281310"/>
              <a:gd name="connsiteX111" fmla="*/ 799514 w 3266050"/>
              <a:gd name="connsiteY111" fmla="*/ 930812 h 2281310"/>
              <a:gd name="connsiteX112" fmla="*/ 708074 w 3266050"/>
              <a:gd name="connsiteY112" fmla="*/ 1022252 h 2281310"/>
              <a:gd name="connsiteX113" fmla="*/ 616634 w 3266050"/>
              <a:gd name="connsiteY113" fmla="*/ 930812 h 2281310"/>
              <a:gd name="connsiteX114" fmla="*/ 708074 w 3266050"/>
              <a:gd name="connsiteY114" fmla="*/ 839372 h 2281310"/>
              <a:gd name="connsiteX115" fmla="*/ 91440 w 3266050"/>
              <a:gd name="connsiteY115" fmla="*/ 839372 h 2281310"/>
              <a:gd name="connsiteX116" fmla="*/ 182880 w 3266050"/>
              <a:gd name="connsiteY116" fmla="*/ 930812 h 2281310"/>
              <a:gd name="connsiteX117" fmla="*/ 91440 w 3266050"/>
              <a:gd name="connsiteY117" fmla="*/ 1022252 h 2281310"/>
              <a:gd name="connsiteX118" fmla="*/ 0 w 3266050"/>
              <a:gd name="connsiteY118" fmla="*/ 930812 h 2281310"/>
              <a:gd name="connsiteX119" fmla="*/ 91440 w 3266050"/>
              <a:gd name="connsiteY119" fmla="*/ 839372 h 2281310"/>
              <a:gd name="connsiteX120" fmla="*/ 3174610 w 3266050"/>
              <a:gd name="connsiteY120" fmla="*/ 419686 h 2281310"/>
              <a:gd name="connsiteX121" fmla="*/ 3266050 w 3266050"/>
              <a:gd name="connsiteY121" fmla="*/ 511126 h 2281310"/>
              <a:gd name="connsiteX122" fmla="*/ 3174610 w 3266050"/>
              <a:gd name="connsiteY122" fmla="*/ 602566 h 2281310"/>
              <a:gd name="connsiteX123" fmla="*/ 3083170 w 3266050"/>
              <a:gd name="connsiteY123" fmla="*/ 511126 h 2281310"/>
              <a:gd name="connsiteX124" fmla="*/ 3174610 w 3266050"/>
              <a:gd name="connsiteY124" fmla="*/ 419686 h 2281310"/>
              <a:gd name="connsiteX125" fmla="*/ 2557976 w 3266050"/>
              <a:gd name="connsiteY125" fmla="*/ 419686 h 2281310"/>
              <a:gd name="connsiteX126" fmla="*/ 2649416 w 3266050"/>
              <a:gd name="connsiteY126" fmla="*/ 511126 h 2281310"/>
              <a:gd name="connsiteX127" fmla="*/ 2557976 w 3266050"/>
              <a:gd name="connsiteY127" fmla="*/ 602566 h 2281310"/>
              <a:gd name="connsiteX128" fmla="*/ 2466536 w 3266050"/>
              <a:gd name="connsiteY128" fmla="*/ 511126 h 2281310"/>
              <a:gd name="connsiteX129" fmla="*/ 2557976 w 3266050"/>
              <a:gd name="connsiteY129" fmla="*/ 419686 h 2281310"/>
              <a:gd name="connsiteX130" fmla="*/ 1941342 w 3266050"/>
              <a:gd name="connsiteY130" fmla="*/ 419686 h 2281310"/>
              <a:gd name="connsiteX131" fmla="*/ 2032782 w 3266050"/>
              <a:gd name="connsiteY131" fmla="*/ 511126 h 2281310"/>
              <a:gd name="connsiteX132" fmla="*/ 1941342 w 3266050"/>
              <a:gd name="connsiteY132" fmla="*/ 602566 h 2281310"/>
              <a:gd name="connsiteX133" fmla="*/ 1849902 w 3266050"/>
              <a:gd name="connsiteY133" fmla="*/ 511126 h 2281310"/>
              <a:gd name="connsiteX134" fmla="*/ 1941342 w 3266050"/>
              <a:gd name="connsiteY134" fmla="*/ 419686 h 2281310"/>
              <a:gd name="connsiteX135" fmla="*/ 1324708 w 3266050"/>
              <a:gd name="connsiteY135" fmla="*/ 419686 h 2281310"/>
              <a:gd name="connsiteX136" fmla="*/ 1416148 w 3266050"/>
              <a:gd name="connsiteY136" fmla="*/ 511126 h 2281310"/>
              <a:gd name="connsiteX137" fmla="*/ 1324708 w 3266050"/>
              <a:gd name="connsiteY137" fmla="*/ 602566 h 2281310"/>
              <a:gd name="connsiteX138" fmla="*/ 1233268 w 3266050"/>
              <a:gd name="connsiteY138" fmla="*/ 511126 h 2281310"/>
              <a:gd name="connsiteX139" fmla="*/ 1324708 w 3266050"/>
              <a:gd name="connsiteY139" fmla="*/ 419686 h 2281310"/>
              <a:gd name="connsiteX140" fmla="*/ 708074 w 3266050"/>
              <a:gd name="connsiteY140" fmla="*/ 419686 h 2281310"/>
              <a:gd name="connsiteX141" fmla="*/ 799514 w 3266050"/>
              <a:gd name="connsiteY141" fmla="*/ 511126 h 2281310"/>
              <a:gd name="connsiteX142" fmla="*/ 708074 w 3266050"/>
              <a:gd name="connsiteY142" fmla="*/ 602566 h 2281310"/>
              <a:gd name="connsiteX143" fmla="*/ 616634 w 3266050"/>
              <a:gd name="connsiteY143" fmla="*/ 511126 h 2281310"/>
              <a:gd name="connsiteX144" fmla="*/ 708074 w 3266050"/>
              <a:gd name="connsiteY144" fmla="*/ 419686 h 2281310"/>
              <a:gd name="connsiteX145" fmla="*/ 91440 w 3266050"/>
              <a:gd name="connsiteY145" fmla="*/ 419686 h 2281310"/>
              <a:gd name="connsiteX146" fmla="*/ 182880 w 3266050"/>
              <a:gd name="connsiteY146" fmla="*/ 511126 h 2281310"/>
              <a:gd name="connsiteX147" fmla="*/ 91440 w 3266050"/>
              <a:gd name="connsiteY147" fmla="*/ 602566 h 2281310"/>
              <a:gd name="connsiteX148" fmla="*/ 0 w 3266050"/>
              <a:gd name="connsiteY148" fmla="*/ 511126 h 2281310"/>
              <a:gd name="connsiteX149" fmla="*/ 91440 w 3266050"/>
              <a:gd name="connsiteY149" fmla="*/ 419686 h 2281310"/>
              <a:gd name="connsiteX150" fmla="*/ 3174610 w 3266050"/>
              <a:gd name="connsiteY150" fmla="*/ 0 h 2281310"/>
              <a:gd name="connsiteX151" fmla="*/ 3266050 w 3266050"/>
              <a:gd name="connsiteY151" fmla="*/ 91440 h 2281310"/>
              <a:gd name="connsiteX152" fmla="*/ 3174610 w 3266050"/>
              <a:gd name="connsiteY152" fmla="*/ 182880 h 2281310"/>
              <a:gd name="connsiteX153" fmla="*/ 3083170 w 3266050"/>
              <a:gd name="connsiteY153" fmla="*/ 91440 h 2281310"/>
              <a:gd name="connsiteX154" fmla="*/ 3174610 w 3266050"/>
              <a:gd name="connsiteY154" fmla="*/ 0 h 2281310"/>
              <a:gd name="connsiteX155" fmla="*/ 2557976 w 3266050"/>
              <a:gd name="connsiteY155" fmla="*/ 0 h 2281310"/>
              <a:gd name="connsiteX156" fmla="*/ 2649416 w 3266050"/>
              <a:gd name="connsiteY156" fmla="*/ 91440 h 2281310"/>
              <a:gd name="connsiteX157" fmla="*/ 2557976 w 3266050"/>
              <a:gd name="connsiteY157" fmla="*/ 182880 h 2281310"/>
              <a:gd name="connsiteX158" fmla="*/ 2466536 w 3266050"/>
              <a:gd name="connsiteY158" fmla="*/ 91440 h 2281310"/>
              <a:gd name="connsiteX159" fmla="*/ 2557976 w 3266050"/>
              <a:gd name="connsiteY159" fmla="*/ 0 h 2281310"/>
              <a:gd name="connsiteX160" fmla="*/ 1941342 w 3266050"/>
              <a:gd name="connsiteY160" fmla="*/ 0 h 2281310"/>
              <a:gd name="connsiteX161" fmla="*/ 2032782 w 3266050"/>
              <a:gd name="connsiteY161" fmla="*/ 91440 h 2281310"/>
              <a:gd name="connsiteX162" fmla="*/ 1941342 w 3266050"/>
              <a:gd name="connsiteY162" fmla="*/ 182880 h 2281310"/>
              <a:gd name="connsiteX163" fmla="*/ 1849902 w 3266050"/>
              <a:gd name="connsiteY163" fmla="*/ 91440 h 2281310"/>
              <a:gd name="connsiteX164" fmla="*/ 1941342 w 3266050"/>
              <a:gd name="connsiteY164" fmla="*/ 0 h 2281310"/>
              <a:gd name="connsiteX165" fmla="*/ 1324708 w 3266050"/>
              <a:gd name="connsiteY165" fmla="*/ 0 h 2281310"/>
              <a:gd name="connsiteX166" fmla="*/ 1416148 w 3266050"/>
              <a:gd name="connsiteY166" fmla="*/ 91440 h 2281310"/>
              <a:gd name="connsiteX167" fmla="*/ 1324708 w 3266050"/>
              <a:gd name="connsiteY167" fmla="*/ 182880 h 2281310"/>
              <a:gd name="connsiteX168" fmla="*/ 1233268 w 3266050"/>
              <a:gd name="connsiteY168" fmla="*/ 91440 h 2281310"/>
              <a:gd name="connsiteX169" fmla="*/ 1324708 w 3266050"/>
              <a:gd name="connsiteY169" fmla="*/ 0 h 2281310"/>
              <a:gd name="connsiteX170" fmla="*/ 708074 w 3266050"/>
              <a:gd name="connsiteY170" fmla="*/ 0 h 2281310"/>
              <a:gd name="connsiteX171" fmla="*/ 799514 w 3266050"/>
              <a:gd name="connsiteY171" fmla="*/ 91440 h 2281310"/>
              <a:gd name="connsiteX172" fmla="*/ 708074 w 3266050"/>
              <a:gd name="connsiteY172" fmla="*/ 182880 h 2281310"/>
              <a:gd name="connsiteX173" fmla="*/ 616634 w 3266050"/>
              <a:gd name="connsiteY173" fmla="*/ 91440 h 2281310"/>
              <a:gd name="connsiteX174" fmla="*/ 708074 w 3266050"/>
              <a:gd name="connsiteY174" fmla="*/ 0 h 2281310"/>
              <a:gd name="connsiteX175" fmla="*/ 91440 w 3266050"/>
              <a:gd name="connsiteY175" fmla="*/ 0 h 2281310"/>
              <a:gd name="connsiteX176" fmla="*/ 182880 w 3266050"/>
              <a:gd name="connsiteY176" fmla="*/ 91440 h 2281310"/>
              <a:gd name="connsiteX177" fmla="*/ 91440 w 3266050"/>
              <a:gd name="connsiteY177" fmla="*/ 182880 h 2281310"/>
              <a:gd name="connsiteX178" fmla="*/ 0 w 3266050"/>
              <a:gd name="connsiteY178" fmla="*/ 91440 h 2281310"/>
              <a:gd name="connsiteX179" fmla="*/ 91440 w 3266050"/>
              <a:gd name="connsiteY179" fmla="*/ 0 h 22813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</a:cxnLst>
            <a:rect l="l" t="t" r="r" b="b"/>
            <a:pathLst>
              <a:path w="3266050" h="2281310">
                <a:moveTo>
                  <a:pt x="3174610" y="2098430"/>
                </a:moveTo>
                <a:cubicBezTo>
                  <a:pt x="3225111" y="2098430"/>
                  <a:pt x="3266050" y="2139369"/>
                  <a:pt x="3266050" y="2189870"/>
                </a:cubicBezTo>
                <a:cubicBezTo>
                  <a:pt x="3266050" y="2240371"/>
                  <a:pt x="3225111" y="2281310"/>
                  <a:pt x="3174610" y="2281310"/>
                </a:cubicBezTo>
                <a:cubicBezTo>
                  <a:pt x="3124109" y="2281310"/>
                  <a:pt x="3083170" y="2240371"/>
                  <a:pt x="3083170" y="2189870"/>
                </a:cubicBezTo>
                <a:cubicBezTo>
                  <a:pt x="3083170" y="2139369"/>
                  <a:pt x="3124109" y="2098430"/>
                  <a:pt x="3174610" y="2098430"/>
                </a:cubicBezTo>
                <a:close/>
                <a:moveTo>
                  <a:pt x="2557976" y="2098430"/>
                </a:moveTo>
                <a:cubicBezTo>
                  <a:pt x="2608477" y="2098430"/>
                  <a:pt x="2649416" y="2139369"/>
                  <a:pt x="2649416" y="2189870"/>
                </a:cubicBezTo>
                <a:cubicBezTo>
                  <a:pt x="2649416" y="2240371"/>
                  <a:pt x="2608477" y="2281310"/>
                  <a:pt x="2557976" y="2281310"/>
                </a:cubicBezTo>
                <a:cubicBezTo>
                  <a:pt x="2507475" y="2281310"/>
                  <a:pt x="2466536" y="2240371"/>
                  <a:pt x="2466536" y="2189870"/>
                </a:cubicBezTo>
                <a:cubicBezTo>
                  <a:pt x="2466536" y="2139369"/>
                  <a:pt x="2507475" y="2098430"/>
                  <a:pt x="2557976" y="2098430"/>
                </a:cubicBezTo>
                <a:close/>
                <a:moveTo>
                  <a:pt x="1941342" y="2098430"/>
                </a:moveTo>
                <a:cubicBezTo>
                  <a:pt x="1991843" y="2098430"/>
                  <a:pt x="2032782" y="2139369"/>
                  <a:pt x="2032782" y="2189870"/>
                </a:cubicBezTo>
                <a:cubicBezTo>
                  <a:pt x="2032782" y="2240371"/>
                  <a:pt x="1991843" y="2281310"/>
                  <a:pt x="1941342" y="2281310"/>
                </a:cubicBezTo>
                <a:cubicBezTo>
                  <a:pt x="1890841" y="2281310"/>
                  <a:pt x="1849902" y="2240371"/>
                  <a:pt x="1849902" y="2189870"/>
                </a:cubicBezTo>
                <a:cubicBezTo>
                  <a:pt x="1849902" y="2139369"/>
                  <a:pt x="1890841" y="2098430"/>
                  <a:pt x="1941342" y="2098430"/>
                </a:cubicBezTo>
                <a:close/>
                <a:moveTo>
                  <a:pt x="1324708" y="2098430"/>
                </a:moveTo>
                <a:cubicBezTo>
                  <a:pt x="1375209" y="2098430"/>
                  <a:pt x="1416148" y="2139369"/>
                  <a:pt x="1416148" y="2189870"/>
                </a:cubicBezTo>
                <a:cubicBezTo>
                  <a:pt x="1416148" y="2240371"/>
                  <a:pt x="1375209" y="2281310"/>
                  <a:pt x="1324708" y="2281310"/>
                </a:cubicBezTo>
                <a:cubicBezTo>
                  <a:pt x="1274207" y="2281310"/>
                  <a:pt x="1233268" y="2240371"/>
                  <a:pt x="1233268" y="2189870"/>
                </a:cubicBezTo>
                <a:cubicBezTo>
                  <a:pt x="1233268" y="2139369"/>
                  <a:pt x="1274207" y="2098430"/>
                  <a:pt x="1324708" y="2098430"/>
                </a:cubicBezTo>
                <a:close/>
                <a:moveTo>
                  <a:pt x="708074" y="2098430"/>
                </a:moveTo>
                <a:cubicBezTo>
                  <a:pt x="758575" y="2098430"/>
                  <a:pt x="799514" y="2139369"/>
                  <a:pt x="799514" y="2189870"/>
                </a:cubicBezTo>
                <a:cubicBezTo>
                  <a:pt x="799514" y="2240371"/>
                  <a:pt x="758575" y="2281310"/>
                  <a:pt x="708074" y="2281310"/>
                </a:cubicBezTo>
                <a:cubicBezTo>
                  <a:pt x="657573" y="2281310"/>
                  <a:pt x="616634" y="2240371"/>
                  <a:pt x="616634" y="2189870"/>
                </a:cubicBezTo>
                <a:cubicBezTo>
                  <a:pt x="616634" y="2139369"/>
                  <a:pt x="657573" y="2098430"/>
                  <a:pt x="708074" y="2098430"/>
                </a:cubicBezTo>
                <a:close/>
                <a:moveTo>
                  <a:pt x="91440" y="2098430"/>
                </a:moveTo>
                <a:cubicBezTo>
                  <a:pt x="141941" y="2098430"/>
                  <a:pt x="182880" y="2139369"/>
                  <a:pt x="182880" y="2189870"/>
                </a:cubicBezTo>
                <a:cubicBezTo>
                  <a:pt x="182880" y="2240371"/>
                  <a:pt x="141941" y="2281310"/>
                  <a:pt x="91440" y="2281310"/>
                </a:cubicBezTo>
                <a:cubicBezTo>
                  <a:pt x="40939" y="2281310"/>
                  <a:pt x="0" y="2240371"/>
                  <a:pt x="0" y="2189870"/>
                </a:cubicBezTo>
                <a:cubicBezTo>
                  <a:pt x="0" y="2139369"/>
                  <a:pt x="40939" y="2098430"/>
                  <a:pt x="91440" y="2098430"/>
                </a:cubicBezTo>
                <a:close/>
                <a:moveTo>
                  <a:pt x="3174610" y="1678744"/>
                </a:moveTo>
                <a:cubicBezTo>
                  <a:pt x="3225111" y="1678744"/>
                  <a:pt x="3266050" y="1719683"/>
                  <a:pt x="3266050" y="1770184"/>
                </a:cubicBezTo>
                <a:cubicBezTo>
                  <a:pt x="3266050" y="1820685"/>
                  <a:pt x="3225111" y="1861624"/>
                  <a:pt x="3174610" y="1861624"/>
                </a:cubicBezTo>
                <a:cubicBezTo>
                  <a:pt x="3124109" y="1861624"/>
                  <a:pt x="3083170" y="1820685"/>
                  <a:pt x="3083170" y="1770184"/>
                </a:cubicBezTo>
                <a:cubicBezTo>
                  <a:pt x="3083170" y="1719683"/>
                  <a:pt x="3124109" y="1678744"/>
                  <a:pt x="3174610" y="1678744"/>
                </a:cubicBezTo>
                <a:close/>
                <a:moveTo>
                  <a:pt x="2557976" y="1678744"/>
                </a:moveTo>
                <a:cubicBezTo>
                  <a:pt x="2608477" y="1678744"/>
                  <a:pt x="2649416" y="1719683"/>
                  <a:pt x="2649416" y="1770184"/>
                </a:cubicBezTo>
                <a:cubicBezTo>
                  <a:pt x="2649416" y="1820685"/>
                  <a:pt x="2608477" y="1861624"/>
                  <a:pt x="2557976" y="1861624"/>
                </a:cubicBezTo>
                <a:cubicBezTo>
                  <a:pt x="2507475" y="1861624"/>
                  <a:pt x="2466536" y="1820685"/>
                  <a:pt x="2466536" y="1770184"/>
                </a:cubicBezTo>
                <a:cubicBezTo>
                  <a:pt x="2466536" y="1719683"/>
                  <a:pt x="2507475" y="1678744"/>
                  <a:pt x="2557976" y="1678744"/>
                </a:cubicBezTo>
                <a:close/>
                <a:moveTo>
                  <a:pt x="1941342" y="1678744"/>
                </a:moveTo>
                <a:cubicBezTo>
                  <a:pt x="1991843" y="1678744"/>
                  <a:pt x="2032782" y="1719683"/>
                  <a:pt x="2032782" y="1770184"/>
                </a:cubicBezTo>
                <a:cubicBezTo>
                  <a:pt x="2032782" y="1820685"/>
                  <a:pt x="1991843" y="1861624"/>
                  <a:pt x="1941342" y="1861624"/>
                </a:cubicBezTo>
                <a:cubicBezTo>
                  <a:pt x="1890841" y="1861624"/>
                  <a:pt x="1849902" y="1820685"/>
                  <a:pt x="1849902" y="1770184"/>
                </a:cubicBezTo>
                <a:cubicBezTo>
                  <a:pt x="1849902" y="1719683"/>
                  <a:pt x="1890841" y="1678744"/>
                  <a:pt x="1941342" y="1678744"/>
                </a:cubicBezTo>
                <a:close/>
                <a:moveTo>
                  <a:pt x="1324708" y="1678744"/>
                </a:moveTo>
                <a:cubicBezTo>
                  <a:pt x="1375209" y="1678744"/>
                  <a:pt x="1416148" y="1719683"/>
                  <a:pt x="1416148" y="1770184"/>
                </a:cubicBezTo>
                <a:cubicBezTo>
                  <a:pt x="1416148" y="1820685"/>
                  <a:pt x="1375209" y="1861624"/>
                  <a:pt x="1324708" y="1861624"/>
                </a:cubicBezTo>
                <a:cubicBezTo>
                  <a:pt x="1274207" y="1861624"/>
                  <a:pt x="1233268" y="1820685"/>
                  <a:pt x="1233268" y="1770184"/>
                </a:cubicBezTo>
                <a:cubicBezTo>
                  <a:pt x="1233268" y="1719683"/>
                  <a:pt x="1274207" y="1678744"/>
                  <a:pt x="1324708" y="1678744"/>
                </a:cubicBezTo>
                <a:close/>
                <a:moveTo>
                  <a:pt x="708074" y="1678744"/>
                </a:moveTo>
                <a:cubicBezTo>
                  <a:pt x="758575" y="1678744"/>
                  <a:pt x="799514" y="1719683"/>
                  <a:pt x="799514" y="1770184"/>
                </a:cubicBezTo>
                <a:cubicBezTo>
                  <a:pt x="799514" y="1820685"/>
                  <a:pt x="758575" y="1861624"/>
                  <a:pt x="708074" y="1861624"/>
                </a:cubicBezTo>
                <a:cubicBezTo>
                  <a:pt x="657573" y="1861624"/>
                  <a:pt x="616634" y="1820685"/>
                  <a:pt x="616634" y="1770184"/>
                </a:cubicBezTo>
                <a:cubicBezTo>
                  <a:pt x="616634" y="1719683"/>
                  <a:pt x="657573" y="1678744"/>
                  <a:pt x="708074" y="1678744"/>
                </a:cubicBezTo>
                <a:close/>
                <a:moveTo>
                  <a:pt x="91440" y="1678744"/>
                </a:moveTo>
                <a:cubicBezTo>
                  <a:pt x="141941" y="1678744"/>
                  <a:pt x="182880" y="1719683"/>
                  <a:pt x="182880" y="1770184"/>
                </a:cubicBezTo>
                <a:cubicBezTo>
                  <a:pt x="182880" y="1820685"/>
                  <a:pt x="141941" y="1861624"/>
                  <a:pt x="91440" y="1861624"/>
                </a:cubicBezTo>
                <a:cubicBezTo>
                  <a:pt x="40939" y="1861624"/>
                  <a:pt x="0" y="1820685"/>
                  <a:pt x="0" y="1770184"/>
                </a:cubicBezTo>
                <a:cubicBezTo>
                  <a:pt x="0" y="1719683"/>
                  <a:pt x="40939" y="1678744"/>
                  <a:pt x="91440" y="1678744"/>
                </a:cubicBezTo>
                <a:close/>
                <a:moveTo>
                  <a:pt x="3174610" y="1259058"/>
                </a:moveTo>
                <a:cubicBezTo>
                  <a:pt x="3225111" y="1259058"/>
                  <a:pt x="3266050" y="1299997"/>
                  <a:pt x="3266050" y="1350498"/>
                </a:cubicBezTo>
                <a:cubicBezTo>
                  <a:pt x="3266050" y="1400999"/>
                  <a:pt x="3225111" y="1441938"/>
                  <a:pt x="3174610" y="1441938"/>
                </a:cubicBezTo>
                <a:cubicBezTo>
                  <a:pt x="3124109" y="1441938"/>
                  <a:pt x="3083170" y="1400999"/>
                  <a:pt x="3083170" y="1350498"/>
                </a:cubicBezTo>
                <a:cubicBezTo>
                  <a:pt x="3083170" y="1299997"/>
                  <a:pt x="3124109" y="1259058"/>
                  <a:pt x="3174610" y="1259058"/>
                </a:cubicBezTo>
                <a:close/>
                <a:moveTo>
                  <a:pt x="2557976" y="1259058"/>
                </a:moveTo>
                <a:cubicBezTo>
                  <a:pt x="2608477" y="1259058"/>
                  <a:pt x="2649416" y="1299997"/>
                  <a:pt x="2649416" y="1350498"/>
                </a:cubicBezTo>
                <a:cubicBezTo>
                  <a:pt x="2649416" y="1400999"/>
                  <a:pt x="2608477" y="1441938"/>
                  <a:pt x="2557976" y="1441938"/>
                </a:cubicBezTo>
                <a:cubicBezTo>
                  <a:pt x="2507475" y="1441938"/>
                  <a:pt x="2466536" y="1400999"/>
                  <a:pt x="2466536" y="1350498"/>
                </a:cubicBezTo>
                <a:cubicBezTo>
                  <a:pt x="2466536" y="1299997"/>
                  <a:pt x="2507475" y="1259058"/>
                  <a:pt x="2557976" y="1259058"/>
                </a:cubicBezTo>
                <a:close/>
                <a:moveTo>
                  <a:pt x="1941342" y="1259058"/>
                </a:moveTo>
                <a:cubicBezTo>
                  <a:pt x="1991843" y="1259058"/>
                  <a:pt x="2032782" y="1299997"/>
                  <a:pt x="2032782" y="1350498"/>
                </a:cubicBezTo>
                <a:cubicBezTo>
                  <a:pt x="2032782" y="1400999"/>
                  <a:pt x="1991843" y="1441938"/>
                  <a:pt x="1941342" y="1441938"/>
                </a:cubicBezTo>
                <a:cubicBezTo>
                  <a:pt x="1890841" y="1441938"/>
                  <a:pt x="1849902" y="1400999"/>
                  <a:pt x="1849902" y="1350498"/>
                </a:cubicBezTo>
                <a:cubicBezTo>
                  <a:pt x="1849902" y="1299997"/>
                  <a:pt x="1890841" y="1259058"/>
                  <a:pt x="1941342" y="1259058"/>
                </a:cubicBezTo>
                <a:close/>
                <a:moveTo>
                  <a:pt x="1324708" y="1259058"/>
                </a:moveTo>
                <a:cubicBezTo>
                  <a:pt x="1375209" y="1259058"/>
                  <a:pt x="1416148" y="1299997"/>
                  <a:pt x="1416148" y="1350498"/>
                </a:cubicBezTo>
                <a:cubicBezTo>
                  <a:pt x="1416148" y="1400999"/>
                  <a:pt x="1375209" y="1441938"/>
                  <a:pt x="1324708" y="1441938"/>
                </a:cubicBezTo>
                <a:cubicBezTo>
                  <a:pt x="1274207" y="1441938"/>
                  <a:pt x="1233268" y="1400999"/>
                  <a:pt x="1233268" y="1350498"/>
                </a:cubicBezTo>
                <a:cubicBezTo>
                  <a:pt x="1233268" y="1299997"/>
                  <a:pt x="1274207" y="1259058"/>
                  <a:pt x="1324708" y="1259058"/>
                </a:cubicBezTo>
                <a:close/>
                <a:moveTo>
                  <a:pt x="708074" y="1259058"/>
                </a:moveTo>
                <a:cubicBezTo>
                  <a:pt x="758575" y="1259058"/>
                  <a:pt x="799514" y="1299997"/>
                  <a:pt x="799514" y="1350498"/>
                </a:cubicBezTo>
                <a:cubicBezTo>
                  <a:pt x="799514" y="1400999"/>
                  <a:pt x="758575" y="1441938"/>
                  <a:pt x="708074" y="1441938"/>
                </a:cubicBezTo>
                <a:cubicBezTo>
                  <a:pt x="657573" y="1441938"/>
                  <a:pt x="616634" y="1400999"/>
                  <a:pt x="616634" y="1350498"/>
                </a:cubicBezTo>
                <a:cubicBezTo>
                  <a:pt x="616634" y="1299997"/>
                  <a:pt x="657573" y="1259058"/>
                  <a:pt x="708074" y="1259058"/>
                </a:cubicBezTo>
                <a:close/>
                <a:moveTo>
                  <a:pt x="91440" y="1259058"/>
                </a:moveTo>
                <a:cubicBezTo>
                  <a:pt x="141941" y="1259058"/>
                  <a:pt x="182880" y="1299997"/>
                  <a:pt x="182880" y="1350498"/>
                </a:cubicBezTo>
                <a:cubicBezTo>
                  <a:pt x="182880" y="1400999"/>
                  <a:pt x="141941" y="1441938"/>
                  <a:pt x="91440" y="1441938"/>
                </a:cubicBezTo>
                <a:cubicBezTo>
                  <a:pt x="40939" y="1441938"/>
                  <a:pt x="0" y="1400999"/>
                  <a:pt x="0" y="1350498"/>
                </a:cubicBezTo>
                <a:cubicBezTo>
                  <a:pt x="0" y="1299997"/>
                  <a:pt x="40939" y="1259058"/>
                  <a:pt x="91440" y="1259058"/>
                </a:cubicBezTo>
                <a:close/>
                <a:moveTo>
                  <a:pt x="3174610" y="839372"/>
                </a:moveTo>
                <a:cubicBezTo>
                  <a:pt x="3225111" y="839372"/>
                  <a:pt x="3266050" y="880311"/>
                  <a:pt x="3266050" y="930812"/>
                </a:cubicBezTo>
                <a:cubicBezTo>
                  <a:pt x="3266050" y="981313"/>
                  <a:pt x="3225111" y="1022252"/>
                  <a:pt x="3174610" y="1022252"/>
                </a:cubicBezTo>
                <a:cubicBezTo>
                  <a:pt x="3124109" y="1022252"/>
                  <a:pt x="3083170" y="981313"/>
                  <a:pt x="3083170" y="930812"/>
                </a:cubicBezTo>
                <a:cubicBezTo>
                  <a:pt x="3083170" y="880311"/>
                  <a:pt x="3124109" y="839372"/>
                  <a:pt x="3174610" y="839372"/>
                </a:cubicBezTo>
                <a:close/>
                <a:moveTo>
                  <a:pt x="2557976" y="839372"/>
                </a:moveTo>
                <a:cubicBezTo>
                  <a:pt x="2608477" y="839372"/>
                  <a:pt x="2649416" y="880311"/>
                  <a:pt x="2649416" y="930812"/>
                </a:cubicBezTo>
                <a:cubicBezTo>
                  <a:pt x="2649416" y="981313"/>
                  <a:pt x="2608477" y="1022252"/>
                  <a:pt x="2557976" y="1022252"/>
                </a:cubicBezTo>
                <a:cubicBezTo>
                  <a:pt x="2507475" y="1022252"/>
                  <a:pt x="2466536" y="981313"/>
                  <a:pt x="2466536" y="930812"/>
                </a:cubicBezTo>
                <a:cubicBezTo>
                  <a:pt x="2466536" y="880311"/>
                  <a:pt x="2507475" y="839372"/>
                  <a:pt x="2557976" y="839372"/>
                </a:cubicBezTo>
                <a:close/>
                <a:moveTo>
                  <a:pt x="1941342" y="839372"/>
                </a:moveTo>
                <a:cubicBezTo>
                  <a:pt x="1991843" y="839372"/>
                  <a:pt x="2032782" y="880311"/>
                  <a:pt x="2032782" y="930812"/>
                </a:cubicBezTo>
                <a:cubicBezTo>
                  <a:pt x="2032782" y="981313"/>
                  <a:pt x="1991843" y="1022252"/>
                  <a:pt x="1941342" y="1022252"/>
                </a:cubicBezTo>
                <a:cubicBezTo>
                  <a:pt x="1890841" y="1022252"/>
                  <a:pt x="1849902" y="981313"/>
                  <a:pt x="1849902" y="930812"/>
                </a:cubicBezTo>
                <a:cubicBezTo>
                  <a:pt x="1849902" y="880311"/>
                  <a:pt x="1890841" y="839372"/>
                  <a:pt x="1941342" y="839372"/>
                </a:cubicBezTo>
                <a:close/>
                <a:moveTo>
                  <a:pt x="1324708" y="839372"/>
                </a:moveTo>
                <a:cubicBezTo>
                  <a:pt x="1375209" y="839372"/>
                  <a:pt x="1416148" y="880311"/>
                  <a:pt x="1416148" y="930812"/>
                </a:cubicBezTo>
                <a:cubicBezTo>
                  <a:pt x="1416148" y="981313"/>
                  <a:pt x="1375209" y="1022252"/>
                  <a:pt x="1324708" y="1022252"/>
                </a:cubicBezTo>
                <a:cubicBezTo>
                  <a:pt x="1274207" y="1022252"/>
                  <a:pt x="1233268" y="981313"/>
                  <a:pt x="1233268" y="930812"/>
                </a:cubicBezTo>
                <a:cubicBezTo>
                  <a:pt x="1233268" y="880311"/>
                  <a:pt x="1274207" y="839372"/>
                  <a:pt x="1324708" y="839372"/>
                </a:cubicBezTo>
                <a:close/>
                <a:moveTo>
                  <a:pt x="708074" y="839372"/>
                </a:moveTo>
                <a:cubicBezTo>
                  <a:pt x="758575" y="839372"/>
                  <a:pt x="799514" y="880311"/>
                  <a:pt x="799514" y="930812"/>
                </a:cubicBezTo>
                <a:cubicBezTo>
                  <a:pt x="799514" y="981313"/>
                  <a:pt x="758575" y="1022252"/>
                  <a:pt x="708074" y="1022252"/>
                </a:cubicBezTo>
                <a:cubicBezTo>
                  <a:pt x="657573" y="1022252"/>
                  <a:pt x="616634" y="981313"/>
                  <a:pt x="616634" y="930812"/>
                </a:cubicBezTo>
                <a:cubicBezTo>
                  <a:pt x="616634" y="880311"/>
                  <a:pt x="657573" y="839372"/>
                  <a:pt x="708074" y="839372"/>
                </a:cubicBezTo>
                <a:close/>
                <a:moveTo>
                  <a:pt x="91440" y="839372"/>
                </a:moveTo>
                <a:cubicBezTo>
                  <a:pt x="141941" y="839372"/>
                  <a:pt x="182880" y="880311"/>
                  <a:pt x="182880" y="930812"/>
                </a:cubicBezTo>
                <a:cubicBezTo>
                  <a:pt x="182880" y="981313"/>
                  <a:pt x="141941" y="1022252"/>
                  <a:pt x="91440" y="1022252"/>
                </a:cubicBezTo>
                <a:cubicBezTo>
                  <a:pt x="40939" y="1022252"/>
                  <a:pt x="0" y="981313"/>
                  <a:pt x="0" y="930812"/>
                </a:cubicBezTo>
                <a:cubicBezTo>
                  <a:pt x="0" y="880311"/>
                  <a:pt x="40939" y="839372"/>
                  <a:pt x="91440" y="839372"/>
                </a:cubicBezTo>
                <a:close/>
                <a:moveTo>
                  <a:pt x="3174610" y="419686"/>
                </a:moveTo>
                <a:cubicBezTo>
                  <a:pt x="3225111" y="419686"/>
                  <a:pt x="3266050" y="460625"/>
                  <a:pt x="3266050" y="511126"/>
                </a:cubicBezTo>
                <a:cubicBezTo>
                  <a:pt x="3266050" y="561627"/>
                  <a:pt x="3225111" y="602566"/>
                  <a:pt x="3174610" y="602566"/>
                </a:cubicBezTo>
                <a:cubicBezTo>
                  <a:pt x="3124109" y="602566"/>
                  <a:pt x="3083170" y="561627"/>
                  <a:pt x="3083170" y="511126"/>
                </a:cubicBezTo>
                <a:cubicBezTo>
                  <a:pt x="3083170" y="460625"/>
                  <a:pt x="3124109" y="419686"/>
                  <a:pt x="3174610" y="419686"/>
                </a:cubicBezTo>
                <a:close/>
                <a:moveTo>
                  <a:pt x="2557976" y="419686"/>
                </a:moveTo>
                <a:cubicBezTo>
                  <a:pt x="2608477" y="419686"/>
                  <a:pt x="2649416" y="460625"/>
                  <a:pt x="2649416" y="511126"/>
                </a:cubicBezTo>
                <a:cubicBezTo>
                  <a:pt x="2649416" y="561627"/>
                  <a:pt x="2608477" y="602566"/>
                  <a:pt x="2557976" y="602566"/>
                </a:cubicBezTo>
                <a:cubicBezTo>
                  <a:pt x="2507475" y="602566"/>
                  <a:pt x="2466536" y="561627"/>
                  <a:pt x="2466536" y="511126"/>
                </a:cubicBezTo>
                <a:cubicBezTo>
                  <a:pt x="2466536" y="460625"/>
                  <a:pt x="2507475" y="419686"/>
                  <a:pt x="2557976" y="419686"/>
                </a:cubicBezTo>
                <a:close/>
                <a:moveTo>
                  <a:pt x="1941342" y="419686"/>
                </a:moveTo>
                <a:cubicBezTo>
                  <a:pt x="1991843" y="419686"/>
                  <a:pt x="2032782" y="460625"/>
                  <a:pt x="2032782" y="511126"/>
                </a:cubicBezTo>
                <a:cubicBezTo>
                  <a:pt x="2032782" y="561627"/>
                  <a:pt x="1991843" y="602566"/>
                  <a:pt x="1941342" y="602566"/>
                </a:cubicBezTo>
                <a:cubicBezTo>
                  <a:pt x="1890841" y="602566"/>
                  <a:pt x="1849902" y="561627"/>
                  <a:pt x="1849902" y="511126"/>
                </a:cubicBezTo>
                <a:cubicBezTo>
                  <a:pt x="1849902" y="460625"/>
                  <a:pt x="1890841" y="419686"/>
                  <a:pt x="1941342" y="419686"/>
                </a:cubicBezTo>
                <a:close/>
                <a:moveTo>
                  <a:pt x="1324708" y="419686"/>
                </a:moveTo>
                <a:cubicBezTo>
                  <a:pt x="1375209" y="419686"/>
                  <a:pt x="1416148" y="460625"/>
                  <a:pt x="1416148" y="511126"/>
                </a:cubicBezTo>
                <a:cubicBezTo>
                  <a:pt x="1416148" y="561627"/>
                  <a:pt x="1375209" y="602566"/>
                  <a:pt x="1324708" y="602566"/>
                </a:cubicBezTo>
                <a:cubicBezTo>
                  <a:pt x="1274207" y="602566"/>
                  <a:pt x="1233268" y="561627"/>
                  <a:pt x="1233268" y="511126"/>
                </a:cubicBezTo>
                <a:cubicBezTo>
                  <a:pt x="1233268" y="460625"/>
                  <a:pt x="1274207" y="419686"/>
                  <a:pt x="1324708" y="419686"/>
                </a:cubicBezTo>
                <a:close/>
                <a:moveTo>
                  <a:pt x="708074" y="419686"/>
                </a:moveTo>
                <a:cubicBezTo>
                  <a:pt x="758575" y="419686"/>
                  <a:pt x="799514" y="460625"/>
                  <a:pt x="799514" y="511126"/>
                </a:cubicBezTo>
                <a:cubicBezTo>
                  <a:pt x="799514" y="561627"/>
                  <a:pt x="758575" y="602566"/>
                  <a:pt x="708074" y="602566"/>
                </a:cubicBezTo>
                <a:cubicBezTo>
                  <a:pt x="657573" y="602566"/>
                  <a:pt x="616634" y="561627"/>
                  <a:pt x="616634" y="511126"/>
                </a:cubicBezTo>
                <a:cubicBezTo>
                  <a:pt x="616634" y="460625"/>
                  <a:pt x="657573" y="419686"/>
                  <a:pt x="708074" y="419686"/>
                </a:cubicBezTo>
                <a:close/>
                <a:moveTo>
                  <a:pt x="91440" y="419686"/>
                </a:moveTo>
                <a:cubicBezTo>
                  <a:pt x="141941" y="419686"/>
                  <a:pt x="182880" y="460625"/>
                  <a:pt x="182880" y="511126"/>
                </a:cubicBezTo>
                <a:cubicBezTo>
                  <a:pt x="182880" y="561627"/>
                  <a:pt x="141941" y="602566"/>
                  <a:pt x="91440" y="602566"/>
                </a:cubicBezTo>
                <a:cubicBezTo>
                  <a:pt x="40939" y="602566"/>
                  <a:pt x="0" y="561627"/>
                  <a:pt x="0" y="511126"/>
                </a:cubicBezTo>
                <a:cubicBezTo>
                  <a:pt x="0" y="460625"/>
                  <a:pt x="40939" y="419686"/>
                  <a:pt x="91440" y="419686"/>
                </a:cubicBezTo>
                <a:close/>
                <a:moveTo>
                  <a:pt x="3174610" y="0"/>
                </a:moveTo>
                <a:cubicBezTo>
                  <a:pt x="3225111" y="0"/>
                  <a:pt x="3266050" y="40939"/>
                  <a:pt x="3266050" y="91440"/>
                </a:cubicBezTo>
                <a:cubicBezTo>
                  <a:pt x="3266050" y="141941"/>
                  <a:pt x="3225111" y="182880"/>
                  <a:pt x="3174610" y="182880"/>
                </a:cubicBezTo>
                <a:cubicBezTo>
                  <a:pt x="3124109" y="182880"/>
                  <a:pt x="3083170" y="141941"/>
                  <a:pt x="3083170" y="91440"/>
                </a:cubicBezTo>
                <a:cubicBezTo>
                  <a:pt x="3083170" y="40939"/>
                  <a:pt x="3124109" y="0"/>
                  <a:pt x="3174610" y="0"/>
                </a:cubicBezTo>
                <a:close/>
                <a:moveTo>
                  <a:pt x="2557976" y="0"/>
                </a:moveTo>
                <a:cubicBezTo>
                  <a:pt x="2608477" y="0"/>
                  <a:pt x="2649416" y="40939"/>
                  <a:pt x="2649416" y="91440"/>
                </a:cubicBezTo>
                <a:cubicBezTo>
                  <a:pt x="2649416" y="141941"/>
                  <a:pt x="2608477" y="182880"/>
                  <a:pt x="2557976" y="182880"/>
                </a:cubicBezTo>
                <a:cubicBezTo>
                  <a:pt x="2507475" y="182880"/>
                  <a:pt x="2466536" y="141941"/>
                  <a:pt x="2466536" y="91440"/>
                </a:cubicBezTo>
                <a:cubicBezTo>
                  <a:pt x="2466536" y="40939"/>
                  <a:pt x="2507475" y="0"/>
                  <a:pt x="2557976" y="0"/>
                </a:cubicBezTo>
                <a:close/>
                <a:moveTo>
                  <a:pt x="1941342" y="0"/>
                </a:moveTo>
                <a:cubicBezTo>
                  <a:pt x="1991843" y="0"/>
                  <a:pt x="2032782" y="40939"/>
                  <a:pt x="2032782" y="91440"/>
                </a:cubicBezTo>
                <a:cubicBezTo>
                  <a:pt x="2032782" y="141941"/>
                  <a:pt x="1991843" y="182880"/>
                  <a:pt x="1941342" y="182880"/>
                </a:cubicBezTo>
                <a:cubicBezTo>
                  <a:pt x="1890841" y="182880"/>
                  <a:pt x="1849902" y="141941"/>
                  <a:pt x="1849902" y="91440"/>
                </a:cubicBezTo>
                <a:cubicBezTo>
                  <a:pt x="1849902" y="40939"/>
                  <a:pt x="1890841" y="0"/>
                  <a:pt x="1941342" y="0"/>
                </a:cubicBezTo>
                <a:close/>
                <a:moveTo>
                  <a:pt x="1324708" y="0"/>
                </a:moveTo>
                <a:cubicBezTo>
                  <a:pt x="1375209" y="0"/>
                  <a:pt x="1416148" y="40939"/>
                  <a:pt x="1416148" y="91440"/>
                </a:cubicBezTo>
                <a:cubicBezTo>
                  <a:pt x="1416148" y="141941"/>
                  <a:pt x="1375209" y="182880"/>
                  <a:pt x="1324708" y="182880"/>
                </a:cubicBezTo>
                <a:cubicBezTo>
                  <a:pt x="1274207" y="182880"/>
                  <a:pt x="1233268" y="141941"/>
                  <a:pt x="1233268" y="91440"/>
                </a:cubicBezTo>
                <a:cubicBezTo>
                  <a:pt x="1233268" y="40939"/>
                  <a:pt x="1274207" y="0"/>
                  <a:pt x="1324708" y="0"/>
                </a:cubicBezTo>
                <a:close/>
                <a:moveTo>
                  <a:pt x="708074" y="0"/>
                </a:moveTo>
                <a:cubicBezTo>
                  <a:pt x="758575" y="0"/>
                  <a:pt x="799514" y="40939"/>
                  <a:pt x="799514" y="91440"/>
                </a:cubicBezTo>
                <a:cubicBezTo>
                  <a:pt x="799514" y="141941"/>
                  <a:pt x="758575" y="182880"/>
                  <a:pt x="708074" y="182880"/>
                </a:cubicBezTo>
                <a:cubicBezTo>
                  <a:pt x="657573" y="182880"/>
                  <a:pt x="616634" y="141941"/>
                  <a:pt x="616634" y="91440"/>
                </a:cubicBezTo>
                <a:cubicBezTo>
                  <a:pt x="616634" y="40939"/>
                  <a:pt x="657573" y="0"/>
                  <a:pt x="708074" y="0"/>
                </a:cubicBezTo>
                <a:close/>
                <a:moveTo>
                  <a:pt x="91440" y="0"/>
                </a:moveTo>
                <a:cubicBezTo>
                  <a:pt x="141941" y="0"/>
                  <a:pt x="182880" y="40939"/>
                  <a:pt x="182880" y="91440"/>
                </a:cubicBezTo>
                <a:cubicBezTo>
                  <a:pt x="182880" y="141941"/>
                  <a:pt x="141941" y="182880"/>
                  <a:pt x="91440" y="182880"/>
                </a:cubicBezTo>
                <a:cubicBezTo>
                  <a:pt x="40939" y="182880"/>
                  <a:pt x="0" y="141941"/>
                  <a:pt x="0" y="91440"/>
                </a:cubicBezTo>
                <a:cubicBezTo>
                  <a:pt x="0" y="40939"/>
                  <a:pt x="40939" y="0"/>
                  <a:pt x="91440" y="0"/>
                </a:cubicBezTo>
                <a:close/>
              </a:path>
            </a:pathLst>
          </a:custGeom>
          <a:solidFill>
            <a:schemeClr val="accent2">
              <a:alpha val="26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" name="矩形: 圆顶角 1"/>
          <p:cNvSpPr/>
          <p:nvPr>
            <p:custDataLst>
              <p:tags r:id="rId2"/>
            </p:custDataLst>
          </p:nvPr>
        </p:nvSpPr>
        <p:spPr>
          <a:xfrm>
            <a:off x="7356764" y="2493818"/>
            <a:ext cx="3214255" cy="4364182"/>
          </a:xfrm>
          <a:prstGeom prst="round2SameRect">
            <a:avLst>
              <a:gd name="adj1" fmla="val 9211"/>
              <a:gd name="adj2" fmla="val 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  <a:prstDash val="solid"/>
          </a:ln>
          <a:effectLst>
            <a:outerShdw blurRad="203200" dist="101600" dir="8100000" algn="tr" rotWithShape="0">
              <a:srgbClr val="FFD79D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9" name="图片 8" descr="ͼƬ1-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lum contrast="6000"/>
          </a:blip>
          <a:stretch>
            <a:fillRect/>
          </a:stretch>
        </p:blipFill>
        <p:spPr>
          <a:xfrm>
            <a:off x="6772275" y="531495"/>
            <a:ext cx="4114165" cy="5735955"/>
          </a:xfrm>
          <a:prstGeom prst="rect">
            <a:avLst/>
          </a:prstGeom>
        </p:spPr>
      </p:pic>
      <p:sp>
        <p:nvSpPr>
          <p:cNvPr id="15" name="任意多边形: 形状 4"/>
          <p:cNvSpPr/>
          <p:nvPr>
            <p:custDataLst>
              <p:tags r:id="rId5"/>
            </p:custDataLst>
          </p:nvPr>
        </p:nvSpPr>
        <p:spPr>
          <a:xfrm>
            <a:off x="10058400" y="5250559"/>
            <a:ext cx="1412655" cy="986729"/>
          </a:xfrm>
          <a:custGeom>
            <a:gdLst>
              <a:gd name="connsiteX0" fmla="*/ 3174610 w 3266050"/>
              <a:gd name="connsiteY0" fmla="*/ 2098430 h 2281310"/>
              <a:gd name="connsiteX1" fmla="*/ 3266050 w 3266050"/>
              <a:gd name="connsiteY1" fmla="*/ 2189870 h 2281310"/>
              <a:gd name="connsiteX2" fmla="*/ 3174610 w 3266050"/>
              <a:gd name="connsiteY2" fmla="*/ 2281310 h 2281310"/>
              <a:gd name="connsiteX3" fmla="*/ 3083170 w 3266050"/>
              <a:gd name="connsiteY3" fmla="*/ 2189870 h 2281310"/>
              <a:gd name="connsiteX4" fmla="*/ 3174610 w 3266050"/>
              <a:gd name="connsiteY4" fmla="*/ 2098430 h 2281310"/>
              <a:gd name="connsiteX5" fmla="*/ 2557976 w 3266050"/>
              <a:gd name="connsiteY5" fmla="*/ 2098430 h 2281310"/>
              <a:gd name="connsiteX6" fmla="*/ 2649416 w 3266050"/>
              <a:gd name="connsiteY6" fmla="*/ 2189870 h 2281310"/>
              <a:gd name="connsiteX7" fmla="*/ 2557976 w 3266050"/>
              <a:gd name="connsiteY7" fmla="*/ 2281310 h 2281310"/>
              <a:gd name="connsiteX8" fmla="*/ 2466536 w 3266050"/>
              <a:gd name="connsiteY8" fmla="*/ 2189870 h 2281310"/>
              <a:gd name="connsiteX9" fmla="*/ 2557976 w 3266050"/>
              <a:gd name="connsiteY9" fmla="*/ 2098430 h 2281310"/>
              <a:gd name="connsiteX10" fmla="*/ 1941342 w 3266050"/>
              <a:gd name="connsiteY10" fmla="*/ 2098430 h 2281310"/>
              <a:gd name="connsiteX11" fmla="*/ 2032782 w 3266050"/>
              <a:gd name="connsiteY11" fmla="*/ 2189870 h 2281310"/>
              <a:gd name="connsiteX12" fmla="*/ 1941342 w 3266050"/>
              <a:gd name="connsiteY12" fmla="*/ 2281310 h 2281310"/>
              <a:gd name="connsiteX13" fmla="*/ 1849902 w 3266050"/>
              <a:gd name="connsiteY13" fmla="*/ 2189870 h 2281310"/>
              <a:gd name="connsiteX14" fmla="*/ 1941342 w 3266050"/>
              <a:gd name="connsiteY14" fmla="*/ 2098430 h 2281310"/>
              <a:gd name="connsiteX15" fmla="*/ 1324708 w 3266050"/>
              <a:gd name="connsiteY15" fmla="*/ 2098430 h 2281310"/>
              <a:gd name="connsiteX16" fmla="*/ 1416148 w 3266050"/>
              <a:gd name="connsiteY16" fmla="*/ 2189870 h 2281310"/>
              <a:gd name="connsiteX17" fmla="*/ 1324708 w 3266050"/>
              <a:gd name="connsiteY17" fmla="*/ 2281310 h 2281310"/>
              <a:gd name="connsiteX18" fmla="*/ 1233268 w 3266050"/>
              <a:gd name="connsiteY18" fmla="*/ 2189870 h 2281310"/>
              <a:gd name="connsiteX19" fmla="*/ 1324708 w 3266050"/>
              <a:gd name="connsiteY19" fmla="*/ 2098430 h 2281310"/>
              <a:gd name="connsiteX20" fmla="*/ 708074 w 3266050"/>
              <a:gd name="connsiteY20" fmla="*/ 2098430 h 2281310"/>
              <a:gd name="connsiteX21" fmla="*/ 799514 w 3266050"/>
              <a:gd name="connsiteY21" fmla="*/ 2189870 h 2281310"/>
              <a:gd name="connsiteX22" fmla="*/ 708074 w 3266050"/>
              <a:gd name="connsiteY22" fmla="*/ 2281310 h 2281310"/>
              <a:gd name="connsiteX23" fmla="*/ 616634 w 3266050"/>
              <a:gd name="connsiteY23" fmla="*/ 2189870 h 2281310"/>
              <a:gd name="connsiteX24" fmla="*/ 708074 w 3266050"/>
              <a:gd name="connsiteY24" fmla="*/ 2098430 h 2281310"/>
              <a:gd name="connsiteX25" fmla="*/ 91440 w 3266050"/>
              <a:gd name="connsiteY25" fmla="*/ 2098430 h 2281310"/>
              <a:gd name="connsiteX26" fmla="*/ 182880 w 3266050"/>
              <a:gd name="connsiteY26" fmla="*/ 2189870 h 2281310"/>
              <a:gd name="connsiteX27" fmla="*/ 91440 w 3266050"/>
              <a:gd name="connsiteY27" fmla="*/ 2281310 h 2281310"/>
              <a:gd name="connsiteX28" fmla="*/ 0 w 3266050"/>
              <a:gd name="connsiteY28" fmla="*/ 2189870 h 2281310"/>
              <a:gd name="connsiteX29" fmla="*/ 91440 w 3266050"/>
              <a:gd name="connsiteY29" fmla="*/ 2098430 h 2281310"/>
              <a:gd name="connsiteX30" fmla="*/ 3174610 w 3266050"/>
              <a:gd name="connsiteY30" fmla="*/ 1678744 h 2281310"/>
              <a:gd name="connsiteX31" fmla="*/ 3266050 w 3266050"/>
              <a:gd name="connsiteY31" fmla="*/ 1770184 h 2281310"/>
              <a:gd name="connsiteX32" fmla="*/ 3174610 w 3266050"/>
              <a:gd name="connsiteY32" fmla="*/ 1861624 h 2281310"/>
              <a:gd name="connsiteX33" fmla="*/ 3083170 w 3266050"/>
              <a:gd name="connsiteY33" fmla="*/ 1770184 h 2281310"/>
              <a:gd name="connsiteX34" fmla="*/ 3174610 w 3266050"/>
              <a:gd name="connsiteY34" fmla="*/ 1678744 h 2281310"/>
              <a:gd name="connsiteX35" fmla="*/ 2557976 w 3266050"/>
              <a:gd name="connsiteY35" fmla="*/ 1678744 h 2281310"/>
              <a:gd name="connsiteX36" fmla="*/ 2649416 w 3266050"/>
              <a:gd name="connsiteY36" fmla="*/ 1770184 h 2281310"/>
              <a:gd name="connsiteX37" fmla="*/ 2557976 w 3266050"/>
              <a:gd name="connsiteY37" fmla="*/ 1861624 h 2281310"/>
              <a:gd name="connsiteX38" fmla="*/ 2466536 w 3266050"/>
              <a:gd name="connsiteY38" fmla="*/ 1770184 h 2281310"/>
              <a:gd name="connsiteX39" fmla="*/ 2557976 w 3266050"/>
              <a:gd name="connsiteY39" fmla="*/ 1678744 h 2281310"/>
              <a:gd name="connsiteX40" fmla="*/ 1941342 w 3266050"/>
              <a:gd name="connsiteY40" fmla="*/ 1678744 h 2281310"/>
              <a:gd name="connsiteX41" fmla="*/ 2032782 w 3266050"/>
              <a:gd name="connsiteY41" fmla="*/ 1770184 h 2281310"/>
              <a:gd name="connsiteX42" fmla="*/ 1941342 w 3266050"/>
              <a:gd name="connsiteY42" fmla="*/ 1861624 h 2281310"/>
              <a:gd name="connsiteX43" fmla="*/ 1849902 w 3266050"/>
              <a:gd name="connsiteY43" fmla="*/ 1770184 h 2281310"/>
              <a:gd name="connsiteX44" fmla="*/ 1941342 w 3266050"/>
              <a:gd name="connsiteY44" fmla="*/ 1678744 h 2281310"/>
              <a:gd name="connsiteX45" fmla="*/ 1324708 w 3266050"/>
              <a:gd name="connsiteY45" fmla="*/ 1678744 h 2281310"/>
              <a:gd name="connsiteX46" fmla="*/ 1416148 w 3266050"/>
              <a:gd name="connsiteY46" fmla="*/ 1770184 h 2281310"/>
              <a:gd name="connsiteX47" fmla="*/ 1324708 w 3266050"/>
              <a:gd name="connsiteY47" fmla="*/ 1861624 h 2281310"/>
              <a:gd name="connsiteX48" fmla="*/ 1233268 w 3266050"/>
              <a:gd name="connsiteY48" fmla="*/ 1770184 h 2281310"/>
              <a:gd name="connsiteX49" fmla="*/ 1324708 w 3266050"/>
              <a:gd name="connsiteY49" fmla="*/ 1678744 h 2281310"/>
              <a:gd name="connsiteX50" fmla="*/ 708074 w 3266050"/>
              <a:gd name="connsiteY50" fmla="*/ 1678744 h 2281310"/>
              <a:gd name="connsiteX51" fmla="*/ 799514 w 3266050"/>
              <a:gd name="connsiteY51" fmla="*/ 1770184 h 2281310"/>
              <a:gd name="connsiteX52" fmla="*/ 708074 w 3266050"/>
              <a:gd name="connsiteY52" fmla="*/ 1861624 h 2281310"/>
              <a:gd name="connsiteX53" fmla="*/ 616634 w 3266050"/>
              <a:gd name="connsiteY53" fmla="*/ 1770184 h 2281310"/>
              <a:gd name="connsiteX54" fmla="*/ 708074 w 3266050"/>
              <a:gd name="connsiteY54" fmla="*/ 1678744 h 2281310"/>
              <a:gd name="connsiteX55" fmla="*/ 91440 w 3266050"/>
              <a:gd name="connsiteY55" fmla="*/ 1678744 h 2281310"/>
              <a:gd name="connsiteX56" fmla="*/ 182880 w 3266050"/>
              <a:gd name="connsiteY56" fmla="*/ 1770184 h 2281310"/>
              <a:gd name="connsiteX57" fmla="*/ 91440 w 3266050"/>
              <a:gd name="connsiteY57" fmla="*/ 1861624 h 2281310"/>
              <a:gd name="connsiteX58" fmla="*/ 0 w 3266050"/>
              <a:gd name="connsiteY58" fmla="*/ 1770184 h 2281310"/>
              <a:gd name="connsiteX59" fmla="*/ 91440 w 3266050"/>
              <a:gd name="connsiteY59" fmla="*/ 1678744 h 2281310"/>
              <a:gd name="connsiteX60" fmla="*/ 3174610 w 3266050"/>
              <a:gd name="connsiteY60" fmla="*/ 1259058 h 2281310"/>
              <a:gd name="connsiteX61" fmla="*/ 3266050 w 3266050"/>
              <a:gd name="connsiteY61" fmla="*/ 1350498 h 2281310"/>
              <a:gd name="connsiteX62" fmla="*/ 3174610 w 3266050"/>
              <a:gd name="connsiteY62" fmla="*/ 1441938 h 2281310"/>
              <a:gd name="connsiteX63" fmla="*/ 3083170 w 3266050"/>
              <a:gd name="connsiteY63" fmla="*/ 1350498 h 2281310"/>
              <a:gd name="connsiteX64" fmla="*/ 3174610 w 3266050"/>
              <a:gd name="connsiteY64" fmla="*/ 1259058 h 2281310"/>
              <a:gd name="connsiteX65" fmla="*/ 2557976 w 3266050"/>
              <a:gd name="connsiteY65" fmla="*/ 1259058 h 2281310"/>
              <a:gd name="connsiteX66" fmla="*/ 2649416 w 3266050"/>
              <a:gd name="connsiteY66" fmla="*/ 1350498 h 2281310"/>
              <a:gd name="connsiteX67" fmla="*/ 2557976 w 3266050"/>
              <a:gd name="connsiteY67" fmla="*/ 1441938 h 2281310"/>
              <a:gd name="connsiteX68" fmla="*/ 2466536 w 3266050"/>
              <a:gd name="connsiteY68" fmla="*/ 1350498 h 2281310"/>
              <a:gd name="connsiteX69" fmla="*/ 2557976 w 3266050"/>
              <a:gd name="connsiteY69" fmla="*/ 1259058 h 2281310"/>
              <a:gd name="connsiteX70" fmla="*/ 1941342 w 3266050"/>
              <a:gd name="connsiteY70" fmla="*/ 1259058 h 2281310"/>
              <a:gd name="connsiteX71" fmla="*/ 2032782 w 3266050"/>
              <a:gd name="connsiteY71" fmla="*/ 1350498 h 2281310"/>
              <a:gd name="connsiteX72" fmla="*/ 1941342 w 3266050"/>
              <a:gd name="connsiteY72" fmla="*/ 1441938 h 2281310"/>
              <a:gd name="connsiteX73" fmla="*/ 1849902 w 3266050"/>
              <a:gd name="connsiteY73" fmla="*/ 1350498 h 2281310"/>
              <a:gd name="connsiteX74" fmla="*/ 1941342 w 3266050"/>
              <a:gd name="connsiteY74" fmla="*/ 1259058 h 2281310"/>
              <a:gd name="connsiteX75" fmla="*/ 1324708 w 3266050"/>
              <a:gd name="connsiteY75" fmla="*/ 1259058 h 2281310"/>
              <a:gd name="connsiteX76" fmla="*/ 1416148 w 3266050"/>
              <a:gd name="connsiteY76" fmla="*/ 1350498 h 2281310"/>
              <a:gd name="connsiteX77" fmla="*/ 1324708 w 3266050"/>
              <a:gd name="connsiteY77" fmla="*/ 1441938 h 2281310"/>
              <a:gd name="connsiteX78" fmla="*/ 1233268 w 3266050"/>
              <a:gd name="connsiteY78" fmla="*/ 1350498 h 2281310"/>
              <a:gd name="connsiteX79" fmla="*/ 1324708 w 3266050"/>
              <a:gd name="connsiteY79" fmla="*/ 1259058 h 2281310"/>
              <a:gd name="connsiteX80" fmla="*/ 708074 w 3266050"/>
              <a:gd name="connsiteY80" fmla="*/ 1259058 h 2281310"/>
              <a:gd name="connsiteX81" fmla="*/ 799514 w 3266050"/>
              <a:gd name="connsiteY81" fmla="*/ 1350498 h 2281310"/>
              <a:gd name="connsiteX82" fmla="*/ 708074 w 3266050"/>
              <a:gd name="connsiteY82" fmla="*/ 1441938 h 2281310"/>
              <a:gd name="connsiteX83" fmla="*/ 616634 w 3266050"/>
              <a:gd name="connsiteY83" fmla="*/ 1350498 h 2281310"/>
              <a:gd name="connsiteX84" fmla="*/ 708074 w 3266050"/>
              <a:gd name="connsiteY84" fmla="*/ 1259058 h 2281310"/>
              <a:gd name="connsiteX85" fmla="*/ 91440 w 3266050"/>
              <a:gd name="connsiteY85" fmla="*/ 1259058 h 2281310"/>
              <a:gd name="connsiteX86" fmla="*/ 182880 w 3266050"/>
              <a:gd name="connsiteY86" fmla="*/ 1350498 h 2281310"/>
              <a:gd name="connsiteX87" fmla="*/ 91440 w 3266050"/>
              <a:gd name="connsiteY87" fmla="*/ 1441938 h 2281310"/>
              <a:gd name="connsiteX88" fmla="*/ 0 w 3266050"/>
              <a:gd name="connsiteY88" fmla="*/ 1350498 h 2281310"/>
              <a:gd name="connsiteX89" fmla="*/ 91440 w 3266050"/>
              <a:gd name="connsiteY89" fmla="*/ 1259058 h 2281310"/>
              <a:gd name="connsiteX90" fmla="*/ 3174610 w 3266050"/>
              <a:gd name="connsiteY90" fmla="*/ 839372 h 2281310"/>
              <a:gd name="connsiteX91" fmla="*/ 3266050 w 3266050"/>
              <a:gd name="connsiteY91" fmla="*/ 930812 h 2281310"/>
              <a:gd name="connsiteX92" fmla="*/ 3174610 w 3266050"/>
              <a:gd name="connsiteY92" fmla="*/ 1022252 h 2281310"/>
              <a:gd name="connsiteX93" fmla="*/ 3083170 w 3266050"/>
              <a:gd name="connsiteY93" fmla="*/ 930812 h 2281310"/>
              <a:gd name="connsiteX94" fmla="*/ 3174610 w 3266050"/>
              <a:gd name="connsiteY94" fmla="*/ 839372 h 2281310"/>
              <a:gd name="connsiteX95" fmla="*/ 2557976 w 3266050"/>
              <a:gd name="connsiteY95" fmla="*/ 839372 h 2281310"/>
              <a:gd name="connsiteX96" fmla="*/ 2649416 w 3266050"/>
              <a:gd name="connsiteY96" fmla="*/ 930812 h 2281310"/>
              <a:gd name="connsiteX97" fmla="*/ 2557976 w 3266050"/>
              <a:gd name="connsiteY97" fmla="*/ 1022252 h 2281310"/>
              <a:gd name="connsiteX98" fmla="*/ 2466536 w 3266050"/>
              <a:gd name="connsiteY98" fmla="*/ 930812 h 2281310"/>
              <a:gd name="connsiteX99" fmla="*/ 2557976 w 3266050"/>
              <a:gd name="connsiteY99" fmla="*/ 839372 h 2281310"/>
              <a:gd name="connsiteX100" fmla="*/ 1941342 w 3266050"/>
              <a:gd name="connsiteY100" fmla="*/ 839372 h 2281310"/>
              <a:gd name="connsiteX101" fmla="*/ 2032782 w 3266050"/>
              <a:gd name="connsiteY101" fmla="*/ 930812 h 2281310"/>
              <a:gd name="connsiteX102" fmla="*/ 1941342 w 3266050"/>
              <a:gd name="connsiteY102" fmla="*/ 1022252 h 2281310"/>
              <a:gd name="connsiteX103" fmla="*/ 1849902 w 3266050"/>
              <a:gd name="connsiteY103" fmla="*/ 930812 h 2281310"/>
              <a:gd name="connsiteX104" fmla="*/ 1941342 w 3266050"/>
              <a:gd name="connsiteY104" fmla="*/ 839372 h 2281310"/>
              <a:gd name="connsiteX105" fmla="*/ 1324708 w 3266050"/>
              <a:gd name="connsiteY105" fmla="*/ 839372 h 2281310"/>
              <a:gd name="connsiteX106" fmla="*/ 1416148 w 3266050"/>
              <a:gd name="connsiteY106" fmla="*/ 930812 h 2281310"/>
              <a:gd name="connsiteX107" fmla="*/ 1324708 w 3266050"/>
              <a:gd name="connsiteY107" fmla="*/ 1022252 h 2281310"/>
              <a:gd name="connsiteX108" fmla="*/ 1233268 w 3266050"/>
              <a:gd name="connsiteY108" fmla="*/ 930812 h 2281310"/>
              <a:gd name="connsiteX109" fmla="*/ 1324708 w 3266050"/>
              <a:gd name="connsiteY109" fmla="*/ 839372 h 2281310"/>
              <a:gd name="connsiteX110" fmla="*/ 708074 w 3266050"/>
              <a:gd name="connsiteY110" fmla="*/ 839372 h 2281310"/>
              <a:gd name="connsiteX111" fmla="*/ 799514 w 3266050"/>
              <a:gd name="connsiteY111" fmla="*/ 930812 h 2281310"/>
              <a:gd name="connsiteX112" fmla="*/ 708074 w 3266050"/>
              <a:gd name="connsiteY112" fmla="*/ 1022252 h 2281310"/>
              <a:gd name="connsiteX113" fmla="*/ 616634 w 3266050"/>
              <a:gd name="connsiteY113" fmla="*/ 930812 h 2281310"/>
              <a:gd name="connsiteX114" fmla="*/ 708074 w 3266050"/>
              <a:gd name="connsiteY114" fmla="*/ 839372 h 2281310"/>
              <a:gd name="connsiteX115" fmla="*/ 91440 w 3266050"/>
              <a:gd name="connsiteY115" fmla="*/ 839372 h 2281310"/>
              <a:gd name="connsiteX116" fmla="*/ 182880 w 3266050"/>
              <a:gd name="connsiteY116" fmla="*/ 930812 h 2281310"/>
              <a:gd name="connsiteX117" fmla="*/ 91440 w 3266050"/>
              <a:gd name="connsiteY117" fmla="*/ 1022252 h 2281310"/>
              <a:gd name="connsiteX118" fmla="*/ 0 w 3266050"/>
              <a:gd name="connsiteY118" fmla="*/ 930812 h 2281310"/>
              <a:gd name="connsiteX119" fmla="*/ 91440 w 3266050"/>
              <a:gd name="connsiteY119" fmla="*/ 839372 h 2281310"/>
              <a:gd name="connsiteX120" fmla="*/ 3174610 w 3266050"/>
              <a:gd name="connsiteY120" fmla="*/ 419686 h 2281310"/>
              <a:gd name="connsiteX121" fmla="*/ 3266050 w 3266050"/>
              <a:gd name="connsiteY121" fmla="*/ 511126 h 2281310"/>
              <a:gd name="connsiteX122" fmla="*/ 3174610 w 3266050"/>
              <a:gd name="connsiteY122" fmla="*/ 602566 h 2281310"/>
              <a:gd name="connsiteX123" fmla="*/ 3083170 w 3266050"/>
              <a:gd name="connsiteY123" fmla="*/ 511126 h 2281310"/>
              <a:gd name="connsiteX124" fmla="*/ 3174610 w 3266050"/>
              <a:gd name="connsiteY124" fmla="*/ 419686 h 2281310"/>
              <a:gd name="connsiteX125" fmla="*/ 2557976 w 3266050"/>
              <a:gd name="connsiteY125" fmla="*/ 419686 h 2281310"/>
              <a:gd name="connsiteX126" fmla="*/ 2649416 w 3266050"/>
              <a:gd name="connsiteY126" fmla="*/ 511126 h 2281310"/>
              <a:gd name="connsiteX127" fmla="*/ 2557976 w 3266050"/>
              <a:gd name="connsiteY127" fmla="*/ 602566 h 2281310"/>
              <a:gd name="connsiteX128" fmla="*/ 2466536 w 3266050"/>
              <a:gd name="connsiteY128" fmla="*/ 511126 h 2281310"/>
              <a:gd name="connsiteX129" fmla="*/ 2557976 w 3266050"/>
              <a:gd name="connsiteY129" fmla="*/ 419686 h 2281310"/>
              <a:gd name="connsiteX130" fmla="*/ 1941342 w 3266050"/>
              <a:gd name="connsiteY130" fmla="*/ 419686 h 2281310"/>
              <a:gd name="connsiteX131" fmla="*/ 2032782 w 3266050"/>
              <a:gd name="connsiteY131" fmla="*/ 511126 h 2281310"/>
              <a:gd name="connsiteX132" fmla="*/ 1941342 w 3266050"/>
              <a:gd name="connsiteY132" fmla="*/ 602566 h 2281310"/>
              <a:gd name="connsiteX133" fmla="*/ 1849902 w 3266050"/>
              <a:gd name="connsiteY133" fmla="*/ 511126 h 2281310"/>
              <a:gd name="connsiteX134" fmla="*/ 1941342 w 3266050"/>
              <a:gd name="connsiteY134" fmla="*/ 419686 h 2281310"/>
              <a:gd name="connsiteX135" fmla="*/ 1324708 w 3266050"/>
              <a:gd name="connsiteY135" fmla="*/ 419686 h 2281310"/>
              <a:gd name="connsiteX136" fmla="*/ 1416148 w 3266050"/>
              <a:gd name="connsiteY136" fmla="*/ 511126 h 2281310"/>
              <a:gd name="connsiteX137" fmla="*/ 1324708 w 3266050"/>
              <a:gd name="connsiteY137" fmla="*/ 602566 h 2281310"/>
              <a:gd name="connsiteX138" fmla="*/ 1233268 w 3266050"/>
              <a:gd name="connsiteY138" fmla="*/ 511126 h 2281310"/>
              <a:gd name="connsiteX139" fmla="*/ 1324708 w 3266050"/>
              <a:gd name="connsiteY139" fmla="*/ 419686 h 2281310"/>
              <a:gd name="connsiteX140" fmla="*/ 708074 w 3266050"/>
              <a:gd name="connsiteY140" fmla="*/ 419686 h 2281310"/>
              <a:gd name="connsiteX141" fmla="*/ 799514 w 3266050"/>
              <a:gd name="connsiteY141" fmla="*/ 511126 h 2281310"/>
              <a:gd name="connsiteX142" fmla="*/ 708074 w 3266050"/>
              <a:gd name="connsiteY142" fmla="*/ 602566 h 2281310"/>
              <a:gd name="connsiteX143" fmla="*/ 616634 w 3266050"/>
              <a:gd name="connsiteY143" fmla="*/ 511126 h 2281310"/>
              <a:gd name="connsiteX144" fmla="*/ 708074 w 3266050"/>
              <a:gd name="connsiteY144" fmla="*/ 419686 h 2281310"/>
              <a:gd name="connsiteX145" fmla="*/ 91440 w 3266050"/>
              <a:gd name="connsiteY145" fmla="*/ 419686 h 2281310"/>
              <a:gd name="connsiteX146" fmla="*/ 182880 w 3266050"/>
              <a:gd name="connsiteY146" fmla="*/ 511126 h 2281310"/>
              <a:gd name="connsiteX147" fmla="*/ 91440 w 3266050"/>
              <a:gd name="connsiteY147" fmla="*/ 602566 h 2281310"/>
              <a:gd name="connsiteX148" fmla="*/ 0 w 3266050"/>
              <a:gd name="connsiteY148" fmla="*/ 511126 h 2281310"/>
              <a:gd name="connsiteX149" fmla="*/ 91440 w 3266050"/>
              <a:gd name="connsiteY149" fmla="*/ 419686 h 2281310"/>
              <a:gd name="connsiteX150" fmla="*/ 3174610 w 3266050"/>
              <a:gd name="connsiteY150" fmla="*/ 0 h 2281310"/>
              <a:gd name="connsiteX151" fmla="*/ 3266050 w 3266050"/>
              <a:gd name="connsiteY151" fmla="*/ 91440 h 2281310"/>
              <a:gd name="connsiteX152" fmla="*/ 3174610 w 3266050"/>
              <a:gd name="connsiteY152" fmla="*/ 182880 h 2281310"/>
              <a:gd name="connsiteX153" fmla="*/ 3083170 w 3266050"/>
              <a:gd name="connsiteY153" fmla="*/ 91440 h 2281310"/>
              <a:gd name="connsiteX154" fmla="*/ 3174610 w 3266050"/>
              <a:gd name="connsiteY154" fmla="*/ 0 h 2281310"/>
              <a:gd name="connsiteX155" fmla="*/ 2557976 w 3266050"/>
              <a:gd name="connsiteY155" fmla="*/ 0 h 2281310"/>
              <a:gd name="connsiteX156" fmla="*/ 2649416 w 3266050"/>
              <a:gd name="connsiteY156" fmla="*/ 91440 h 2281310"/>
              <a:gd name="connsiteX157" fmla="*/ 2557976 w 3266050"/>
              <a:gd name="connsiteY157" fmla="*/ 182880 h 2281310"/>
              <a:gd name="connsiteX158" fmla="*/ 2466536 w 3266050"/>
              <a:gd name="connsiteY158" fmla="*/ 91440 h 2281310"/>
              <a:gd name="connsiteX159" fmla="*/ 2557976 w 3266050"/>
              <a:gd name="connsiteY159" fmla="*/ 0 h 2281310"/>
              <a:gd name="connsiteX160" fmla="*/ 1941342 w 3266050"/>
              <a:gd name="connsiteY160" fmla="*/ 0 h 2281310"/>
              <a:gd name="connsiteX161" fmla="*/ 2032782 w 3266050"/>
              <a:gd name="connsiteY161" fmla="*/ 91440 h 2281310"/>
              <a:gd name="connsiteX162" fmla="*/ 1941342 w 3266050"/>
              <a:gd name="connsiteY162" fmla="*/ 182880 h 2281310"/>
              <a:gd name="connsiteX163" fmla="*/ 1849902 w 3266050"/>
              <a:gd name="connsiteY163" fmla="*/ 91440 h 2281310"/>
              <a:gd name="connsiteX164" fmla="*/ 1941342 w 3266050"/>
              <a:gd name="connsiteY164" fmla="*/ 0 h 2281310"/>
              <a:gd name="connsiteX165" fmla="*/ 1324708 w 3266050"/>
              <a:gd name="connsiteY165" fmla="*/ 0 h 2281310"/>
              <a:gd name="connsiteX166" fmla="*/ 1416148 w 3266050"/>
              <a:gd name="connsiteY166" fmla="*/ 91440 h 2281310"/>
              <a:gd name="connsiteX167" fmla="*/ 1324708 w 3266050"/>
              <a:gd name="connsiteY167" fmla="*/ 182880 h 2281310"/>
              <a:gd name="connsiteX168" fmla="*/ 1233268 w 3266050"/>
              <a:gd name="connsiteY168" fmla="*/ 91440 h 2281310"/>
              <a:gd name="connsiteX169" fmla="*/ 1324708 w 3266050"/>
              <a:gd name="connsiteY169" fmla="*/ 0 h 2281310"/>
              <a:gd name="connsiteX170" fmla="*/ 708074 w 3266050"/>
              <a:gd name="connsiteY170" fmla="*/ 0 h 2281310"/>
              <a:gd name="connsiteX171" fmla="*/ 799514 w 3266050"/>
              <a:gd name="connsiteY171" fmla="*/ 91440 h 2281310"/>
              <a:gd name="connsiteX172" fmla="*/ 708074 w 3266050"/>
              <a:gd name="connsiteY172" fmla="*/ 182880 h 2281310"/>
              <a:gd name="connsiteX173" fmla="*/ 616634 w 3266050"/>
              <a:gd name="connsiteY173" fmla="*/ 91440 h 2281310"/>
              <a:gd name="connsiteX174" fmla="*/ 708074 w 3266050"/>
              <a:gd name="connsiteY174" fmla="*/ 0 h 2281310"/>
              <a:gd name="connsiteX175" fmla="*/ 91440 w 3266050"/>
              <a:gd name="connsiteY175" fmla="*/ 0 h 2281310"/>
              <a:gd name="connsiteX176" fmla="*/ 182880 w 3266050"/>
              <a:gd name="connsiteY176" fmla="*/ 91440 h 2281310"/>
              <a:gd name="connsiteX177" fmla="*/ 91440 w 3266050"/>
              <a:gd name="connsiteY177" fmla="*/ 182880 h 2281310"/>
              <a:gd name="connsiteX178" fmla="*/ 0 w 3266050"/>
              <a:gd name="connsiteY178" fmla="*/ 91440 h 2281310"/>
              <a:gd name="connsiteX179" fmla="*/ 91440 w 3266050"/>
              <a:gd name="connsiteY179" fmla="*/ 0 h 22813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</a:cxnLst>
            <a:rect l="l" t="t" r="r" b="b"/>
            <a:pathLst>
              <a:path w="3266050" h="2281310">
                <a:moveTo>
                  <a:pt x="3174610" y="2098430"/>
                </a:moveTo>
                <a:cubicBezTo>
                  <a:pt x="3225111" y="2098430"/>
                  <a:pt x="3266050" y="2139369"/>
                  <a:pt x="3266050" y="2189870"/>
                </a:cubicBezTo>
                <a:cubicBezTo>
                  <a:pt x="3266050" y="2240371"/>
                  <a:pt x="3225111" y="2281310"/>
                  <a:pt x="3174610" y="2281310"/>
                </a:cubicBezTo>
                <a:cubicBezTo>
                  <a:pt x="3124109" y="2281310"/>
                  <a:pt x="3083170" y="2240371"/>
                  <a:pt x="3083170" y="2189870"/>
                </a:cubicBezTo>
                <a:cubicBezTo>
                  <a:pt x="3083170" y="2139369"/>
                  <a:pt x="3124109" y="2098430"/>
                  <a:pt x="3174610" y="2098430"/>
                </a:cubicBezTo>
                <a:close/>
                <a:moveTo>
                  <a:pt x="2557976" y="2098430"/>
                </a:moveTo>
                <a:cubicBezTo>
                  <a:pt x="2608477" y="2098430"/>
                  <a:pt x="2649416" y="2139369"/>
                  <a:pt x="2649416" y="2189870"/>
                </a:cubicBezTo>
                <a:cubicBezTo>
                  <a:pt x="2649416" y="2240371"/>
                  <a:pt x="2608477" y="2281310"/>
                  <a:pt x="2557976" y="2281310"/>
                </a:cubicBezTo>
                <a:cubicBezTo>
                  <a:pt x="2507475" y="2281310"/>
                  <a:pt x="2466536" y="2240371"/>
                  <a:pt x="2466536" y="2189870"/>
                </a:cubicBezTo>
                <a:cubicBezTo>
                  <a:pt x="2466536" y="2139369"/>
                  <a:pt x="2507475" y="2098430"/>
                  <a:pt x="2557976" y="2098430"/>
                </a:cubicBezTo>
                <a:close/>
                <a:moveTo>
                  <a:pt x="1941342" y="2098430"/>
                </a:moveTo>
                <a:cubicBezTo>
                  <a:pt x="1991843" y="2098430"/>
                  <a:pt x="2032782" y="2139369"/>
                  <a:pt x="2032782" y="2189870"/>
                </a:cubicBezTo>
                <a:cubicBezTo>
                  <a:pt x="2032782" y="2240371"/>
                  <a:pt x="1991843" y="2281310"/>
                  <a:pt x="1941342" y="2281310"/>
                </a:cubicBezTo>
                <a:cubicBezTo>
                  <a:pt x="1890841" y="2281310"/>
                  <a:pt x="1849902" y="2240371"/>
                  <a:pt x="1849902" y="2189870"/>
                </a:cubicBezTo>
                <a:cubicBezTo>
                  <a:pt x="1849902" y="2139369"/>
                  <a:pt x="1890841" y="2098430"/>
                  <a:pt x="1941342" y="2098430"/>
                </a:cubicBezTo>
                <a:close/>
                <a:moveTo>
                  <a:pt x="1324708" y="2098430"/>
                </a:moveTo>
                <a:cubicBezTo>
                  <a:pt x="1375209" y="2098430"/>
                  <a:pt x="1416148" y="2139369"/>
                  <a:pt x="1416148" y="2189870"/>
                </a:cubicBezTo>
                <a:cubicBezTo>
                  <a:pt x="1416148" y="2240371"/>
                  <a:pt x="1375209" y="2281310"/>
                  <a:pt x="1324708" y="2281310"/>
                </a:cubicBezTo>
                <a:cubicBezTo>
                  <a:pt x="1274207" y="2281310"/>
                  <a:pt x="1233268" y="2240371"/>
                  <a:pt x="1233268" y="2189870"/>
                </a:cubicBezTo>
                <a:cubicBezTo>
                  <a:pt x="1233268" y="2139369"/>
                  <a:pt x="1274207" y="2098430"/>
                  <a:pt x="1324708" y="2098430"/>
                </a:cubicBezTo>
                <a:close/>
                <a:moveTo>
                  <a:pt x="708074" y="2098430"/>
                </a:moveTo>
                <a:cubicBezTo>
                  <a:pt x="758575" y="2098430"/>
                  <a:pt x="799514" y="2139369"/>
                  <a:pt x="799514" y="2189870"/>
                </a:cubicBezTo>
                <a:cubicBezTo>
                  <a:pt x="799514" y="2240371"/>
                  <a:pt x="758575" y="2281310"/>
                  <a:pt x="708074" y="2281310"/>
                </a:cubicBezTo>
                <a:cubicBezTo>
                  <a:pt x="657573" y="2281310"/>
                  <a:pt x="616634" y="2240371"/>
                  <a:pt x="616634" y="2189870"/>
                </a:cubicBezTo>
                <a:cubicBezTo>
                  <a:pt x="616634" y="2139369"/>
                  <a:pt x="657573" y="2098430"/>
                  <a:pt x="708074" y="2098430"/>
                </a:cubicBezTo>
                <a:close/>
                <a:moveTo>
                  <a:pt x="91440" y="2098430"/>
                </a:moveTo>
                <a:cubicBezTo>
                  <a:pt x="141941" y="2098430"/>
                  <a:pt x="182880" y="2139369"/>
                  <a:pt x="182880" y="2189870"/>
                </a:cubicBezTo>
                <a:cubicBezTo>
                  <a:pt x="182880" y="2240371"/>
                  <a:pt x="141941" y="2281310"/>
                  <a:pt x="91440" y="2281310"/>
                </a:cubicBezTo>
                <a:cubicBezTo>
                  <a:pt x="40939" y="2281310"/>
                  <a:pt x="0" y="2240371"/>
                  <a:pt x="0" y="2189870"/>
                </a:cubicBezTo>
                <a:cubicBezTo>
                  <a:pt x="0" y="2139369"/>
                  <a:pt x="40939" y="2098430"/>
                  <a:pt x="91440" y="2098430"/>
                </a:cubicBezTo>
                <a:close/>
                <a:moveTo>
                  <a:pt x="3174610" y="1678744"/>
                </a:moveTo>
                <a:cubicBezTo>
                  <a:pt x="3225111" y="1678744"/>
                  <a:pt x="3266050" y="1719683"/>
                  <a:pt x="3266050" y="1770184"/>
                </a:cubicBezTo>
                <a:cubicBezTo>
                  <a:pt x="3266050" y="1820685"/>
                  <a:pt x="3225111" y="1861624"/>
                  <a:pt x="3174610" y="1861624"/>
                </a:cubicBezTo>
                <a:cubicBezTo>
                  <a:pt x="3124109" y="1861624"/>
                  <a:pt x="3083170" y="1820685"/>
                  <a:pt x="3083170" y="1770184"/>
                </a:cubicBezTo>
                <a:cubicBezTo>
                  <a:pt x="3083170" y="1719683"/>
                  <a:pt x="3124109" y="1678744"/>
                  <a:pt x="3174610" y="1678744"/>
                </a:cubicBezTo>
                <a:close/>
                <a:moveTo>
                  <a:pt x="2557976" y="1678744"/>
                </a:moveTo>
                <a:cubicBezTo>
                  <a:pt x="2608477" y="1678744"/>
                  <a:pt x="2649416" y="1719683"/>
                  <a:pt x="2649416" y="1770184"/>
                </a:cubicBezTo>
                <a:cubicBezTo>
                  <a:pt x="2649416" y="1820685"/>
                  <a:pt x="2608477" y="1861624"/>
                  <a:pt x="2557976" y="1861624"/>
                </a:cubicBezTo>
                <a:cubicBezTo>
                  <a:pt x="2507475" y="1861624"/>
                  <a:pt x="2466536" y="1820685"/>
                  <a:pt x="2466536" y="1770184"/>
                </a:cubicBezTo>
                <a:cubicBezTo>
                  <a:pt x="2466536" y="1719683"/>
                  <a:pt x="2507475" y="1678744"/>
                  <a:pt x="2557976" y="1678744"/>
                </a:cubicBezTo>
                <a:close/>
                <a:moveTo>
                  <a:pt x="1941342" y="1678744"/>
                </a:moveTo>
                <a:cubicBezTo>
                  <a:pt x="1991843" y="1678744"/>
                  <a:pt x="2032782" y="1719683"/>
                  <a:pt x="2032782" y="1770184"/>
                </a:cubicBezTo>
                <a:cubicBezTo>
                  <a:pt x="2032782" y="1820685"/>
                  <a:pt x="1991843" y="1861624"/>
                  <a:pt x="1941342" y="1861624"/>
                </a:cubicBezTo>
                <a:cubicBezTo>
                  <a:pt x="1890841" y="1861624"/>
                  <a:pt x="1849902" y="1820685"/>
                  <a:pt x="1849902" y="1770184"/>
                </a:cubicBezTo>
                <a:cubicBezTo>
                  <a:pt x="1849902" y="1719683"/>
                  <a:pt x="1890841" y="1678744"/>
                  <a:pt x="1941342" y="1678744"/>
                </a:cubicBezTo>
                <a:close/>
                <a:moveTo>
                  <a:pt x="1324708" y="1678744"/>
                </a:moveTo>
                <a:cubicBezTo>
                  <a:pt x="1375209" y="1678744"/>
                  <a:pt x="1416148" y="1719683"/>
                  <a:pt x="1416148" y="1770184"/>
                </a:cubicBezTo>
                <a:cubicBezTo>
                  <a:pt x="1416148" y="1820685"/>
                  <a:pt x="1375209" y="1861624"/>
                  <a:pt x="1324708" y="1861624"/>
                </a:cubicBezTo>
                <a:cubicBezTo>
                  <a:pt x="1274207" y="1861624"/>
                  <a:pt x="1233268" y="1820685"/>
                  <a:pt x="1233268" y="1770184"/>
                </a:cubicBezTo>
                <a:cubicBezTo>
                  <a:pt x="1233268" y="1719683"/>
                  <a:pt x="1274207" y="1678744"/>
                  <a:pt x="1324708" y="1678744"/>
                </a:cubicBezTo>
                <a:close/>
                <a:moveTo>
                  <a:pt x="708074" y="1678744"/>
                </a:moveTo>
                <a:cubicBezTo>
                  <a:pt x="758575" y="1678744"/>
                  <a:pt x="799514" y="1719683"/>
                  <a:pt x="799514" y="1770184"/>
                </a:cubicBezTo>
                <a:cubicBezTo>
                  <a:pt x="799514" y="1820685"/>
                  <a:pt x="758575" y="1861624"/>
                  <a:pt x="708074" y="1861624"/>
                </a:cubicBezTo>
                <a:cubicBezTo>
                  <a:pt x="657573" y="1861624"/>
                  <a:pt x="616634" y="1820685"/>
                  <a:pt x="616634" y="1770184"/>
                </a:cubicBezTo>
                <a:cubicBezTo>
                  <a:pt x="616634" y="1719683"/>
                  <a:pt x="657573" y="1678744"/>
                  <a:pt x="708074" y="1678744"/>
                </a:cubicBezTo>
                <a:close/>
                <a:moveTo>
                  <a:pt x="91440" y="1678744"/>
                </a:moveTo>
                <a:cubicBezTo>
                  <a:pt x="141941" y="1678744"/>
                  <a:pt x="182880" y="1719683"/>
                  <a:pt x="182880" y="1770184"/>
                </a:cubicBezTo>
                <a:cubicBezTo>
                  <a:pt x="182880" y="1820685"/>
                  <a:pt x="141941" y="1861624"/>
                  <a:pt x="91440" y="1861624"/>
                </a:cubicBezTo>
                <a:cubicBezTo>
                  <a:pt x="40939" y="1861624"/>
                  <a:pt x="0" y="1820685"/>
                  <a:pt x="0" y="1770184"/>
                </a:cubicBezTo>
                <a:cubicBezTo>
                  <a:pt x="0" y="1719683"/>
                  <a:pt x="40939" y="1678744"/>
                  <a:pt x="91440" y="1678744"/>
                </a:cubicBezTo>
                <a:close/>
                <a:moveTo>
                  <a:pt x="3174610" y="1259058"/>
                </a:moveTo>
                <a:cubicBezTo>
                  <a:pt x="3225111" y="1259058"/>
                  <a:pt x="3266050" y="1299997"/>
                  <a:pt x="3266050" y="1350498"/>
                </a:cubicBezTo>
                <a:cubicBezTo>
                  <a:pt x="3266050" y="1400999"/>
                  <a:pt x="3225111" y="1441938"/>
                  <a:pt x="3174610" y="1441938"/>
                </a:cubicBezTo>
                <a:cubicBezTo>
                  <a:pt x="3124109" y="1441938"/>
                  <a:pt x="3083170" y="1400999"/>
                  <a:pt x="3083170" y="1350498"/>
                </a:cubicBezTo>
                <a:cubicBezTo>
                  <a:pt x="3083170" y="1299997"/>
                  <a:pt x="3124109" y="1259058"/>
                  <a:pt x="3174610" y="1259058"/>
                </a:cubicBezTo>
                <a:close/>
                <a:moveTo>
                  <a:pt x="2557976" y="1259058"/>
                </a:moveTo>
                <a:cubicBezTo>
                  <a:pt x="2608477" y="1259058"/>
                  <a:pt x="2649416" y="1299997"/>
                  <a:pt x="2649416" y="1350498"/>
                </a:cubicBezTo>
                <a:cubicBezTo>
                  <a:pt x="2649416" y="1400999"/>
                  <a:pt x="2608477" y="1441938"/>
                  <a:pt x="2557976" y="1441938"/>
                </a:cubicBezTo>
                <a:cubicBezTo>
                  <a:pt x="2507475" y="1441938"/>
                  <a:pt x="2466536" y="1400999"/>
                  <a:pt x="2466536" y="1350498"/>
                </a:cubicBezTo>
                <a:cubicBezTo>
                  <a:pt x="2466536" y="1299997"/>
                  <a:pt x="2507475" y="1259058"/>
                  <a:pt x="2557976" y="1259058"/>
                </a:cubicBezTo>
                <a:close/>
                <a:moveTo>
                  <a:pt x="1941342" y="1259058"/>
                </a:moveTo>
                <a:cubicBezTo>
                  <a:pt x="1991843" y="1259058"/>
                  <a:pt x="2032782" y="1299997"/>
                  <a:pt x="2032782" y="1350498"/>
                </a:cubicBezTo>
                <a:cubicBezTo>
                  <a:pt x="2032782" y="1400999"/>
                  <a:pt x="1991843" y="1441938"/>
                  <a:pt x="1941342" y="1441938"/>
                </a:cubicBezTo>
                <a:cubicBezTo>
                  <a:pt x="1890841" y="1441938"/>
                  <a:pt x="1849902" y="1400999"/>
                  <a:pt x="1849902" y="1350498"/>
                </a:cubicBezTo>
                <a:cubicBezTo>
                  <a:pt x="1849902" y="1299997"/>
                  <a:pt x="1890841" y="1259058"/>
                  <a:pt x="1941342" y="1259058"/>
                </a:cubicBezTo>
                <a:close/>
                <a:moveTo>
                  <a:pt x="1324708" y="1259058"/>
                </a:moveTo>
                <a:cubicBezTo>
                  <a:pt x="1375209" y="1259058"/>
                  <a:pt x="1416148" y="1299997"/>
                  <a:pt x="1416148" y="1350498"/>
                </a:cubicBezTo>
                <a:cubicBezTo>
                  <a:pt x="1416148" y="1400999"/>
                  <a:pt x="1375209" y="1441938"/>
                  <a:pt x="1324708" y="1441938"/>
                </a:cubicBezTo>
                <a:cubicBezTo>
                  <a:pt x="1274207" y="1441938"/>
                  <a:pt x="1233268" y="1400999"/>
                  <a:pt x="1233268" y="1350498"/>
                </a:cubicBezTo>
                <a:cubicBezTo>
                  <a:pt x="1233268" y="1299997"/>
                  <a:pt x="1274207" y="1259058"/>
                  <a:pt x="1324708" y="1259058"/>
                </a:cubicBezTo>
                <a:close/>
                <a:moveTo>
                  <a:pt x="708074" y="1259058"/>
                </a:moveTo>
                <a:cubicBezTo>
                  <a:pt x="758575" y="1259058"/>
                  <a:pt x="799514" y="1299997"/>
                  <a:pt x="799514" y="1350498"/>
                </a:cubicBezTo>
                <a:cubicBezTo>
                  <a:pt x="799514" y="1400999"/>
                  <a:pt x="758575" y="1441938"/>
                  <a:pt x="708074" y="1441938"/>
                </a:cubicBezTo>
                <a:cubicBezTo>
                  <a:pt x="657573" y="1441938"/>
                  <a:pt x="616634" y="1400999"/>
                  <a:pt x="616634" y="1350498"/>
                </a:cubicBezTo>
                <a:cubicBezTo>
                  <a:pt x="616634" y="1299997"/>
                  <a:pt x="657573" y="1259058"/>
                  <a:pt x="708074" y="1259058"/>
                </a:cubicBezTo>
                <a:close/>
                <a:moveTo>
                  <a:pt x="91440" y="1259058"/>
                </a:moveTo>
                <a:cubicBezTo>
                  <a:pt x="141941" y="1259058"/>
                  <a:pt x="182880" y="1299997"/>
                  <a:pt x="182880" y="1350498"/>
                </a:cubicBezTo>
                <a:cubicBezTo>
                  <a:pt x="182880" y="1400999"/>
                  <a:pt x="141941" y="1441938"/>
                  <a:pt x="91440" y="1441938"/>
                </a:cubicBezTo>
                <a:cubicBezTo>
                  <a:pt x="40939" y="1441938"/>
                  <a:pt x="0" y="1400999"/>
                  <a:pt x="0" y="1350498"/>
                </a:cubicBezTo>
                <a:cubicBezTo>
                  <a:pt x="0" y="1299997"/>
                  <a:pt x="40939" y="1259058"/>
                  <a:pt x="91440" y="1259058"/>
                </a:cubicBezTo>
                <a:close/>
                <a:moveTo>
                  <a:pt x="3174610" y="839372"/>
                </a:moveTo>
                <a:cubicBezTo>
                  <a:pt x="3225111" y="839372"/>
                  <a:pt x="3266050" y="880311"/>
                  <a:pt x="3266050" y="930812"/>
                </a:cubicBezTo>
                <a:cubicBezTo>
                  <a:pt x="3266050" y="981313"/>
                  <a:pt x="3225111" y="1022252"/>
                  <a:pt x="3174610" y="1022252"/>
                </a:cubicBezTo>
                <a:cubicBezTo>
                  <a:pt x="3124109" y="1022252"/>
                  <a:pt x="3083170" y="981313"/>
                  <a:pt x="3083170" y="930812"/>
                </a:cubicBezTo>
                <a:cubicBezTo>
                  <a:pt x="3083170" y="880311"/>
                  <a:pt x="3124109" y="839372"/>
                  <a:pt x="3174610" y="839372"/>
                </a:cubicBezTo>
                <a:close/>
                <a:moveTo>
                  <a:pt x="2557976" y="839372"/>
                </a:moveTo>
                <a:cubicBezTo>
                  <a:pt x="2608477" y="839372"/>
                  <a:pt x="2649416" y="880311"/>
                  <a:pt x="2649416" y="930812"/>
                </a:cubicBezTo>
                <a:cubicBezTo>
                  <a:pt x="2649416" y="981313"/>
                  <a:pt x="2608477" y="1022252"/>
                  <a:pt x="2557976" y="1022252"/>
                </a:cubicBezTo>
                <a:cubicBezTo>
                  <a:pt x="2507475" y="1022252"/>
                  <a:pt x="2466536" y="981313"/>
                  <a:pt x="2466536" y="930812"/>
                </a:cubicBezTo>
                <a:cubicBezTo>
                  <a:pt x="2466536" y="880311"/>
                  <a:pt x="2507475" y="839372"/>
                  <a:pt x="2557976" y="839372"/>
                </a:cubicBezTo>
                <a:close/>
                <a:moveTo>
                  <a:pt x="1941342" y="839372"/>
                </a:moveTo>
                <a:cubicBezTo>
                  <a:pt x="1991843" y="839372"/>
                  <a:pt x="2032782" y="880311"/>
                  <a:pt x="2032782" y="930812"/>
                </a:cubicBezTo>
                <a:cubicBezTo>
                  <a:pt x="2032782" y="981313"/>
                  <a:pt x="1991843" y="1022252"/>
                  <a:pt x="1941342" y="1022252"/>
                </a:cubicBezTo>
                <a:cubicBezTo>
                  <a:pt x="1890841" y="1022252"/>
                  <a:pt x="1849902" y="981313"/>
                  <a:pt x="1849902" y="930812"/>
                </a:cubicBezTo>
                <a:cubicBezTo>
                  <a:pt x="1849902" y="880311"/>
                  <a:pt x="1890841" y="839372"/>
                  <a:pt x="1941342" y="839372"/>
                </a:cubicBezTo>
                <a:close/>
                <a:moveTo>
                  <a:pt x="1324708" y="839372"/>
                </a:moveTo>
                <a:cubicBezTo>
                  <a:pt x="1375209" y="839372"/>
                  <a:pt x="1416148" y="880311"/>
                  <a:pt x="1416148" y="930812"/>
                </a:cubicBezTo>
                <a:cubicBezTo>
                  <a:pt x="1416148" y="981313"/>
                  <a:pt x="1375209" y="1022252"/>
                  <a:pt x="1324708" y="1022252"/>
                </a:cubicBezTo>
                <a:cubicBezTo>
                  <a:pt x="1274207" y="1022252"/>
                  <a:pt x="1233268" y="981313"/>
                  <a:pt x="1233268" y="930812"/>
                </a:cubicBezTo>
                <a:cubicBezTo>
                  <a:pt x="1233268" y="880311"/>
                  <a:pt x="1274207" y="839372"/>
                  <a:pt x="1324708" y="839372"/>
                </a:cubicBezTo>
                <a:close/>
                <a:moveTo>
                  <a:pt x="708074" y="839372"/>
                </a:moveTo>
                <a:cubicBezTo>
                  <a:pt x="758575" y="839372"/>
                  <a:pt x="799514" y="880311"/>
                  <a:pt x="799514" y="930812"/>
                </a:cubicBezTo>
                <a:cubicBezTo>
                  <a:pt x="799514" y="981313"/>
                  <a:pt x="758575" y="1022252"/>
                  <a:pt x="708074" y="1022252"/>
                </a:cubicBezTo>
                <a:cubicBezTo>
                  <a:pt x="657573" y="1022252"/>
                  <a:pt x="616634" y="981313"/>
                  <a:pt x="616634" y="930812"/>
                </a:cubicBezTo>
                <a:cubicBezTo>
                  <a:pt x="616634" y="880311"/>
                  <a:pt x="657573" y="839372"/>
                  <a:pt x="708074" y="839372"/>
                </a:cubicBezTo>
                <a:close/>
                <a:moveTo>
                  <a:pt x="91440" y="839372"/>
                </a:moveTo>
                <a:cubicBezTo>
                  <a:pt x="141941" y="839372"/>
                  <a:pt x="182880" y="880311"/>
                  <a:pt x="182880" y="930812"/>
                </a:cubicBezTo>
                <a:cubicBezTo>
                  <a:pt x="182880" y="981313"/>
                  <a:pt x="141941" y="1022252"/>
                  <a:pt x="91440" y="1022252"/>
                </a:cubicBezTo>
                <a:cubicBezTo>
                  <a:pt x="40939" y="1022252"/>
                  <a:pt x="0" y="981313"/>
                  <a:pt x="0" y="930812"/>
                </a:cubicBezTo>
                <a:cubicBezTo>
                  <a:pt x="0" y="880311"/>
                  <a:pt x="40939" y="839372"/>
                  <a:pt x="91440" y="839372"/>
                </a:cubicBezTo>
                <a:close/>
                <a:moveTo>
                  <a:pt x="3174610" y="419686"/>
                </a:moveTo>
                <a:cubicBezTo>
                  <a:pt x="3225111" y="419686"/>
                  <a:pt x="3266050" y="460625"/>
                  <a:pt x="3266050" y="511126"/>
                </a:cubicBezTo>
                <a:cubicBezTo>
                  <a:pt x="3266050" y="561627"/>
                  <a:pt x="3225111" y="602566"/>
                  <a:pt x="3174610" y="602566"/>
                </a:cubicBezTo>
                <a:cubicBezTo>
                  <a:pt x="3124109" y="602566"/>
                  <a:pt x="3083170" y="561627"/>
                  <a:pt x="3083170" y="511126"/>
                </a:cubicBezTo>
                <a:cubicBezTo>
                  <a:pt x="3083170" y="460625"/>
                  <a:pt x="3124109" y="419686"/>
                  <a:pt x="3174610" y="419686"/>
                </a:cubicBezTo>
                <a:close/>
                <a:moveTo>
                  <a:pt x="2557976" y="419686"/>
                </a:moveTo>
                <a:cubicBezTo>
                  <a:pt x="2608477" y="419686"/>
                  <a:pt x="2649416" y="460625"/>
                  <a:pt x="2649416" y="511126"/>
                </a:cubicBezTo>
                <a:cubicBezTo>
                  <a:pt x="2649416" y="561627"/>
                  <a:pt x="2608477" y="602566"/>
                  <a:pt x="2557976" y="602566"/>
                </a:cubicBezTo>
                <a:cubicBezTo>
                  <a:pt x="2507475" y="602566"/>
                  <a:pt x="2466536" y="561627"/>
                  <a:pt x="2466536" y="511126"/>
                </a:cubicBezTo>
                <a:cubicBezTo>
                  <a:pt x="2466536" y="460625"/>
                  <a:pt x="2507475" y="419686"/>
                  <a:pt x="2557976" y="419686"/>
                </a:cubicBezTo>
                <a:close/>
                <a:moveTo>
                  <a:pt x="1941342" y="419686"/>
                </a:moveTo>
                <a:cubicBezTo>
                  <a:pt x="1991843" y="419686"/>
                  <a:pt x="2032782" y="460625"/>
                  <a:pt x="2032782" y="511126"/>
                </a:cubicBezTo>
                <a:cubicBezTo>
                  <a:pt x="2032782" y="561627"/>
                  <a:pt x="1991843" y="602566"/>
                  <a:pt x="1941342" y="602566"/>
                </a:cubicBezTo>
                <a:cubicBezTo>
                  <a:pt x="1890841" y="602566"/>
                  <a:pt x="1849902" y="561627"/>
                  <a:pt x="1849902" y="511126"/>
                </a:cubicBezTo>
                <a:cubicBezTo>
                  <a:pt x="1849902" y="460625"/>
                  <a:pt x="1890841" y="419686"/>
                  <a:pt x="1941342" y="419686"/>
                </a:cubicBezTo>
                <a:close/>
                <a:moveTo>
                  <a:pt x="1324708" y="419686"/>
                </a:moveTo>
                <a:cubicBezTo>
                  <a:pt x="1375209" y="419686"/>
                  <a:pt x="1416148" y="460625"/>
                  <a:pt x="1416148" y="511126"/>
                </a:cubicBezTo>
                <a:cubicBezTo>
                  <a:pt x="1416148" y="561627"/>
                  <a:pt x="1375209" y="602566"/>
                  <a:pt x="1324708" y="602566"/>
                </a:cubicBezTo>
                <a:cubicBezTo>
                  <a:pt x="1274207" y="602566"/>
                  <a:pt x="1233268" y="561627"/>
                  <a:pt x="1233268" y="511126"/>
                </a:cubicBezTo>
                <a:cubicBezTo>
                  <a:pt x="1233268" y="460625"/>
                  <a:pt x="1274207" y="419686"/>
                  <a:pt x="1324708" y="419686"/>
                </a:cubicBezTo>
                <a:close/>
                <a:moveTo>
                  <a:pt x="708074" y="419686"/>
                </a:moveTo>
                <a:cubicBezTo>
                  <a:pt x="758575" y="419686"/>
                  <a:pt x="799514" y="460625"/>
                  <a:pt x="799514" y="511126"/>
                </a:cubicBezTo>
                <a:cubicBezTo>
                  <a:pt x="799514" y="561627"/>
                  <a:pt x="758575" y="602566"/>
                  <a:pt x="708074" y="602566"/>
                </a:cubicBezTo>
                <a:cubicBezTo>
                  <a:pt x="657573" y="602566"/>
                  <a:pt x="616634" y="561627"/>
                  <a:pt x="616634" y="511126"/>
                </a:cubicBezTo>
                <a:cubicBezTo>
                  <a:pt x="616634" y="460625"/>
                  <a:pt x="657573" y="419686"/>
                  <a:pt x="708074" y="419686"/>
                </a:cubicBezTo>
                <a:close/>
                <a:moveTo>
                  <a:pt x="91440" y="419686"/>
                </a:moveTo>
                <a:cubicBezTo>
                  <a:pt x="141941" y="419686"/>
                  <a:pt x="182880" y="460625"/>
                  <a:pt x="182880" y="511126"/>
                </a:cubicBezTo>
                <a:cubicBezTo>
                  <a:pt x="182880" y="561627"/>
                  <a:pt x="141941" y="602566"/>
                  <a:pt x="91440" y="602566"/>
                </a:cubicBezTo>
                <a:cubicBezTo>
                  <a:pt x="40939" y="602566"/>
                  <a:pt x="0" y="561627"/>
                  <a:pt x="0" y="511126"/>
                </a:cubicBezTo>
                <a:cubicBezTo>
                  <a:pt x="0" y="460625"/>
                  <a:pt x="40939" y="419686"/>
                  <a:pt x="91440" y="419686"/>
                </a:cubicBezTo>
                <a:close/>
                <a:moveTo>
                  <a:pt x="3174610" y="0"/>
                </a:moveTo>
                <a:cubicBezTo>
                  <a:pt x="3225111" y="0"/>
                  <a:pt x="3266050" y="40939"/>
                  <a:pt x="3266050" y="91440"/>
                </a:cubicBezTo>
                <a:cubicBezTo>
                  <a:pt x="3266050" y="141941"/>
                  <a:pt x="3225111" y="182880"/>
                  <a:pt x="3174610" y="182880"/>
                </a:cubicBezTo>
                <a:cubicBezTo>
                  <a:pt x="3124109" y="182880"/>
                  <a:pt x="3083170" y="141941"/>
                  <a:pt x="3083170" y="91440"/>
                </a:cubicBezTo>
                <a:cubicBezTo>
                  <a:pt x="3083170" y="40939"/>
                  <a:pt x="3124109" y="0"/>
                  <a:pt x="3174610" y="0"/>
                </a:cubicBezTo>
                <a:close/>
                <a:moveTo>
                  <a:pt x="2557976" y="0"/>
                </a:moveTo>
                <a:cubicBezTo>
                  <a:pt x="2608477" y="0"/>
                  <a:pt x="2649416" y="40939"/>
                  <a:pt x="2649416" y="91440"/>
                </a:cubicBezTo>
                <a:cubicBezTo>
                  <a:pt x="2649416" y="141941"/>
                  <a:pt x="2608477" y="182880"/>
                  <a:pt x="2557976" y="182880"/>
                </a:cubicBezTo>
                <a:cubicBezTo>
                  <a:pt x="2507475" y="182880"/>
                  <a:pt x="2466536" y="141941"/>
                  <a:pt x="2466536" y="91440"/>
                </a:cubicBezTo>
                <a:cubicBezTo>
                  <a:pt x="2466536" y="40939"/>
                  <a:pt x="2507475" y="0"/>
                  <a:pt x="2557976" y="0"/>
                </a:cubicBezTo>
                <a:close/>
                <a:moveTo>
                  <a:pt x="1941342" y="0"/>
                </a:moveTo>
                <a:cubicBezTo>
                  <a:pt x="1991843" y="0"/>
                  <a:pt x="2032782" y="40939"/>
                  <a:pt x="2032782" y="91440"/>
                </a:cubicBezTo>
                <a:cubicBezTo>
                  <a:pt x="2032782" y="141941"/>
                  <a:pt x="1991843" y="182880"/>
                  <a:pt x="1941342" y="182880"/>
                </a:cubicBezTo>
                <a:cubicBezTo>
                  <a:pt x="1890841" y="182880"/>
                  <a:pt x="1849902" y="141941"/>
                  <a:pt x="1849902" y="91440"/>
                </a:cubicBezTo>
                <a:cubicBezTo>
                  <a:pt x="1849902" y="40939"/>
                  <a:pt x="1890841" y="0"/>
                  <a:pt x="1941342" y="0"/>
                </a:cubicBezTo>
                <a:close/>
                <a:moveTo>
                  <a:pt x="1324708" y="0"/>
                </a:moveTo>
                <a:cubicBezTo>
                  <a:pt x="1375209" y="0"/>
                  <a:pt x="1416148" y="40939"/>
                  <a:pt x="1416148" y="91440"/>
                </a:cubicBezTo>
                <a:cubicBezTo>
                  <a:pt x="1416148" y="141941"/>
                  <a:pt x="1375209" y="182880"/>
                  <a:pt x="1324708" y="182880"/>
                </a:cubicBezTo>
                <a:cubicBezTo>
                  <a:pt x="1274207" y="182880"/>
                  <a:pt x="1233268" y="141941"/>
                  <a:pt x="1233268" y="91440"/>
                </a:cubicBezTo>
                <a:cubicBezTo>
                  <a:pt x="1233268" y="40939"/>
                  <a:pt x="1274207" y="0"/>
                  <a:pt x="1324708" y="0"/>
                </a:cubicBezTo>
                <a:close/>
                <a:moveTo>
                  <a:pt x="708074" y="0"/>
                </a:moveTo>
                <a:cubicBezTo>
                  <a:pt x="758575" y="0"/>
                  <a:pt x="799514" y="40939"/>
                  <a:pt x="799514" y="91440"/>
                </a:cubicBezTo>
                <a:cubicBezTo>
                  <a:pt x="799514" y="141941"/>
                  <a:pt x="758575" y="182880"/>
                  <a:pt x="708074" y="182880"/>
                </a:cubicBezTo>
                <a:cubicBezTo>
                  <a:pt x="657573" y="182880"/>
                  <a:pt x="616634" y="141941"/>
                  <a:pt x="616634" y="91440"/>
                </a:cubicBezTo>
                <a:cubicBezTo>
                  <a:pt x="616634" y="40939"/>
                  <a:pt x="657573" y="0"/>
                  <a:pt x="708074" y="0"/>
                </a:cubicBezTo>
                <a:close/>
                <a:moveTo>
                  <a:pt x="91440" y="0"/>
                </a:moveTo>
                <a:cubicBezTo>
                  <a:pt x="141941" y="0"/>
                  <a:pt x="182880" y="40939"/>
                  <a:pt x="182880" y="91440"/>
                </a:cubicBezTo>
                <a:cubicBezTo>
                  <a:pt x="182880" y="141941"/>
                  <a:pt x="141941" y="182880"/>
                  <a:pt x="91440" y="182880"/>
                </a:cubicBezTo>
                <a:cubicBezTo>
                  <a:pt x="40939" y="182880"/>
                  <a:pt x="0" y="141941"/>
                  <a:pt x="0" y="91440"/>
                </a:cubicBezTo>
                <a:cubicBezTo>
                  <a:pt x="0" y="40939"/>
                  <a:pt x="40939" y="0"/>
                  <a:pt x="9144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24" name="圆: 空心 23"/>
          <p:cNvSpPr/>
          <p:nvPr>
            <p:custDataLst>
              <p:tags r:id="rId6"/>
            </p:custDataLst>
          </p:nvPr>
        </p:nvSpPr>
        <p:spPr>
          <a:xfrm>
            <a:off x="10367682" y="2983101"/>
            <a:ext cx="443753" cy="443753"/>
          </a:xfrm>
          <a:prstGeom prst="donut">
            <a:avLst/>
          </a:prstGeom>
          <a:solidFill>
            <a:schemeClr val="accent2"/>
          </a:solidFill>
          <a:ln>
            <a:noFill/>
            <a:prstDash val="solid"/>
          </a:ln>
          <a:effectLst>
            <a:outerShdw blurRad="203200" dist="101600" dir="8100000" algn="tr" rotWithShape="0">
              <a:srgbClr val="F7471E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6" name="任意多边形: 形状 3"/>
          <p:cNvSpPr/>
          <p:nvPr>
            <p:custDataLst>
              <p:tags r:id="rId7"/>
            </p:custDataLst>
          </p:nvPr>
        </p:nvSpPr>
        <p:spPr>
          <a:xfrm>
            <a:off x="1" y="0"/>
            <a:ext cx="180000" cy="5084618"/>
          </a:xfrm>
          <a:custGeom>
            <a:gdLst>
              <a:gd name="connsiteX0" fmla="*/ 0 w 263237"/>
              <a:gd name="connsiteY0" fmla="*/ 0 h 5084618"/>
              <a:gd name="connsiteX1" fmla="*/ 263237 w 263237"/>
              <a:gd name="connsiteY1" fmla="*/ 0 h 5084618"/>
              <a:gd name="connsiteX2" fmla="*/ 263237 w 263237"/>
              <a:gd name="connsiteY2" fmla="*/ 4941457 h 5084618"/>
              <a:gd name="connsiteX3" fmla="*/ 120076 w 263237"/>
              <a:gd name="connsiteY3" fmla="*/ 5084618 h 5084618"/>
              <a:gd name="connsiteX4" fmla="*/ 0 w 263237"/>
              <a:gd name="connsiteY4" fmla="*/ 5084618 h 50846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237" h="5084618">
                <a:moveTo>
                  <a:pt x="0" y="0"/>
                </a:moveTo>
                <a:lnTo>
                  <a:pt x="263237" y="0"/>
                </a:lnTo>
                <a:lnTo>
                  <a:pt x="263237" y="4941457"/>
                </a:lnTo>
                <a:cubicBezTo>
                  <a:pt x="263237" y="5020523"/>
                  <a:pt x="199142" y="5084618"/>
                  <a:pt x="120076" y="5084618"/>
                </a:cubicBezTo>
                <a:lnTo>
                  <a:pt x="0" y="5084618"/>
                </a:lnTo>
                <a:close/>
              </a:path>
            </a:pathLst>
          </a:custGeom>
          <a:solidFill>
            <a:schemeClr val="accent2"/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8" name="署名"/>
          <p:cNvSpPr/>
          <p:nvPr>
            <p:ph type="body" idx="3" hasCustomPrompt="1"/>
            <p:custDataLst>
              <p:tags r:id="rId8"/>
            </p:custDataLst>
          </p:nvPr>
        </p:nvSpPr>
        <p:spPr>
          <a:xfrm>
            <a:off x="840105" y="4947920"/>
            <a:ext cx="2033905" cy="544830"/>
          </a:xfrm>
          <a:prstGeom prst="roundRect">
            <a:avLst/>
          </a:prstGeom>
          <a:solidFill>
            <a:schemeClr val="accent2"/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lt1"/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7" name="副标题" descr="7b0a20202020227461726765744d6f64756c65223a202270726f636573734f6e6c696e65466f6e7473220a7d0a"/>
          <p:cNvSpPr txBox="1"/>
          <p:nvPr>
            <p:ph type="body" idx="2" hasCustomPrompt="1"/>
            <p:custDataLst>
              <p:tags r:id="rId9"/>
            </p:custDataLst>
          </p:nvPr>
        </p:nvSpPr>
        <p:spPr>
          <a:xfrm>
            <a:off x="714375" y="1697990"/>
            <a:ext cx="6339205" cy="1414145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30000"/>
              </a:lnSpc>
              <a:buClrTx/>
              <a:buSzTx/>
              <a:buFontTx/>
              <a:buNone/>
              <a:defRPr kumimoji="0" lang="en-US" altLang="zh-CN" sz="4800" b="1" i="0" u="none" strike="noStrike" kern="1200" cap="none" spc="0" normalizeH="0" baseline="0" noProof="1">
                <a:solidFill>
                  <a:schemeClr val="accent6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6" name="标题" descr="7b0a20202020227461726765744d6f64756c65223a202270726f636573734f6e6c696e65466f6e7473220a7d0a"/>
          <p:cNvSpPr txBox="1"/>
          <p:nvPr>
            <p:ph type="title" idx="1" hasCustomPrompt="1"/>
            <p:custDataLst>
              <p:tags r:id="rId10"/>
            </p:custDataLst>
          </p:nvPr>
        </p:nvSpPr>
        <p:spPr>
          <a:xfrm>
            <a:off x="714375" y="3111500"/>
            <a:ext cx="6339205" cy="1779270"/>
          </a:xfrm>
          <a:prstGeom prst="rect">
            <a:avLst/>
          </a:prstGeom>
          <a:noFill/>
        </p:spPr>
        <p:txBody>
          <a:bodyPr vert="horz" wrap="square" lIns="91440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标题"/>
          <p:cNvSpPr txBox="1"/>
          <p:nvPr>
            <p:ph type="title" idx="3"/>
            <p:custDataLst>
              <p:tags r:id="rId1"/>
            </p:custDataLst>
          </p:nvPr>
        </p:nvSpPr>
        <p:spPr>
          <a:xfrm>
            <a:off x="608330" y="512445"/>
            <a:ext cx="10968990" cy="48641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1" i="0" u="none" strike="noStrike" kern="1200" cap="none" spc="0" normalizeH="0" baseline="0" noProof="1">
                <a:solidFill>
                  <a:schemeClr val="accent1"/>
                </a:solidFill>
                <a:latin typeface="+mj-lt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6" name="正文"/>
          <p:cNvSpPr txBox="1"/>
          <p:nvPr>
            <p:ph idx="1"/>
            <p:custDataLst>
              <p:tags r:id="rId2"/>
            </p:custDataLst>
          </p:nvPr>
        </p:nvSpPr>
        <p:spPr>
          <a:xfrm>
            <a:off x="608330" y="1329055"/>
            <a:ext cx="10968990" cy="492061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ln>
                  <a:noFill/>
                  <a:prstDash val="sysDot"/>
                </a:ln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单击此处编辑母版文本样式</a:t>
            </a:r>
            <a:endParaRPr>
              <a:ln>
                <a:noFill/>
                <a:prstDash val="sysDot"/>
              </a:ln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ln>
                  <a:noFill/>
                  <a:prstDash val="sysDot"/>
                </a:ln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第二级</a:t>
            </a:r>
            <a:endParaRPr>
              <a:ln>
                <a:noFill/>
                <a:prstDash val="sysDot"/>
              </a:ln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ln>
                  <a:noFill/>
                  <a:prstDash val="sysDot"/>
                </a:ln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第三级</a:t>
            </a:r>
            <a:endParaRPr>
              <a:ln>
                <a:noFill/>
                <a:prstDash val="sysDot"/>
              </a:ln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ln>
                  <a:noFill/>
                  <a:prstDash val="sysDot"/>
                </a:ln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第四级</a:t>
            </a:r>
            <a:endParaRPr>
              <a:ln>
                <a:noFill/>
                <a:prstDash val="sysDot"/>
              </a:ln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</a:pPr>
            <a:r>
              <a:rPr>
                <a:ln>
                  <a:noFill/>
                  <a:prstDash val="sysDot"/>
                </a:ln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第五级</a:t>
            </a:r>
            <a:endParaRPr>
              <a:ln>
                <a:noFill/>
                <a:prstDash val="sysDot"/>
              </a:ln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任意多边形: 形状 4"/>
          <p:cNvSpPr/>
          <p:nvPr>
            <p:custDataLst>
              <p:tags r:id="rId1"/>
            </p:custDataLst>
          </p:nvPr>
        </p:nvSpPr>
        <p:spPr>
          <a:xfrm>
            <a:off x="509983" y="4258435"/>
            <a:ext cx="1412655" cy="986729"/>
          </a:xfrm>
          <a:custGeom>
            <a:gdLst>
              <a:gd name="connsiteX0" fmla="*/ 3174610 w 3266050"/>
              <a:gd name="connsiteY0" fmla="*/ 2098430 h 2281310"/>
              <a:gd name="connsiteX1" fmla="*/ 3266050 w 3266050"/>
              <a:gd name="connsiteY1" fmla="*/ 2189870 h 2281310"/>
              <a:gd name="connsiteX2" fmla="*/ 3174610 w 3266050"/>
              <a:gd name="connsiteY2" fmla="*/ 2281310 h 2281310"/>
              <a:gd name="connsiteX3" fmla="*/ 3083170 w 3266050"/>
              <a:gd name="connsiteY3" fmla="*/ 2189870 h 2281310"/>
              <a:gd name="connsiteX4" fmla="*/ 3174610 w 3266050"/>
              <a:gd name="connsiteY4" fmla="*/ 2098430 h 2281310"/>
              <a:gd name="connsiteX5" fmla="*/ 2557976 w 3266050"/>
              <a:gd name="connsiteY5" fmla="*/ 2098430 h 2281310"/>
              <a:gd name="connsiteX6" fmla="*/ 2649416 w 3266050"/>
              <a:gd name="connsiteY6" fmla="*/ 2189870 h 2281310"/>
              <a:gd name="connsiteX7" fmla="*/ 2557976 w 3266050"/>
              <a:gd name="connsiteY7" fmla="*/ 2281310 h 2281310"/>
              <a:gd name="connsiteX8" fmla="*/ 2466536 w 3266050"/>
              <a:gd name="connsiteY8" fmla="*/ 2189870 h 2281310"/>
              <a:gd name="connsiteX9" fmla="*/ 2557976 w 3266050"/>
              <a:gd name="connsiteY9" fmla="*/ 2098430 h 2281310"/>
              <a:gd name="connsiteX10" fmla="*/ 1941342 w 3266050"/>
              <a:gd name="connsiteY10" fmla="*/ 2098430 h 2281310"/>
              <a:gd name="connsiteX11" fmla="*/ 2032782 w 3266050"/>
              <a:gd name="connsiteY11" fmla="*/ 2189870 h 2281310"/>
              <a:gd name="connsiteX12" fmla="*/ 1941342 w 3266050"/>
              <a:gd name="connsiteY12" fmla="*/ 2281310 h 2281310"/>
              <a:gd name="connsiteX13" fmla="*/ 1849902 w 3266050"/>
              <a:gd name="connsiteY13" fmla="*/ 2189870 h 2281310"/>
              <a:gd name="connsiteX14" fmla="*/ 1941342 w 3266050"/>
              <a:gd name="connsiteY14" fmla="*/ 2098430 h 2281310"/>
              <a:gd name="connsiteX15" fmla="*/ 1324708 w 3266050"/>
              <a:gd name="connsiteY15" fmla="*/ 2098430 h 2281310"/>
              <a:gd name="connsiteX16" fmla="*/ 1416148 w 3266050"/>
              <a:gd name="connsiteY16" fmla="*/ 2189870 h 2281310"/>
              <a:gd name="connsiteX17" fmla="*/ 1324708 w 3266050"/>
              <a:gd name="connsiteY17" fmla="*/ 2281310 h 2281310"/>
              <a:gd name="connsiteX18" fmla="*/ 1233268 w 3266050"/>
              <a:gd name="connsiteY18" fmla="*/ 2189870 h 2281310"/>
              <a:gd name="connsiteX19" fmla="*/ 1324708 w 3266050"/>
              <a:gd name="connsiteY19" fmla="*/ 2098430 h 2281310"/>
              <a:gd name="connsiteX20" fmla="*/ 708074 w 3266050"/>
              <a:gd name="connsiteY20" fmla="*/ 2098430 h 2281310"/>
              <a:gd name="connsiteX21" fmla="*/ 799514 w 3266050"/>
              <a:gd name="connsiteY21" fmla="*/ 2189870 h 2281310"/>
              <a:gd name="connsiteX22" fmla="*/ 708074 w 3266050"/>
              <a:gd name="connsiteY22" fmla="*/ 2281310 h 2281310"/>
              <a:gd name="connsiteX23" fmla="*/ 616634 w 3266050"/>
              <a:gd name="connsiteY23" fmla="*/ 2189870 h 2281310"/>
              <a:gd name="connsiteX24" fmla="*/ 708074 w 3266050"/>
              <a:gd name="connsiteY24" fmla="*/ 2098430 h 2281310"/>
              <a:gd name="connsiteX25" fmla="*/ 91440 w 3266050"/>
              <a:gd name="connsiteY25" fmla="*/ 2098430 h 2281310"/>
              <a:gd name="connsiteX26" fmla="*/ 182880 w 3266050"/>
              <a:gd name="connsiteY26" fmla="*/ 2189870 h 2281310"/>
              <a:gd name="connsiteX27" fmla="*/ 91440 w 3266050"/>
              <a:gd name="connsiteY27" fmla="*/ 2281310 h 2281310"/>
              <a:gd name="connsiteX28" fmla="*/ 0 w 3266050"/>
              <a:gd name="connsiteY28" fmla="*/ 2189870 h 2281310"/>
              <a:gd name="connsiteX29" fmla="*/ 91440 w 3266050"/>
              <a:gd name="connsiteY29" fmla="*/ 2098430 h 2281310"/>
              <a:gd name="connsiteX30" fmla="*/ 3174610 w 3266050"/>
              <a:gd name="connsiteY30" fmla="*/ 1678744 h 2281310"/>
              <a:gd name="connsiteX31" fmla="*/ 3266050 w 3266050"/>
              <a:gd name="connsiteY31" fmla="*/ 1770184 h 2281310"/>
              <a:gd name="connsiteX32" fmla="*/ 3174610 w 3266050"/>
              <a:gd name="connsiteY32" fmla="*/ 1861624 h 2281310"/>
              <a:gd name="connsiteX33" fmla="*/ 3083170 w 3266050"/>
              <a:gd name="connsiteY33" fmla="*/ 1770184 h 2281310"/>
              <a:gd name="connsiteX34" fmla="*/ 3174610 w 3266050"/>
              <a:gd name="connsiteY34" fmla="*/ 1678744 h 2281310"/>
              <a:gd name="connsiteX35" fmla="*/ 2557976 w 3266050"/>
              <a:gd name="connsiteY35" fmla="*/ 1678744 h 2281310"/>
              <a:gd name="connsiteX36" fmla="*/ 2649416 w 3266050"/>
              <a:gd name="connsiteY36" fmla="*/ 1770184 h 2281310"/>
              <a:gd name="connsiteX37" fmla="*/ 2557976 w 3266050"/>
              <a:gd name="connsiteY37" fmla="*/ 1861624 h 2281310"/>
              <a:gd name="connsiteX38" fmla="*/ 2466536 w 3266050"/>
              <a:gd name="connsiteY38" fmla="*/ 1770184 h 2281310"/>
              <a:gd name="connsiteX39" fmla="*/ 2557976 w 3266050"/>
              <a:gd name="connsiteY39" fmla="*/ 1678744 h 2281310"/>
              <a:gd name="connsiteX40" fmla="*/ 1941342 w 3266050"/>
              <a:gd name="connsiteY40" fmla="*/ 1678744 h 2281310"/>
              <a:gd name="connsiteX41" fmla="*/ 2032782 w 3266050"/>
              <a:gd name="connsiteY41" fmla="*/ 1770184 h 2281310"/>
              <a:gd name="connsiteX42" fmla="*/ 1941342 w 3266050"/>
              <a:gd name="connsiteY42" fmla="*/ 1861624 h 2281310"/>
              <a:gd name="connsiteX43" fmla="*/ 1849902 w 3266050"/>
              <a:gd name="connsiteY43" fmla="*/ 1770184 h 2281310"/>
              <a:gd name="connsiteX44" fmla="*/ 1941342 w 3266050"/>
              <a:gd name="connsiteY44" fmla="*/ 1678744 h 2281310"/>
              <a:gd name="connsiteX45" fmla="*/ 1324708 w 3266050"/>
              <a:gd name="connsiteY45" fmla="*/ 1678744 h 2281310"/>
              <a:gd name="connsiteX46" fmla="*/ 1416148 w 3266050"/>
              <a:gd name="connsiteY46" fmla="*/ 1770184 h 2281310"/>
              <a:gd name="connsiteX47" fmla="*/ 1324708 w 3266050"/>
              <a:gd name="connsiteY47" fmla="*/ 1861624 h 2281310"/>
              <a:gd name="connsiteX48" fmla="*/ 1233268 w 3266050"/>
              <a:gd name="connsiteY48" fmla="*/ 1770184 h 2281310"/>
              <a:gd name="connsiteX49" fmla="*/ 1324708 w 3266050"/>
              <a:gd name="connsiteY49" fmla="*/ 1678744 h 2281310"/>
              <a:gd name="connsiteX50" fmla="*/ 708074 w 3266050"/>
              <a:gd name="connsiteY50" fmla="*/ 1678744 h 2281310"/>
              <a:gd name="connsiteX51" fmla="*/ 799514 w 3266050"/>
              <a:gd name="connsiteY51" fmla="*/ 1770184 h 2281310"/>
              <a:gd name="connsiteX52" fmla="*/ 708074 w 3266050"/>
              <a:gd name="connsiteY52" fmla="*/ 1861624 h 2281310"/>
              <a:gd name="connsiteX53" fmla="*/ 616634 w 3266050"/>
              <a:gd name="connsiteY53" fmla="*/ 1770184 h 2281310"/>
              <a:gd name="connsiteX54" fmla="*/ 708074 w 3266050"/>
              <a:gd name="connsiteY54" fmla="*/ 1678744 h 2281310"/>
              <a:gd name="connsiteX55" fmla="*/ 91440 w 3266050"/>
              <a:gd name="connsiteY55" fmla="*/ 1678744 h 2281310"/>
              <a:gd name="connsiteX56" fmla="*/ 182880 w 3266050"/>
              <a:gd name="connsiteY56" fmla="*/ 1770184 h 2281310"/>
              <a:gd name="connsiteX57" fmla="*/ 91440 w 3266050"/>
              <a:gd name="connsiteY57" fmla="*/ 1861624 h 2281310"/>
              <a:gd name="connsiteX58" fmla="*/ 0 w 3266050"/>
              <a:gd name="connsiteY58" fmla="*/ 1770184 h 2281310"/>
              <a:gd name="connsiteX59" fmla="*/ 91440 w 3266050"/>
              <a:gd name="connsiteY59" fmla="*/ 1678744 h 2281310"/>
              <a:gd name="connsiteX60" fmla="*/ 3174610 w 3266050"/>
              <a:gd name="connsiteY60" fmla="*/ 1259058 h 2281310"/>
              <a:gd name="connsiteX61" fmla="*/ 3266050 w 3266050"/>
              <a:gd name="connsiteY61" fmla="*/ 1350498 h 2281310"/>
              <a:gd name="connsiteX62" fmla="*/ 3174610 w 3266050"/>
              <a:gd name="connsiteY62" fmla="*/ 1441938 h 2281310"/>
              <a:gd name="connsiteX63" fmla="*/ 3083170 w 3266050"/>
              <a:gd name="connsiteY63" fmla="*/ 1350498 h 2281310"/>
              <a:gd name="connsiteX64" fmla="*/ 3174610 w 3266050"/>
              <a:gd name="connsiteY64" fmla="*/ 1259058 h 2281310"/>
              <a:gd name="connsiteX65" fmla="*/ 2557976 w 3266050"/>
              <a:gd name="connsiteY65" fmla="*/ 1259058 h 2281310"/>
              <a:gd name="connsiteX66" fmla="*/ 2649416 w 3266050"/>
              <a:gd name="connsiteY66" fmla="*/ 1350498 h 2281310"/>
              <a:gd name="connsiteX67" fmla="*/ 2557976 w 3266050"/>
              <a:gd name="connsiteY67" fmla="*/ 1441938 h 2281310"/>
              <a:gd name="connsiteX68" fmla="*/ 2466536 w 3266050"/>
              <a:gd name="connsiteY68" fmla="*/ 1350498 h 2281310"/>
              <a:gd name="connsiteX69" fmla="*/ 2557976 w 3266050"/>
              <a:gd name="connsiteY69" fmla="*/ 1259058 h 2281310"/>
              <a:gd name="connsiteX70" fmla="*/ 1941342 w 3266050"/>
              <a:gd name="connsiteY70" fmla="*/ 1259058 h 2281310"/>
              <a:gd name="connsiteX71" fmla="*/ 2032782 w 3266050"/>
              <a:gd name="connsiteY71" fmla="*/ 1350498 h 2281310"/>
              <a:gd name="connsiteX72" fmla="*/ 1941342 w 3266050"/>
              <a:gd name="connsiteY72" fmla="*/ 1441938 h 2281310"/>
              <a:gd name="connsiteX73" fmla="*/ 1849902 w 3266050"/>
              <a:gd name="connsiteY73" fmla="*/ 1350498 h 2281310"/>
              <a:gd name="connsiteX74" fmla="*/ 1941342 w 3266050"/>
              <a:gd name="connsiteY74" fmla="*/ 1259058 h 2281310"/>
              <a:gd name="connsiteX75" fmla="*/ 1324708 w 3266050"/>
              <a:gd name="connsiteY75" fmla="*/ 1259058 h 2281310"/>
              <a:gd name="connsiteX76" fmla="*/ 1416148 w 3266050"/>
              <a:gd name="connsiteY76" fmla="*/ 1350498 h 2281310"/>
              <a:gd name="connsiteX77" fmla="*/ 1324708 w 3266050"/>
              <a:gd name="connsiteY77" fmla="*/ 1441938 h 2281310"/>
              <a:gd name="connsiteX78" fmla="*/ 1233268 w 3266050"/>
              <a:gd name="connsiteY78" fmla="*/ 1350498 h 2281310"/>
              <a:gd name="connsiteX79" fmla="*/ 1324708 w 3266050"/>
              <a:gd name="connsiteY79" fmla="*/ 1259058 h 2281310"/>
              <a:gd name="connsiteX80" fmla="*/ 708074 w 3266050"/>
              <a:gd name="connsiteY80" fmla="*/ 1259058 h 2281310"/>
              <a:gd name="connsiteX81" fmla="*/ 799514 w 3266050"/>
              <a:gd name="connsiteY81" fmla="*/ 1350498 h 2281310"/>
              <a:gd name="connsiteX82" fmla="*/ 708074 w 3266050"/>
              <a:gd name="connsiteY82" fmla="*/ 1441938 h 2281310"/>
              <a:gd name="connsiteX83" fmla="*/ 616634 w 3266050"/>
              <a:gd name="connsiteY83" fmla="*/ 1350498 h 2281310"/>
              <a:gd name="connsiteX84" fmla="*/ 708074 w 3266050"/>
              <a:gd name="connsiteY84" fmla="*/ 1259058 h 2281310"/>
              <a:gd name="connsiteX85" fmla="*/ 91440 w 3266050"/>
              <a:gd name="connsiteY85" fmla="*/ 1259058 h 2281310"/>
              <a:gd name="connsiteX86" fmla="*/ 182880 w 3266050"/>
              <a:gd name="connsiteY86" fmla="*/ 1350498 h 2281310"/>
              <a:gd name="connsiteX87" fmla="*/ 91440 w 3266050"/>
              <a:gd name="connsiteY87" fmla="*/ 1441938 h 2281310"/>
              <a:gd name="connsiteX88" fmla="*/ 0 w 3266050"/>
              <a:gd name="connsiteY88" fmla="*/ 1350498 h 2281310"/>
              <a:gd name="connsiteX89" fmla="*/ 91440 w 3266050"/>
              <a:gd name="connsiteY89" fmla="*/ 1259058 h 2281310"/>
              <a:gd name="connsiteX90" fmla="*/ 3174610 w 3266050"/>
              <a:gd name="connsiteY90" fmla="*/ 839372 h 2281310"/>
              <a:gd name="connsiteX91" fmla="*/ 3266050 w 3266050"/>
              <a:gd name="connsiteY91" fmla="*/ 930812 h 2281310"/>
              <a:gd name="connsiteX92" fmla="*/ 3174610 w 3266050"/>
              <a:gd name="connsiteY92" fmla="*/ 1022252 h 2281310"/>
              <a:gd name="connsiteX93" fmla="*/ 3083170 w 3266050"/>
              <a:gd name="connsiteY93" fmla="*/ 930812 h 2281310"/>
              <a:gd name="connsiteX94" fmla="*/ 3174610 w 3266050"/>
              <a:gd name="connsiteY94" fmla="*/ 839372 h 2281310"/>
              <a:gd name="connsiteX95" fmla="*/ 2557976 w 3266050"/>
              <a:gd name="connsiteY95" fmla="*/ 839372 h 2281310"/>
              <a:gd name="connsiteX96" fmla="*/ 2649416 w 3266050"/>
              <a:gd name="connsiteY96" fmla="*/ 930812 h 2281310"/>
              <a:gd name="connsiteX97" fmla="*/ 2557976 w 3266050"/>
              <a:gd name="connsiteY97" fmla="*/ 1022252 h 2281310"/>
              <a:gd name="connsiteX98" fmla="*/ 2466536 w 3266050"/>
              <a:gd name="connsiteY98" fmla="*/ 930812 h 2281310"/>
              <a:gd name="connsiteX99" fmla="*/ 2557976 w 3266050"/>
              <a:gd name="connsiteY99" fmla="*/ 839372 h 2281310"/>
              <a:gd name="connsiteX100" fmla="*/ 1941342 w 3266050"/>
              <a:gd name="connsiteY100" fmla="*/ 839372 h 2281310"/>
              <a:gd name="connsiteX101" fmla="*/ 2032782 w 3266050"/>
              <a:gd name="connsiteY101" fmla="*/ 930812 h 2281310"/>
              <a:gd name="connsiteX102" fmla="*/ 1941342 w 3266050"/>
              <a:gd name="connsiteY102" fmla="*/ 1022252 h 2281310"/>
              <a:gd name="connsiteX103" fmla="*/ 1849902 w 3266050"/>
              <a:gd name="connsiteY103" fmla="*/ 930812 h 2281310"/>
              <a:gd name="connsiteX104" fmla="*/ 1941342 w 3266050"/>
              <a:gd name="connsiteY104" fmla="*/ 839372 h 2281310"/>
              <a:gd name="connsiteX105" fmla="*/ 1324708 w 3266050"/>
              <a:gd name="connsiteY105" fmla="*/ 839372 h 2281310"/>
              <a:gd name="connsiteX106" fmla="*/ 1416148 w 3266050"/>
              <a:gd name="connsiteY106" fmla="*/ 930812 h 2281310"/>
              <a:gd name="connsiteX107" fmla="*/ 1324708 w 3266050"/>
              <a:gd name="connsiteY107" fmla="*/ 1022252 h 2281310"/>
              <a:gd name="connsiteX108" fmla="*/ 1233268 w 3266050"/>
              <a:gd name="connsiteY108" fmla="*/ 930812 h 2281310"/>
              <a:gd name="connsiteX109" fmla="*/ 1324708 w 3266050"/>
              <a:gd name="connsiteY109" fmla="*/ 839372 h 2281310"/>
              <a:gd name="connsiteX110" fmla="*/ 708074 w 3266050"/>
              <a:gd name="connsiteY110" fmla="*/ 839372 h 2281310"/>
              <a:gd name="connsiteX111" fmla="*/ 799514 w 3266050"/>
              <a:gd name="connsiteY111" fmla="*/ 930812 h 2281310"/>
              <a:gd name="connsiteX112" fmla="*/ 708074 w 3266050"/>
              <a:gd name="connsiteY112" fmla="*/ 1022252 h 2281310"/>
              <a:gd name="connsiteX113" fmla="*/ 616634 w 3266050"/>
              <a:gd name="connsiteY113" fmla="*/ 930812 h 2281310"/>
              <a:gd name="connsiteX114" fmla="*/ 708074 w 3266050"/>
              <a:gd name="connsiteY114" fmla="*/ 839372 h 2281310"/>
              <a:gd name="connsiteX115" fmla="*/ 91440 w 3266050"/>
              <a:gd name="connsiteY115" fmla="*/ 839372 h 2281310"/>
              <a:gd name="connsiteX116" fmla="*/ 182880 w 3266050"/>
              <a:gd name="connsiteY116" fmla="*/ 930812 h 2281310"/>
              <a:gd name="connsiteX117" fmla="*/ 91440 w 3266050"/>
              <a:gd name="connsiteY117" fmla="*/ 1022252 h 2281310"/>
              <a:gd name="connsiteX118" fmla="*/ 0 w 3266050"/>
              <a:gd name="connsiteY118" fmla="*/ 930812 h 2281310"/>
              <a:gd name="connsiteX119" fmla="*/ 91440 w 3266050"/>
              <a:gd name="connsiteY119" fmla="*/ 839372 h 2281310"/>
              <a:gd name="connsiteX120" fmla="*/ 3174610 w 3266050"/>
              <a:gd name="connsiteY120" fmla="*/ 419686 h 2281310"/>
              <a:gd name="connsiteX121" fmla="*/ 3266050 w 3266050"/>
              <a:gd name="connsiteY121" fmla="*/ 511126 h 2281310"/>
              <a:gd name="connsiteX122" fmla="*/ 3174610 w 3266050"/>
              <a:gd name="connsiteY122" fmla="*/ 602566 h 2281310"/>
              <a:gd name="connsiteX123" fmla="*/ 3083170 w 3266050"/>
              <a:gd name="connsiteY123" fmla="*/ 511126 h 2281310"/>
              <a:gd name="connsiteX124" fmla="*/ 3174610 w 3266050"/>
              <a:gd name="connsiteY124" fmla="*/ 419686 h 2281310"/>
              <a:gd name="connsiteX125" fmla="*/ 2557976 w 3266050"/>
              <a:gd name="connsiteY125" fmla="*/ 419686 h 2281310"/>
              <a:gd name="connsiteX126" fmla="*/ 2649416 w 3266050"/>
              <a:gd name="connsiteY126" fmla="*/ 511126 h 2281310"/>
              <a:gd name="connsiteX127" fmla="*/ 2557976 w 3266050"/>
              <a:gd name="connsiteY127" fmla="*/ 602566 h 2281310"/>
              <a:gd name="connsiteX128" fmla="*/ 2466536 w 3266050"/>
              <a:gd name="connsiteY128" fmla="*/ 511126 h 2281310"/>
              <a:gd name="connsiteX129" fmla="*/ 2557976 w 3266050"/>
              <a:gd name="connsiteY129" fmla="*/ 419686 h 2281310"/>
              <a:gd name="connsiteX130" fmla="*/ 1941342 w 3266050"/>
              <a:gd name="connsiteY130" fmla="*/ 419686 h 2281310"/>
              <a:gd name="connsiteX131" fmla="*/ 2032782 w 3266050"/>
              <a:gd name="connsiteY131" fmla="*/ 511126 h 2281310"/>
              <a:gd name="connsiteX132" fmla="*/ 1941342 w 3266050"/>
              <a:gd name="connsiteY132" fmla="*/ 602566 h 2281310"/>
              <a:gd name="connsiteX133" fmla="*/ 1849902 w 3266050"/>
              <a:gd name="connsiteY133" fmla="*/ 511126 h 2281310"/>
              <a:gd name="connsiteX134" fmla="*/ 1941342 w 3266050"/>
              <a:gd name="connsiteY134" fmla="*/ 419686 h 2281310"/>
              <a:gd name="connsiteX135" fmla="*/ 1324708 w 3266050"/>
              <a:gd name="connsiteY135" fmla="*/ 419686 h 2281310"/>
              <a:gd name="connsiteX136" fmla="*/ 1416148 w 3266050"/>
              <a:gd name="connsiteY136" fmla="*/ 511126 h 2281310"/>
              <a:gd name="connsiteX137" fmla="*/ 1324708 w 3266050"/>
              <a:gd name="connsiteY137" fmla="*/ 602566 h 2281310"/>
              <a:gd name="connsiteX138" fmla="*/ 1233268 w 3266050"/>
              <a:gd name="connsiteY138" fmla="*/ 511126 h 2281310"/>
              <a:gd name="connsiteX139" fmla="*/ 1324708 w 3266050"/>
              <a:gd name="connsiteY139" fmla="*/ 419686 h 2281310"/>
              <a:gd name="connsiteX140" fmla="*/ 708074 w 3266050"/>
              <a:gd name="connsiteY140" fmla="*/ 419686 h 2281310"/>
              <a:gd name="connsiteX141" fmla="*/ 799514 w 3266050"/>
              <a:gd name="connsiteY141" fmla="*/ 511126 h 2281310"/>
              <a:gd name="connsiteX142" fmla="*/ 708074 w 3266050"/>
              <a:gd name="connsiteY142" fmla="*/ 602566 h 2281310"/>
              <a:gd name="connsiteX143" fmla="*/ 616634 w 3266050"/>
              <a:gd name="connsiteY143" fmla="*/ 511126 h 2281310"/>
              <a:gd name="connsiteX144" fmla="*/ 708074 w 3266050"/>
              <a:gd name="connsiteY144" fmla="*/ 419686 h 2281310"/>
              <a:gd name="connsiteX145" fmla="*/ 91440 w 3266050"/>
              <a:gd name="connsiteY145" fmla="*/ 419686 h 2281310"/>
              <a:gd name="connsiteX146" fmla="*/ 182880 w 3266050"/>
              <a:gd name="connsiteY146" fmla="*/ 511126 h 2281310"/>
              <a:gd name="connsiteX147" fmla="*/ 91440 w 3266050"/>
              <a:gd name="connsiteY147" fmla="*/ 602566 h 2281310"/>
              <a:gd name="connsiteX148" fmla="*/ 0 w 3266050"/>
              <a:gd name="connsiteY148" fmla="*/ 511126 h 2281310"/>
              <a:gd name="connsiteX149" fmla="*/ 91440 w 3266050"/>
              <a:gd name="connsiteY149" fmla="*/ 419686 h 2281310"/>
              <a:gd name="connsiteX150" fmla="*/ 3174610 w 3266050"/>
              <a:gd name="connsiteY150" fmla="*/ 0 h 2281310"/>
              <a:gd name="connsiteX151" fmla="*/ 3266050 w 3266050"/>
              <a:gd name="connsiteY151" fmla="*/ 91440 h 2281310"/>
              <a:gd name="connsiteX152" fmla="*/ 3174610 w 3266050"/>
              <a:gd name="connsiteY152" fmla="*/ 182880 h 2281310"/>
              <a:gd name="connsiteX153" fmla="*/ 3083170 w 3266050"/>
              <a:gd name="connsiteY153" fmla="*/ 91440 h 2281310"/>
              <a:gd name="connsiteX154" fmla="*/ 3174610 w 3266050"/>
              <a:gd name="connsiteY154" fmla="*/ 0 h 2281310"/>
              <a:gd name="connsiteX155" fmla="*/ 2557976 w 3266050"/>
              <a:gd name="connsiteY155" fmla="*/ 0 h 2281310"/>
              <a:gd name="connsiteX156" fmla="*/ 2649416 w 3266050"/>
              <a:gd name="connsiteY156" fmla="*/ 91440 h 2281310"/>
              <a:gd name="connsiteX157" fmla="*/ 2557976 w 3266050"/>
              <a:gd name="connsiteY157" fmla="*/ 182880 h 2281310"/>
              <a:gd name="connsiteX158" fmla="*/ 2466536 w 3266050"/>
              <a:gd name="connsiteY158" fmla="*/ 91440 h 2281310"/>
              <a:gd name="connsiteX159" fmla="*/ 2557976 w 3266050"/>
              <a:gd name="connsiteY159" fmla="*/ 0 h 2281310"/>
              <a:gd name="connsiteX160" fmla="*/ 1941342 w 3266050"/>
              <a:gd name="connsiteY160" fmla="*/ 0 h 2281310"/>
              <a:gd name="connsiteX161" fmla="*/ 2032782 w 3266050"/>
              <a:gd name="connsiteY161" fmla="*/ 91440 h 2281310"/>
              <a:gd name="connsiteX162" fmla="*/ 1941342 w 3266050"/>
              <a:gd name="connsiteY162" fmla="*/ 182880 h 2281310"/>
              <a:gd name="connsiteX163" fmla="*/ 1849902 w 3266050"/>
              <a:gd name="connsiteY163" fmla="*/ 91440 h 2281310"/>
              <a:gd name="connsiteX164" fmla="*/ 1941342 w 3266050"/>
              <a:gd name="connsiteY164" fmla="*/ 0 h 2281310"/>
              <a:gd name="connsiteX165" fmla="*/ 1324708 w 3266050"/>
              <a:gd name="connsiteY165" fmla="*/ 0 h 2281310"/>
              <a:gd name="connsiteX166" fmla="*/ 1416148 w 3266050"/>
              <a:gd name="connsiteY166" fmla="*/ 91440 h 2281310"/>
              <a:gd name="connsiteX167" fmla="*/ 1324708 w 3266050"/>
              <a:gd name="connsiteY167" fmla="*/ 182880 h 2281310"/>
              <a:gd name="connsiteX168" fmla="*/ 1233268 w 3266050"/>
              <a:gd name="connsiteY168" fmla="*/ 91440 h 2281310"/>
              <a:gd name="connsiteX169" fmla="*/ 1324708 w 3266050"/>
              <a:gd name="connsiteY169" fmla="*/ 0 h 2281310"/>
              <a:gd name="connsiteX170" fmla="*/ 708074 w 3266050"/>
              <a:gd name="connsiteY170" fmla="*/ 0 h 2281310"/>
              <a:gd name="connsiteX171" fmla="*/ 799514 w 3266050"/>
              <a:gd name="connsiteY171" fmla="*/ 91440 h 2281310"/>
              <a:gd name="connsiteX172" fmla="*/ 708074 w 3266050"/>
              <a:gd name="connsiteY172" fmla="*/ 182880 h 2281310"/>
              <a:gd name="connsiteX173" fmla="*/ 616634 w 3266050"/>
              <a:gd name="connsiteY173" fmla="*/ 91440 h 2281310"/>
              <a:gd name="connsiteX174" fmla="*/ 708074 w 3266050"/>
              <a:gd name="connsiteY174" fmla="*/ 0 h 2281310"/>
              <a:gd name="connsiteX175" fmla="*/ 91440 w 3266050"/>
              <a:gd name="connsiteY175" fmla="*/ 0 h 2281310"/>
              <a:gd name="connsiteX176" fmla="*/ 182880 w 3266050"/>
              <a:gd name="connsiteY176" fmla="*/ 91440 h 2281310"/>
              <a:gd name="connsiteX177" fmla="*/ 91440 w 3266050"/>
              <a:gd name="connsiteY177" fmla="*/ 182880 h 2281310"/>
              <a:gd name="connsiteX178" fmla="*/ 0 w 3266050"/>
              <a:gd name="connsiteY178" fmla="*/ 91440 h 2281310"/>
              <a:gd name="connsiteX179" fmla="*/ 91440 w 3266050"/>
              <a:gd name="connsiteY179" fmla="*/ 0 h 22813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</a:cxnLst>
            <a:rect l="l" t="t" r="r" b="b"/>
            <a:pathLst>
              <a:path w="3266050" h="2281310">
                <a:moveTo>
                  <a:pt x="3174610" y="2098430"/>
                </a:moveTo>
                <a:cubicBezTo>
                  <a:pt x="3225111" y="2098430"/>
                  <a:pt x="3266050" y="2139369"/>
                  <a:pt x="3266050" y="2189870"/>
                </a:cubicBezTo>
                <a:cubicBezTo>
                  <a:pt x="3266050" y="2240371"/>
                  <a:pt x="3225111" y="2281310"/>
                  <a:pt x="3174610" y="2281310"/>
                </a:cubicBezTo>
                <a:cubicBezTo>
                  <a:pt x="3124109" y="2281310"/>
                  <a:pt x="3083170" y="2240371"/>
                  <a:pt x="3083170" y="2189870"/>
                </a:cubicBezTo>
                <a:cubicBezTo>
                  <a:pt x="3083170" y="2139369"/>
                  <a:pt x="3124109" y="2098430"/>
                  <a:pt x="3174610" y="2098430"/>
                </a:cubicBezTo>
                <a:close/>
                <a:moveTo>
                  <a:pt x="2557976" y="2098430"/>
                </a:moveTo>
                <a:cubicBezTo>
                  <a:pt x="2608477" y="2098430"/>
                  <a:pt x="2649416" y="2139369"/>
                  <a:pt x="2649416" y="2189870"/>
                </a:cubicBezTo>
                <a:cubicBezTo>
                  <a:pt x="2649416" y="2240371"/>
                  <a:pt x="2608477" y="2281310"/>
                  <a:pt x="2557976" y="2281310"/>
                </a:cubicBezTo>
                <a:cubicBezTo>
                  <a:pt x="2507475" y="2281310"/>
                  <a:pt x="2466536" y="2240371"/>
                  <a:pt x="2466536" y="2189870"/>
                </a:cubicBezTo>
                <a:cubicBezTo>
                  <a:pt x="2466536" y="2139369"/>
                  <a:pt x="2507475" y="2098430"/>
                  <a:pt x="2557976" y="2098430"/>
                </a:cubicBezTo>
                <a:close/>
                <a:moveTo>
                  <a:pt x="1941342" y="2098430"/>
                </a:moveTo>
                <a:cubicBezTo>
                  <a:pt x="1991843" y="2098430"/>
                  <a:pt x="2032782" y="2139369"/>
                  <a:pt x="2032782" y="2189870"/>
                </a:cubicBezTo>
                <a:cubicBezTo>
                  <a:pt x="2032782" y="2240371"/>
                  <a:pt x="1991843" y="2281310"/>
                  <a:pt x="1941342" y="2281310"/>
                </a:cubicBezTo>
                <a:cubicBezTo>
                  <a:pt x="1890841" y="2281310"/>
                  <a:pt x="1849902" y="2240371"/>
                  <a:pt x="1849902" y="2189870"/>
                </a:cubicBezTo>
                <a:cubicBezTo>
                  <a:pt x="1849902" y="2139369"/>
                  <a:pt x="1890841" y="2098430"/>
                  <a:pt x="1941342" y="2098430"/>
                </a:cubicBezTo>
                <a:close/>
                <a:moveTo>
                  <a:pt x="1324708" y="2098430"/>
                </a:moveTo>
                <a:cubicBezTo>
                  <a:pt x="1375209" y="2098430"/>
                  <a:pt x="1416148" y="2139369"/>
                  <a:pt x="1416148" y="2189870"/>
                </a:cubicBezTo>
                <a:cubicBezTo>
                  <a:pt x="1416148" y="2240371"/>
                  <a:pt x="1375209" y="2281310"/>
                  <a:pt x="1324708" y="2281310"/>
                </a:cubicBezTo>
                <a:cubicBezTo>
                  <a:pt x="1274207" y="2281310"/>
                  <a:pt x="1233268" y="2240371"/>
                  <a:pt x="1233268" y="2189870"/>
                </a:cubicBezTo>
                <a:cubicBezTo>
                  <a:pt x="1233268" y="2139369"/>
                  <a:pt x="1274207" y="2098430"/>
                  <a:pt x="1324708" y="2098430"/>
                </a:cubicBezTo>
                <a:close/>
                <a:moveTo>
                  <a:pt x="708074" y="2098430"/>
                </a:moveTo>
                <a:cubicBezTo>
                  <a:pt x="758575" y="2098430"/>
                  <a:pt x="799514" y="2139369"/>
                  <a:pt x="799514" y="2189870"/>
                </a:cubicBezTo>
                <a:cubicBezTo>
                  <a:pt x="799514" y="2240371"/>
                  <a:pt x="758575" y="2281310"/>
                  <a:pt x="708074" y="2281310"/>
                </a:cubicBezTo>
                <a:cubicBezTo>
                  <a:pt x="657573" y="2281310"/>
                  <a:pt x="616634" y="2240371"/>
                  <a:pt x="616634" y="2189870"/>
                </a:cubicBezTo>
                <a:cubicBezTo>
                  <a:pt x="616634" y="2139369"/>
                  <a:pt x="657573" y="2098430"/>
                  <a:pt x="708074" y="2098430"/>
                </a:cubicBezTo>
                <a:close/>
                <a:moveTo>
                  <a:pt x="91440" y="2098430"/>
                </a:moveTo>
                <a:cubicBezTo>
                  <a:pt x="141941" y="2098430"/>
                  <a:pt x="182880" y="2139369"/>
                  <a:pt x="182880" y="2189870"/>
                </a:cubicBezTo>
                <a:cubicBezTo>
                  <a:pt x="182880" y="2240371"/>
                  <a:pt x="141941" y="2281310"/>
                  <a:pt x="91440" y="2281310"/>
                </a:cubicBezTo>
                <a:cubicBezTo>
                  <a:pt x="40939" y="2281310"/>
                  <a:pt x="0" y="2240371"/>
                  <a:pt x="0" y="2189870"/>
                </a:cubicBezTo>
                <a:cubicBezTo>
                  <a:pt x="0" y="2139369"/>
                  <a:pt x="40939" y="2098430"/>
                  <a:pt x="91440" y="2098430"/>
                </a:cubicBezTo>
                <a:close/>
                <a:moveTo>
                  <a:pt x="3174610" y="1678744"/>
                </a:moveTo>
                <a:cubicBezTo>
                  <a:pt x="3225111" y="1678744"/>
                  <a:pt x="3266050" y="1719683"/>
                  <a:pt x="3266050" y="1770184"/>
                </a:cubicBezTo>
                <a:cubicBezTo>
                  <a:pt x="3266050" y="1820685"/>
                  <a:pt x="3225111" y="1861624"/>
                  <a:pt x="3174610" y="1861624"/>
                </a:cubicBezTo>
                <a:cubicBezTo>
                  <a:pt x="3124109" y="1861624"/>
                  <a:pt x="3083170" y="1820685"/>
                  <a:pt x="3083170" y="1770184"/>
                </a:cubicBezTo>
                <a:cubicBezTo>
                  <a:pt x="3083170" y="1719683"/>
                  <a:pt x="3124109" y="1678744"/>
                  <a:pt x="3174610" y="1678744"/>
                </a:cubicBezTo>
                <a:close/>
                <a:moveTo>
                  <a:pt x="2557976" y="1678744"/>
                </a:moveTo>
                <a:cubicBezTo>
                  <a:pt x="2608477" y="1678744"/>
                  <a:pt x="2649416" y="1719683"/>
                  <a:pt x="2649416" y="1770184"/>
                </a:cubicBezTo>
                <a:cubicBezTo>
                  <a:pt x="2649416" y="1820685"/>
                  <a:pt x="2608477" y="1861624"/>
                  <a:pt x="2557976" y="1861624"/>
                </a:cubicBezTo>
                <a:cubicBezTo>
                  <a:pt x="2507475" y="1861624"/>
                  <a:pt x="2466536" y="1820685"/>
                  <a:pt x="2466536" y="1770184"/>
                </a:cubicBezTo>
                <a:cubicBezTo>
                  <a:pt x="2466536" y="1719683"/>
                  <a:pt x="2507475" y="1678744"/>
                  <a:pt x="2557976" y="1678744"/>
                </a:cubicBezTo>
                <a:close/>
                <a:moveTo>
                  <a:pt x="1941342" y="1678744"/>
                </a:moveTo>
                <a:cubicBezTo>
                  <a:pt x="1991843" y="1678744"/>
                  <a:pt x="2032782" y="1719683"/>
                  <a:pt x="2032782" y="1770184"/>
                </a:cubicBezTo>
                <a:cubicBezTo>
                  <a:pt x="2032782" y="1820685"/>
                  <a:pt x="1991843" y="1861624"/>
                  <a:pt x="1941342" y="1861624"/>
                </a:cubicBezTo>
                <a:cubicBezTo>
                  <a:pt x="1890841" y="1861624"/>
                  <a:pt x="1849902" y="1820685"/>
                  <a:pt x="1849902" y="1770184"/>
                </a:cubicBezTo>
                <a:cubicBezTo>
                  <a:pt x="1849902" y="1719683"/>
                  <a:pt x="1890841" y="1678744"/>
                  <a:pt x="1941342" y="1678744"/>
                </a:cubicBezTo>
                <a:close/>
                <a:moveTo>
                  <a:pt x="1324708" y="1678744"/>
                </a:moveTo>
                <a:cubicBezTo>
                  <a:pt x="1375209" y="1678744"/>
                  <a:pt x="1416148" y="1719683"/>
                  <a:pt x="1416148" y="1770184"/>
                </a:cubicBezTo>
                <a:cubicBezTo>
                  <a:pt x="1416148" y="1820685"/>
                  <a:pt x="1375209" y="1861624"/>
                  <a:pt x="1324708" y="1861624"/>
                </a:cubicBezTo>
                <a:cubicBezTo>
                  <a:pt x="1274207" y="1861624"/>
                  <a:pt x="1233268" y="1820685"/>
                  <a:pt x="1233268" y="1770184"/>
                </a:cubicBezTo>
                <a:cubicBezTo>
                  <a:pt x="1233268" y="1719683"/>
                  <a:pt x="1274207" y="1678744"/>
                  <a:pt x="1324708" y="1678744"/>
                </a:cubicBezTo>
                <a:close/>
                <a:moveTo>
                  <a:pt x="708074" y="1678744"/>
                </a:moveTo>
                <a:cubicBezTo>
                  <a:pt x="758575" y="1678744"/>
                  <a:pt x="799514" y="1719683"/>
                  <a:pt x="799514" y="1770184"/>
                </a:cubicBezTo>
                <a:cubicBezTo>
                  <a:pt x="799514" y="1820685"/>
                  <a:pt x="758575" y="1861624"/>
                  <a:pt x="708074" y="1861624"/>
                </a:cubicBezTo>
                <a:cubicBezTo>
                  <a:pt x="657573" y="1861624"/>
                  <a:pt x="616634" y="1820685"/>
                  <a:pt x="616634" y="1770184"/>
                </a:cubicBezTo>
                <a:cubicBezTo>
                  <a:pt x="616634" y="1719683"/>
                  <a:pt x="657573" y="1678744"/>
                  <a:pt x="708074" y="1678744"/>
                </a:cubicBezTo>
                <a:close/>
                <a:moveTo>
                  <a:pt x="91440" y="1678744"/>
                </a:moveTo>
                <a:cubicBezTo>
                  <a:pt x="141941" y="1678744"/>
                  <a:pt x="182880" y="1719683"/>
                  <a:pt x="182880" y="1770184"/>
                </a:cubicBezTo>
                <a:cubicBezTo>
                  <a:pt x="182880" y="1820685"/>
                  <a:pt x="141941" y="1861624"/>
                  <a:pt x="91440" y="1861624"/>
                </a:cubicBezTo>
                <a:cubicBezTo>
                  <a:pt x="40939" y="1861624"/>
                  <a:pt x="0" y="1820685"/>
                  <a:pt x="0" y="1770184"/>
                </a:cubicBezTo>
                <a:cubicBezTo>
                  <a:pt x="0" y="1719683"/>
                  <a:pt x="40939" y="1678744"/>
                  <a:pt x="91440" y="1678744"/>
                </a:cubicBezTo>
                <a:close/>
                <a:moveTo>
                  <a:pt x="3174610" y="1259058"/>
                </a:moveTo>
                <a:cubicBezTo>
                  <a:pt x="3225111" y="1259058"/>
                  <a:pt x="3266050" y="1299997"/>
                  <a:pt x="3266050" y="1350498"/>
                </a:cubicBezTo>
                <a:cubicBezTo>
                  <a:pt x="3266050" y="1400999"/>
                  <a:pt x="3225111" y="1441938"/>
                  <a:pt x="3174610" y="1441938"/>
                </a:cubicBezTo>
                <a:cubicBezTo>
                  <a:pt x="3124109" y="1441938"/>
                  <a:pt x="3083170" y="1400999"/>
                  <a:pt x="3083170" y="1350498"/>
                </a:cubicBezTo>
                <a:cubicBezTo>
                  <a:pt x="3083170" y="1299997"/>
                  <a:pt x="3124109" y="1259058"/>
                  <a:pt x="3174610" y="1259058"/>
                </a:cubicBezTo>
                <a:close/>
                <a:moveTo>
                  <a:pt x="2557976" y="1259058"/>
                </a:moveTo>
                <a:cubicBezTo>
                  <a:pt x="2608477" y="1259058"/>
                  <a:pt x="2649416" y="1299997"/>
                  <a:pt x="2649416" y="1350498"/>
                </a:cubicBezTo>
                <a:cubicBezTo>
                  <a:pt x="2649416" y="1400999"/>
                  <a:pt x="2608477" y="1441938"/>
                  <a:pt x="2557976" y="1441938"/>
                </a:cubicBezTo>
                <a:cubicBezTo>
                  <a:pt x="2507475" y="1441938"/>
                  <a:pt x="2466536" y="1400999"/>
                  <a:pt x="2466536" y="1350498"/>
                </a:cubicBezTo>
                <a:cubicBezTo>
                  <a:pt x="2466536" y="1299997"/>
                  <a:pt x="2507475" y="1259058"/>
                  <a:pt x="2557976" y="1259058"/>
                </a:cubicBezTo>
                <a:close/>
                <a:moveTo>
                  <a:pt x="1941342" y="1259058"/>
                </a:moveTo>
                <a:cubicBezTo>
                  <a:pt x="1991843" y="1259058"/>
                  <a:pt x="2032782" y="1299997"/>
                  <a:pt x="2032782" y="1350498"/>
                </a:cubicBezTo>
                <a:cubicBezTo>
                  <a:pt x="2032782" y="1400999"/>
                  <a:pt x="1991843" y="1441938"/>
                  <a:pt x="1941342" y="1441938"/>
                </a:cubicBezTo>
                <a:cubicBezTo>
                  <a:pt x="1890841" y="1441938"/>
                  <a:pt x="1849902" y="1400999"/>
                  <a:pt x="1849902" y="1350498"/>
                </a:cubicBezTo>
                <a:cubicBezTo>
                  <a:pt x="1849902" y="1299997"/>
                  <a:pt x="1890841" y="1259058"/>
                  <a:pt x="1941342" y="1259058"/>
                </a:cubicBezTo>
                <a:close/>
                <a:moveTo>
                  <a:pt x="1324708" y="1259058"/>
                </a:moveTo>
                <a:cubicBezTo>
                  <a:pt x="1375209" y="1259058"/>
                  <a:pt x="1416148" y="1299997"/>
                  <a:pt x="1416148" y="1350498"/>
                </a:cubicBezTo>
                <a:cubicBezTo>
                  <a:pt x="1416148" y="1400999"/>
                  <a:pt x="1375209" y="1441938"/>
                  <a:pt x="1324708" y="1441938"/>
                </a:cubicBezTo>
                <a:cubicBezTo>
                  <a:pt x="1274207" y="1441938"/>
                  <a:pt x="1233268" y="1400999"/>
                  <a:pt x="1233268" y="1350498"/>
                </a:cubicBezTo>
                <a:cubicBezTo>
                  <a:pt x="1233268" y="1299997"/>
                  <a:pt x="1274207" y="1259058"/>
                  <a:pt x="1324708" y="1259058"/>
                </a:cubicBezTo>
                <a:close/>
                <a:moveTo>
                  <a:pt x="708074" y="1259058"/>
                </a:moveTo>
                <a:cubicBezTo>
                  <a:pt x="758575" y="1259058"/>
                  <a:pt x="799514" y="1299997"/>
                  <a:pt x="799514" y="1350498"/>
                </a:cubicBezTo>
                <a:cubicBezTo>
                  <a:pt x="799514" y="1400999"/>
                  <a:pt x="758575" y="1441938"/>
                  <a:pt x="708074" y="1441938"/>
                </a:cubicBezTo>
                <a:cubicBezTo>
                  <a:pt x="657573" y="1441938"/>
                  <a:pt x="616634" y="1400999"/>
                  <a:pt x="616634" y="1350498"/>
                </a:cubicBezTo>
                <a:cubicBezTo>
                  <a:pt x="616634" y="1299997"/>
                  <a:pt x="657573" y="1259058"/>
                  <a:pt x="708074" y="1259058"/>
                </a:cubicBezTo>
                <a:close/>
                <a:moveTo>
                  <a:pt x="91440" y="1259058"/>
                </a:moveTo>
                <a:cubicBezTo>
                  <a:pt x="141941" y="1259058"/>
                  <a:pt x="182880" y="1299997"/>
                  <a:pt x="182880" y="1350498"/>
                </a:cubicBezTo>
                <a:cubicBezTo>
                  <a:pt x="182880" y="1400999"/>
                  <a:pt x="141941" y="1441938"/>
                  <a:pt x="91440" y="1441938"/>
                </a:cubicBezTo>
                <a:cubicBezTo>
                  <a:pt x="40939" y="1441938"/>
                  <a:pt x="0" y="1400999"/>
                  <a:pt x="0" y="1350498"/>
                </a:cubicBezTo>
                <a:cubicBezTo>
                  <a:pt x="0" y="1299997"/>
                  <a:pt x="40939" y="1259058"/>
                  <a:pt x="91440" y="1259058"/>
                </a:cubicBezTo>
                <a:close/>
                <a:moveTo>
                  <a:pt x="3174610" y="839372"/>
                </a:moveTo>
                <a:cubicBezTo>
                  <a:pt x="3225111" y="839372"/>
                  <a:pt x="3266050" y="880311"/>
                  <a:pt x="3266050" y="930812"/>
                </a:cubicBezTo>
                <a:cubicBezTo>
                  <a:pt x="3266050" y="981313"/>
                  <a:pt x="3225111" y="1022252"/>
                  <a:pt x="3174610" y="1022252"/>
                </a:cubicBezTo>
                <a:cubicBezTo>
                  <a:pt x="3124109" y="1022252"/>
                  <a:pt x="3083170" y="981313"/>
                  <a:pt x="3083170" y="930812"/>
                </a:cubicBezTo>
                <a:cubicBezTo>
                  <a:pt x="3083170" y="880311"/>
                  <a:pt x="3124109" y="839372"/>
                  <a:pt x="3174610" y="839372"/>
                </a:cubicBezTo>
                <a:close/>
                <a:moveTo>
                  <a:pt x="2557976" y="839372"/>
                </a:moveTo>
                <a:cubicBezTo>
                  <a:pt x="2608477" y="839372"/>
                  <a:pt x="2649416" y="880311"/>
                  <a:pt x="2649416" y="930812"/>
                </a:cubicBezTo>
                <a:cubicBezTo>
                  <a:pt x="2649416" y="981313"/>
                  <a:pt x="2608477" y="1022252"/>
                  <a:pt x="2557976" y="1022252"/>
                </a:cubicBezTo>
                <a:cubicBezTo>
                  <a:pt x="2507475" y="1022252"/>
                  <a:pt x="2466536" y="981313"/>
                  <a:pt x="2466536" y="930812"/>
                </a:cubicBezTo>
                <a:cubicBezTo>
                  <a:pt x="2466536" y="880311"/>
                  <a:pt x="2507475" y="839372"/>
                  <a:pt x="2557976" y="839372"/>
                </a:cubicBezTo>
                <a:close/>
                <a:moveTo>
                  <a:pt x="1941342" y="839372"/>
                </a:moveTo>
                <a:cubicBezTo>
                  <a:pt x="1991843" y="839372"/>
                  <a:pt x="2032782" y="880311"/>
                  <a:pt x="2032782" y="930812"/>
                </a:cubicBezTo>
                <a:cubicBezTo>
                  <a:pt x="2032782" y="981313"/>
                  <a:pt x="1991843" y="1022252"/>
                  <a:pt x="1941342" y="1022252"/>
                </a:cubicBezTo>
                <a:cubicBezTo>
                  <a:pt x="1890841" y="1022252"/>
                  <a:pt x="1849902" y="981313"/>
                  <a:pt x="1849902" y="930812"/>
                </a:cubicBezTo>
                <a:cubicBezTo>
                  <a:pt x="1849902" y="880311"/>
                  <a:pt x="1890841" y="839372"/>
                  <a:pt x="1941342" y="839372"/>
                </a:cubicBezTo>
                <a:close/>
                <a:moveTo>
                  <a:pt x="1324708" y="839372"/>
                </a:moveTo>
                <a:cubicBezTo>
                  <a:pt x="1375209" y="839372"/>
                  <a:pt x="1416148" y="880311"/>
                  <a:pt x="1416148" y="930812"/>
                </a:cubicBezTo>
                <a:cubicBezTo>
                  <a:pt x="1416148" y="981313"/>
                  <a:pt x="1375209" y="1022252"/>
                  <a:pt x="1324708" y="1022252"/>
                </a:cubicBezTo>
                <a:cubicBezTo>
                  <a:pt x="1274207" y="1022252"/>
                  <a:pt x="1233268" y="981313"/>
                  <a:pt x="1233268" y="930812"/>
                </a:cubicBezTo>
                <a:cubicBezTo>
                  <a:pt x="1233268" y="880311"/>
                  <a:pt x="1274207" y="839372"/>
                  <a:pt x="1324708" y="839372"/>
                </a:cubicBezTo>
                <a:close/>
                <a:moveTo>
                  <a:pt x="708074" y="839372"/>
                </a:moveTo>
                <a:cubicBezTo>
                  <a:pt x="758575" y="839372"/>
                  <a:pt x="799514" y="880311"/>
                  <a:pt x="799514" y="930812"/>
                </a:cubicBezTo>
                <a:cubicBezTo>
                  <a:pt x="799514" y="981313"/>
                  <a:pt x="758575" y="1022252"/>
                  <a:pt x="708074" y="1022252"/>
                </a:cubicBezTo>
                <a:cubicBezTo>
                  <a:pt x="657573" y="1022252"/>
                  <a:pt x="616634" y="981313"/>
                  <a:pt x="616634" y="930812"/>
                </a:cubicBezTo>
                <a:cubicBezTo>
                  <a:pt x="616634" y="880311"/>
                  <a:pt x="657573" y="839372"/>
                  <a:pt x="708074" y="839372"/>
                </a:cubicBezTo>
                <a:close/>
                <a:moveTo>
                  <a:pt x="91440" y="839372"/>
                </a:moveTo>
                <a:cubicBezTo>
                  <a:pt x="141941" y="839372"/>
                  <a:pt x="182880" y="880311"/>
                  <a:pt x="182880" y="930812"/>
                </a:cubicBezTo>
                <a:cubicBezTo>
                  <a:pt x="182880" y="981313"/>
                  <a:pt x="141941" y="1022252"/>
                  <a:pt x="91440" y="1022252"/>
                </a:cubicBezTo>
                <a:cubicBezTo>
                  <a:pt x="40939" y="1022252"/>
                  <a:pt x="0" y="981313"/>
                  <a:pt x="0" y="930812"/>
                </a:cubicBezTo>
                <a:cubicBezTo>
                  <a:pt x="0" y="880311"/>
                  <a:pt x="40939" y="839372"/>
                  <a:pt x="91440" y="839372"/>
                </a:cubicBezTo>
                <a:close/>
                <a:moveTo>
                  <a:pt x="3174610" y="419686"/>
                </a:moveTo>
                <a:cubicBezTo>
                  <a:pt x="3225111" y="419686"/>
                  <a:pt x="3266050" y="460625"/>
                  <a:pt x="3266050" y="511126"/>
                </a:cubicBezTo>
                <a:cubicBezTo>
                  <a:pt x="3266050" y="561627"/>
                  <a:pt x="3225111" y="602566"/>
                  <a:pt x="3174610" y="602566"/>
                </a:cubicBezTo>
                <a:cubicBezTo>
                  <a:pt x="3124109" y="602566"/>
                  <a:pt x="3083170" y="561627"/>
                  <a:pt x="3083170" y="511126"/>
                </a:cubicBezTo>
                <a:cubicBezTo>
                  <a:pt x="3083170" y="460625"/>
                  <a:pt x="3124109" y="419686"/>
                  <a:pt x="3174610" y="419686"/>
                </a:cubicBezTo>
                <a:close/>
                <a:moveTo>
                  <a:pt x="2557976" y="419686"/>
                </a:moveTo>
                <a:cubicBezTo>
                  <a:pt x="2608477" y="419686"/>
                  <a:pt x="2649416" y="460625"/>
                  <a:pt x="2649416" y="511126"/>
                </a:cubicBezTo>
                <a:cubicBezTo>
                  <a:pt x="2649416" y="561627"/>
                  <a:pt x="2608477" y="602566"/>
                  <a:pt x="2557976" y="602566"/>
                </a:cubicBezTo>
                <a:cubicBezTo>
                  <a:pt x="2507475" y="602566"/>
                  <a:pt x="2466536" y="561627"/>
                  <a:pt x="2466536" y="511126"/>
                </a:cubicBezTo>
                <a:cubicBezTo>
                  <a:pt x="2466536" y="460625"/>
                  <a:pt x="2507475" y="419686"/>
                  <a:pt x="2557976" y="419686"/>
                </a:cubicBezTo>
                <a:close/>
                <a:moveTo>
                  <a:pt x="1941342" y="419686"/>
                </a:moveTo>
                <a:cubicBezTo>
                  <a:pt x="1991843" y="419686"/>
                  <a:pt x="2032782" y="460625"/>
                  <a:pt x="2032782" y="511126"/>
                </a:cubicBezTo>
                <a:cubicBezTo>
                  <a:pt x="2032782" y="561627"/>
                  <a:pt x="1991843" y="602566"/>
                  <a:pt x="1941342" y="602566"/>
                </a:cubicBezTo>
                <a:cubicBezTo>
                  <a:pt x="1890841" y="602566"/>
                  <a:pt x="1849902" y="561627"/>
                  <a:pt x="1849902" y="511126"/>
                </a:cubicBezTo>
                <a:cubicBezTo>
                  <a:pt x="1849902" y="460625"/>
                  <a:pt x="1890841" y="419686"/>
                  <a:pt x="1941342" y="419686"/>
                </a:cubicBezTo>
                <a:close/>
                <a:moveTo>
                  <a:pt x="1324708" y="419686"/>
                </a:moveTo>
                <a:cubicBezTo>
                  <a:pt x="1375209" y="419686"/>
                  <a:pt x="1416148" y="460625"/>
                  <a:pt x="1416148" y="511126"/>
                </a:cubicBezTo>
                <a:cubicBezTo>
                  <a:pt x="1416148" y="561627"/>
                  <a:pt x="1375209" y="602566"/>
                  <a:pt x="1324708" y="602566"/>
                </a:cubicBezTo>
                <a:cubicBezTo>
                  <a:pt x="1274207" y="602566"/>
                  <a:pt x="1233268" y="561627"/>
                  <a:pt x="1233268" y="511126"/>
                </a:cubicBezTo>
                <a:cubicBezTo>
                  <a:pt x="1233268" y="460625"/>
                  <a:pt x="1274207" y="419686"/>
                  <a:pt x="1324708" y="419686"/>
                </a:cubicBezTo>
                <a:close/>
                <a:moveTo>
                  <a:pt x="708074" y="419686"/>
                </a:moveTo>
                <a:cubicBezTo>
                  <a:pt x="758575" y="419686"/>
                  <a:pt x="799514" y="460625"/>
                  <a:pt x="799514" y="511126"/>
                </a:cubicBezTo>
                <a:cubicBezTo>
                  <a:pt x="799514" y="561627"/>
                  <a:pt x="758575" y="602566"/>
                  <a:pt x="708074" y="602566"/>
                </a:cubicBezTo>
                <a:cubicBezTo>
                  <a:pt x="657573" y="602566"/>
                  <a:pt x="616634" y="561627"/>
                  <a:pt x="616634" y="511126"/>
                </a:cubicBezTo>
                <a:cubicBezTo>
                  <a:pt x="616634" y="460625"/>
                  <a:pt x="657573" y="419686"/>
                  <a:pt x="708074" y="419686"/>
                </a:cubicBezTo>
                <a:close/>
                <a:moveTo>
                  <a:pt x="91440" y="419686"/>
                </a:moveTo>
                <a:cubicBezTo>
                  <a:pt x="141941" y="419686"/>
                  <a:pt x="182880" y="460625"/>
                  <a:pt x="182880" y="511126"/>
                </a:cubicBezTo>
                <a:cubicBezTo>
                  <a:pt x="182880" y="561627"/>
                  <a:pt x="141941" y="602566"/>
                  <a:pt x="91440" y="602566"/>
                </a:cubicBezTo>
                <a:cubicBezTo>
                  <a:pt x="40939" y="602566"/>
                  <a:pt x="0" y="561627"/>
                  <a:pt x="0" y="511126"/>
                </a:cubicBezTo>
                <a:cubicBezTo>
                  <a:pt x="0" y="460625"/>
                  <a:pt x="40939" y="419686"/>
                  <a:pt x="91440" y="419686"/>
                </a:cubicBezTo>
                <a:close/>
                <a:moveTo>
                  <a:pt x="3174610" y="0"/>
                </a:moveTo>
                <a:cubicBezTo>
                  <a:pt x="3225111" y="0"/>
                  <a:pt x="3266050" y="40939"/>
                  <a:pt x="3266050" y="91440"/>
                </a:cubicBezTo>
                <a:cubicBezTo>
                  <a:pt x="3266050" y="141941"/>
                  <a:pt x="3225111" y="182880"/>
                  <a:pt x="3174610" y="182880"/>
                </a:cubicBezTo>
                <a:cubicBezTo>
                  <a:pt x="3124109" y="182880"/>
                  <a:pt x="3083170" y="141941"/>
                  <a:pt x="3083170" y="91440"/>
                </a:cubicBezTo>
                <a:cubicBezTo>
                  <a:pt x="3083170" y="40939"/>
                  <a:pt x="3124109" y="0"/>
                  <a:pt x="3174610" y="0"/>
                </a:cubicBezTo>
                <a:close/>
                <a:moveTo>
                  <a:pt x="2557976" y="0"/>
                </a:moveTo>
                <a:cubicBezTo>
                  <a:pt x="2608477" y="0"/>
                  <a:pt x="2649416" y="40939"/>
                  <a:pt x="2649416" y="91440"/>
                </a:cubicBezTo>
                <a:cubicBezTo>
                  <a:pt x="2649416" y="141941"/>
                  <a:pt x="2608477" y="182880"/>
                  <a:pt x="2557976" y="182880"/>
                </a:cubicBezTo>
                <a:cubicBezTo>
                  <a:pt x="2507475" y="182880"/>
                  <a:pt x="2466536" y="141941"/>
                  <a:pt x="2466536" y="91440"/>
                </a:cubicBezTo>
                <a:cubicBezTo>
                  <a:pt x="2466536" y="40939"/>
                  <a:pt x="2507475" y="0"/>
                  <a:pt x="2557976" y="0"/>
                </a:cubicBezTo>
                <a:close/>
                <a:moveTo>
                  <a:pt x="1941342" y="0"/>
                </a:moveTo>
                <a:cubicBezTo>
                  <a:pt x="1991843" y="0"/>
                  <a:pt x="2032782" y="40939"/>
                  <a:pt x="2032782" y="91440"/>
                </a:cubicBezTo>
                <a:cubicBezTo>
                  <a:pt x="2032782" y="141941"/>
                  <a:pt x="1991843" y="182880"/>
                  <a:pt x="1941342" y="182880"/>
                </a:cubicBezTo>
                <a:cubicBezTo>
                  <a:pt x="1890841" y="182880"/>
                  <a:pt x="1849902" y="141941"/>
                  <a:pt x="1849902" y="91440"/>
                </a:cubicBezTo>
                <a:cubicBezTo>
                  <a:pt x="1849902" y="40939"/>
                  <a:pt x="1890841" y="0"/>
                  <a:pt x="1941342" y="0"/>
                </a:cubicBezTo>
                <a:close/>
                <a:moveTo>
                  <a:pt x="1324708" y="0"/>
                </a:moveTo>
                <a:cubicBezTo>
                  <a:pt x="1375209" y="0"/>
                  <a:pt x="1416148" y="40939"/>
                  <a:pt x="1416148" y="91440"/>
                </a:cubicBezTo>
                <a:cubicBezTo>
                  <a:pt x="1416148" y="141941"/>
                  <a:pt x="1375209" y="182880"/>
                  <a:pt x="1324708" y="182880"/>
                </a:cubicBezTo>
                <a:cubicBezTo>
                  <a:pt x="1274207" y="182880"/>
                  <a:pt x="1233268" y="141941"/>
                  <a:pt x="1233268" y="91440"/>
                </a:cubicBezTo>
                <a:cubicBezTo>
                  <a:pt x="1233268" y="40939"/>
                  <a:pt x="1274207" y="0"/>
                  <a:pt x="1324708" y="0"/>
                </a:cubicBezTo>
                <a:close/>
                <a:moveTo>
                  <a:pt x="708074" y="0"/>
                </a:moveTo>
                <a:cubicBezTo>
                  <a:pt x="758575" y="0"/>
                  <a:pt x="799514" y="40939"/>
                  <a:pt x="799514" y="91440"/>
                </a:cubicBezTo>
                <a:cubicBezTo>
                  <a:pt x="799514" y="141941"/>
                  <a:pt x="758575" y="182880"/>
                  <a:pt x="708074" y="182880"/>
                </a:cubicBezTo>
                <a:cubicBezTo>
                  <a:pt x="657573" y="182880"/>
                  <a:pt x="616634" y="141941"/>
                  <a:pt x="616634" y="91440"/>
                </a:cubicBezTo>
                <a:cubicBezTo>
                  <a:pt x="616634" y="40939"/>
                  <a:pt x="657573" y="0"/>
                  <a:pt x="708074" y="0"/>
                </a:cubicBezTo>
                <a:close/>
                <a:moveTo>
                  <a:pt x="91440" y="0"/>
                </a:moveTo>
                <a:cubicBezTo>
                  <a:pt x="141941" y="0"/>
                  <a:pt x="182880" y="40939"/>
                  <a:pt x="182880" y="91440"/>
                </a:cubicBezTo>
                <a:cubicBezTo>
                  <a:pt x="182880" y="141941"/>
                  <a:pt x="141941" y="182880"/>
                  <a:pt x="91440" y="182880"/>
                </a:cubicBezTo>
                <a:cubicBezTo>
                  <a:pt x="40939" y="182880"/>
                  <a:pt x="0" y="141941"/>
                  <a:pt x="0" y="91440"/>
                </a:cubicBezTo>
                <a:cubicBezTo>
                  <a:pt x="0" y="40939"/>
                  <a:pt x="40939" y="0"/>
                  <a:pt x="9144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" name="任意多边形: 形状 15"/>
          <p:cNvSpPr/>
          <p:nvPr>
            <p:custDataLst>
              <p:tags r:id="rId2"/>
            </p:custDataLst>
          </p:nvPr>
        </p:nvSpPr>
        <p:spPr>
          <a:xfrm flipH="1">
            <a:off x="12012583" y="0"/>
            <a:ext cx="180000" cy="5084618"/>
          </a:xfrm>
          <a:custGeom>
            <a:gdLst>
              <a:gd name="connsiteX0" fmla="*/ 0 w 263237"/>
              <a:gd name="connsiteY0" fmla="*/ 0 h 5084618"/>
              <a:gd name="connsiteX1" fmla="*/ 263237 w 263237"/>
              <a:gd name="connsiteY1" fmla="*/ 0 h 5084618"/>
              <a:gd name="connsiteX2" fmla="*/ 263237 w 263237"/>
              <a:gd name="connsiteY2" fmla="*/ 4941457 h 5084618"/>
              <a:gd name="connsiteX3" fmla="*/ 120076 w 263237"/>
              <a:gd name="connsiteY3" fmla="*/ 5084618 h 5084618"/>
              <a:gd name="connsiteX4" fmla="*/ 0 w 263237"/>
              <a:gd name="connsiteY4" fmla="*/ 5084618 h 50846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237" h="5084618">
                <a:moveTo>
                  <a:pt x="0" y="0"/>
                </a:moveTo>
                <a:lnTo>
                  <a:pt x="263237" y="0"/>
                </a:lnTo>
                <a:lnTo>
                  <a:pt x="263237" y="4941457"/>
                </a:lnTo>
                <a:cubicBezTo>
                  <a:pt x="263237" y="5020523"/>
                  <a:pt x="199142" y="5084618"/>
                  <a:pt x="120076" y="5084618"/>
                </a:cubicBezTo>
                <a:lnTo>
                  <a:pt x="0" y="5084618"/>
                </a:lnTo>
                <a:close/>
              </a:path>
            </a:pathLst>
          </a:custGeom>
          <a:solidFill>
            <a:schemeClr val="accent2"/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4" name="矩形: 圆角 16"/>
          <p:cNvSpPr/>
          <p:nvPr>
            <p:custDataLst>
              <p:tags r:id="rId3"/>
            </p:custDataLst>
          </p:nvPr>
        </p:nvSpPr>
        <p:spPr>
          <a:xfrm>
            <a:off x="1636888" y="1501694"/>
            <a:ext cx="3214255" cy="4364182"/>
          </a:xfrm>
          <a:prstGeom prst="roundRect">
            <a:avLst>
              <a:gd name="adj" fmla="val 7652"/>
            </a:avLst>
          </a:prstGeom>
          <a:solidFill>
            <a:schemeClr val="accent1">
              <a:alpha val="10000"/>
            </a:schemeClr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5" name="圆: 空心 6"/>
          <p:cNvSpPr/>
          <p:nvPr>
            <p:custDataLst>
              <p:tags r:id="rId4"/>
            </p:custDataLst>
          </p:nvPr>
        </p:nvSpPr>
        <p:spPr>
          <a:xfrm>
            <a:off x="1415011" y="1990977"/>
            <a:ext cx="443753" cy="443753"/>
          </a:xfrm>
          <a:prstGeom prst="donut">
            <a:avLst/>
          </a:prstGeom>
          <a:solidFill>
            <a:schemeClr val="accent2"/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/>
          </a:bodyPr>
          <a:lstStyle/>
          <a:p>
            <a:pPr algn="ctr"/>
            <a:endParaRPr lang="zh-CN" altLang="en-US">
              <a:solidFill>
                <a:schemeClr val="accent2"/>
              </a:solidFill>
              <a:effectLst>
                <a:outerShdw blurRad="50800" dist="50800" dir="5400000" algn="ctr" rotWithShape="0">
                  <a:schemeClr val="accent2">
                    <a:alpha val="100000"/>
                  </a:schemeClr>
                </a:outerShdw>
              </a:effectLst>
              <a:cs typeface="微软雅黑" panose="020b0503020204020204" charset="-122"/>
            </a:endParaRP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5"/>
            </p:custDataLst>
          </p:nvPr>
        </p:nvSpPr>
        <p:spPr>
          <a:xfrm>
            <a:off x="5434330" y="2194560"/>
            <a:ext cx="5708650" cy="2454275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7000" b="1" i="0" u="none" strike="noStrike" kern="1200" cap="none" spc="0" normalizeH="0" baseline="0" noProof="1">
                <a:solidFill>
                  <a:schemeClr val="accent1"/>
                </a:solidFill>
                <a:latin typeface="+mj-lt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6" name="节编号"/>
          <p:cNvSpPr txBox="1"/>
          <p:nvPr>
            <p:ph type="body" idx="1" hasCustomPrompt="1"/>
            <p:custDataLst>
              <p:tags r:id="rId6"/>
            </p:custDataLst>
          </p:nvPr>
        </p:nvSpPr>
        <p:spPr>
          <a:xfrm>
            <a:off x="1473835" y="2648585"/>
            <a:ext cx="3596640" cy="194437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2000" b="1" i="0" u="none" strike="noStrike" kern="1200" cap="none" spc="0" normalizeH="0" baseline="0" noProof="1">
                <a:solidFill>
                  <a:schemeClr val="accent1"/>
                </a:solidFill>
                <a:latin typeface="+mj-lt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编号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标题"/>
          <p:cNvSpPr txBox="1"/>
          <p:nvPr>
            <p:ph type="title" idx="4"/>
            <p:custDataLst>
              <p:tags r:id="rId1"/>
            </p:custDataLst>
          </p:nvPr>
        </p:nvSpPr>
        <p:spPr>
          <a:xfrm>
            <a:off x="608330" y="512445"/>
            <a:ext cx="10968990" cy="48641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1" i="0" u="none" strike="noStrike" kern="1200" cap="none" spc="0" normalizeH="0" baseline="0" noProof="1">
                <a:solidFill>
                  <a:schemeClr val="accent1"/>
                </a:solidFill>
                <a:latin typeface="+mj-lt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正文"/>
          <p:cNvSpPr txBox="1"/>
          <p:nvPr>
            <p:ph idx="2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</p:txBody>
      </p:sp>
      <p:sp>
        <p:nvSpPr>
          <p:cNvPr id="6" name="正文"/>
          <p:cNvSpPr txBox="1"/>
          <p:nvPr>
            <p:ph idx="1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正文"/>
          <p:cNvSpPr txBox="1"/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</p:txBody>
      </p:sp>
      <p:sp>
        <p:nvSpPr>
          <p:cNvPr id="10" name="标题"/>
          <p:cNvSpPr txBox="1"/>
          <p:nvPr>
            <p:ph type="title" idx="5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9" name="正文"/>
          <p:cNvSpPr txBox="1"/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3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标题"/>
          <p:cNvSpPr txBox="1"/>
          <p:nvPr>
            <p:ph type="title" idx="2"/>
            <p:custDataLst>
              <p:tags r:id="rId5"/>
            </p:custDataLst>
          </p:nvPr>
        </p:nvSpPr>
        <p:spPr>
          <a:xfrm>
            <a:off x="608330" y="512445"/>
            <a:ext cx="10968990" cy="48641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1" i="0" u="none" strike="noStrike" kern="1200" cap="none" spc="0" normalizeH="0" baseline="0" noProof="1">
                <a:solidFill>
                  <a:schemeClr val="accent1"/>
                </a:solidFill>
                <a:latin typeface="+mj-lt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任意多边形: 形状 5"/>
          <p:cNvSpPr/>
          <p:nvPr>
            <p:custDataLst>
              <p:tags r:id="rId1"/>
            </p:custDataLst>
          </p:nvPr>
        </p:nvSpPr>
        <p:spPr>
          <a:xfrm>
            <a:off x="1" y="0"/>
            <a:ext cx="180000" cy="5084618"/>
          </a:xfrm>
          <a:custGeom>
            <a:gdLst>
              <a:gd name="connsiteX0" fmla="*/ 0 w 263237"/>
              <a:gd name="connsiteY0" fmla="*/ 0 h 5084618"/>
              <a:gd name="connsiteX1" fmla="*/ 263237 w 263237"/>
              <a:gd name="connsiteY1" fmla="*/ 0 h 5084618"/>
              <a:gd name="connsiteX2" fmla="*/ 263237 w 263237"/>
              <a:gd name="connsiteY2" fmla="*/ 4941457 h 5084618"/>
              <a:gd name="connsiteX3" fmla="*/ 120076 w 263237"/>
              <a:gd name="connsiteY3" fmla="*/ 5084618 h 5084618"/>
              <a:gd name="connsiteX4" fmla="*/ 0 w 263237"/>
              <a:gd name="connsiteY4" fmla="*/ 5084618 h 50846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237" h="5084618">
                <a:moveTo>
                  <a:pt x="0" y="0"/>
                </a:moveTo>
                <a:lnTo>
                  <a:pt x="263237" y="0"/>
                </a:lnTo>
                <a:lnTo>
                  <a:pt x="263237" y="4941457"/>
                </a:lnTo>
                <a:cubicBezTo>
                  <a:pt x="263237" y="5020523"/>
                  <a:pt x="199142" y="5084618"/>
                  <a:pt x="120076" y="5084618"/>
                </a:cubicBezTo>
                <a:lnTo>
                  <a:pt x="0" y="5084618"/>
                </a:lnTo>
                <a:close/>
              </a:path>
            </a:pathLst>
          </a:custGeom>
          <a:solidFill>
            <a:schemeClr val="accent2"/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50" name="任意多边形: 形状 49"/>
          <p:cNvSpPr/>
          <p:nvPr>
            <p:custDataLst>
              <p:tags r:id="rId2"/>
            </p:custDataLst>
          </p:nvPr>
        </p:nvSpPr>
        <p:spPr>
          <a:xfrm>
            <a:off x="11485672" y="1883565"/>
            <a:ext cx="612522" cy="986729"/>
          </a:xfrm>
          <a:custGeom>
            <a:gdLst>
              <a:gd name="connsiteX0" fmla="*/ 572972 w 612522"/>
              <a:gd name="connsiteY0" fmla="*/ 907629 h 986729"/>
              <a:gd name="connsiteX1" fmla="*/ 612522 w 612522"/>
              <a:gd name="connsiteY1" fmla="*/ 947179 h 986729"/>
              <a:gd name="connsiteX2" fmla="*/ 572972 w 612522"/>
              <a:gd name="connsiteY2" fmla="*/ 986729 h 986729"/>
              <a:gd name="connsiteX3" fmla="*/ 533422 w 612522"/>
              <a:gd name="connsiteY3" fmla="*/ 947179 h 986729"/>
              <a:gd name="connsiteX4" fmla="*/ 572972 w 612522"/>
              <a:gd name="connsiteY4" fmla="*/ 907629 h 986729"/>
              <a:gd name="connsiteX5" fmla="*/ 306261 w 612522"/>
              <a:gd name="connsiteY5" fmla="*/ 907629 h 986729"/>
              <a:gd name="connsiteX6" fmla="*/ 345811 w 612522"/>
              <a:gd name="connsiteY6" fmla="*/ 947179 h 986729"/>
              <a:gd name="connsiteX7" fmla="*/ 306261 w 612522"/>
              <a:gd name="connsiteY7" fmla="*/ 986729 h 986729"/>
              <a:gd name="connsiteX8" fmla="*/ 266711 w 612522"/>
              <a:gd name="connsiteY8" fmla="*/ 947179 h 986729"/>
              <a:gd name="connsiteX9" fmla="*/ 306261 w 612522"/>
              <a:gd name="connsiteY9" fmla="*/ 907629 h 986729"/>
              <a:gd name="connsiteX10" fmla="*/ 39550 w 612522"/>
              <a:gd name="connsiteY10" fmla="*/ 907629 h 986729"/>
              <a:gd name="connsiteX11" fmla="*/ 79101 w 612522"/>
              <a:gd name="connsiteY11" fmla="*/ 947179 h 986729"/>
              <a:gd name="connsiteX12" fmla="*/ 39550 w 612522"/>
              <a:gd name="connsiteY12" fmla="*/ 986729 h 986729"/>
              <a:gd name="connsiteX13" fmla="*/ 0 w 612522"/>
              <a:gd name="connsiteY13" fmla="*/ 947179 h 986729"/>
              <a:gd name="connsiteX14" fmla="*/ 39550 w 612522"/>
              <a:gd name="connsiteY14" fmla="*/ 907629 h 986729"/>
              <a:gd name="connsiteX15" fmla="*/ 572972 w 612522"/>
              <a:gd name="connsiteY15" fmla="*/ 726103 h 986729"/>
              <a:gd name="connsiteX16" fmla="*/ 612522 w 612522"/>
              <a:gd name="connsiteY16" fmla="*/ 765653 h 986729"/>
              <a:gd name="connsiteX17" fmla="*/ 572972 w 612522"/>
              <a:gd name="connsiteY17" fmla="*/ 805203 h 986729"/>
              <a:gd name="connsiteX18" fmla="*/ 533422 w 612522"/>
              <a:gd name="connsiteY18" fmla="*/ 765653 h 986729"/>
              <a:gd name="connsiteX19" fmla="*/ 572972 w 612522"/>
              <a:gd name="connsiteY19" fmla="*/ 726103 h 986729"/>
              <a:gd name="connsiteX20" fmla="*/ 306261 w 612522"/>
              <a:gd name="connsiteY20" fmla="*/ 726103 h 986729"/>
              <a:gd name="connsiteX21" fmla="*/ 345811 w 612522"/>
              <a:gd name="connsiteY21" fmla="*/ 765653 h 986729"/>
              <a:gd name="connsiteX22" fmla="*/ 306261 w 612522"/>
              <a:gd name="connsiteY22" fmla="*/ 805203 h 986729"/>
              <a:gd name="connsiteX23" fmla="*/ 266711 w 612522"/>
              <a:gd name="connsiteY23" fmla="*/ 765653 h 986729"/>
              <a:gd name="connsiteX24" fmla="*/ 306261 w 612522"/>
              <a:gd name="connsiteY24" fmla="*/ 726103 h 986729"/>
              <a:gd name="connsiteX25" fmla="*/ 39550 w 612522"/>
              <a:gd name="connsiteY25" fmla="*/ 726103 h 986729"/>
              <a:gd name="connsiteX26" fmla="*/ 79101 w 612522"/>
              <a:gd name="connsiteY26" fmla="*/ 765653 h 986729"/>
              <a:gd name="connsiteX27" fmla="*/ 39550 w 612522"/>
              <a:gd name="connsiteY27" fmla="*/ 805203 h 986729"/>
              <a:gd name="connsiteX28" fmla="*/ 0 w 612522"/>
              <a:gd name="connsiteY28" fmla="*/ 765653 h 986729"/>
              <a:gd name="connsiteX29" fmla="*/ 39550 w 612522"/>
              <a:gd name="connsiteY29" fmla="*/ 726103 h 986729"/>
              <a:gd name="connsiteX30" fmla="*/ 572972 w 612522"/>
              <a:gd name="connsiteY30" fmla="*/ 544577 h 986729"/>
              <a:gd name="connsiteX31" fmla="*/ 612522 w 612522"/>
              <a:gd name="connsiteY31" fmla="*/ 584127 h 986729"/>
              <a:gd name="connsiteX32" fmla="*/ 572972 w 612522"/>
              <a:gd name="connsiteY32" fmla="*/ 623678 h 986729"/>
              <a:gd name="connsiteX33" fmla="*/ 533422 w 612522"/>
              <a:gd name="connsiteY33" fmla="*/ 584127 h 986729"/>
              <a:gd name="connsiteX34" fmla="*/ 572972 w 612522"/>
              <a:gd name="connsiteY34" fmla="*/ 544577 h 986729"/>
              <a:gd name="connsiteX35" fmla="*/ 306261 w 612522"/>
              <a:gd name="connsiteY35" fmla="*/ 544577 h 986729"/>
              <a:gd name="connsiteX36" fmla="*/ 345811 w 612522"/>
              <a:gd name="connsiteY36" fmla="*/ 584127 h 986729"/>
              <a:gd name="connsiteX37" fmla="*/ 306261 w 612522"/>
              <a:gd name="connsiteY37" fmla="*/ 623678 h 986729"/>
              <a:gd name="connsiteX38" fmla="*/ 266711 w 612522"/>
              <a:gd name="connsiteY38" fmla="*/ 584127 h 986729"/>
              <a:gd name="connsiteX39" fmla="*/ 306261 w 612522"/>
              <a:gd name="connsiteY39" fmla="*/ 544577 h 986729"/>
              <a:gd name="connsiteX40" fmla="*/ 39550 w 612522"/>
              <a:gd name="connsiteY40" fmla="*/ 544577 h 986729"/>
              <a:gd name="connsiteX41" fmla="*/ 79101 w 612522"/>
              <a:gd name="connsiteY41" fmla="*/ 584127 h 986729"/>
              <a:gd name="connsiteX42" fmla="*/ 39550 w 612522"/>
              <a:gd name="connsiteY42" fmla="*/ 623678 h 986729"/>
              <a:gd name="connsiteX43" fmla="*/ 0 w 612522"/>
              <a:gd name="connsiteY43" fmla="*/ 584127 h 986729"/>
              <a:gd name="connsiteX44" fmla="*/ 39550 w 612522"/>
              <a:gd name="connsiteY44" fmla="*/ 544577 h 986729"/>
              <a:gd name="connsiteX45" fmla="*/ 572972 w 612522"/>
              <a:gd name="connsiteY45" fmla="*/ 363052 h 986729"/>
              <a:gd name="connsiteX46" fmla="*/ 612522 w 612522"/>
              <a:gd name="connsiteY46" fmla="*/ 402602 h 986729"/>
              <a:gd name="connsiteX47" fmla="*/ 572972 w 612522"/>
              <a:gd name="connsiteY47" fmla="*/ 442152 h 986729"/>
              <a:gd name="connsiteX48" fmla="*/ 533422 w 612522"/>
              <a:gd name="connsiteY48" fmla="*/ 402602 h 986729"/>
              <a:gd name="connsiteX49" fmla="*/ 572972 w 612522"/>
              <a:gd name="connsiteY49" fmla="*/ 363052 h 986729"/>
              <a:gd name="connsiteX50" fmla="*/ 306261 w 612522"/>
              <a:gd name="connsiteY50" fmla="*/ 363052 h 986729"/>
              <a:gd name="connsiteX51" fmla="*/ 345811 w 612522"/>
              <a:gd name="connsiteY51" fmla="*/ 402602 h 986729"/>
              <a:gd name="connsiteX52" fmla="*/ 306261 w 612522"/>
              <a:gd name="connsiteY52" fmla="*/ 442152 h 986729"/>
              <a:gd name="connsiteX53" fmla="*/ 266711 w 612522"/>
              <a:gd name="connsiteY53" fmla="*/ 402602 h 986729"/>
              <a:gd name="connsiteX54" fmla="*/ 306261 w 612522"/>
              <a:gd name="connsiteY54" fmla="*/ 363052 h 986729"/>
              <a:gd name="connsiteX55" fmla="*/ 39550 w 612522"/>
              <a:gd name="connsiteY55" fmla="*/ 363052 h 986729"/>
              <a:gd name="connsiteX56" fmla="*/ 79101 w 612522"/>
              <a:gd name="connsiteY56" fmla="*/ 402602 h 986729"/>
              <a:gd name="connsiteX57" fmla="*/ 39550 w 612522"/>
              <a:gd name="connsiteY57" fmla="*/ 442152 h 986729"/>
              <a:gd name="connsiteX58" fmla="*/ 0 w 612522"/>
              <a:gd name="connsiteY58" fmla="*/ 402602 h 986729"/>
              <a:gd name="connsiteX59" fmla="*/ 39550 w 612522"/>
              <a:gd name="connsiteY59" fmla="*/ 363052 h 986729"/>
              <a:gd name="connsiteX60" fmla="*/ 572972 w 612522"/>
              <a:gd name="connsiteY60" fmla="*/ 181526 h 986729"/>
              <a:gd name="connsiteX61" fmla="*/ 612522 w 612522"/>
              <a:gd name="connsiteY61" fmla="*/ 221076 h 986729"/>
              <a:gd name="connsiteX62" fmla="*/ 572972 w 612522"/>
              <a:gd name="connsiteY62" fmla="*/ 260626 h 986729"/>
              <a:gd name="connsiteX63" fmla="*/ 533422 w 612522"/>
              <a:gd name="connsiteY63" fmla="*/ 221076 h 986729"/>
              <a:gd name="connsiteX64" fmla="*/ 572972 w 612522"/>
              <a:gd name="connsiteY64" fmla="*/ 181526 h 986729"/>
              <a:gd name="connsiteX65" fmla="*/ 306261 w 612522"/>
              <a:gd name="connsiteY65" fmla="*/ 181526 h 986729"/>
              <a:gd name="connsiteX66" fmla="*/ 345811 w 612522"/>
              <a:gd name="connsiteY66" fmla="*/ 221076 h 986729"/>
              <a:gd name="connsiteX67" fmla="*/ 306261 w 612522"/>
              <a:gd name="connsiteY67" fmla="*/ 260626 h 986729"/>
              <a:gd name="connsiteX68" fmla="*/ 266711 w 612522"/>
              <a:gd name="connsiteY68" fmla="*/ 221076 h 986729"/>
              <a:gd name="connsiteX69" fmla="*/ 306261 w 612522"/>
              <a:gd name="connsiteY69" fmla="*/ 181526 h 986729"/>
              <a:gd name="connsiteX70" fmla="*/ 39550 w 612522"/>
              <a:gd name="connsiteY70" fmla="*/ 181526 h 986729"/>
              <a:gd name="connsiteX71" fmla="*/ 79101 w 612522"/>
              <a:gd name="connsiteY71" fmla="*/ 221076 h 986729"/>
              <a:gd name="connsiteX72" fmla="*/ 39550 w 612522"/>
              <a:gd name="connsiteY72" fmla="*/ 260626 h 986729"/>
              <a:gd name="connsiteX73" fmla="*/ 0 w 612522"/>
              <a:gd name="connsiteY73" fmla="*/ 221076 h 986729"/>
              <a:gd name="connsiteX74" fmla="*/ 39550 w 612522"/>
              <a:gd name="connsiteY74" fmla="*/ 181526 h 986729"/>
              <a:gd name="connsiteX75" fmla="*/ 572972 w 612522"/>
              <a:gd name="connsiteY75" fmla="*/ 0 h 986729"/>
              <a:gd name="connsiteX76" fmla="*/ 612522 w 612522"/>
              <a:gd name="connsiteY76" fmla="*/ 39550 h 986729"/>
              <a:gd name="connsiteX77" fmla="*/ 572972 w 612522"/>
              <a:gd name="connsiteY77" fmla="*/ 79101 h 986729"/>
              <a:gd name="connsiteX78" fmla="*/ 533422 w 612522"/>
              <a:gd name="connsiteY78" fmla="*/ 39550 h 986729"/>
              <a:gd name="connsiteX79" fmla="*/ 572972 w 612522"/>
              <a:gd name="connsiteY79" fmla="*/ 0 h 986729"/>
              <a:gd name="connsiteX80" fmla="*/ 306261 w 612522"/>
              <a:gd name="connsiteY80" fmla="*/ 0 h 986729"/>
              <a:gd name="connsiteX81" fmla="*/ 345811 w 612522"/>
              <a:gd name="connsiteY81" fmla="*/ 39550 h 986729"/>
              <a:gd name="connsiteX82" fmla="*/ 306261 w 612522"/>
              <a:gd name="connsiteY82" fmla="*/ 79101 h 986729"/>
              <a:gd name="connsiteX83" fmla="*/ 266711 w 612522"/>
              <a:gd name="connsiteY83" fmla="*/ 39550 h 986729"/>
              <a:gd name="connsiteX84" fmla="*/ 306261 w 612522"/>
              <a:gd name="connsiteY84" fmla="*/ 0 h 986729"/>
              <a:gd name="connsiteX85" fmla="*/ 39550 w 612522"/>
              <a:gd name="connsiteY85" fmla="*/ 0 h 986729"/>
              <a:gd name="connsiteX86" fmla="*/ 79101 w 612522"/>
              <a:gd name="connsiteY86" fmla="*/ 39550 h 986729"/>
              <a:gd name="connsiteX87" fmla="*/ 39550 w 612522"/>
              <a:gd name="connsiteY87" fmla="*/ 79101 h 986729"/>
              <a:gd name="connsiteX88" fmla="*/ 0 w 612522"/>
              <a:gd name="connsiteY88" fmla="*/ 39550 h 986729"/>
              <a:gd name="connsiteX89" fmla="*/ 39550 w 612522"/>
              <a:gd name="connsiteY89" fmla="*/ 0 h 9867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612522" h="986729">
                <a:moveTo>
                  <a:pt x="572972" y="907629"/>
                </a:moveTo>
                <a:cubicBezTo>
                  <a:pt x="594815" y="907629"/>
                  <a:pt x="612522" y="925336"/>
                  <a:pt x="612522" y="947179"/>
                </a:cubicBezTo>
                <a:cubicBezTo>
                  <a:pt x="612522" y="969022"/>
                  <a:pt x="594815" y="986729"/>
                  <a:pt x="572972" y="986729"/>
                </a:cubicBezTo>
                <a:cubicBezTo>
                  <a:pt x="551129" y="986729"/>
                  <a:pt x="533422" y="969022"/>
                  <a:pt x="533422" y="947179"/>
                </a:cubicBezTo>
                <a:cubicBezTo>
                  <a:pt x="533422" y="925336"/>
                  <a:pt x="551129" y="907629"/>
                  <a:pt x="572972" y="907629"/>
                </a:cubicBezTo>
                <a:close/>
                <a:moveTo>
                  <a:pt x="306261" y="907629"/>
                </a:moveTo>
                <a:cubicBezTo>
                  <a:pt x="328104" y="907629"/>
                  <a:pt x="345811" y="925336"/>
                  <a:pt x="345811" y="947179"/>
                </a:cubicBezTo>
                <a:cubicBezTo>
                  <a:pt x="345811" y="969022"/>
                  <a:pt x="328104" y="986729"/>
                  <a:pt x="306261" y="986729"/>
                </a:cubicBezTo>
                <a:cubicBezTo>
                  <a:pt x="284418" y="986729"/>
                  <a:pt x="266711" y="969022"/>
                  <a:pt x="266711" y="947179"/>
                </a:cubicBezTo>
                <a:cubicBezTo>
                  <a:pt x="266711" y="925336"/>
                  <a:pt x="284418" y="907629"/>
                  <a:pt x="306261" y="907629"/>
                </a:cubicBezTo>
                <a:close/>
                <a:moveTo>
                  <a:pt x="39550" y="907629"/>
                </a:moveTo>
                <a:cubicBezTo>
                  <a:pt x="61393" y="907629"/>
                  <a:pt x="79101" y="925336"/>
                  <a:pt x="79101" y="947179"/>
                </a:cubicBezTo>
                <a:cubicBezTo>
                  <a:pt x="79101" y="969022"/>
                  <a:pt x="61393" y="986729"/>
                  <a:pt x="39550" y="986729"/>
                </a:cubicBezTo>
                <a:cubicBezTo>
                  <a:pt x="17707" y="986729"/>
                  <a:pt x="0" y="969022"/>
                  <a:pt x="0" y="947179"/>
                </a:cubicBezTo>
                <a:cubicBezTo>
                  <a:pt x="0" y="925336"/>
                  <a:pt x="17707" y="907629"/>
                  <a:pt x="39550" y="907629"/>
                </a:cubicBezTo>
                <a:close/>
                <a:moveTo>
                  <a:pt x="572972" y="726103"/>
                </a:moveTo>
                <a:cubicBezTo>
                  <a:pt x="594815" y="726103"/>
                  <a:pt x="612522" y="743810"/>
                  <a:pt x="612522" y="765653"/>
                </a:cubicBezTo>
                <a:cubicBezTo>
                  <a:pt x="612522" y="787496"/>
                  <a:pt x="594815" y="805203"/>
                  <a:pt x="572972" y="805203"/>
                </a:cubicBezTo>
                <a:cubicBezTo>
                  <a:pt x="551129" y="805203"/>
                  <a:pt x="533422" y="787496"/>
                  <a:pt x="533422" y="765653"/>
                </a:cubicBezTo>
                <a:cubicBezTo>
                  <a:pt x="533422" y="743810"/>
                  <a:pt x="551129" y="726103"/>
                  <a:pt x="572972" y="726103"/>
                </a:cubicBezTo>
                <a:close/>
                <a:moveTo>
                  <a:pt x="306261" y="726103"/>
                </a:moveTo>
                <a:cubicBezTo>
                  <a:pt x="328104" y="726103"/>
                  <a:pt x="345811" y="743810"/>
                  <a:pt x="345811" y="765653"/>
                </a:cubicBezTo>
                <a:cubicBezTo>
                  <a:pt x="345811" y="787496"/>
                  <a:pt x="328104" y="805203"/>
                  <a:pt x="306261" y="805203"/>
                </a:cubicBezTo>
                <a:cubicBezTo>
                  <a:pt x="284418" y="805203"/>
                  <a:pt x="266711" y="787496"/>
                  <a:pt x="266711" y="765653"/>
                </a:cubicBezTo>
                <a:cubicBezTo>
                  <a:pt x="266711" y="743810"/>
                  <a:pt x="284418" y="726103"/>
                  <a:pt x="306261" y="726103"/>
                </a:cubicBezTo>
                <a:close/>
                <a:moveTo>
                  <a:pt x="39550" y="726103"/>
                </a:moveTo>
                <a:cubicBezTo>
                  <a:pt x="61393" y="726103"/>
                  <a:pt x="79101" y="743810"/>
                  <a:pt x="79101" y="765653"/>
                </a:cubicBezTo>
                <a:cubicBezTo>
                  <a:pt x="79101" y="787496"/>
                  <a:pt x="61393" y="805203"/>
                  <a:pt x="39550" y="805203"/>
                </a:cubicBezTo>
                <a:cubicBezTo>
                  <a:pt x="17707" y="805203"/>
                  <a:pt x="0" y="787496"/>
                  <a:pt x="0" y="765653"/>
                </a:cubicBezTo>
                <a:cubicBezTo>
                  <a:pt x="0" y="743810"/>
                  <a:pt x="17707" y="726103"/>
                  <a:pt x="39550" y="726103"/>
                </a:cubicBezTo>
                <a:close/>
                <a:moveTo>
                  <a:pt x="572972" y="544577"/>
                </a:moveTo>
                <a:cubicBezTo>
                  <a:pt x="594815" y="544577"/>
                  <a:pt x="612522" y="562285"/>
                  <a:pt x="612522" y="584127"/>
                </a:cubicBezTo>
                <a:cubicBezTo>
                  <a:pt x="612522" y="605971"/>
                  <a:pt x="594815" y="623678"/>
                  <a:pt x="572972" y="623678"/>
                </a:cubicBezTo>
                <a:cubicBezTo>
                  <a:pt x="551129" y="623678"/>
                  <a:pt x="533422" y="605971"/>
                  <a:pt x="533422" y="584127"/>
                </a:cubicBezTo>
                <a:cubicBezTo>
                  <a:pt x="533422" y="562285"/>
                  <a:pt x="551129" y="544577"/>
                  <a:pt x="572972" y="544577"/>
                </a:cubicBezTo>
                <a:close/>
                <a:moveTo>
                  <a:pt x="306261" y="544577"/>
                </a:moveTo>
                <a:cubicBezTo>
                  <a:pt x="328104" y="544577"/>
                  <a:pt x="345811" y="562285"/>
                  <a:pt x="345811" y="584127"/>
                </a:cubicBezTo>
                <a:cubicBezTo>
                  <a:pt x="345811" y="605971"/>
                  <a:pt x="328104" y="623678"/>
                  <a:pt x="306261" y="623678"/>
                </a:cubicBezTo>
                <a:cubicBezTo>
                  <a:pt x="284418" y="623678"/>
                  <a:pt x="266711" y="605971"/>
                  <a:pt x="266711" y="584127"/>
                </a:cubicBezTo>
                <a:cubicBezTo>
                  <a:pt x="266711" y="562285"/>
                  <a:pt x="284418" y="544577"/>
                  <a:pt x="306261" y="544577"/>
                </a:cubicBezTo>
                <a:close/>
                <a:moveTo>
                  <a:pt x="39550" y="544577"/>
                </a:moveTo>
                <a:cubicBezTo>
                  <a:pt x="61393" y="544577"/>
                  <a:pt x="79101" y="562285"/>
                  <a:pt x="79101" y="584127"/>
                </a:cubicBezTo>
                <a:cubicBezTo>
                  <a:pt x="79101" y="605971"/>
                  <a:pt x="61393" y="623678"/>
                  <a:pt x="39550" y="623678"/>
                </a:cubicBezTo>
                <a:cubicBezTo>
                  <a:pt x="17707" y="623678"/>
                  <a:pt x="0" y="605971"/>
                  <a:pt x="0" y="584127"/>
                </a:cubicBezTo>
                <a:cubicBezTo>
                  <a:pt x="0" y="562285"/>
                  <a:pt x="17707" y="544577"/>
                  <a:pt x="39550" y="544577"/>
                </a:cubicBezTo>
                <a:close/>
                <a:moveTo>
                  <a:pt x="572972" y="363052"/>
                </a:moveTo>
                <a:cubicBezTo>
                  <a:pt x="594815" y="363052"/>
                  <a:pt x="612522" y="380759"/>
                  <a:pt x="612522" y="402602"/>
                </a:cubicBezTo>
                <a:cubicBezTo>
                  <a:pt x="612522" y="424445"/>
                  <a:pt x="594815" y="442152"/>
                  <a:pt x="572972" y="442152"/>
                </a:cubicBezTo>
                <a:cubicBezTo>
                  <a:pt x="551129" y="442152"/>
                  <a:pt x="533422" y="424445"/>
                  <a:pt x="533422" y="402602"/>
                </a:cubicBezTo>
                <a:cubicBezTo>
                  <a:pt x="533422" y="380759"/>
                  <a:pt x="551129" y="363052"/>
                  <a:pt x="572972" y="363052"/>
                </a:cubicBezTo>
                <a:close/>
                <a:moveTo>
                  <a:pt x="306261" y="363052"/>
                </a:moveTo>
                <a:cubicBezTo>
                  <a:pt x="328104" y="363052"/>
                  <a:pt x="345811" y="380759"/>
                  <a:pt x="345811" y="402602"/>
                </a:cubicBezTo>
                <a:cubicBezTo>
                  <a:pt x="345811" y="424445"/>
                  <a:pt x="328104" y="442152"/>
                  <a:pt x="306261" y="442152"/>
                </a:cubicBezTo>
                <a:cubicBezTo>
                  <a:pt x="284418" y="442152"/>
                  <a:pt x="266711" y="424445"/>
                  <a:pt x="266711" y="402602"/>
                </a:cubicBezTo>
                <a:cubicBezTo>
                  <a:pt x="266711" y="380759"/>
                  <a:pt x="284418" y="363052"/>
                  <a:pt x="306261" y="363052"/>
                </a:cubicBezTo>
                <a:close/>
                <a:moveTo>
                  <a:pt x="39550" y="363052"/>
                </a:moveTo>
                <a:cubicBezTo>
                  <a:pt x="61393" y="363052"/>
                  <a:pt x="79101" y="380759"/>
                  <a:pt x="79101" y="402602"/>
                </a:cubicBezTo>
                <a:cubicBezTo>
                  <a:pt x="79101" y="424445"/>
                  <a:pt x="61393" y="442152"/>
                  <a:pt x="39550" y="442152"/>
                </a:cubicBezTo>
                <a:cubicBezTo>
                  <a:pt x="17707" y="442152"/>
                  <a:pt x="0" y="424445"/>
                  <a:pt x="0" y="402602"/>
                </a:cubicBezTo>
                <a:cubicBezTo>
                  <a:pt x="0" y="380759"/>
                  <a:pt x="17707" y="363052"/>
                  <a:pt x="39550" y="363052"/>
                </a:cubicBezTo>
                <a:close/>
                <a:moveTo>
                  <a:pt x="572972" y="181526"/>
                </a:moveTo>
                <a:cubicBezTo>
                  <a:pt x="594815" y="181526"/>
                  <a:pt x="612522" y="199233"/>
                  <a:pt x="612522" y="221076"/>
                </a:cubicBezTo>
                <a:cubicBezTo>
                  <a:pt x="612522" y="242919"/>
                  <a:pt x="594815" y="260626"/>
                  <a:pt x="572972" y="260626"/>
                </a:cubicBezTo>
                <a:cubicBezTo>
                  <a:pt x="551129" y="260626"/>
                  <a:pt x="533422" y="242919"/>
                  <a:pt x="533422" y="221076"/>
                </a:cubicBezTo>
                <a:cubicBezTo>
                  <a:pt x="533422" y="199233"/>
                  <a:pt x="551129" y="181526"/>
                  <a:pt x="572972" y="181526"/>
                </a:cubicBezTo>
                <a:close/>
                <a:moveTo>
                  <a:pt x="306261" y="181526"/>
                </a:moveTo>
                <a:cubicBezTo>
                  <a:pt x="328104" y="181526"/>
                  <a:pt x="345811" y="199233"/>
                  <a:pt x="345811" y="221076"/>
                </a:cubicBezTo>
                <a:cubicBezTo>
                  <a:pt x="345811" y="242919"/>
                  <a:pt x="328104" y="260626"/>
                  <a:pt x="306261" y="260626"/>
                </a:cubicBezTo>
                <a:cubicBezTo>
                  <a:pt x="284418" y="260626"/>
                  <a:pt x="266711" y="242919"/>
                  <a:pt x="266711" y="221076"/>
                </a:cubicBezTo>
                <a:cubicBezTo>
                  <a:pt x="266711" y="199233"/>
                  <a:pt x="284418" y="181526"/>
                  <a:pt x="306261" y="181526"/>
                </a:cubicBezTo>
                <a:close/>
                <a:moveTo>
                  <a:pt x="39550" y="181526"/>
                </a:moveTo>
                <a:cubicBezTo>
                  <a:pt x="61393" y="181526"/>
                  <a:pt x="79101" y="199233"/>
                  <a:pt x="79101" y="221076"/>
                </a:cubicBezTo>
                <a:cubicBezTo>
                  <a:pt x="79101" y="242919"/>
                  <a:pt x="61393" y="260626"/>
                  <a:pt x="39550" y="260626"/>
                </a:cubicBezTo>
                <a:cubicBezTo>
                  <a:pt x="17707" y="260626"/>
                  <a:pt x="0" y="242919"/>
                  <a:pt x="0" y="221076"/>
                </a:cubicBezTo>
                <a:cubicBezTo>
                  <a:pt x="0" y="199233"/>
                  <a:pt x="17707" y="181526"/>
                  <a:pt x="39550" y="181526"/>
                </a:cubicBezTo>
                <a:close/>
                <a:moveTo>
                  <a:pt x="572972" y="0"/>
                </a:moveTo>
                <a:cubicBezTo>
                  <a:pt x="594815" y="0"/>
                  <a:pt x="612522" y="17707"/>
                  <a:pt x="612522" y="39550"/>
                </a:cubicBezTo>
                <a:cubicBezTo>
                  <a:pt x="612522" y="61394"/>
                  <a:pt x="594815" y="79101"/>
                  <a:pt x="572972" y="79101"/>
                </a:cubicBezTo>
                <a:cubicBezTo>
                  <a:pt x="551129" y="79101"/>
                  <a:pt x="533422" y="61394"/>
                  <a:pt x="533422" y="39550"/>
                </a:cubicBezTo>
                <a:cubicBezTo>
                  <a:pt x="533422" y="17707"/>
                  <a:pt x="551129" y="0"/>
                  <a:pt x="572972" y="0"/>
                </a:cubicBezTo>
                <a:close/>
                <a:moveTo>
                  <a:pt x="306261" y="0"/>
                </a:moveTo>
                <a:cubicBezTo>
                  <a:pt x="328104" y="0"/>
                  <a:pt x="345811" y="17707"/>
                  <a:pt x="345811" y="39550"/>
                </a:cubicBezTo>
                <a:cubicBezTo>
                  <a:pt x="345811" y="61394"/>
                  <a:pt x="328104" y="79101"/>
                  <a:pt x="306261" y="79101"/>
                </a:cubicBezTo>
                <a:cubicBezTo>
                  <a:pt x="284418" y="79101"/>
                  <a:pt x="266711" y="61394"/>
                  <a:pt x="266711" y="39550"/>
                </a:cubicBezTo>
                <a:cubicBezTo>
                  <a:pt x="266711" y="17707"/>
                  <a:pt x="284418" y="0"/>
                  <a:pt x="306261" y="0"/>
                </a:cubicBezTo>
                <a:close/>
                <a:moveTo>
                  <a:pt x="39550" y="0"/>
                </a:moveTo>
                <a:cubicBezTo>
                  <a:pt x="61393" y="0"/>
                  <a:pt x="79101" y="17707"/>
                  <a:pt x="79101" y="39550"/>
                </a:cubicBezTo>
                <a:cubicBezTo>
                  <a:pt x="79101" y="61394"/>
                  <a:pt x="61393" y="79101"/>
                  <a:pt x="39550" y="79101"/>
                </a:cubicBezTo>
                <a:cubicBezTo>
                  <a:pt x="17707" y="79101"/>
                  <a:pt x="0" y="61394"/>
                  <a:pt x="0" y="39550"/>
                </a:cubicBezTo>
                <a:cubicBezTo>
                  <a:pt x="0" y="17707"/>
                  <a:pt x="17707" y="0"/>
                  <a:pt x="3955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24" name="圆: 空心 23"/>
          <p:cNvSpPr/>
          <p:nvPr>
            <p:custDataLst>
              <p:tags r:id="rId3"/>
            </p:custDataLst>
          </p:nvPr>
        </p:nvSpPr>
        <p:spPr>
          <a:xfrm>
            <a:off x="9036685" y="776605"/>
            <a:ext cx="443865" cy="443865"/>
          </a:xfrm>
          <a:prstGeom prst="donut">
            <a:avLst/>
          </a:prstGeom>
          <a:solidFill>
            <a:schemeClr val="accent2"/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7500"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7" name="副标题"/>
          <p:cNvSpPr txBox="1"/>
          <p:nvPr>
            <p:ph type="body" idx="2" hasCustomPrompt="1"/>
            <p:custDataLst>
              <p:tags r:id="rId4"/>
            </p:custDataLst>
          </p:nvPr>
        </p:nvSpPr>
        <p:spPr>
          <a:xfrm>
            <a:off x="1617345" y="733425"/>
            <a:ext cx="7446645" cy="192087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1500" b="1" i="0" u="none" strike="noStrike" kern="1200" cap="none" spc="0" normalizeH="0" baseline="0" noProof="1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编辑副标题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5"/>
            </p:custDataLst>
          </p:nvPr>
        </p:nvSpPr>
        <p:spPr>
          <a:xfrm>
            <a:off x="9458325" y="999490"/>
            <a:ext cx="2027555" cy="125031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72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正文"/>
          <p:cNvSpPr txBox="1"/>
          <p:nvPr>
            <p:ph idx="1"/>
            <p:custDataLst>
              <p:tags r:id="rId1"/>
            </p:custDataLst>
          </p:nvPr>
        </p:nvSpPr>
        <p:spPr>
          <a:xfrm>
            <a:off x="608330" y="512445"/>
            <a:ext cx="10968990" cy="574421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MiSans Normal" panose="00000500000000000000" charset="-122"/>
              <a:ea typeface="MiSans Normal" panose="00000500000000000000" charset="-122"/>
              <a:cs typeface="MiSans Normal" panose="00000500000000000000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" name="任意多边形: 形状 35"/>
          <p:cNvSpPr/>
          <p:nvPr>
            <p:custDataLst>
              <p:tags r:id="rId1"/>
            </p:custDataLst>
          </p:nvPr>
        </p:nvSpPr>
        <p:spPr>
          <a:xfrm>
            <a:off x="6611812" y="1629506"/>
            <a:ext cx="1654843" cy="1155895"/>
          </a:xfrm>
          <a:custGeom>
            <a:gdLst>
              <a:gd name="connsiteX0" fmla="*/ 3174610 w 3266050"/>
              <a:gd name="connsiteY0" fmla="*/ 2098430 h 2281310"/>
              <a:gd name="connsiteX1" fmla="*/ 3266050 w 3266050"/>
              <a:gd name="connsiteY1" fmla="*/ 2189870 h 2281310"/>
              <a:gd name="connsiteX2" fmla="*/ 3174610 w 3266050"/>
              <a:gd name="connsiteY2" fmla="*/ 2281310 h 2281310"/>
              <a:gd name="connsiteX3" fmla="*/ 3083170 w 3266050"/>
              <a:gd name="connsiteY3" fmla="*/ 2189870 h 2281310"/>
              <a:gd name="connsiteX4" fmla="*/ 3174610 w 3266050"/>
              <a:gd name="connsiteY4" fmla="*/ 2098430 h 2281310"/>
              <a:gd name="connsiteX5" fmla="*/ 2557976 w 3266050"/>
              <a:gd name="connsiteY5" fmla="*/ 2098430 h 2281310"/>
              <a:gd name="connsiteX6" fmla="*/ 2649416 w 3266050"/>
              <a:gd name="connsiteY6" fmla="*/ 2189870 h 2281310"/>
              <a:gd name="connsiteX7" fmla="*/ 2557976 w 3266050"/>
              <a:gd name="connsiteY7" fmla="*/ 2281310 h 2281310"/>
              <a:gd name="connsiteX8" fmla="*/ 2466536 w 3266050"/>
              <a:gd name="connsiteY8" fmla="*/ 2189870 h 2281310"/>
              <a:gd name="connsiteX9" fmla="*/ 2557976 w 3266050"/>
              <a:gd name="connsiteY9" fmla="*/ 2098430 h 2281310"/>
              <a:gd name="connsiteX10" fmla="*/ 1941342 w 3266050"/>
              <a:gd name="connsiteY10" fmla="*/ 2098430 h 2281310"/>
              <a:gd name="connsiteX11" fmla="*/ 2032782 w 3266050"/>
              <a:gd name="connsiteY11" fmla="*/ 2189870 h 2281310"/>
              <a:gd name="connsiteX12" fmla="*/ 1941342 w 3266050"/>
              <a:gd name="connsiteY12" fmla="*/ 2281310 h 2281310"/>
              <a:gd name="connsiteX13" fmla="*/ 1849902 w 3266050"/>
              <a:gd name="connsiteY13" fmla="*/ 2189870 h 2281310"/>
              <a:gd name="connsiteX14" fmla="*/ 1941342 w 3266050"/>
              <a:gd name="connsiteY14" fmla="*/ 2098430 h 2281310"/>
              <a:gd name="connsiteX15" fmla="*/ 1324708 w 3266050"/>
              <a:gd name="connsiteY15" fmla="*/ 2098430 h 2281310"/>
              <a:gd name="connsiteX16" fmla="*/ 1416148 w 3266050"/>
              <a:gd name="connsiteY16" fmla="*/ 2189870 h 2281310"/>
              <a:gd name="connsiteX17" fmla="*/ 1324708 w 3266050"/>
              <a:gd name="connsiteY17" fmla="*/ 2281310 h 2281310"/>
              <a:gd name="connsiteX18" fmla="*/ 1233268 w 3266050"/>
              <a:gd name="connsiteY18" fmla="*/ 2189870 h 2281310"/>
              <a:gd name="connsiteX19" fmla="*/ 1324708 w 3266050"/>
              <a:gd name="connsiteY19" fmla="*/ 2098430 h 2281310"/>
              <a:gd name="connsiteX20" fmla="*/ 708074 w 3266050"/>
              <a:gd name="connsiteY20" fmla="*/ 2098430 h 2281310"/>
              <a:gd name="connsiteX21" fmla="*/ 799514 w 3266050"/>
              <a:gd name="connsiteY21" fmla="*/ 2189870 h 2281310"/>
              <a:gd name="connsiteX22" fmla="*/ 708074 w 3266050"/>
              <a:gd name="connsiteY22" fmla="*/ 2281310 h 2281310"/>
              <a:gd name="connsiteX23" fmla="*/ 616634 w 3266050"/>
              <a:gd name="connsiteY23" fmla="*/ 2189870 h 2281310"/>
              <a:gd name="connsiteX24" fmla="*/ 708074 w 3266050"/>
              <a:gd name="connsiteY24" fmla="*/ 2098430 h 2281310"/>
              <a:gd name="connsiteX25" fmla="*/ 91440 w 3266050"/>
              <a:gd name="connsiteY25" fmla="*/ 2098430 h 2281310"/>
              <a:gd name="connsiteX26" fmla="*/ 182880 w 3266050"/>
              <a:gd name="connsiteY26" fmla="*/ 2189870 h 2281310"/>
              <a:gd name="connsiteX27" fmla="*/ 91440 w 3266050"/>
              <a:gd name="connsiteY27" fmla="*/ 2281310 h 2281310"/>
              <a:gd name="connsiteX28" fmla="*/ 0 w 3266050"/>
              <a:gd name="connsiteY28" fmla="*/ 2189870 h 2281310"/>
              <a:gd name="connsiteX29" fmla="*/ 91440 w 3266050"/>
              <a:gd name="connsiteY29" fmla="*/ 2098430 h 2281310"/>
              <a:gd name="connsiteX30" fmla="*/ 3174610 w 3266050"/>
              <a:gd name="connsiteY30" fmla="*/ 1678744 h 2281310"/>
              <a:gd name="connsiteX31" fmla="*/ 3266050 w 3266050"/>
              <a:gd name="connsiteY31" fmla="*/ 1770184 h 2281310"/>
              <a:gd name="connsiteX32" fmla="*/ 3174610 w 3266050"/>
              <a:gd name="connsiteY32" fmla="*/ 1861624 h 2281310"/>
              <a:gd name="connsiteX33" fmla="*/ 3083170 w 3266050"/>
              <a:gd name="connsiteY33" fmla="*/ 1770184 h 2281310"/>
              <a:gd name="connsiteX34" fmla="*/ 3174610 w 3266050"/>
              <a:gd name="connsiteY34" fmla="*/ 1678744 h 2281310"/>
              <a:gd name="connsiteX35" fmla="*/ 2557976 w 3266050"/>
              <a:gd name="connsiteY35" fmla="*/ 1678744 h 2281310"/>
              <a:gd name="connsiteX36" fmla="*/ 2649416 w 3266050"/>
              <a:gd name="connsiteY36" fmla="*/ 1770184 h 2281310"/>
              <a:gd name="connsiteX37" fmla="*/ 2557976 w 3266050"/>
              <a:gd name="connsiteY37" fmla="*/ 1861624 h 2281310"/>
              <a:gd name="connsiteX38" fmla="*/ 2466536 w 3266050"/>
              <a:gd name="connsiteY38" fmla="*/ 1770184 h 2281310"/>
              <a:gd name="connsiteX39" fmla="*/ 2557976 w 3266050"/>
              <a:gd name="connsiteY39" fmla="*/ 1678744 h 2281310"/>
              <a:gd name="connsiteX40" fmla="*/ 1941342 w 3266050"/>
              <a:gd name="connsiteY40" fmla="*/ 1678744 h 2281310"/>
              <a:gd name="connsiteX41" fmla="*/ 2032782 w 3266050"/>
              <a:gd name="connsiteY41" fmla="*/ 1770184 h 2281310"/>
              <a:gd name="connsiteX42" fmla="*/ 1941342 w 3266050"/>
              <a:gd name="connsiteY42" fmla="*/ 1861624 h 2281310"/>
              <a:gd name="connsiteX43" fmla="*/ 1849902 w 3266050"/>
              <a:gd name="connsiteY43" fmla="*/ 1770184 h 2281310"/>
              <a:gd name="connsiteX44" fmla="*/ 1941342 w 3266050"/>
              <a:gd name="connsiteY44" fmla="*/ 1678744 h 2281310"/>
              <a:gd name="connsiteX45" fmla="*/ 1324708 w 3266050"/>
              <a:gd name="connsiteY45" fmla="*/ 1678744 h 2281310"/>
              <a:gd name="connsiteX46" fmla="*/ 1416148 w 3266050"/>
              <a:gd name="connsiteY46" fmla="*/ 1770184 h 2281310"/>
              <a:gd name="connsiteX47" fmla="*/ 1324708 w 3266050"/>
              <a:gd name="connsiteY47" fmla="*/ 1861624 h 2281310"/>
              <a:gd name="connsiteX48" fmla="*/ 1233268 w 3266050"/>
              <a:gd name="connsiteY48" fmla="*/ 1770184 h 2281310"/>
              <a:gd name="connsiteX49" fmla="*/ 1324708 w 3266050"/>
              <a:gd name="connsiteY49" fmla="*/ 1678744 h 2281310"/>
              <a:gd name="connsiteX50" fmla="*/ 708074 w 3266050"/>
              <a:gd name="connsiteY50" fmla="*/ 1678744 h 2281310"/>
              <a:gd name="connsiteX51" fmla="*/ 799514 w 3266050"/>
              <a:gd name="connsiteY51" fmla="*/ 1770184 h 2281310"/>
              <a:gd name="connsiteX52" fmla="*/ 708074 w 3266050"/>
              <a:gd name="connsiteY52" fmla="*/ 1861624 h 2281310"/>
              <a:gd name="connsiteX53" fmla="*/ 616634 w 3266050"/>
              <a:gd name="connsiteY53" fmla="*/ 1770184 h 2281310"/>
              <a:gd name="connsiteX54" fmla="*/ 708074 w 3266050"/>
              <a:gd name="connsiteY54" fmla="*/ 1678744 h 2281310"/>
              <a:gd name="connsiteX55" fmla="*/ 91440 w 3266050"/>
              <a:gd name="connsiteY55" fmla="*/ 1678744 h 2281310"/>
              <a:gd name="connsiteX56" fmla="*/ 182880 w 3266050"/>
              <a:gd name="connsiteY56" fmla="*/ 1770184 h 2281310"/>
              <a:gd name="connsiteX57" fmla="*/ 91440 w 3266050"/>
              <a:gd name="connsiteY57" fmla="*/ 1861624 h 2281310"/>
              <a:gd name="connsiteX58" fmla="*/ 0 w 3266050"/>
              <a:gd name="connsiteY58" fmla="*/ 1770184 h 2281310"/>
              <a:gd name="connsiteX59" fmla="*/ 91440 w 3266050"/>
              <a:gd name="connsiteY59" fmla="*/ 1678744 h 2281310"/>
              <a:gd name="connsiteX60" fmla="*/ 3174610 w 3266050"/>
              <a:gd name="connsiteY60" fmla="*/ 1259058 h 2281310"/>
              <a:gd name="connsiteX61" fmla="*/ 3266050 w 3266050"/>
              <a:gd name="connsiteY61" fmla="*/ 1350498 h 2281310"/>
              <a:gd name="connsiteX62" fmla="*/ 3174610 w 3266050"/>
              <a:gd name="connsiteY62" fmla="*/ 1441938 h 2281310"/>
              <a:gd name="connsiteX63" fmla="*/ 3083170 w 3266050"/>
              <a:gd name="connsiteY63" fmla="*/ 1350498 h 2281310"/>
              <a:gd name="connsiteX64" fmla="*/ 3174610 w 3266050"/>
              <a:gd name="connsiteY64" fmla="*/ 1259058 h 2281310"/>
              <a:gd name="connsiteX65" fmla="*/ 2557976 w 3266050"/>
              <a:gd name="connsiteY65" fmla="*/ 1259058 h 2281310"/>
              <a:gd name="connsiteX66" fmla="*/ 2649416 w 3266050"/>
              <a:gd name="connsiteY66" fmla="*/ 1350498 h 2281310"/>
              <a:gd name="connsiteX67" fmla="*/ 2557976 w 3266050"/>
              <a:gd name="connsiteY67" fmla="*/ 1441938 h 2281310"/>
              <a:gd name="connsiteX68" fmla="*/ 2466536 w 3266050"/>
              <a:gd name="connsiteY68" fmla="*/ 1350498 h 2281310"/>
              <a:gd name="connsiteX69" fmla="*/ 2557976 w 3266050"/>
              <a:gd name="connsiteY69" fmla="*/ 1259058 h 2281310"/>
              <a:gd name="connsiteX70" fmla="*/ 1941342 w 3266050"/>
              <a:gd name="connsiteY70" fmla="*/ 1259058 h 2281310"/>
              <a:gd name="connsiteX71" fmla="*/ 2032782 w 3266050"/>
              <a:gd name="connsiteY71" fmla="*/ 1350498 h 2281310"/>
              <a:gd name="connsiteX72" fmla="*/ 1941342 w 3266050"/>
              <a:gd name="connsiteY72" fmla="*/ 1441938 h 2281310"/>
              <a:gd name="connsiteX73" fmla="*/ 1849902 w 3266050"/>
              <a:gd name="connsiteY73" fmla="*/ 1350498 h 2281310"/>
              <a:gd name="connsiteX74" fmla="*/ 1941342 w 3266050"/>
              <a:gd name="connsiteY74" fmla="*/ 1259058 h 2281310"/>
              <a:gd name="connsiteX75" fmla="*/ 1324708 w 3266050"/>
              <a:gd name="connsiteY75" fmla="*/ 1259058 h 2281310"/>
              <a:gd name="connsiteX76" fmla="*/ 1416148 w 3266050"/>
              <a:gd name="connsiteY76" fmla="*/ 1350498 h 2281310"/>
              <a:gd name="connsiteX77" fmla="*/ 1324708 w 3266050"/>
              <a:gd name="connsiteY77" fmla="*/ 1441938 h 2281310"/>
              <a:gd name="connsiteX78" fmla="*/ 1233268 w 3266050"/>
              <a:gd name="connsiteY78" fmla="*/ 1350498 h 2281310"/>
              <a:gd name="connsiteX79" fmla="*/ 1324708 w 3266050"/>
              <a:gd name="connsiteY79" fmla="*/ 1259058 h 2281310"/>
              <a:gd name="connsiteX80" fmla="*/ 708074 w 3266050"/>
              <a:gd name="connsiteY80" fmla="*/ 1259058 h 2281310"/>
              <a:gd name="connsiteX81" fmla="*/ 799514 w 3266050"/>
              <a:gd name="connsiteY81" fmla="*/ 1350498 h 2281310"/>
              <a:gd name="connsiteX82" fmla="*/ 708074 w 3266050"/>
              <a:gd name="connsiteY82" fmla="*/ 1441938 h 2281310"/>
              <a:gd name="connsiteX83" fmla="*/ 616634 w 3266050"/>
              <a:gd name="connsiteY83" fmla="*/ 1350498 h 2281310"/>
              <a:gd name="connsiteX84" fmla="*/ 708074 w 3266050"/>
              <a:gd name="connsiteY84" fmla="*/ 1259058 h 2281310"/>
              <a:gd name="connsiteX85" fmla="*/ 91440 w 3266050"/>
              <a:gd name="connsiteY85" fmla="*/ 1259058 h 2281310"/>
              <a:gd name="connsiteX86" fmla="*/ 182880 w 3266050"/>
              <a:gd name="connsiteY86" fmla="*/ 1350498 h 2281310"/>
              <a:gd name="connsiteX87" fmla="*/ 91440 w 3266050"/>
              <a:gd name="connsiteY87" fmla="*/ 1441938 h 2281310"/>
              <a:gd name="connsiteX88" fmla="*/ 0 w 3266050"/>
              <a:gd name="connsiteY88" fmla="*/ 1350498 h 2281310"/>
              <a:gd name="connsiteX89" fmla="*/ 91440 w 3266050"/>
              <a:gd name="connsiteY89" fmla="*/ 1259058 h 2281310"/>
              <a:gd name="connsiteX90" fmla="*/ 3174610 w 3266050"/>
              <a:gd name="connsiteY90" fmla="*/ 839372 h 2281310"/>
              <a:gd name="connsiteX91" fmla="*/ 3266050 w 3266050"/>
              <a:gd name="connsiteY91" fmla="*/ 930812 h 2281310"/>
              <a:gd name="connsiteX92" fmla="*/ 3174610 w 3266050"/>
              <a:gd name="connsiteY92" fmla="*/ 1022252 h 2281310"/>
              <a:gd name="connsiteX93" fmla="*/ 3083170 w 3266050"/>
              <a:gd name="connsiteY93" fmla="*/ 930812 h 2281310"/>
              <a:gd name="connsiteX94" fmla="*/ 3174610 w 3266050"/>
              <a:gd name="connsiteY94" fmla="*/ 839372 h 2281310"/>
              <a:gd name="connsiteX95" fmla="*/ 2557976 w 3266050"/>
              <a:gd name="connsiteY95" fmla="*/ 839372 h 2281310"/>
              <a:gd name="connsiteX96" fmla="*/ 2649416 w 3266050"/>
              <a:gd name="connsiteY96" fmla="*/ 930812 h 2281310"/>
              <a:gd name="connsiteX97" fmla="*/ 2557976 w 3266050"/>
              <a:gd name="connsiteY97" fmla="*/ 1022252 h 2281310"/>
              <a:gd name="connsiteX98" fmla="*/ 2466536 w 3266050"/>
              <a:gd name="connsiteY98" fmla="*/ 930812 h 2281310"/>
              <a:gd name="connsiteX99" fmla="*/ 2557976 w 3266050"/>
              <a:gd name="connsiteY99" fmla="*/ 839372 h 2281310"/>
              <a:gd name="connsiteX100" fmla="*/ 1941342 w 3266050"/>
              <a:gd name="connsiteY100" fmla="*/ 839372 h 2281310"/>
              <a:gd name="connsiteX101" fmla="*/ 2032782 w 3266050"/>
              <a:gd name="connsiteY101" fmla="*/ 930812 h 2281310"/>
              <a:gd name="connsiteX102" fmla="*/ 1941342 w 3266050"/>
              <a:gd name="connsiteY102" fmla="*/ 1022252 h 2281310"/>
              <a:gd name="connsiteX103" fmla="*/ 1849902 w 3266050"/>
              <a:gd name="connsiteY103" fmla="*/ 930812 h 2281310"/>
              <a:gd name="connsiteX104" fmla="*/ 1941342 w 3266050"/>
              <a:gd name="connsiteY104" fmla="*/ 839372 h 2281310"/>
              <a:gd name="connsiteX105" fmla="*/ 1324708 w 3266050"/>
              <a:gd name="connsiteY105" fmla="*/ 839372 h 2281310"/>
              <a:gd name="connsiteX106" fmla="*/ 1416148 w 3266050"/>
              <a:gd name="connsiteY106" fmla="*/ 930812 h 2281310"/>
              <a:gd name="connsiteX107" fmla="*/ 1324708 w 3266050"/>
              <a:gd name="connsiteY107" fmla="*/ 1022252 h 2281310"/>
              <a:gd name="connsiteX108" fmla="*/ 1233268 w 3266050"/>
              <a:gd name="connsiteY108" fmla="*/ 930812 h 2281310"/>
              <a:gd name="connsiteX109" fmla="*/ 1324708 w 3266050"/>
              <a:gd name="connsiteY109" fmla="*/ 839372 h 2281310"/>
              <a:gd name="connsiteX110" fmla="*/ 708074 w 3266050"/>
              <a:gd name="connsiteY110" fmla="*/ 839372 h 2281310"/>
              <a:gd name="connsiteX111" fmla="*/ 799514 w 3266050"/>
              <a:gd name="connsiteY111" fmla="*/ 930812 h 2281310"/>
              <a:gd name="connsiteX112" fmla="*/ 708074 w 3266050"/>
              <a:gd name="connsiteY112" fmla="*/ 1022252 h 2281310"/>
              <a:gd name="connsiteX113" fmla="*/ 616634 w 3266050"/>
              <a:gd name="connsiteY113" fmla="*/ 930812 h 2281310"/>
              <a:gd name="connsiteX114" fmla="*/ 708074 w 3266050"/>
              <a:gd name="connsiteY114" fmla="*/ 839372 h 2281310"/>
              <a:gd name="connsiteX115" fmla="*/ 91440 w 3266050"/>
              <a:gd name="connsiteY115" fmla="*/ 839372 h 2281310"/>
              <a:gd name="connsiteX116" fmla="*/ 182880 w 3266050"/>
              <a:gd name="connsiteY116" fmla="*/ 930812 h 2281310"/>
              <a:gd name="connsiteX117" fmla="*/ 91440 w 3266050"/>
              <a:gd name="connsiteY117" fmla="*/ 1022252 h 2281310"/>
              <a:gd name="connsiteX118" fmla="*/ 0 w 3266050"/>
              <a:gd name="connsiteY118" fmla="*/ 930812 h 2281310"/>
              <a:gd name="connsiteX119" fmla="*/ 91440 w 3266050"/>
              <a:gd name="connsiteY119" fmla="*/ 839372 h 2281310"/>
              <a:gd name="connsiteX120" fmla="*/ 3174610 w 3266050"/>
              <a:gd name="connsiteY120" fmla="*/ 419686 h 2281310"/>
              <a:gd name="connsiteX121" fmla="*/ 3266050 w 3266050"/>
              <a:gd name="connsiteY121" fmla="*/ 511126 h 2281310"/>
              <a:gd name="connsiteX122" fmla="*/ 3174610 w 3266050"/>
              <a:gd name="connsiteY122" fmla="*/ 602566 h 2281310"/>
              <a:gd name="connsiteX123" fmla="*/ 3083170 w 3266050"/>
              <a:gd name="connsiteY123" fmla="*/ 511126 h 2281310"/>
              <a:gd name="connsiteX124" fmla="*/ 3174610 w 3266050"/>
              <a:gd name="connsiteY124" fmla="*/ 419686 h 2281310"/>
              <a:gd name="connsiteX125" fmla="*/ 2557976 w 3266050"/>
              <a:gd name="connsiteY125" fmla="*/ 419686 h 2281310"/>
              <a:gd name="connsiteX126" fmla="*/ 2649416 w 3266050"/>
              <a:gd name="connsiteY126" fmla="*/ 511126 h 2281310"/>
              <a:gd name="connsiteX127" fmla="*/ 2557976 w 3266050"/>
              <a:gd name="connsiteY127" fmla="*/ 602566 h 2281310"/>
              <a:gd name="connsiteX128" fmla="*/ 2466536 w 3266050"/>
              <a:gd name="connsiteY128" fmla="*/ 511126 h 2281310"/>
              <a:gd name="connsiteX129" fmla="*/ 2557976 w 3266050"/>
              <a:gd name="connsiteY129" fmla="*/ 419686 h 2281310"/>
              <a:gd name="connsiteX130" fmla="*/ 1941342 w 3266050"/>
              <a:gd name="connsiteY130" fmla="*/ 419686 h 2281310"/>
              <a:gd name="connsiteX131" fmla="*/ 2032782 w 3266050"/>
              <a:gd name="connsiteY131" fmla="*/ 511126 h 2281310"/>
              <a:gd name="connsiteX132" fmla="*/ 1941342 w 3266050"/>
              <a:gd name="connsiteY132" fmla="*/ 602566 h 2281310"/>
              <a:gd name="connsiteX133" fmla="*/ 1849902 w 3266050"/>
              <a:gd name="connsiteY133" fmla="*/ 511126 h 2281310"/>
              <a:gd name="connsiteX134" fmla="*/ 1941342 w 3266050"/>
              <a:gd name="connsiteY134" fmla="*/ 419686 h 2281310"/>
              <a:gd name="connsiteX135" fmla="*/ 1324708 w 3266050"/>
              <a:gd name="connsiteY135" fmla="*/ 419686 h 2281310"/>
              <a:gd name="connsiteX136" fmla="*/ 1416148 w 3266050"/>
              <a:gd name="connsiteY136" fmla="*/ 511126 h 2281310"/>
              <a:gd name="connsiteX137" fmla="*/ 1324708 w 3266050"/>
              <a:gd name="connsiteY137" fmla="*/ 602566 h 2281310"/>
              <a:gd name="connsiteX138" fmla="*/ 1233268 w 3266050"/>
              <a:gd name="connsiteY138" fmla="*/ 511126 h 2281310"/>
              <a:gd name="connsiteX139" fmla="*/ 1324708 w 3266050"/>
              <a:gd name="connsiteY139" fmla="*/ 419686 h 2281310"/>
              <a:gd name="connsiteX140" fmla="*/ 708074 w 3266050"/>
              <a:gd name="connsiteY140" fmla="*/ 419686 h 2281310"/>
              <a:gd name="connsiteX141" fmla="*/ 799514 w 3266050"/>
              <a:gd name="connsiteY141" fmla="*/ 511126 h 2281310"/>
              <a:gd name="connsiteX142" fmla="*/ 708074 w 3266050"/>
              <a:gd name="connsiteY142" fmla="*/ 602566 h 2281310"/>
              <a:gd name="connsiteX143" fmla="*/ 616634 w 3266050"/>
              <a:gd name="connsiteY143" fmla="*/ 511126 h 2281310"/>
              <a:gd name="connsiteX144" fmla="*/ 708074 w 3266050"/>
              <a:gd name="connsiteY144" fmla="*/ 419686 h 2281310"/>
              <a:gd name="connsiteX145" fmla="*/ 91440 w 3266050"/>
              <a:gd name="connsiteY145" fmla="*/ 419686 h 2281310"/>
              <a:gd name="connsiteX146" fmla="*/ 182880 w 3266050"/>
              <a:gd name="connsiteY146" fmla="*/ 511126 h 2281310"/>
              <a:gd name="connsiteX147" fmla="*/ 91440 w 3266050"/>
              <a:gd name="connsiteY147" fmla="*/ 602566 h 2281310"/>
              <a:gd name="connsiteX148" fmla="*/ 0 w 3266050"/>
              <a:gd name="connsiteY148" fmla="*/ 511126 h 2281310"/>
              <a:gd name="connsiteX149" fmla="*/ 91440 w 3266050"/>
              <a:gd name="connsiteY149" fmla="*/ 419686 h 2281310"/>
              <a:gd name="connsiteX150" fmla="*/ 3174610 w 3266050"/>
              <a:gd name="connsiteY150" fmla="*/ 0 h 2281310"/>
              <a:gd name="connsiteX151" fmla="*/ 3266050 w 3266050"/>
              <a:gd name="connsiteY151" fmla="*/ 91440 h 2281310"/>
              <a:gd name="connsiteX152" fmla="*/ 3174610 w 3266050"/>
              <a:gd name="connsiteY152" fmla="*/ 182880 h 2281310"/>
              <a:gd name="connsiteX153" fmla="*/ 3083170 w 3266050"/>
              <a:gd name="connsiteY153" fmla="*/ 91440 h 2281310"/>
              <a:gd name="connsiteX154" fmla="*/ 3174610 w 3266050"/>
              <a:gd name="connsiteY154" fmla="*/ 0 h 2281310"/>
              <a:gd name="connsiteX155" fmla="*/ 2557976 w 3266050"/>
              <a:gd name="connsiteY155" fmla="*/ 0 h 2281310"/>
              <a:gd name="connsiteX156" fmla="*/ 2649416 w 3266050"/>
              <a:gd name="connsiteY156" fmla="*/ 91440 h 2281310"/>
              <a:gd name="connsiteX157" fmla="*/ 2557976 w 3266050"/>
              <a:gd name="connsiteY157" fmla="*/ 182880 h 2281310"/>
              <a:gd name="connsiteX158" fmla="*/ 2466536 w 3266050"/>
              <a:gd name="connsiteY158" fmla="*/ 91440 h 2281310"/>
              <a:gd name="connsiteX159" fmla="*/ 2557976 w 3266050"/>
              <a:gd name="connsiteY159" fmla="*/ 0 h 2281310"/>
              <a:gd name="connsiteX160" fmla="*/ 1941342 w 3266050"/>
              <a:gd name="connsiteY160" fmla="*/ 0 h 2281310"/>
              <a:gd name="connsiteX161" fmla="*/ 2032782 w 3266050"/>
              <a:gd name="connsiteY161" fmla="*/ 91440 h 2281310"/>
              <a:gd name="connsiteX162" fmla="*/ 1941342 w 3266050"/>
              <a:gd name="connsiteY162" fmla="*/ 182880 h 2281310"/>
              <a:gd name="connsiteX163" fmla="*/ 1849902 w 3266050"/>
              <a:gd name="connsiteY163" fmla="*/ 91440 h 2281310"/>
              <a:gd name="connsiteX164" fmla="*/ 1941342 w 3266050"/>
              <a:gd name="connsiteY164" fmla="*/ 0 h 2281310"/>
              <a:gd name="connsiteX165" fmla="*/ 1324708 w 3266050"/>
              <a:gd name="connsiteY165" fmla="*/ 0 h 2281310"/>
              <a:gd name="connsiteX166" fmla="*/ 1416148 w 3266050"/>
              <a:gd name="connsiteY166" fmla="*/ 91440 h 2281310"/>
              <a:gd name="connsiteX167" fmla="*/ 1324708 w 3266050"/>
              <a:gd name="connsiteY167" fmla="*/ 182880 h 2281310"/>
              <a:gd name="connsiteX168" fmla="*/ 1233268 w 3266050"/>
              <a:gd name="connsiteY168" fmla="*/ 91440 h 2281310"/>
              <a:gd name="connsiteX169" fmla="*/ 1324708 w 3266050"/>
              <a:gd name="connsiteY169" fmla="*/ 0 h 2281310"/>
              <a:gd name="connsiteX170" fmla="*/ 708074 w 3266050"/>
              <a:gd name="connsiteY170" fmla="*/ 0 h 2281310"/>
              <a:gd name="connsiteX171" fmla="*/ 799514 w 3266050"/>
              <a:gd name="connsiteY171" fmla="*/ 91440 h 2281310"/>
              <a:gd name="connsiteX172" fmla="*/ 708074 w 3266050"/>
              <a:gd name="connsiteY172" fmla="*/ 182880 h 2281310"/>
              <a:gd name="connsiteX173" fmla="*/ 616634 w 3266050"/>
              <a:gd name="connsiteY173" fmla="*/ 91440 h 2281310"/>
              <a:gd name="connsiteX174" fmla="*/ 708074 w 3266050"/>
              <a:gd name="connsiteY174" fmla="*/ 0 h 2281310"/>
              <a:gd name="connsiteX175" fmla="*/ 91440 w 3266050"/>
              <a:gd name="connsiteY175" fmla="*/ 0 h 2281310"/>
              <a:gd name="connsiteX176" fmla="*/ 182880 w 3266050"/>
              <a:gd name="connsiteY176" fmla="*/ 91440 h 2281310"/>
              <a:gd name="connsiteX177" fmla="*/ 91440 w 3266050"/>
              <a:gd name="connsiteY177" fmla="*/ 182880 h 2281310"/>
              <a:gd name="connsiteX178" fmla="*/ 0 w 3266050"/>
              <a:gd name="connsiteY178" fmla="*/ 91440 h 2281310"/>
              <a:gd name="connsiteX179" fmla="*/ 91440 w 3266050"/>
              <a:gd name="connsiteY179" fmla="*/ 0 h 22813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</a:cxnLst>
            <a:rect l="l" t="t" r="r" b="b"/>
            <a:pathLst>
              <a:path w="3266050" h="2281310">
                <a:moveTo>
                  <a:pt x="3174610" y="2098430"/>
                </a:moveTo>
                <a:cubicBezTo>
                  <a:pt x="3225111" y="2098430"/>
                  <a:pt x="3266050" y="2139369"/>
                  <a:pt x="3266050" y="2189870"/>
                </a:cubicBezTo>
                <a:cubicBezTo>
                  <a:pt x="3266050" y="2240371"/>
                  <a:pt x="3225111" y="2281310"/>
                  <a:pt x="3174610" y="2281310"/>
                </a:cubicBezTo>
                <a:cubicBezTo>
                  <a:pt x="3124109" y="2281310"/>
                  <a:pt x="3083170" y="2240371"/>
                  <a:pt x="3083170" y="2189870"/>
                </a:cubicBezTo>
                <a:cubicBezTo>
                  <a:pt x="3083170" y="2139369"/>
                  <a:pt x="3124109" y="2098430"/>
                  <a:pt x="3174610" y="2098430"/>
                </a:cubicBezTo>
                <a:close/>
                <a:moveTo>
                  <a:pt x="2557976" y="2098430"/>
                </a:moveTo>
                <a:cubicBezTo>
                  <a:pt x="2608477" y="2098430"/>
                  <a:pt x="2649416" y="2139369"/>
                  <a:pt x="2649416" y="2189870"/>
                </a:cubicBezTo>
                <a:cubicBezTo>
                  <a:pt x="2649416" y="2240371"/>
                  <a:pt x="2608477" y="2281310"/>
                  <a:pt x="2557976" y="2281310"/>
                </a:cubicBezTo>
                <a:cubicBezTo>
                  <a:pt x="2507475" y="2281310"/>
                  <a:pt x="2466536" y="2240371"/>
                  <a:pt x="2466536" y="2189870"/>
                </a:cubicBezTo>
                <a:cubicBezTo>
                  <a:pt x="2466536" y="2139369"/>
                  <a:pt x="2507475" y="2098430"/>
                  <a:pt x="2557976" y="2098430"/>
                </a:cubicBezTo>
                <a:close/>
                <a:moveTo>
                  <a:pt x="1941342" y="2098430"/>
                </a:moveTo>
                <a:cubicBezTo>
                  <a:pt x="1991843" y="2098430"/>
                  <a:pt x="2032782" y="2139369"/>
                  <a:pt x="2032782" y="2189870"/>
                </a:cubicBezTo>
                <a:cubicBezTo>
                  <a:pt x="2032782" y="2240371"/>
                  <a:pt x="1991843" y="2281310"/>
                  <a:pt x="1941342" y="2281310"/>
                </a:cubicBezTo>
                <a:cubicBezTo>
                  <a:pt x="1890841" y="2281310"/>
                  <a:pt x="1849902" y="2240371"/>
                  <a:pt x="1849902" y="2189870"/>
                </a:cubicBezTo>
                <a:cubicBezTo>
                  <a:pt x="1849902" y="2139369"/>
                  <a:pt x="1890841" y="2098430"/>
                  <a:pt x="1941342" y="2098430"/>
                </a:cubicBezTo>
                <a:close/>
                <a:moveTo>
                  <a:pt x="1324708" y="2098430"/>
                </a:moveTo>
                <a:cubicBezTo>
                  <a:pt x="1375209" y="2098430"/>
                  <a:pt x="1416148" y="2139369"/>
                  <a:pt x="1416148" y="2189870"/>
                </a:cubicBezTo>
                <a:cubicBezTo>
                  <a:pt x="1416148" y="2240371"/>
                  <a:pt x="1375209" y="2281310"/>
                  <a:pt x="1324708" y="2281310"/>
                </a:cubicBezTo>
                <a:cubicBezTo>
                  <a:pt x="1274207" y="2281310"/>
                  <a:pt x="1233268" y="2240371"/>
                  <a:pt x="1233268" y="2189870"/>
                </a:cubicBezTo>
                <a:cubicBezTo>
                  <a:pt x="1233268" y="2139369"/>
                  <a:pt x="1274207" y="2098430"/>
                  <a:pt x="1324708" y="2098430"/>
                </a:cubicBezTo>
                <a:close/>
                <a:moveTo>
                  <a:pt x="708074" y="2098430"/>
                </a:moveTo>
                <a:cubicBezTo>
                  <a:pt x="758575" y="2098430"/>
                  <a:pt x="799514" y="2139369"/>
                  <a:pt x="799514" y="2189870"/>
                </a:cubicBezTo>
                <a:cubicBezTo>
                  <a:pt x="799514" y="2240371"/>
                  <a:pt x="758575" y="2281310"/>
                  <a:pt x="708074" y="2281310"/>
                </a:cubicBezTo>
                <a:cubicBezTo>
                  <a:pt x="657573" y="2281310"/>
                  <a:pt x="616634" y="2240371"/>
                  <a:pt x="616634" y="2189870"/>
                </a:cubicBezTo>
                <a:cubicBezTo>
                  <a:pt x="616634" y="2139369"/>
                  <a:pt x="657573" y="2098430"/>
                  <a:pt x="708074" y="2098430"/>
                </a:cubicBezTo>
                <a:close/>
                <a:moveTo>
                  <a:pt x="91440" y="2098430"/>
                </a:moveTo>
                <a:cubicBezTo>
                  <a:pt x="141941" y="2098430"/>
                  <a:pt x="182880" y="2139369"/>
                  <a:pt x="182880" y="2189870"/>
                </a:cubicBezTo>
                <a:cubicBezTo>
                  <a:pt x="182880" y="2240371"/>
                  <a:pt x="141941" y="2281310"/>
                  <a:pt x="91440" y="2281310"/>
                </a:cubicBezTo>
                <a:cubicBezTo>
                  <a:pt x="40939" y="2281310"/>
                  <a:pt x="0" y="2240371"/>
                  <a:pt x="0" y="2189870"/>
                </a:cubicBezTo>
                <a:cubicBezTo>
                  <a:pt x="0" y="2139369"/>
                  <a:pt x="40939" y="2098430"/>
                  <a:pt x="91440" y="2098430"/>
                </a:cubicBezTo>
                <a:close/>
                <a:moveTo>
                  <a:pt x="3174610" y="1678744"/>
                </a:moveTo>
                <a:cubicBezTo>
                  <a:pt x="3225111" y="1678744"/>
                  <a:pt x="3266050" y="1719683"/>
                  <a:pt x="3266050" y="1770184"/>
                </a:cubicBezTo>
                <a:cubicBezTo>
                  <a:pt x="3266050" y="1820685"/>
                  <a:pt x="3225111" y="1861624"/>
                  <a:pt x="3174610" y="1861624"/>
                </a:cubicBezTo>
                <a:cubicBezTo>
                  <a:pt x="3124109" y="1861624"/>
                  <a:pt x="3083170" y="1820685"/>
                  <a:pt x="3083170" y="1770184"/>
                </a:cubicBezTo>
                <a:cubicBezTo>
                  <a:pt x="3083170" y="1719683"/>
                  <a:pt x="3124109" y="1678744"/>
                  <a:pt x="3174610" y="1678744"/>
                </a:cubicBezTo>
                <a:close/>
                <a:moveTo>
                  <a:pt x="2557976" y="1678744"/>
                </a:moveTo>
                <a:cubicBezTo>
                  <a:pt x="2608477" y="1678744"/>
                  <a:pt x="2649416" y="1719683"/>
                  <a:pt x="2649416" y="1770184"/>
                </a:cubicBezTo>
                <a:cubicBezTo>
                  <a:pt x="2649416" y="1820685"/>
                  <a:pt x="2608477" y="1861624"/>
                  <a:pt x="2557976" y="1861624"/>
                </a:cubicBezTo>
                <a:cubicBezTo>
                  <a:pt x="2507475" y="1861624"/>
                  <a:pt x="2466536" y="1820685"/>
                  <a:pt x="2466536" y="1770184"/>
                </a:cubicBezTo>
                <a:cubicBezTo>
                  <a:pt x="2466536" y="1719683"/>
                  <a:pt x="2507475" y="1678744"/>
                  <a:pt x="2557976" y="1678744"/>
                </a:cubicBezTo>
                <a:close/>
                <a:moveTo>
                  <a:pt x="1941342" y="1678744"/>
                </a:moveTo>
                <a:cubicBezTo>
                  <a:pt x="1991843" y="1678744"/>
                  <a:pt x="2032782" y="1719683"/>
                  <a:pt x="2032782" y="1770184"/>
                </a:cubicBezTo>
                <a:cubicBezTo>
                  <a:pt x="2032782" y="1820685"/>
                  <a:pt x="1991843" y="1861624"/>
                  <a:pt x="1941342" y="1861624"/>
                </a:cubicBezTo>
                <a:cubicBezTo>
                  <a:pt x="1890841" y="1861624"/>
                  <a:pt x="1849902" y="1820685"/>
                  <a:pt x="1849902" y="1770184"/>
                </a:cubicBezTo>
                <a:cubicBezTo>
                  <a:pt x="1849902" y="1719683"/>
                  <a:pt x="1890841" y="1678744"/>
                  <a:pt x="1941342" y="1678744"/>
                </a:cubicBezTo>
                <a:close/>
                <a:moveTo>
                  <a:pt x="1324708" y="1678744"/>
                </a:moveTo>
                <a:cubicBezTo>
                  <a:pt x="1375209" y="1678744"/>
                  <a:pt x="1416148" y="1719683"/>
                  <a:pt x="1416148" y="1770184"/>
                </a:cubicBezTo>
                <a:cubicBezTo>
                  <a:pt x="1416148" y="1820685"/>
                  <a:pt x="1375209" y="1861624"/>
                  <a:pt x="1324708" y="1861624"/>
                </a:cubicBezTo>
                <a:cubicBezTo>
                  <a:pt x="1274207" y="1861624"/>
                  <a:pt x="1233268" y="1820685"/>
                  <a:pt x="1233268" y="1770184"/>
                </a:cubicBezTo>
                <a:cubicBezTo>
                  <a:pt x="1233268" y="1719683"/>
                  <a:pt x="1274207" y="1678744"/>
                  <a:pt x="1324708" y="1678744"/>
                </a:cubicBezTo>
                <a:close/>
                <a:moveTo>
                  <a:pt x="708074" y="1678744"/>
                </a:moveTo>
                <a:cubicBezTo>
                  <a:pt x="758575" y="1678744"/>
                  <a:pt x="799514" y="1719683"/>
                  <a:pt x="799514" y="1770184"/>
                </a:cubicBezTo>
                <a:cubicBezTo>
                  <a:pt x="799514" y="1820685"/>
                  <a:pt x="758575" y="1861624"/>
                  <a:pt x="708074" y="1861624"/>
                </a:cubicBezTo>
                <a:cubicBezTo>
                  <a:pt x="657573" y="1861624"/>
                  <a:pt x="616634" y="1820685"/>
                  <a:pt x="616634" y="1770184"/>
                </a:cubicBezTo>
                <a:cubicBezTo>
                  <a:pt x="616634" y="1719683"/>
                  <a:pt x="657573" y="1678744"/>
                  <a:pt x="708074" y="1678744"/>
                </a:cubicBezTo>
                <a:close/>
                <a:moveTo>
                  <a:pt x="91440" y="1678744"/>
                </a:moveTo>
                <a:cubicBezTo>
                  <a:pt x="141941" y="1678744"/>
                  <a:pt x="182880" y="1719683"/>
                  <a:pt x="182880" y="1770184"/>
                </a:cubicBezTo>
                <a:cubicBezTo>
                  <a:pt x="182880" y="1820685"/>
                  <a:pt x="141941" y="1861624"/>
                  <a:pt x="91440" y="1861624"/>
                </a:cubicBezTo>
                <a:cubicBezTo>
                  <a:pt x="40939" y="1861624"/>
                  <a:pt x="0" y="1820685"/>
                  <a:pt x="0" y="1770184"/>
                </a:cubicBezTo>
                <a:cubicBezTo>
                  <a:pt x="0" y="1719683"/>
                  <a:pt x="40939" y="1678744"/>
                  <a:pt x="91440" y="1678744"/>
                </a:cubicBezTo>
                <a:close/>
                <a:moveTo>
                  <a:pt x="3174610" y="1259058"/>
                </a:moveTo>
                <a:cubicBezTo>
                  <a:pt x="3225111" y="1259058"/>
                  <a:pt x="3266050" y="1299997"/>
                  <a:pt x="3266050" y="1350498"/>
                </a:cubicBezTo>
                <a:cubicBezTo>
                  <a:pt x="3266050" y="1400999"/>
                  <a:pt x="3225111" y="1441938"/>
                  <a:pt x="3174610" y="1441938"/>
                </a:cubicBezTo>
                <a:cubicBezTo>
                  <a:pt x="3124109" y="1441938"/>
                  <a:pt x="3083170" y="1400999"/>
                  <a:pt x="3083170" y="1350498"/>
                </a:cubicBezTo>
                <a:cubicBezTo>
                  <a:pt x="3083170" y="1299997"/>
                  <a:pt x="3124109" y="1259058"/>
                  <a:pt x="3174610" y="1259058"/>
                </a:cubicBezTo>
                <a:close/>
                <a:moveTo>
                  <a:pt x="2557976" y="1259058"/>
                </a:moveTo>
                <a:cubicBezTo>
                  <a:pt x="2608477" y="1259058"/>
                  <a:pt x="2649416" y="1299997"/>
                  <a:pt x="2649416" y="1350498"/>
                </a:cubicBezTo>
                <a:cubicBezTo>
                  <a:pt x="2649416" y="1400999"/>
                  <a:pt x="2608477" y="1441938"/>
                  <a:pt x="2557976" y="1441938"/>
                </a:cubicBezTo>
                <a:cubicBezTo>
                  <a:pt x="2507475" y="1441938"/>
                  <a:pt x="2466536" y="1400999"/>
                  <a:pt x="2466536" y="1350498"/>
                </a:cubicBezTo>
                <a:cubicBezTo>
                  <a:pt x="2466536" y="1299997"/>
                  <a:pt x="2507475" y="1259058"/>
                  <a:pt x="2557976" y="1259058"/>
                </a:cubicBezTo>
                <a:close/>
                <a:moveTo>
                  <a:pt x="1941342" y="1259058"/>
                </a:moveTo>
                <a:cubicBezTo>
                  <a:pt x="1991843" y="1259058"/>
                  <a:pt x="2032782" y="1299997"/>
                  <a:pt x="2032782" y="1350498"/>
                </a:cubicBezTo>
                <a:cubicBezTo>
                  <a:pt x="2032782" y="1400999"/>
                  <a:pt x="1991843" y="1441938"/>
                  <a:pt x="1941342" y="1441938"/>
                </a:cubicBezTo>
                <a:cubicBezTo>
                  <a:pt x="1890841" y="1441938"/>
                  <a:pt x="1849902" y="1400999"/>
                  <a:pt x="1849902" y="1350498"/>
                </a:cubicBezTo>
                <a:cubicBezTo>
                  <a:pt x="1849902" y="1299997"/>
                  <a:pt x="1890841" y="1259058"/>
                  <a:pt x="1941342" y="1259058"/>
                </a:cubicBezTo>
                <a:close/>
                <a:moveTo>
                  <a:pt x="1324708" y="1259058"/>
                </a:moveTo>
                <a:cubicBezTo>
                  <a:pt x="1375209" y="1259058"/>
                  <a:pt x="1416148" y="1299997"/>
                  <a:pt x="1416148" y="1350498"/>
                </a:cubicBezTo>
                <a:cubicBezTo>
                  <a:pt x="1416148" y="1400999"/>
                  <a:pt x="1375209" y="1441938"/>
                  <a:pt x="1324708" y="1441938"/>
                </a:cubicBezTo>
                <a:cubicBezTo>
                  <a:pt x="1274207" y="1441938"/>
                  <a:pt x="1233268" y="1400999"/>
                  <a:pt x="1233268" y="1350498"/>
                </a:cubicBezTo>
                <a:cubicBezTo>
                  <a:pt x="1233268" y="1299997"/>
                  <a:pt x="1274207" y="1259058"/>
                  <a:pt x="1324708" y="1259058"/>
                </a:cubicBezTo>
                <a:close/>
                <a:moveTo>
                  <a:pt x="708074" y="1259058"/>
                </a:moveTo>
                <a:cubicBezTo>
                  <a:pt x="758575" y="1259058"/>
                  <a:pt x="799514" y="1299997"/>
                  <a:pt x="799514" y="1350498"/>
                </a:cubicBezTo>
                <a:cubicBezTo>
                  <a:pt x="799514" y="1400999"/>
                  <a:pt x="758575" y="1441938"/>
                  <a:pt x="708074" y="1441938"/>
                </a:cubicBezTo>
                <a:cubicBezTo>
                  <a:pt x="657573" y="1441938"/>
                  <a:pt x="616634" y="1400999"/>
                  <a:pt x="616634" y="1350498"/>
                </a:cubicBezTo>
                <a:cubicBezTo>
                  <a:pt x="616634" y="1299997"/>
                  <a:pt x="657573" y="1259058"/>
                  <a:pt x="708074" y="1259058"/>
                </a:cubicBezTo>
                <a:close/>
                <a:moveTo>
                  <a:pt x="91440" y="1259058"/>
                </a:moveTo>
                <a:cubicBezTo>
                  <a:pt x="141941" y="1259058"/>
                  <a:pt x="182880" y="1299997"/>
                  <a:pt x="182880" y="1350498"/>
                </a:cubicBezTo>
                <a:cubicBezTo>
                  <a:pt x="182880" y="1400999"/>
                  <a:pt x="141941" y="1441938"/>
                  <a:pt x="91440" y="1441938"/>
                </a:cubicBezTo>
                <a:cubicBezTo>
                  <a:pt x="40939" y="1441938"/>
                  <a:pt x="0" y="1400999"/>
                  <a:pt x="0" y="1350498"/>
                </a:cubicBezTo>
                <a:cubicBezTo>
                  <a:pt x="0" y="1299997"/>
                  <a:pt x="40939" y="1259058"/>
                  <a:pt x="91440" y="1259058"/>
                </a:cubicBezTo>
                <a:close/>
                <a:moveTo>
                  <a:pt x="3174610" y="839372"/>
                </a:moveTo>
                <a:cubicBezTo>
                  <a:pt x="3225111" y="839372"/>
                  <a:pt x="3266050" y="880311"/>
                  <a:pt x="3266050" y="930812"/>
                </a:cubicBezTo>
                <a:cubicBezTo>
                  <a:pt x="3266050" y="981313"/>
                  <a:pt x="3225111" y="1022252"/>
                  <a:pt x="3174610" y="1022252"/>
                </a:cubicBezTo>
                <a:cubicBezTo>
                  <a:pt x="3124109" y="1022252"/>
                  <a:pt x="3083170" y="981313"/>
                  <a:pt x="3083170" y="930812"/>
                </a:cubicBezTo>
                <a:cubicBezTo>
                  <a:pt x="3083170" y="880311"/>
                  <a:pt x="3124109" y="839372"/>
                  <a:pt x="3174610" y="839372"/>
                </a:cubicBezTo>
                <a:close/>
                <a:moveTo>
                  <a:pt x="2557976" y="839372"/>
                </a:moveTo>
                <a:cubicBezTo>
                  <a:pt x="2608477" y="839372"/>
                  <a:pt x="2649416" y="880311"/>
                  <a:pt x="2649416" y="930812"/>
                </a:cubicBezTo>
                <a:cubicBezTo>
                  <a:pt x="2649416" y="981313"/>
                  <a:pt x="2608477" y="1022252"/>
                  <a:pt x="2557976" y="1022252"/>
                </a:cubicBezTo>
                <a:cubicBezTo>
                  <a:pt x="2507475" y="1022252"/>
                  <a:pt x="2466536" y="981313"/>
                  <a:pt x="2466536" y="930812"/>
                </a:cubicBezTo>
                <a:cubicBezTo>
                  <a:pt x="2466536" y="880311"/>
                  <a:pt x="2507475" y="839372"/>
                  <a:pt x="2557976" y="839372"/>
                </a:cubicBezTo>
                <a:close/>
                <a:moveTo>
                  <a:pt x="1941342" y="839372"/>
                </a:moveTo>
                <a:cubicBezTo>
                  <a:pt x="1991843" y="839372"/>
                  <a:pt x="2032782" y="880311"/>
                  <a:pt x="2032782" y="930812"/>
                </a:cubicBezTo>
                <a:cubicBezTo>
                  <a:pt x="2032782" y="981313"/>
                  <a:pt x="1991843" y="1022252"/>
                  <a:pt x="1941342" y="1022252"/>
                </a:cubicBezTo>
                <a:cubicBezTo>
                  <a:pt x="1890841" y="1022252"/>
                  <a:pt x="1849902" y="981313"/>
                  <a:pt x="1849902" y="930812"/>
                </a:cubicBezTo>
                <a:cubicBezTo>
                  <a:pt x="1849902" y="880311"/>
                  <a:pt x="1890841" y="839372"/>
                  <a:pt x="1941342" y="839372"/>
                </a:cubicBezTo>
                <a:close/>
                <a:moveTo>
                  <a:pt x="1324708" y="839372"/>
                </a:moveTo>
                <a:cubicBezTo>
                  <a:pt x="1375209" y="839372"/>
                  <a:pt x="1416148" y="880311"/>
                  <a:pt x="1416148" y="930812"/>
                </a:cubicBezTo>
                <a:cubicBezTo>
                  <a:pt x="1416148" y="981313"/>
                  <a:pt x="1375209" y="1022252"/>
                  <a:pt x="1324708" y="1022252"/>
                </a:cubicBezTo>
                <a:cubicBezTo>
                  <a:pt x="1274207" y="1022252"/>
                  <a:pt x="1233268" y="981313"/>
                  <a:pt x="1233268" y="930812"/>
                </a:cubicBezTo>
                <a:cubicBezTo>
                  <a:pt x="1233268" y="880311"/>
                  <a:pt x="1274207" y="839372"/>
                  <a:pt x="1324708" y="839372"/>
                </a:cubicBezTo>
                <a:close/>
                <a:moveTo>
                  <a:pt x="708074" y="839372"/>
                </a:moveTo>
                <a:cubicBezTo>
                  <a:pt x="758575" y="839372"/>
                  <a:pt x="799514" y="880311"/>
                  <a:pt x="799514" y="930812"/>
                </a:cubicBezTo>
                <a:cubicBezTo>
                  <a:pt x="799514" y="981313"/>
                  <a:pt x="758575" y="1022252"/>
                  <a:pt x="708074" y="1022252"/>
                </a:cubicBezTo>
                <a:cubicBezTo>
                  <a:pt x="657573" y="1022252"/>
                  <a:pt x="616634" y="981313"/>
                  <a:pt x="616634" y="930812"/>
                </a:cubicBezTo>
                <a:cubicBezTo>
                  <a:pt x="616634" y="880311"/>
                  <a:pt x="657573" y="839372"/>
                  <a:pt x="708074" y="839372"/>
                </a:cubicBezTo>
                <a:close/>
                <a:moveTo>
                  <a:pt x="91440" y="839372"/>
                </a:moveTo>
                <a:cubicBezTo>
                  <a:pt x="141941" y="839372"/>
                  <a:pt x="182880" y="880311"/>
                  <a:pt x="182880" y="930812"/>
                </a:cubicBezTo>
                <a:cubicBezTo>
                  <a:pt x="182880" y="981313"/>
                  <a:pt x="141941" y="1022252"/>
                  <a:pt x="91440" y="1022252"/>
                </a:cubicBezTo>
                <a:cubicBezTo>
                  <a:pt x="40939" y="1022252"/>
                  <a:pt x="0" y="981313"/>
                  <a:pt x="0" y="930812"/>
                </a:cubicBezTo>
                <a:cubicBezTo>
                  <a:pt x="0" y="880311"/>
                  <a:pt x="40939" y="839372"/>
                  <a:pt x="91440" y="839372"/>
                </a:cubicBezTo>
                <a:close/>
                <a:moveTo>
                  <a:pt x="3174610" y="419686"/>
                </a:moveTo>
                <a:cubicBezTo>
                  <a:pt x="3225111" y="419686"/>
                  <a:pt x="3266050" y="460625"/>
                  <a:pt x="3266050" y="511126"/>
                </a:cubicBezTo>
                <a:cubicBezTo>
                  <a:pt x="3266050" y="561627"/>
                  <a:pt x="3225111" y="602566"/>
                  <a:pt x="3174610" y="602566"/>
                </a:cubicBezTo>
                <a:cubicBezTo>
                  <a:pt x="3124109" y="602566"/>
                  <a:pt x="3083170" y="561627"/>
                  <a:pt x="3083170" y="511126"/>
                </a:cubicBezTo>
                <a:cubicBezTo>
                  <a:pt x="3083170" y="460625"/>
                  <a:pt x="3124109" y="419686"/>
                  <a:pt x="3174610" y="419686"/>
                </a:cubicBezTo>
                <a:close/>
                <a:moveTo>
                  <a:pt x="2557976" y="419686"/>
                </a:moveTo>
                <a:cubicBezTo>
                  <a:pt x="2608477" y="419686"/>
                  <a:pt x="2649416" y="460625"/>
                  <a:pt x="2649416" y="511126"/>
                </a:cubicBezTo>
                <a:cubicBezTo>
                  <a:pt x="2649416" y="561627"/>
                  <a:pt x="2608477" y="602566"/>
                  <a:pt x="2557976" y="602566"/>
                </a:cubicBezTo>
                <a:cubicBezTo>
                  <a:pt x="2507475" y="602566"/>
                  <a:pt x="2466536" y="561627"/>
                  <a:pt x="2466536" y="511126"/>
                </a:cubicBezTo>
                <a:cubicBezTo>
                  <a:pt x="2466536" y="460625"/>
                  <a:pt x="2507475" y="419686"/>
                  <a:pt x="2557976" y="419686"/>
                </a:cubicBezTo>
                <a:close/>
                <a:moveTo>
                  <a:pt x="1941342" y="419686"/>
                </a:moveTo>
                <a:cubicBezTo>
                  <a:pt x="1991843" y="419686"/>
                  <a:pt x="2032782" y="460625"/>
                  <a:pt x="2032782" y="511126"/>
                </a:cubicBezTo>
                <a:cubicBezTo>
                  <a:pt x="2032782" y="561627"/>
                  <a:pt x="1991843" y="602566"/>
                  <a:pt x="1941342" y="602566"/>
                </a:cubicBezTo>
                <a:cubicBezTo>
                  <a:pt x="1890841" y="602566"/>
                  <a:pt x="1849902" y="561627"/>
                  <a:pt x="1849902" y="511126"/>
                </a:cubicBezTo>
                <a:cubicBezTo>
                  <a:pt x="1849902" y="460625"/>
                  <a:pt x="1890841" y="419686"/>
                  <a:pt x="1941342" y="419686"/>
                </a:cubicBezTo>
                <a:close/>
                <a:moveTo>
                  <a:pt x="1324708" y="419686"/>
                </a:moveTo>
                <a:cubicBezTo>
                  <a:pt x="1375209" y="419686"/>
                  <a:pt x="1416148" y="460625"/>
                  <a:pt x="1416148" y="511126"/>
                </a:cubicBezTo>
                <a:cubicBezTo>
                  <a:pt x="1416148" y="561627"/>
                  <a:pt x="1375209" y="602566"/>
                  <a:pt x="1324708" y="602566"/>
                </a:cubicBezTo>
                <a:cubicBezTo>
                  <a:pt x="1274207" y="602566"/>
                  <a:pt x="1233268" y="561627"/>
                  <a:pt x="1233268" y="511126"/>
                </a:cubicBezTo>
                <a:cubicBezTo>
                  <a:pt x="1233268" y="460625"/>
                  <a:pt x="1274207" y="419686"/>
                  <a:pt x="1324708" y="419686"/>
                </a:cubicBezTo>
                <a:close/>
                <a:moveTo>
                  <a:pt x="708074" y="419686"/>
                </a:moveTo>
                <a:cubicBezTo>
                  <a:pt x="758575" y="419686"/>
                  <a:pt x="799514" y="460625"/>
                  <a:pt x="799514" y="511126"/>
                </a:cubicBezTo>
                <a:cubicBezTo>
                  <a:pt x="799514" y="561627"/>
                  <a:pt x="758575" y="602566"/>
                  <a:pt x="708074" y="602566"/>
                </a:cubicBezTo>
                <a:cubicBezTo>
                  <a:pt x="657573" y="602566"/>
                  <a:pt x="616634" y="561627"/>
                  <a:pt x="616634" y="511126"/>
                </a:cubicBezTo>
                <a:cubicBezTo>
                  <a:pt x="616634" y="460625"/>
                  <a:pt x="657573" y="419686"/>
                  <a:pt x="708074" y="419686"/>
                </a:cubicBezTo>
                <a:close/>
                <a:moveTo>
                  <a:pt x="91440" y="419686"/>
                </a:moveTo>
                <a:cubicBezTo>
                  <a:pt x="141941" y="419686"/>
                  <a:pt x="182880" y="460625"/>
                  <a:pt x="182880" y="511126"/>
                </a:cubicBezTo>
                <a:cubicBezTo>
                  <a:pt x="182880" y="561627"/>
                  <a:pt x="141941" y="602566"/>
                  <a:pt x="91440" y="602566"/>
                </a:cubicBezTo>
                <a:cubicBezTo>
                  <a:pt x="40939" y="602566"/>
                  <a:pt x="0" y="561627"/>
                  <a:pt x="0" y="511126"/>
                </a:cubicBezTo>
                <a:cubicBezTo>
                  <a:pt x="0" y="460625"/>
                  <a:pt x="40939" y="419686"/>
                  <a:pt x="91440" y="419686"/>
                </a:cubicBezTo>
                <a:close/>
                <a:moveTo>
                  <a:pt x="3174610" y="0"/>
                </a:moveTo>
                <a:cubicBezTo>
                  <a:pt x="3225111" y="0"/>
                  <a:pt x="3266050" y="40939"/>
                  <a:pt x="3266050" y="91440"/>
                </a:cubicBezTo>
                <a:cubicBezTo>
                  <a:pt x="3266050" y="141941"/>
                  <a:pt x="3225111" y="182880"/>
                  <a:pt x="3174610" y="182880"/>
                </a:cubicBezTo>
                <a:cubicBezTo>
                  <a:pt x="3124109" y="182880"/>
                  <a:pt x="3083170" y="141941"/>
                  <a:pt x="3083170" y="91440"/>
                </a:cubicBezTo>
                <a:cubicBezTo>
                  <a:pt x="3083170" y="40939"/>
                  <a:pt x="3124109" y="0"/>
                  <a:pt x="3174610" y="0"/>
                </a:cubicBezTo>
                <a:close/>
                <a:moveTo>
                  <a:pt x="2557976" y="0"/>
                </a:moveTo>
                <a:cubicBezTo>
                  <a:pt x="2608477" y="0"/>
                  <a:pt x="2649416" y="40939"/>
                  <a:pt x="2649416" y="91440"/>
                </a:cubicBezTo>
                <a:cubicBezTo>
                  <a:pt x="2649416" y="141941"/>
                  <a:pt x="2608477" y="182880"/>
                  <a:pt x="2557976" y="182880"/>
                </a:cubicBezTo>
                <a:cubicBezTo>
                  <a:pt x="2507475" y="182880"/>
                  <a:pt x="2466536" y="141941"/>
                  <a:pt x="2466536" y="91440"/>
                </a:cubicBezTo>
                <a:cubicBezTo>
                  <a:pt x="2466536" y="40939"/>
                  <a:pt x="2507475" y="0"/>
                  <a:pt x="2557976" y="0"/>
                </a:cubicBezTo>
                <a:close/>
                <a:moveTo>
                  <a:pt x="1941342" y="0"/>
                </a:moveTo>
                <a:cubicBezTo>
                  <a:pt x="1991843" y="0"/>
                  <a:pt x="2032782" y="40939"/>
                  <a:pt x="2032782" y="91440"/>
                </a:cubicBezTo>
                <a:cubicBezTo>
                  <a:pt x="2032782" y="141941"/>
                  <a:pt x="1991843" y="182880"/>
                  <a:pt x="1941342" y="182880"/>
                </a:cubicBezTo>
                <a:cubicBezTo>
                  <a:pt x="1890841" y="182880"/>
                  <a:pt x="1849902" y="141941"/>
                  <a:pt x="1849902" y="91440"/>
                </a:cubicBezTo>
                <a:cubicBezTo>
                  <a:pt x="1849902" y="40939"/>
                  <a:pt x="1890841" y="0"/>
                  <a:pt x="1941342" y="0"/>
                </a:cubicBezTo>
                <a:close/>
                <a:moveTo>
                  <a:pt x="1324708" y="0"/>
                </a:moveTo>
                <a:cubicBezTo>
                  <a:pt x="1375209" y="0"/>
                  <a:pt x="1416148" y="40939"/>
                  <a:pt x="1416148" y="91440"/>
                </a:cubicBezTo>
                <a:cubicBezTo>
                  <a:pt x="1416148" y="141941"/>
                  <a:pt x="1375209" y="182880"/>
                  <a:pt x="1324708" y="182880"/>
                </a:cubicBezTo>
                <a:cubicBezTo>
                  <a:pt x="1274207" y="182880"/>
                  <a:pt x="1233268" y="141941"/>
                  <a:pt x="1233268" y="91440"/>
                </a:cubicBezTo>
                <a:cubicBezTo>
                  <a:pt x="1233268" y="40939"/>
                  <a:pt x="1274207" y="0"/>
                  <a:pt x="1324708" y="0"/>
                </a:cubicBezTo>
                <a:close/>
                <a:moveTo>
                  <a:pt x="708074" y="0"/>
                </a:moveTo>
                <a:cubicBezTo>
                  <a:pt x="758575" y="0"/>
                  <a:pt x="799514" y="40939"/>
                  <a:pt x="799514" y="91440"/>
                </a:cubicBezTo>
                <a:cubicBezTo>
                  <a:pt x="799514" y="141941"/>
                  <a:pt x="758575" y="182880"/>
                  <a:pt x="708074" y="182880"/>
                </a:cubicBezTo>
                <a:cubicBezTo>
                  <a:pt x="657573" y="182880"/>
                  <a:pt x="616634" y="141941"/>
                  <a:pt x="616634" y="91440"/>
                </a:cubicBezTo>
                <a:cubicBezTo>
                  <a:pt x="616634" y="40939"/>
                  <a:pt x="657573" y="0"/>
                  <a:pt x="708074" y="0"/>
                </a:cubicBezTo>
                <a:close/>
                <a:moveTo>
                  <a:pt x="91440" y="0"/>
                </a:moveTo>
                <a:cubicBezTo>
                  <a:pt x="141941" y="0"/>
                  <a:pt x="182880" y="40939"/>
                  <a:pt x="182880" y="91440"/>
                </a:cubicBezTo>
                <a:cubicBezTo>
                  <a:pt x="182880" y="141941"/>
                  <a:pt x="141941" y="182880"/>
                  <a:pt x="91440" y="182880"/>
                </a:cubicBezTo>
                <a:cubicBezTo>
                  <a:pt x="40939" y="182880"/>
                  <a:pt x="0" y="141941"/>
                  <a:pt x="0" y="91440"/>
                </a:cubicBezTo>
                <a:cubicBezTo>
                  <a:pt x="0" y="40939"/>
                  <a:pt x="40939" y="0"/>
                  <a:pt x="91440" y="0"/>
                </a:cubicBezTo>
                <a:close/>
              </a:path>
            </a:pathLst>
          </a:custGeom>
          <a:solidFill>
            <a:schemeClr val="accent2">
              <a:alpha val="26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1" name="矩形: 圆顶角 1"/>
          <p:cNvSpPr/>
          <p:nvPr>
            <p:custDataLst>
              <p:tags r:id="rId2"/>
            </p:custDataLst>
          </p:nvPr>
        </p:nvSpPr>
        <p:spPr>
          <a:xfrm>
            <a:off x="7356764" y="2493818"/>
            <a:ext cx="3214255" cy="4364182"/>
          </a:xfrm>
          <a:prstGeom prst="round2SameRect">
            <a:avLst>
              <a:gd name="adj1" fmla="val 9211"/>
              <a:gd name="adj2" fmla="val 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  <a:prstDash val="solid"/>
          </a:ln>
          <a:effectLst>
            <a:outerShdw blurRad="203200" dist="101600" dir="8100000" algn="tr" rotWithShape="0">
              <a:srgbClr val="FFD79D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10" name="图片 9" descr="ͼƬ1-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lum contrast="6000"/>
          </a:blip>
          <a:stretch>
            <a:fillRect/>
          </a:stretch>
        </p:blipFill>
        <p:spPr>
          <a:xfrm>
            <a:off x="6772275" y="531495"/>
            <a:ext cx="4114165" cy="5735955"/>
          </a:xfrm>
          <a:prstGeom prst="rect">
            <a:avLst/>
          </a:prstGeom>
        </p:spPr>
      </p:pic>
      <p:sp>
        <p:nvSpPr>
          <p:cNvPr id="9" name="任意多边形: 形状 4"/>
          <p:cNvSpPr/>
          <p:nvPr>
            <p:custDataLst>
              <p:tags r:id="rId5"/>
            </p:custDataLst>
          </p:nvPr>
        </p:nvSpPr>
        <p:spPr>
          <a:xfrm>
            <a:off x="10058400" y="5250559"/>
            <a:ext cx="1412655" cy="986729"/>
          </a:xfrm>
          <a:custGeom>
            <a:gdLst>
              <a:gd name="connsiteX0" fmla="*/ 3174610 w 3266050"/>
              <a:gd name="connsiteY0" fmla="*/ 2098430 h 2281310"/>
              <a:gd name="connsiteX1" fmla="*/ 3266050 w 3266050"/>
              <a:gd name="connsiteY1" fmla="*/ 2189870 h 2281310"/>
              <a:gd name="connsiteX2" fmla="*/ 3174610 w 3266050"/>
              <a:gd name="connsiteY2" fmla="*/ 2281310 h 2281310"/>
              <a:gd name="connsiteX3" fmla="*/ 3083170 w 3266050"/>
              <a:gd name="connsiteY3" fmla="*/ 2189870 h 2281310"/>
              <a:gd name="connsiteX4" fmla="*/ 3174610 w 3266050"/>
              <a:gd name="connsiteY4" fmla="*/ 2098430 h 2281310"/>
              <a:gd name="connsiteX5" fmla="*/ 2557976 w 3266050"/>
              <a:gd name="connsiteY5" fmla="*/ 2098430 h 2281310"/>
              <a:gd name="connsiteX6" fmla="*/ 2649416 w 3266050"/>
              <a:gd name="connsiteY6" fmla="*/ 2189870 h 2281310"/>
              <a:gd name="connsiteX7" fmla="*/ 2557976 w 3266050"/>
              <a:gd name="connsiteY7" fmla="*/ 2281310 h 2281310"/>
              <a:gd name="connsiteX8" fmla="*/ 2466536 w 3266050"/>
              <a:gd name="connsiteY8" fmla="*/ 2189870 h 2281310"/>
              <a:gd name="connsiteX9" fmla="*/ 2557976 w 3266050"/>
              <a:gd name="connsiteY9" fmla="*/ 2098430 h 2281310"/>
              <a:gd name="connsiteX10" fmla="*/ 1941342 w 3266050"/>
              <a:gd name="connsiteY10" fmla="*/ 2098430 h 2281310"/>
              <a:gd name="connsiteX11" fmla="*/ 2032782 w 3266050"/>
              <a:gd name="connsiteY11" fmla="*/ 2189870 h 2281310"/>
              <a:gd name="connsiteX12" fmla="*/ 1941342 w 3266050"/>
              <a:gd name="connsiteY12" fmla="*/ 2281310 h 2281310"/>
              <a:gd name="connsiteX13" fmla="*/ 1849902 w 3266050"/>
              <a:gd name="connsiteY13" fmla="*/ 2189870 h 2281310"/>
              <a:gd name="connsiteX14" fmla="*/ 1941342 w 3266050"/>
              <a:gd name="connsiteY14" fmla="*/ 2098430 h 2281310"/>
              <a:gd name="connsiteX15" fmla="*/ 1324708 w 3266050"/>
              <a:gd name="connsiteY15" fmla="*/ 2098430 h 2281310"/>
              <a:gd name="connsiteX16" fmla="*/ 1416148 w 3266050"/>
              <a:gd name="connsiteY16" fmla="*/ 2189870 h 2281310"/>
              <a:gd name="connsiteX17" fmla="*/ 1324708 w 3266050"/>
              <a:gd name="connsiteY17" fmla="*/ 2281310 h 2281310"/>
              <a:gd name="connsiteX18" fmla="*/ 1233268 w 3266050"/>
              <a:gd name="connsiteY18" fmla="*/ 2189870 h 2281310"/>
              <a:gd name="connsiteX19" fmla="*/ 1324708 w 3266050"/>
              <a:gd name="connsiteY19" fmla="*/ 2098430 h 2281310"/>
              <a:gd name="connsiteX20" fmla="*/ 708074 w 3266050"/>
              <a:gd name="connsiteY20" fmla="*/ 2098430 h 2281310"/>
              <a:gd name="connsiteX21" fmla="*/ 799514 w 3266050"/>
              <a:gd name="connsiteY21" fmla="*/ 2189870 h 2281310"/>
              <a:gd name="connsiteX22" fmla="*/ 708074 w 3266050"/>
              <a:gd name="connsiteY22" fmla="*/ 2281310 h 2281310"/>
              <a:gd name="connsiteX23" fmla="*/ 616634 w 3266050"/>
              <a:gd name="connsiteY23" fmla="*/ 2189870 h 2281310"/>
              <a:gd name="connsiteX24" fmla="*/ 708074 w 3266050"/>
              <a:gd name="connsiteY24" fmla="*/ 2098430 h 2281310"/>
              <a:gd name="connsiteX25" fmla="*/ 91440 w 3266050"/>
              <a:gd name="connsiteY25" fmla="*/ 2098430 h 2281310"/>
              <a:gd name="connsiteX26" fmla="*/ 182880 w 3266050"/>
              <a:gd name="connsiteY26" fmla="*/ 2189870 h 2281310"/>
              <a:gd name="connsiteX27" fmla="*/ 91440 w 3266050"/>
              <a:gd name="connsiteY27" fmla="*/ 2281310 h 2281310"/>
              <a:gd name="connsiteX28" fmla="*/ 0 w 3266050"/>
              <a:gd name="connsiteY28" fmla="*/ 2189870 h 2281310"/>
              <a:gd name="connsiteX29" fmla="*/ 91440 w 3266050"/>
              <a:gd name="connsiteY29" fmla="*/ 2098430 h 2281310"/>
              <a:gd name="connsiteX30" fmla="*/ 3174610 w 3266050"/>
              <a:gd name="connsiteY30" fmla="*/ 1678744 h 2281310"/>
              <a:gd name="connsiteX31" fmla="*/ 3266050 w 3266050"/>
              <a:gd name="connsiteY31" fmla="*/ 1770184 h 2281310"/>
              <a:gd name="connsiteX32" fmla="*/ 3174610 w 3266050"/>
              <a:gd name="connsiteY32" fmla="*/ 1861624 h 2281310"/>
              <a:gd name="connsiteX33" fmla="*/ 3083170 w 3266050"/>
              <a:gd name="connsiteY33" fmla="*/ 1770184 h 2281310"/>
              <a:gd name="connsiteX34" fmla="*/ 3174610 w 3266050"/>
              <a:gd name="connsiteY34" fmla="*/ 1678744 h 2281310"/>
              <a:gd name="connsiteX35" fmla="*/ 2557976 w 3266050"/>
              <a:gd name="connsiteY35" fmla="*/ 1678744 h 2281310"/>
              <a:gd name="connsiteX36" fmla="*/ 2649416 w 3266050"/>
              <a:gd name="connsiteY36" fmla="*/ 1770184 h 2281310"/>
              <a:gd name="connsiteX37" fmla="*/ 2557976 w 3266050"/>
              <a:gd name="connsiteY37" fmla="*/ 1861624 h 2281310"/>
              <a:gd name="connsiteX38" fmla="*/ 2466536 w 3266050"/>
              <a:gd name="connsiteY38" fmla="*/ 1770184 h 2281310"/>
              <a:gd name="connsiteX39" fmla="*/ 2557976 w 3266050"/>
              <a:gd name="connsiteY39" fmla="*/ 1678744 h 2281310"/>
              <a:gd name="connsiteX40" fmla="*/ 1941342 w 3266050"/>
              <a:gd name="connsiteY40" fmla="*/ 1678744 h 2281310"/>
              <a:gd name="connsiteX41" fmla="*/ 2032782 w 3266050"/>
              <a:gd name="connsiteY41" fmla="*/ 1770184 h 2281310"/>
              <a:gd name="connsiteX42" fmla="*/ 1941342 w 3266050"/>
              <a:gd name="connsiteY42" fmla="*/ 1861624 h 2281310"/>
              <a:gd name="connsiteX43" fmla="*/ 1849902 w 3266050"/>
              <a:gd name="connsiteY43" fmla="*/ 1770184 h 2281310"/>
              <a:gd name="connsiteX44" fmla="*/ 1941342 w 3266050"/>
              <a:gd name="connsiteY44" fmla="*/ 1678744 h 2281310"/>
              <a:gd name="connsiteX45" fmla="*/ 1324708 w 3266050"/>
              <a:gd name="connsiteY45" fmla="*/ 1678744 h 2281310"/>
              <a:gd name="connsiteX46" fmla="*/ 1416148 w 3266050"/>
              <a:gd name="connsiteY46" fmla="*/ 1770184 h 2281310"/>
              <a:gd name="connsiteX47" fmla="*/ 1324708 w 3266050"/>
              <a:gd name="connsiteY47" fmla="*/ 1861624 h 2281310"/>
              <a:gd name="connsiteX48" fmla="*/ 1233268 w 3266050"/>
              <a:gd name="connsiteY48" fmla="*/ 1770184 h 2281310"/>
              <a:gd name="connsiteX49" fmla="*/ 1324708 w 3266050"/>
              <a:gd name="connsiteY49" fmla="*/ 1678744 h 2281310"/>
              <a:gd name="connsiteX50" fmla="*/ 708074 w 3266050"/>
              <a:gd name="connsiteY50" fmla="*/ 1678744 h 2281310"/>
              <a:gd name="connsiteX51" fmla="*/ 799514 w 3266050"/>
              <a:gd name="connsiteY51" fmla="*/ 1770184 h 2281310"/>
              <a:gd name="connsiteX52" fmla="*/ 708074 w 3266050"/>
              <a:gd name="connsiteY52" fmla="*/ 1861624 h 2281310"/>
              <a:gd name="connsiteX53" fmla="*/ 616634 w 3266050"/>
              <a:gd name="connsiteY53" fmla="*/ 1770184 h 2281310"/>
              <a:gd name="connsiteX54" fmla="*/ 708074 w 3266050"/>
              <a:gd name="connsiteY54" fmla="*/ 1678744 h 2281310"/>
              <a:gd name="connsiteX55" fmla="*/ 91440 w 3266050"/>
              <a:gd name="connsiteY55" fmla="*/ 1678744 h 2281310"/>
              <a:gd name="connsiteX56" fmla="*/ 182880 w 3266050"/>
              <a:gd name="connsiteY56" fmla="*/ 1770184 h 2281310"/>
              <a:gd name="connsiteX57" fmla="*/ 91440 w 3266050"/>
              <a:gd name="connsiteY57" fmla="*/ 1861624 h 2281310"/>
              <a:gd name="connsiteX58" fmla="*/ 0 w 3266050"/>
              <a:gd name="connsiteY58" fmla="*/ 1770184 h 2281310"/>
              <a:gd name="connsiteX59" fmla="*/ 91440 w 3266050"/>
              <a:gd name="connsiteY59" fmla="*/ 1678744 h 2281310"/>
              <a:gd name="connsiteX60" fmla="*/ 3174610 w 3266050"/>
              <a:gd name="connsiteY60" fmla="*/ 1259058 h 2281310"/>
              <a:gd name="connsiteX61" fmla="*/ 3266050 w 3266050"/>
              <a:gd name="connsiteY61" fmla="*/ 1350498 h 2281310"/>
              <a:gd name="connsiteX62" fmla="*/ 3174610 w 3266050"/>
              <a:gd name="connsiteY62" fmla="*/ 1441938 h 2281310"/>
              <a:gd name="connsiteX63" fmla="*/ 3083170 w 3266050"/>
              <a:gd name="connsiteY63" fmla="*/ 1350498 h 2281310"/>
              <a:gd name="connsiteX64" fmla="*/ 3174610 w 3266050"/>
              <a:gd name="connsiteY64" fmla="*/ 1259058 h 2281310"/>
              <a:gd name="connsiteX65" fmla="*/ 2557976 w 3266050"/>
              <a:gd name="connsiteY65" fmla="*/ 1259058 h 2281310"/>
              <a:gd name="connsiteX66" fmla="*/ 2649416 w 3266050"/>
              <a:gd name="connsiteY66" fmla="*/ 1350498 h 2281310"/>
              <a:gd name="connsiteX67" fmla="*/ 2557976 w 3266050"/>
              <a:gd name="connsiteY67" fmla="*/ 1441938 h 2281310"/>
              <a:gd name="connsiteX68" fmla="*/ 2466536 w 3266050"/>
              <a:gd name="connsiteY68" fmla="*/ 1350498 h 2281310"/>
              <a:gd name="connsiteX69" fmla="*/ 2557976 w 3266050"/>
              <a:gd name="connsiteY69" fmla="*/ 1259058 h 2281310"/>
              <a:gd name="connsiteX70" fmla="*/ 1941342 w 3266050"/>
              <a:gd name="connsiteY70" fmla="*/ 1259058 h 2281310"/>
              <a:gd name="connsiteX71" fmla="*/ 2032782 w 3266050"/>
              <a:gd name="connsiteY71" fmla="*/ 1350498 h 2281310"/>
              <a:gd name="connsiteX72" fmla="*/ 1941342 w 3266050"/>
              <a:gd name="connsiteY72" fmla="*/ 1441938 h 2281310"/>
              <a:gd name="connsiteX73" fmla="*/ 1849902 w 3266050"/>
              <a:gd name="connsiteY73" fmla="*/ 1350498 h 2281310"/>
              <a:gd name="connsiteX74" fmla="*/ 1941342 w 3266050"/>
              <a:gd name="connsiteY74" fmla="*/ 1259058 h 2281310"/>
              <a:gd name="connsiteX75" fmla="*/ 1324708 w 3266050"/>
              <a:gd name="connsiteY75" fmla="*/ 1259058 h 2281310"/>
              <a:gd name="connsiteX76" fmla="*/ 1416148 w 3266050"/>
              <a:gd name="connsiteY76" fmla="*/ 1350498 h 2281310"/>
              <a:gd name="connsiteX77" fmla="*/ 1324708 w 3266050"/>
              <a:gd name="connsiteY77" fmla="*/ 1441938 h 2281310"/>
              <a:gd name="connsiteX78" fmla="*/ 1233268 w 3266050"/>
              <a:gd name="connsiteY78" fmla="*/ 1350498 h 2281310"/>
              <a:gd name="connsiteX79" fmla="*/ 1324708 w 3266050"/>
              <a:gd name="connsiteY79" fmla="*/ 1259058 h 2281310"/>
              <a:gd name="connsiteX80" fmla="*/ 708074 w 3266050"/>
              <a:gd name="connsiteY80" fmla="*/ 1259058 h 2281310"/>
              <a:gd name="connsiteX81" fmla="*/ 799514 w 3266050"/>
              <a:gd name="connsiteY81" fmla="*/ 1350498 h 2281310"/>
              <a:gd name="connsiteX82" fmla="*/ 708074 w 3266050"/>
              <a:gd name="connsiteY82" fmla="*/ 1441938 h 2281310"/>
              <a:gd name="connsiteX83" fmla="*/ 616634 w 3266050"/>
              <a:gd name="connsiteY83" fmla="*/ 1350498 h 2281310"/>
              <a:gd name="connsiteX84" fmla="*/ 708074 w 3266050"/>
              <a:gd name="connsiteY84" fmla="*/ 1259058 h 2281310"/>
              <a:gd name="connsiteX85" fmla="*/ 91440 w 3266050"/>
              <a:gd name="connsiteY85" fmla="*/ 1259058 h 2281310"/>
              <a:gd name="connsiteX86" fmla="*/ 182880 w 3266050"/>
              <a:gd name="connsiteY86" fmla="*/ 1350498 h 2281310"/>
              <a:gd name="connsiteX87" fmla="*/ 91440 w 3266050"/>
              <a:gd name="connsiteY87" fmla="*/ 1441938 h 2281310"/>
              <a:gd name="connsiteX88" fmla="*/ 0 w 3266050"/>
              <a:gd name="connsiteY88" fmla="*/ 1350498 h 2281310"/>
              <a:gd name="connsiteX89" fmla="*/ 91440 w 3266050"/>
              <a:gd name="connsiteY89" fmla="*/ 1259058 h 2281310"/>
              <a:gd name="connsiteX90" fmla="*/ 3174610 w 3266050"/>
              <a:gd name="connsiteY90" fmla="*/ 839372 h 2281310"/>
              <a:gd name="connsiteX91" fmla="*/ 3266050 w 3266050"/>
              <a:gd name="connsiteY91" fmla="*/ 930812 h 2281310"/>
              <a:gd name="connsiteX92" fmla="*/ 3174610 w 3266050"/>
              <a:gd name="connsiteY92" fmla="*/ 1022252 h 2281310"/>
              <a:gd name="connsiteX93" fmla="*/ 3083170 w 3266050"/>
              <a:gd name="connsiteY93" fmla="*/ 930812 h 2281310"/>
              <a:gd name="connsiteX94" fmla="*/ 3174610 w 3266050"/>
              <a:gd name="connsiteY94" fmla="*/ 839372 h 2281310"/>
              <a:gd name="connsiteX95" fmla="*/ 2557976 w 3266050"/>
              <a:gd name="connsiteY95" fmla="*/ 839372 h 2281310"/>
              <a:gd name="connsiteX96" fmla="*/ 2649416 w 3266050"/>
              <a:gd name="connsiteY96" fmla="*/ 930812 h 2281310"/>
              <a:gd name="connsiteX97" fmla="*/ 2557976 w 3266050"/>
              <a:gd name="connsiteY97" fmla="*/ 1022252 h 2281310"/>
              <a:gd name="connsiteX98" fmla="*/ 2466536 w 3266050"/>
              <a:gd name="connsiteY98" fmla="*/ 930812 h 2281310"/>
              <a:gd name="connsiteX99" fmla="*/ 2557976 w 3266050"/>
              <a:gd name="connsiteY99" fmla="*/ 839372 h 2281310"/>
              <a:gd name="connsiteX100" fmla="*/ 1941342 w 3266050"/>
              <a:gd name="connsiteY100" fmla="*/ 839372 h 2281310"/>
              <a:gd name="connsiteX101" fmla="*/ 2032782 w 3266050"/>
              <a:gd name="connsiteY101" fmla="*/ 930812 h 2281310"/>
              <a:gd name="connsiteX102" fmla="*/ 1941342 w 3266050"/>
              <a:gd name="connsiteY102" fmla="*/ 1022252 h 2281310"/>
              <a:gd name="connsiteX103" fmla="*/ 1849902 w 3266050"/>
              <a:gd name="connsiteY103" fmla="*/ 930812 h 2281310"/>
              <a:gd name="connsiteX104" fmla="*/ 1941342 w 3266050"/>
              <a:gd name="connsiteY104" fmla="*/ 839372 h 2281310"/>
              <a:gd name="connsiteX105" fmla="*/ 1324708 w 3266050"/>
              <a:gd name="connsiteY105" fmla="*/ 839372 h 2281310"/>
              <a:gd name="connsiteX106" fmla="*/ 1416148 w 3266050"/>
              <a:gd name="connsiteY106" fmla="*/ 930812 h 2281310"/>
              <a:gd name="connsiteX107" fmla="*/ 1324708 w 3266050"/>
              <a:gd name="connsiteY107" fmla="*/ 1022252 h 2281310"/>
              <a:gd name="connsiteX108" fmla="*/ 1233268 w 3266050"/>
              <a:gd name="connsiteY108" fmla="*/ 930812 h 2281310"/>
              <a:gd name="connsiteX109" fmla="*/ 1324708 w 3266050"/>
              <a:gd name="connsiteY109" fmla="*/ 839372 h 2281310"/>
              <a:gd name="connsiteX110" fmla="*/ 708074 w 3266050"/>
              <a:gd name="connsiteY110" fmla="*/ 839372 h 2281310"/>
              <a:gd name="connsiteX111" fmla="*/ 799514 w 3266050"/>
              <a:gd name="connsiteY111" fmla="*/ 930812 h 2281310"/>
              <a:gd name="connsiteX112" fmla="*/ 708074 w 3266050"/>
              <a:gd name="connsiteY112" fmla="*/ 1022252 h 2281310"/>
              <a:gd name="connsiteX113" fmla="*/ 616634 w 3266050"/>
              <a:gd name="connsiteY113" fmla="*/ 930812 h 2281310"/>
              <a:gd name="connsiteX114" fmla="*/ 708074 w 3266050"/>
              <a:gd name="connsiteY114" fmla="*/ 839372 h 2281310"/>
              <a:gd name="connsiteX115" fmla="*/ 91440 w 3266050"/>
              <a:gd name="connsiteY115" fmla="*/ 839372 h 2281310"/>
              <a:gd name="connsiteX116" fmla="*/ 182880 w 3266050"/>
              <a:gd name="connsiteY116" fmla="*/ 930812 h 2281310"/>
              <a:gd name="connsiteX117" fmla="*/ 91440 w 3266050"/>
              <a:gd name="connsiteY117" fmla="*/ 1022252 h 2281310"/>
              <a:gd name="connsiteX118" fmla="*/ 0 w 3266050"/>
              <a:gd name="connsiteY118" fmla="*/ 930812 h 2281310"/>
              <a:gd name="connsiteX119" fmla="*/ 91440 w 3266050"/>
              <a:gd name="connsiteY119" fmla="*/ 839372 h 2281310"/>
              <a:gd name="connsiteX120" fmla="*/ 3174610 w 3266050"/>
              <a:gd name="connsiteY120" fmla="*/ 419686 h 2281310"/>
              <a:gd name="connsiteX121" fmla="*/ 3266050 w 3266050"/>
              <a:gd name="connsiteY121" fmla="*/ 511126 h 2281310"/>
              <a:gd name="connsiteX122" fmla="*/ 3174610 w 3266050"/>
              <a:gd name="connsiteY122" fmla="*/ 602566 h 2281310"/>
              <a:gd name="connsiteX123" fmla="*/ 3083170 w 3266050"/>
              <a:gd name="connsiteY123" fmla="*/ 511126 h 2281310"/>
              <a:gd name="connsiteX124" fmla="*/ 3174610 w 3266050"/>
              <a:gd name="connsiteY124" fmla="*/ 419686 h 2281310"/>
              <a:gd name="connsiteX125" fmla="*/ 2557976 w 3266050"/>
              <a:gd name="connsiteY125" fmla="*/ 419686 h 2281310"/>
              <a:gd name="connsiteX126" fmla="*/ 2649416 w 3266050"/>
              <a:gd name="connsiteY126" fmla="*/ 511126 h 2281310"/>
              <a:gd name="connsiteX127" fmla="*/ 2557976 w 3266050"/>
              <a:gd name="connsiteY127" fmla="*/ 602566 h 2281310"/>
              <a:gd name="connsiteX128" fmla="*/ 2466536 w 3266050"/>
              <a:gd name="connsiteY128" fmla="*/ 511126 h 2281310"/>
              <a:gd name="connsiteX129" fmla="*/ 2557976 w 3266050"/>
              <a:gd name="connsiteY129" fmla="*/ 419686 h 2281310"/>
              <a:gd name="connsiteX130" fmla="*/ 1941342 w 3266050"/>
              <a:gd name="connsiteY130" fmla="*/ 419686 h 2281310"/>
              <a:gd name="connsiteX131" fmla="*/ 2032782 w 3266050"/>
              <a:gd name="connsiteY131" fmla="*/ 511126 h 2281310"/>
              <a:gd name="connsiteX132" fmla="*/ 1941342 w 3266050"/>
              <a:gd name="connsiteY132" fmla="*/ 602566 h 2281310"/>
              <a:gd name="connsiteX133" fmla="*/ 1849902 w 3266050"/>
              <a:gd name="connsiteY133" fmla="*/ 511126 h 2281310"/>
              <a:gd name="connsiteX134" fmla="*/ 1941342 w 3266050"/>
              <a:gd name="connsiteY134" fmla="*/ 419686 h 2281310"/>
              <a:gd name="connsiteX135" fmla="*/ 1324708 w 3266050"/>
              <a:gd name="connsiteY135" fmla="*/ 419686 h 2281310"/>
              <a:gd name="connsiteX136" fmla="*/ 1416148 w 3266050"/>
              <a:gd name="connsiteY136" fmla="*/ 511126 h 2281310"/>
              <a:gd name="connsiteX137" fmla="*/ 1324708 w 3266050"/>
              <a:gd name="connsiteY137" fmla="*/ 602566 h 2281310"/>
              <a:gd name="connsiteX138" fmla="*/ 1233268 w 3266050"/>
              <a:gd name="connsiteY138" fmla="*/ 511126 h 2281310"/>
              <a:gd name="connsiteX139" fmla="*/ 1324708 w 3266050"/>
              <a:gd name="connsiteY139" fmla="*/ 419686 h 2281310"/>
              <a:gd name="connsiteX140" fmla="*/ 708074 w 3266050"/>
              <a:gd name="connsiteY140" fmla="*/ 419686 h 2281310"/>
              <a:gd name="connsiteX141" fmla="*/ 799514 w 3266050"/>
              <a:gd name="connsiteY141" fmla="*/ 511126 h 2281310"/>
              <a:gd name="connsiteX142" fmla="*/ 708074 w 3266050"/>
              <a:gd name="connsiteY142" fmla="*/ 602566 h 2281310"/>
              <a:gd name="connsiteX143" fmla="*/ 616634 w 3266050"/>
              <a:gd name="connsiteY143" fmla="*/ 511126 h 2281310"/>
              <a:gd name="connsiteX144" fmla="*/ 708074 w 3266050"/>
              <a:gd name="connsiteY144" fmla="*/ 419686 h 2281310"/>
              <a:gd name="connsiteX145" fmla="*/ 91440 w 3266050"/>
              <a:gd name="connsiteY145" fmla="*/ 419686 h 2281310"/>
              <a:gd name="connsiteX146" fmla="*/ 182880 w 3266050"/>
              <a:gd name="connsiteY146" fmla="*/ 511126 h 2281310"/>
              <a:gd name="connsiteX147" fmla="*/ 91440 w 3266050"/>
              <a:gd name="connsiteY147" fmla="*/ 602566 h 2281310"/>
              <a:gd name="connsiteX148" fmla="*/ 0 w 3266050"/>
              <a:gd name="connsiteY148" fmla="*/ 511126 h 2281310"/>
              <a:gd name="connsiteX149" fmla="*/ 91440 w 3266050"/>
              <a:gd name="connsiteY149" fmla="*/ 419686 h 2281310"/>
              <a:gd name="connsiteX150" fmla="*/ 3174610 w 3266050"/>
              <a:gd name="connsiteY150" fmla="*/ 0 h 2281310"/>
              <a:gd name="connsiteX151" fmla="*/ 3266050 w 3266050"/>
              <a:gd name="connsiteY151" fmla="*/ 91440 h 2281310"/>
              <a:gd name="connsiteX152" fmla="*/ 3174610 w 3266050"/>
              <a:gd name="connsiteY152" fmla="*/ 182880 h 2281310"/>
              <a:gd name="connsiteX153" fmla="*/ 3083170 w 3266050"/>
              <a:gd name="connsiteY153" fmla="*/ 91440 h 2281310"/>
              <a:gd name="connsiteX154" fmla="*/ 3174610 w 3266050"/>
              <a:gd name="connsiteY154" fmla="*/ 0 h 2281310"/>
              <a:gd name="connsiteX155" fmla="*/ 2557976 w 3266050"/>
              <a:gd name="connsiteY155" fmla="*/ 0 h 2281310"/>
              <a:gd name="connsiteX156" fmla="*/ 2649416 w 3266050"/>
              <a:gd name="connsiteY156" fmla="*/ 91440 h 2281310"/>
              <a:gd name="connsiteX157" fmla="*/ 2557976 w 3266050"/>
              <a:gd name="connsiteY157" fmla="*/ 182880 h 2281310"/>
              <a:gd name="connsiteX158" fmla="*/ 2466536 w 3266050"/>
              <a:gd name="connsiteY158" fmla="*/ 91440 h 2281310"/>
              <a:gd name="connsiteX159" fmla="*/ 2557976 w 3266050"/>
              <a:gd name="connsiteY159" fmla="*/ 0 h 2281310"/>
              <a:gd name="connsiteX160" fmla="*/ 1941342 w 3266050"/>
              <a:gd name="connsiteY160" fmla="*/ 0 h 2281310"/>
              <a:gd name="connsiteX161" fmla="*/ 2032782 w 3266050"/>
              <a:gd name="connsiteY161" fmla="*/ 91440 h 2281310"/>
              <a:gd name="connsiteX162" fmla="*/ 1941342 w 3266050"/>
              <a:gd name="connsiteY162" fmla="*/ 182880 h 2281310"/>
              <a:gd name="connsiteX163" fmla="*/ 1849902 w 3266050"/>
              <a:gd name="connsiteY163" fmla="*/ 91440 h 2281310"/>
              <a:gd name="connsiteX164" fmla="*/ 1941342 w 3266050"/>
              <a:gd name="connsiteY164" fmla="*/ 0 h 2281310"/>
              <a:gd name="connsiteX165" fmla="*/ 1324708 w 3266050"/>
              <a:gd name="connsiteY165" fmla="*/ 0 h 2281310"/>
              <a:gd name="connsiteX166" fmla="*/ 1416148 w 3266050"/>
              <a:gd name="connsiteY166" fmla="*/ 91440 h 2281310"/>
              <a:gd name="connsiteX167" fmla="*/ 1324708 w 3266050"/>
              <a:gd name="connsiteY167" fmla="*/ 182880 h 2281310"/>
              <a:gd name="connsiteX168" fmla="*/ 1233268 w 3266050"/>
              <a:gd name="connsiteY168" fmla="*/ 91440 h 2281310"/>
              <a:gd name="connsiteX169" fmla="*/ 1324708 w 3266050"/>
              <a:gd name="connsiteY169" fmla="*/ 0 h 2281310"/>
              <a:gd name="connsiteX170" fmla="*/ 708074 w 3266050"/>
              <a:gd name="connsiteY170" fmla="*/ 0 h 2281310"/>
              <a:gd name="connsiteX171" fmla="*/ 799514 w 3266050"/>
              <a:gd name="connsiteY171" fmla="*/ 91440 h 2281310"/>
              <a:gd name="connsiteX172" fmla="*/ 708074 w 3266050"/>
              <a:gd name="connsiteY172" fmla="*/ 182880 h 2281310"/>
              <a:gd name="connsiteX173" fmla="*/ 616634 w 3266050"/>
              <a:gd name="connsiteY173" fmla="*/ 91440 h 2281310"/>
              <a:gd name="connsiteX174" fmla="*/ 708074 w 3266050"/>
              <a:gd name="connsiteY174" fmla="*/ 0 h 2281310"/>
              <a:gd name="connsiteX175" fmla="*/ 91440 w 3266050"/>
              <a:gd name="connsiteY175" fmla="*/ 0 h 2281310"/>
              <a:gd name="connsiteX176" fmla="*/ 182880 w 3266050"/>
              <a:gd name="connsiteY176" fmla="*/ 91440 h 2281310"/>
              <a:gd name="connsiteX177" fmla="*/ 91440 w 3266050"/>
              <a:gd name="connsiteY177" fmla="*/ 182880 h 2281310"/>
              <a:gd name="connsiteX178" fmla="*/ 0 w 3266050"/>
              <a:gd name="connsiteY178" fmla="*/ 91440 h 2281310"/>
              <a:gd name="connsiteX179" fmla="*/ 91440 w 3266050"/>
              <a:gd name="connsiteY179" fmla="*/ 0 h 22813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</a:cxnLst>
            <a:rect l="l" t="t" r="r" b="b"/>
            <a:pathLst>
              <a:path w="3266050" h="2281310">
                <a:moveTo>
                  <a:pt x="3174610" y="2098430"/>
                </a:moveTo>
                <a:cubicBezTo>
                  <a:pt x="3225111" y="2098430"/>
                  <a:pt x="3266050" y="2139369"/>
                  <a:pt x="3266050" y="2189870"/>
                </a:cubicBezTo>
                <a:cubicBezTo>
                  <a:pt x="3266050" y="2240371"/>
                  <a:pt x="3225111" y="2281310"/>
                  <a:pt x="3174610" y="2281310"/>
                </a:cubicBezTo>
                <a:cubicBezTo>
                  <a:pt x="3124109" y="2281310"/>
                  <a:pt x="3083170" y="2240371"/>
                  <a:pt x="3083170" y="2189870"/>
                </a:cubicBezTo>
                <a:cubicBezTo>
                  <a:pt x="3083170" y="2139369"/>
                  <a:pt x="3124109" y="2098430"/>
                  <a:pt x="3174610" y="2098430"/>
                </a:cubicBezTo>
                <a:close/>
                <a:moveTo>
                  <a:pt x="2557976" y="2098430"/>
                </a:moveTo>
                <a:cubicBezTo>
                  <a:pt x="2608477" y="2098430"/>
                  <a:pt x="2649416" y="2139369"/>
                  <a:pt x="2649416" y="2189870"/>
                </a:cubicBezTo>
                <a:cubicBezTo>
                  <a:pt x="2649416" y="2240371"/>
                  <a:pt x="2608477" y="2281310"/>
                  <a:pt x="2557976" y="2281310"/>
                </a:cubicBezTo>
                <a:cubicBezTo>
                  <a:pt x="2507475" y="2281310"/>
                  <a:pt x="2466536" y="2240371"/>
                  <a:pt x="2466536" y="2189870"/>
                </a:cubicBezTo>
                <a:cubicBezTo>
                  <a:pt x="2466536" y="2139369"/>
                  <a:pt x="2507475" y="2098430"/>
                  <a:pt x="2557976" y="2098430"/>
                </a:cubicBezTo>
                <a:close/>
                <a:moveTo>
                  <a:pt x="1941342" y="2098430"/>
                </a:moveTo>
                <a:cubicBezTo>
                  <a:pt x="1991843" y="2098430"/>
                  <a:pt x="2032782" y="2139369"/>
                  <a:pt x="2032782" y="2189870"/>
                </a:cubicBezTo>
                <a:cubicBezTo>
                  <a:pt x="2032782" y="2240371"/>
                  <a:pt x="1991843" y="2281310"/>
                  <a:pt x="1941342" y="2281310"/>
                </a:cubicBezTo>
                <a:cubicBezTo>
                  <a:pt x="1890841" y="2281310"/>
                  <a:pt x="1849902" y="2240371"/>
                  <a:pt x="1849902" y="2189870"/>
                </a:cubicBezTo>
                <a:cubicBezTo>
                  <a:pt x="1849902" y="2139369"/>
                  <a:pt x="1890841" y="2098430"/>
                  <a:pt x="1941342" y="2098430"/>
                </a:cubicBezTo>
                <a:close/>
                <a:moveTo>
                  <a:pt x="1324708" y="2098430"/>
                </a:moveTo>
                <a:cubicBezTo>
                  <a:pt x="1375209" y="2098430"/>
                  <a:pt x="1416148" y="2139369"/>
                  <a:pt x="1416148" y="2189870"/>
                </a:cubicBezTo>
                <a:cubicBezTo>
                  <a:pt x="1416148" y="2240371"/>
                  <a:pt x="1375209" y="2281310"/>
                  <a:pt x="1324708" y="2281310"/>
                </a:cubicBezTo>
                <a:cubicBezTo>
                  <a:pt x="1274207" y="2281310"/>
                  <a:pt x="1233268" y="2240371"/>
                  <a:pt x="1233268" y="2189870"/>
                </a:cubicBezTo>
                <a:cubicBezTo>
                  <a:pt x="1233268" y="2139369"/>
                  <a:pt x="1274207" y="2098430"/>
                  <a:pt x="1324708" y="2098430"/>
                </a:cubicBezTo>
                <a:close/>
                <a:moveTo>
                  <a:pt x="708074" y="2098430"/>
                </a:moveTo>
                <a:cubicBezTo>
                  <a:pt x="758575" y="2098430"/>
                  <a:pt x="799514" y="2139369"/>
                  <a:pt x="799514" y="2189870"/>
                </a:cubicBezTo>
                <a:cubicBezTo>
                  <a:pt x="799514" y="2240371"/>
                  <a:pt x="758575" y="2281310"/>
                  <a:pt x="708074" y="2281310"/>
                </a:cubicBezTo>
                <a:cubicBezTo>
                  <a:pt x="657573" y="2281310"/>
                  <a:pt x="616634" y="2240371"/>
                  <a:pt x="616634" y="2189870"/>
                </a:cubicBezTo>
                <a:cubicBezTo>
                  <a:pt x="616634" y="2139369"/>
                  <a:pt x="657573" y="2098430"/>
                  <a:pt x="708074" y="2098430"/>
                </a:cubicBezTo>
                <a:close/>
                <a:moveTo>
                  <a:pt x="91440" y="2098430"/>
                </a:moveTo>
                <a:cubicBezTo>
                  <a:pt x="141941" y="2098430"/>
                  <a:pt x="182880" y="2139369"/>
                  <a:pt x="182880" y="2189870"/>
                </a:cubicBezTo>
                <a:cubicBezTo>
                  <a:pt x="182880" y="2240371"/>
                  <a:pt x="141941" y="2281310"/>
                  <a:pt x="91440" y="2281310"/>
                </a:cubicBezTo>
                <a:cubicBezTo>
                  <a:pt x="40939" y="2281310"/>
                  <a:pt x="0" y="2240371"/>
                  <a:pt x="0" y="2189870"/>
                </a:cubicBezTo>
                <a:cubicBezTo>
                  <a:pt x="0" y="2139369"/>
                  <a:pt x="40939" y="2098430"/>
                  <a:pt x="91440" y="2098430"/>
                </a:cubicBezTo>
                <a:close/>
                <a:moveTo>
                  <a:pt x="3174610" y="1678744"/>
                </a:moveTo>
                <a:cubicBezTo>
                  <a:pt x="3225111" y="1678744"/>
                  <a:pt x="3266050" y="1719683"/>
                  <a:pt x="3266050" y="1770184"/>
                </a:cubicBezTo>
                <a:cubicBezTo>
                  <a:pt x="3266050" y="1820685"/>
                  <a:pt x="3225111" y="1861624"/>
                  <a:pt x="3174610" y="1861624"/>
                </a:cubicBezTo>
                <a:cubicBezTo>
                  <a:pt x="3124109" y="1861624"/>
                  <a:pt x="3083170" y="1820685"/>
                  <a:pt x="3083170" y="1770184"/>
                </a:cubicBezTo>
                <a:cubicBezTo>
                  <a:pt x="3083170" y="1719683"/>
                  <a:pt x="3124109" y="1678744"/>
                  <a:pt x="3174610" y="1678744"/>
                </a:cubicBezTo>
                <a:close/>
                <a:moveTo>
                  <a:pt x="2557976" y="1678744"/>
                </a:moveTo>
                <a:cubicBezTo>
                  <a:pt x="2608477" y="1678744"/>
                  <a:pt x="2649416" y="1719683"/>
                  <a:pt x="2649416" y="1770184"/>
                </a:cubicBezTo>
                <a:cubicBezTo>
                  <a:pt x="2649416" y="1820685"/>
                  <a:pt x="2608477" y="1861624"/>
                  <a:pt x="2557976" y="1861624"/>
                </a:cubicBezTo>
                <a:cubicBezTo>
                  <a:pt x="2507475" y="1861624"/>
                  <a:pt x="2466536" y="1820685"/>
                  <a:pt x="2466536" y="1770184"/>
                </a:cubicBezTo>
                <a:cubicBezTo>
                  <a:pt x="2466536" y="1719683"/>
                  <a:pt x="2507475" y="1678744"/>
                  <a:pt x="2557976" y="1678744"/>
                </a:cubicBezTo>
                <a:close/>
                <a:moveTo>
                  <a:pt x="1941342" y="1678744"/>
                </a:moveTo>
                <a:cubicBezTo>
                  <a:pt x="1991843" y="1678744"/>
                  <a:pt x="2032782" y="1719683"/>
                  <a:pt x="2032782" y="1770184"/>
                </a:cubicBezTo>
                <a:cubicBezTo>
                  <a:pt x="2032782" y="1820685"/>
                  <a:pt x="1991843" y="1861624"/>
                  <a:pt x="1941342" y="1861624"/>
                </a:cubicBezTo>
                <a:cubicBezTo>
                  <a:pt x="1890841" y="1861624"/>
                  <a:pt x="1849902" y="1820685"/>
                  <a:pt x="1849902" y="1770184"/>
                </a:cubicBezTo>
                <a:cubicBezTo>
                  <a:pt x="1849902" y="1719683"/>
                  <a:pt x="1890841" y="1678744"/>
                  <a:pt x="1941342" y="1678744"/>
                </a:cubicBezTo>
                <a:close/>
                <a:moveTo>
                  <a:pt x="1324708" y="1678744"/>
                </a:moveTo>
                <a:cubicBezTo>
                  <a:pt x="1375209" y="1678744"/>
                  <a:pt x="1416148" y="1719683"/>
                  <a:pt x="1416148" y="1770184"/>
                </a:cubicBezTo>
                <a:cubicBezTo>
                  <a:pt x="1416148" y="1820685"/>
                  <a:pt x="1375209" y="1861624"/>
                  <a:pt x="1324708" y="1861624"/>
                </a:cubicBezTo>
                <a:cubicBezTo>
                  <a:pt x="1274207" y="1861624"/>
                  <a:pt x="1233268" y="1820685"/>
                  <a:pt x="1233268" y="1770184"/>
                </a:cubicBezTo>
                <a:cubicBezTo>
                  <a:pt x="1233268" y="1719683"/>
                  <a:pt x="1274207" y="1678744"/>
                  <a:pt x="1324708" y="1678744"/>
                </a:cubicBezTo>
                <a:close/>
                <a:moveTo>
                  <a:pt x="708074" y="1678744"/>
                </a:moveTo>
                <a:cubicBezTo>
                  <a:pt x="758575" y="1678744"/>
                  <a:pt x="799514" y="1719683"/>
                  <a:pt x="799514" y="1770184"/>
                </a:cubicBezTo>
                <a:cubicBezTo>
                  <a:pt x="799514" y="1820685"/>
                  <a:pt x="758575" y="1861624"/>
                  <a:pt x="708074" y="1861624"/>
                </a:cubicBezTo>
                <a:cubicBezTo>
                  <a:pt x="657573" y="1861624"/>
                  <a:pt x="616634" y="1820685"/>
                  <a:pt x="616634" y="1770184"/>
                </a:cubicBezTo>
                <a:cubicBezTo>
                  <a:pt x="616634" y="1719683"/>
                  <a:pt x="657573" y="1678744"/>
                  <a:pt x="708074" y="1678744"/>
                </a:cubicBezTo>
                <a:close/>
                <a:moveTo>
                  <a:pt x="91440" y="1678744"/>
                </a:moveTo>
                <a:cubicBezTo>
                  <a:pt x="141941" y="1678744"/>
                  <a:pt x="182880" y="1719683"/>
                  <a:pt x="182880" y="1770184"/>
                </a:cubicBezTo>
                <a:cubicBezTo>
                  <a:pt x="182880" y="1820685"/>
                  <a:pt x="141941" y="1861624"/>
                  <a:pt x="91440" y="1861624"/>
                </a:cubicBezTo>
                <a:cubicBezTo>
                  <a:pt x="40939" y="1861624"/>
                  <a:pt x="0" y="1820685"/>
                  <a:pt x="0" y="1770184"/>
                </a:cubicBezTo>
                <a:cubicBezTo>
                  <a:pt x="0" y="1719683"/>
                  <a:pt x="40939" y="1678744"/>
                  <a:pt x="91440" y="1678744"/>
                </a:cubicBezTo>
                <a:close/>
                <a:moveTo>
                  <a:pt x="3174610" y="1259058"/>
                </a:moveTo>
                <a:cubicBezTo>
                  <a:pt x="3225111" y="1259058"/>
                  <a:pt x="3266050" y="1299997"/>
                  <a:pt x="3266050" y="1350498"/>
                </a:cubicBezTo>
                <a:cubicBezTo>
                  <a:pt x="3266050" y="1400999"/>
                  <a:pt x="3225111" y="1441938"/>
                  <a:pt x="3174610" y="1441938"/>
                </a:cubicBezTo>
                <a:cubicBezTo>
                  <a:pt x="3124109" y="1441938"/>
                  <a:pt x="3083170" y="1400999"/>
                  <a:pt x="3083170" y="1350498"/>
                </a:cubicBezTo>
                <a:cubicBezTo>
                  <a:pt x="3083170" y="1299997"/>
                  <a:pt x="3124109" y="1259058"/>
                  <a:pt x="3174610" y="1259058"/>
                </a:cubicBezTo>
                <a:close/>
                <a:moveTo>
                  <a:pt x="2557976" y="1259058"/>
                </a:moveTo>
                <a:cubicBezTo>
                  <a:pt x="2608477" y="1259058"/>
                  <a:pt x="2649416" y="1299997"/>
                  <a:pt x="2649416" y="1350498"/>
                </a:cubicBezTo>
                <a:cubicBezTo>
                  <a:pt x="2649416" y="1400999"/>
                  <a:pt x="2608477" y="1441938"/>
                  <a:pt x="2557976" y="1441938"/>
                </a:cubicBezTo>
                <a:cubicBezTo>
                  <a:pt x="2507475" y="1441938"/>
                  <a:pt x="2466536" y="1400999"/>
                  <a:pt x="2466536" y="1350498"/>
                </a:cubicBezTo>
                <a:cubicBezTo>
                  <a:pt x="2466536" y="1299997"/>
                  <a:pt x="2507475" y="1259058"/>
                  <a:pt x="2557976" y="1259058"/>
                </a:cubicBezTo>
                <a:close/>
                <a:moveTo>
                  <a:pt x="1941342" y="1259058"/>
                </a:moveTo>
                <a:cubicBezTo>
                  <a:pt x="1991843" y="1259058"/>
                  <a:pt x="2032782" y="1299997"/>
                  <a:pt x="2032782" y="1350498"/>
                </a:cubicBezTo>
                <a:cubicBezTo>
                  <a:pt x="2032782" y="1400999"/>
                  <a:pt x="1991843" y="1441938"/>
                  <a:pt x="1941342" y="1441938"/>
                </a:cubicBezTo>
                <a:cubicBezTo>
                  <a:pt x="1890841" y="1441938"/>
                  <a:pt x="1849902" y="1400999"/>
                  <a:pt x="1849902" y="1350498"/>
                </a:cubicBezTo>
                <a:cubicBezTo>
                  <a:pt x="1849902" y="1299997"/>
                  <a:pt x="1890841" y="1259058"/>
                  <a:pt x="1941342" y="1259058"/>
                </a:cubicBezTo>
                <a:close/>
                <a:moveTo>
                  <a:pt x="1324708" y="1259058"/>
                </a:moveTo>
                <a:cubicBezTo>
                  <a:pt x="1375209" y="1259058"/>
                  <a:pt x="1416148" y="1299997"/>
                  <a:pt x="1416148" y="1350498"/>
                </a:cubicBezTo>
                <a:cubicBezTo>
                  <a:pt x="1416148" y="1400999"/>
                  <a:pt x="1375209" y="1441938"/>
                  <a:pt x="1324708" y="1441938"/>
                </a:cubicBezTo>
                <a:cubicBezTo>
                  <a:pt x="1274207" y="1441938"/>
                  <a:pt x="1233268" y="1400999"/>
                  <a:pt x="1233268" y="1350498"/>
                </a:cubicBezTo>
                <a:cubicBezTo>
                  <a:pt x="1233268" y="1299997"/>
                  <a:pt x="1274207" y="1259058"/>
                  <a:pt x="1324708" y="1259058"/>
                </a:cubicBezTo>
                <a:close/>
                <a:moveTo>
                  <a:pt x="708074" y="1259058"/>
                </a:moveTo>
                <a:cubicBezTo>
                  <a:pt x="758575" y="1259058"/>
                  <a:pt x="799514" y="1299997"/>
                  <a:pt x="799514" y="1350498"/>
                </a:cubicBezTo>
                <a:cubicBezTo>
                  <a:pt x="799514" y="1400999"/>
                  <a:pt x="758575" y="1441938"/>
                  <a:pt x="708074" y="1441938"/>
                </a:cubicBezTo>
                <a:cubicBezTo>
                  <a:pt x="657573" y="1441938"/>
                  <a:pt x="616634" y="1400999"/>
                  <a:pt x="616634" y="1350498"/>
                </a:cubicBezTo>
                <a:cubicBezTo>
                  <a:pt x="616634" y="1299997"/>
                  <a:pt x="657573" y="1259058"/>
                  <a:pt x="708074" y="1259058"/>
                </a:cubicBezTo>
                <a:close/>
                <a:moveTo>
                  <a:pt x="91440" y="1259058"/>
                </a:moveTo>
                <a:cubicBezTo>
                  <a:pt x="141941" y="1259058"/>
                  <a:pt x="182880" y="1299997"/>
                  <a:pt x="182880" y="1350498"/>
                </a:cubicBezTo>
                <a:cubicBezTo>
                  <a:pt x="182880" y="1400999"/>
                  <a:pt x="141941" y="1441938"/>
                  <a:pt x="91440" y="1441938"/>
                </a:cubicBezTo>
                <a:cubicBezTo>
                  <a:pt x="40939" y="1441938"/>
                  <a:pt x="0" y="1400999"/>
                  <a:pt x="0" y="1350498"/>
                </a:cubicBezTo>
                <a:cubicBezTo>
                  <a:pt x="0" y="1299997"/>
                  <a:pt x="40939" y="1259058"/>
                  <a:pt x="91440" y="1259058"/>
                </a:cubicBezTo>
                <a:close/>
                <a:moveTo>
                  <a:pt x="3174610" y="839372"/>
                </a:moveTo>
                <a:cubicBezTo>
                  <a:pt x="3225111" y="839372"/>
                  <a:pt x="3266050" y="880311"/>
                  <a:pt x="3266050" y="930812"/>
                </a:cubicBezTo>
                <a:cubicBezTo>
                  <a:pt x="3266050" y="981313"/>
                  <a:pt x="3225111" y="1022252"/>
                  <a:pt x="3174610" y="1022252"/>
                </a:cubicBezTo>
                <a:cubicBezTo>
                  <a:pt x="3124109" y="1022252"/>
                  <a:pt x="3083170" y="981313"/>
                  <a:pt x="3083170" y="930812"/>
                </a:cubicBezTo>
                <a:cubicBezTo>
                  <a:pt x="3083170" y="880311"/>
                  <a:pt x="3124109" y="839372"/>
                  <a:pt x="3174610" y="839372"/>
                </a:cubicBezTo>
                <a:close/>
                <a:moveTo>
                  <a:pt x="2557976" y="839372"/>
                </a:moveTo>
                <a:cubicBezTo>
                  <a:pt x="2608477" y="839372"/>
                  <a:pt x="2649416" y="880311"/>
                  <a:pt x="2649416" y="930812"/>
                </a:cubicBezTo>
                <a:cubicBezTo>
                  <a:pt x="2649416" y="981313"/>
                  <a:pt x="2608477" y="1022252"/>
                  <a:pt x="2557976" y="1022252"/>
                </a:cubicBezTo>
                <a:cubicBezTo>
                  <a:pt x="2507475" y="1022252"/>
                  <a:pt x="2466536" y="981313"/>
                  <a:pt x="2466536" y="930812"/>
                </a:cubicBezTo>
                <a:cubicBezTo>
                  <a:pt x="2466536" y="880311"/>
                  <a:pt x="2507475" y="839372"/>
                  <a:pt x="2557976" y="839372"/>
                </a:cubicBezTo>
                <a:close/>
                <a:moveTo>
                  <a:pt x="1941342" y="839372"/>
                </a:moveTo>
                <a:cubicBezTo>
                  <a:pt x="1991843" y="839372"/>
                  <a:pt x="2032782" y="880311"/>
                  <a:pt x="2032782" y="930812"/>
                </a:cubicBezTo>
                <a:cubicBezTo>
                  <a:pt x="2032782" y="981313"/>
                  <a:pt x="1991843" y="1022252"/>
                  <a:pt x="1941342" y="1022252"/>
                </a:cubicBezTo>
                <a:cubicBezTo>
                  <a:pt x="1890841" y="1022252"/>
                  <a:pt x="1849902" y="981313"/>
                  <a:pt x="1849902" y="930812"/>
                </a:cubicBezTo>
                <a:cubicBezTo>
                  <a:pt x="1849902" y="880311"/>
                  <a:pt x="1890841" y="839372"/>
                  <a:pt x="1941342" y="839372"/>
                </a:cubicBezTo>
                <a:close/>
                <a:moveTo>
                  <a:pt x="1324708" y="839372"/>
                </a:moveTo>
                <a:cubicBezTo>
                  <a:pt x="1375209" y="839372"/>
                  <a:pt x="1416148" y="880311"/>
                  <a:pt x="1416148" y="930812"/>
                </a:cubicBezTo>
                <a:cubicBezTo>
                  <a:pt x="1416148" y="981313"/>
                  <a:pt x="1375209" y="1022252"/>
                  <a:pt x="1324708" y="1022252"/>
                </a:cubicBezTo>
                <a:cubicBezTo>
                  <a:pt x="1274207" y="1022252"/>
                  <a:pt x="1233268" y="981313"/>
                  <a:pt x="1233268" y="930812"/>
                </a:cubicBezTo>
                <a:cubicBezTo>
                  <a:pt x="1233268" y="880311"/>
                  <a:pt x="1274207" y="839372"/>
                  <a:pt x="1324708" y="839372"/>
                </a:cubicBezTo>
                <a:close/>
                <a:moveTo>
                  <a:pt x="708074" y="839372"/>
                </a:moveTo>
                <a:cubicBezTo>
                  <a:pt x="758575" y="839372"/>
                  <a:pt x="799514" y="880311"/>
                  <a:pt x="799514" y="930812"/>
                </a:cubicBezTo>
                <a:cubicBezTo>
                  <a:pt x="799514" y="981313"/>
                  <a:pt x="758575" y="1022252"/>
                  <a:pt x="708074" y="1022252"/>
                </a:cubicBezTo>
                <a:cubicBezTo>
                  <a:pt x="657573" y="1022252"/>
                  <a:pt x="616634" y="981313"/>
                  <a:pt x="616634" y="930812"/>
                </a:cubicBezTo>
                <a:cubicBezTo>
                  <a:pt x="616634" y="880311"/>
                  <a:pt x="657573" y="839372"/>
                  <a:pt x="708074" y="839372"/>
                </a:cubicBezTo>
                <a:close/>
                <a:moveTo>
                  <a:pt x="91440" y="839372"/>
                </a:moveTo>
                <a:cubicBezTo>
                  <a:pt x="141941" y="839372"/>
                  <a:pt x="182880" y="880311"/>
                  <a:pt x="182880" y="930812"/>
                </a:cubicBezTo>
                <a:cubicBezTo>
                  <a:pt x="182880" y="981313"/>
                  <a:pt x="141941" y="1022252"/>
                  <a:pt x="91440" y="1022252"/>
                </a:cubicBezTo>
                <a:cubicBezTo>
                  <a:pt x="40939" y="1022252"/>
                  <a:pt x="0" y="981313"/>
                  <a:pt x="0" y="930812"/>
                </a:cubicBezTo>
                <a:cubicBezTo>
                  <a:pt x="0" y="880311"/>
                  <a:pt x="40939" y="839372"/>
                  <a:pt x="91440" y="839372"/>
                </a:cubicBezTo>
                <a:close/>
                <a:moveTo>
                  <a:pt x="3174610" y="419686"/>
                </a:moveTo>
                <a:cubicBezTo>
                  <a:pt x="3225111" y="419686"/>
                  <a:pt x="3266050" y="460625"/>
                  <a:pt x="3266050" y="511126"/>
                </a:cubicBezTo>
                <a:cubicBezTo>
                  <a:pt x="3266050" y="561627"/>
                  <a:pt x="3225111" y="602566"/>
                  <a:pt x="3174610" y="602566"/>
                </a:cubicBezTo>
                <a:cubicBezTo>
                  <a:pt x="3124109" y="602566"/>
                  <a:pt x="3083170" y="561627"/>
                  <a:pt x="3083170" y="511126"/>
                </a:cubicBezTo>
                <a:cubicBezTo>
                  <a:pt x="3083170" y="460625"/>
                  <a:pt x="3124109" y="419686"/>
                  <a:pt x="3174610" y="419686"/>
                </a:cubicBezTo>
                <a:close/>
                <a:moveTo>
                  <a:pt x="2557976" y="419686"/>
                </a:moveTo>
                <a:cubicBezTo>
                  <a:pt x="2608477" y="419686"/>
                  <a:pt x="2649416" y="460625"/>
                  <a:pt x="2649416" y="511126"/>
                </a:cubicBezTo>
                <a:cubicBezTo>
                  <a:pt x="2649416" y="561627"/>
                  <a:pt x="2608477" y="602566"/>
                  <a:pt x="2557976" y="602566"/>
                </a:cubicBezTo>
                <a:cubicBezTo>
                  <a:pt x="2507475" y="602566"/>
                  <a:pt x="2466536" y="561627"/>
                  <a:pt x="2466536" y="511126"/>
                </a:cubicBezTo>
                <a:cubicBezTo>
                  <a:pt x="2466536" y="460625"/>
                  <a:pt x="2507475" y="419686"/>
                  <a:pt x="2557976" y="419686"/>
                </a:cubicBezTo>
                <a:close/>
                <a:moveTo>
                  <a:pt x="1941342" y="419686"/>
                </a:moveTo>
                <a:cubicBezTo>
                  <a:pt x="1991843" y="419686"/>
                  <a:pt x="2032782" y="460625"/>
                  <a:pt x="2032782" y="511126"/>
                </a:cubicBezTo>
                <a:cubicBezTo>
                  <a:pt x="2032782" y="561627"/>
                  <a:pt x="1991843" y="602566"/>
                  <a:pt x="1941342" y="602566"/>
                </a:cubicBezTo>
                <a:cubicBezTo>
                  <a:pt x="1890841" y="602566"/>
                  <a:pt x="1849902" y="561627"/>
                  <a:pt x="1849902" y="511126"/>
                </a:cubicBezTo>
                <a:cubicBezTo>
                  <a:pt x="1849902" y="460625"/>
                  <a:pt x="1890841" y="419686"/>
                  <a:pt x="1941342" y="419686"/>
                </a:cubicBezTo>
                <a:close/>
                <a:moveTo>
                  <a:pt x="1324708" y="419686"/>
                </a:moveTo>
                <a:cubicBezTo>
                  <a:pt x="1375209" y="419686"/>
                  <a:pt x="1416148" y="460625"/>
                  <a:pt x="1416148" y="511126"/>
                </a:cubicBezTo>
                <a:cubicBezTo>
                  <a:pt x="1416148" y="561627"/>
                  <a:pt x="1375209" y="602566"/>
                  <a:pt x="1324708" y="602566"/>
                </a:cubicBezTo>
                <a:cubicBezTo>
                  <a:pt x="1274207" y="602566"/>
                  <a:pt x="1233268" y="561627"/>
                  <a:pt x="1233268" y="511126"/>
                </a:cubicBezTo>
                <a:cubicBezTo>
                  <a:pt x="1233268" y="460625"/>
                  <a:pt x="1274207" y="419686"/>
                  <a:pt x="1324708" y="419686"/>
                </a:cubicBezTo>
                <a:close/>
                <a:moveTo>
                  <a:pt x="708074" y="419686"/>
                </a:moveTo>
                <a:cubicBezTo>
                  <a:pt x="758575" y="419686"/>
                  <a:pt x="799514" y="460625"/>
                  <a:pt x="799514" y="511126"/>
                </a:cubicBezTo>
                <a:cubicBezTo>
                  <a:pt x="799514" y="561627"/>
                  <a:pt x="758575" y="602566"/>
                  <a:pt x="708074" y="602566"/>
                </a:cubicBezTo>
                <a:cubicBezTo>
                  <a:pt x="657573" y="602566"/>
                  <a:pt x="616634" y="561627"/>
                  <a:pt x="616634" y="511126"/>
                </a:cubicBezTo>
                <a:cubicBezTo>
                  <a:pt x="616634" y="460625"/>
                  <a:pt x="657573" y="419686"/>
                  <a:pt x="708074" y="419686"/>
                </a:cubicBezTo>
                <a:close/>
                <a:moveTo>
                  <a:pt x="91440" y="419686"/>
                </a:moveTo>
                <a:cubicBezTo>
                  <a:pt x="141941" y="419686"/>
                  <a:pt x="182880" y="460625"/>
                  <a:pt x="182880" y="511126"/>
                </a:cubicBezTo>
                <a:cubicBezTo>
                  <a:pt x="182880" y="561627"/>
                  <a:pt x="141941" y="602566"/>
                  <a:pt x="91440" y="602566"/>
                </a:cubicBezTo>
                <a:cubicBezTo>
                  <a:pt x="40939" y="602566"/>
                  <a:pt x="0" y="561627"/>
                  <a:pt x="0" y="511126"/>
                </a:cubicBezTo>
                <a:cubicBezTo>
                  <a:pt x="0" y="460625"/>
                  <a:pt x="40939" y="419686"/>
                  <a:pt x="91440" y="419686"/>
                </a:cubicBezTo>
                <a:close/>
                <a:moveTo>
                  <a:pt x="3174610" y="0"/>
                </a:moveTo>
                <a:cubicBezTo>
                  <a:pt x="3225111" y="0"/>
                  <a:pt x="3266050" y="40939"/>
                  <a:pt x="3266050" y="91440"/>
                </a:cubicBezTo>
                <a:cubicBezTo>
                  <a:pt x="3266050" y="141941"/>
                  <a:pt x="3225111" y="182880"/>
                  <a:pt x="3174610" y="182880"/>
                </a:cubicBezTo>
                <a:cubicBezTo>
                  <a:pt x="3124109" y="182880"/>
                  <a:pt x="3083170" y="141941"/>
                  <a:pt x="3083170" y="91440"/>
                </a:cubicBezTo>
                <a:cubicBezTo>
                  <a:pt x="3083170" y="40939"/>
                  <a:pt x="3124109" y="0"/>
                  <a:pt x="3174610" y="0"/>
                </a:cubicBezTo>
                <a:close/>
                <a:moveTo>
                  <a:pt x="2557976" y="0"/>
                </a:moveTo>
                <a:cubicBezTo>
                  <a:pt x="2608477" y="0"/>
                  <a:pt x="2649416" y="40939"/>
                  <a:pt x="2649416" y="91440"/>
                </a:cubicBezTo>
                <a:cubicBezTo>
                  <a:pt x="2649416" y="141941"/>
                  <a:pt x="2608477" y="182880"/>
                  <a:pt x="2557976" y="182880"/>
                </a:cubicBezTo>
                <a:cubicBezTo>
                  <a:pt x="2507475" y="182880"/>
                  <a:pt x="2466536" y="141941"/>
                  <a:pt x="2466536" y="91440"/>
                </a:cubicBezTo>
                <a:cubicBezTo>
                  <a:pt x="2466536" y="40939"/>
                  <a:pt x="2507475" y="0"/>
                  <a:pt x="2557976" y="0"/>
                </a:cubicBezTo>
                <a:close/>
                <a:moveTo>
                  <a:pt x="1941342" y="0"/>
                </a:moveTo>
                <a:cubicBezTo>
                  <a:pt x="1991843" y="0"/>
                  <a:pt x="2032782" y="40939"/>
                  <a:pt x="2032782" y="91440"/>
                </a:cubicBezTo>
                <a:cubicBezTo>
                  <a:pt x="2032782" y="141941"/>
                  <a:pt x="1991843" y="182880"/>
                  <a:pt x="1941342" y="182880"/>
                </a:cubicBezTo>
                <a:cubicBezTo>
                  <a:pt x="1890841" y="182880"/>
                  <a:pt x="1849902" y="141941"/>
                  <a:pt x="1849902" y="91440"/>
                </a:cubicBezTo>
                <a:cubicBezTo>
                  <a:pt x="1849902" y="40939"/>
                  <a:pt x="1890841" y="0"/>
                  <a:pt x="1941342" y="0"/>
                </a:cubicBezTo>
                <a:close/>
                <a:moveTo>
                  <a:pt x="1324708" y="0"/>
                </a:moveTo>
                <a:cubicBezTo>
                  <a:pt x="1375209" y="0"/>
                  <a:pt x="1416148" y="40939"/>
                  <a:pt x="1416148" y="91440"/>
                </a:cubicBezTo>
                <a:cubicBezTo>
                  <a:pt x="1416148" y="141941"/>
                  <a:pt x="1375209" y="182880"/>
                  <a:pt x="1324708" y="182880"/>
                </a:cubicBezTo>
                <a:cubicBezTo>
                  <a:pt x="1274207" y="182880"/>
                  <a:pt x="1233268" y="141941"/>
                  <a:pt x="1233268" y="91440"/>
                </a:cubicBezTo>
                <a:cubicBezTo>
                  <a:pt x="1233268" y="40939"/>
                  <a:pt x="1274207" y="0"/>
                  <a:pt x="1324708" y="0"/>
                </a:cubicBezTo>
                <a:close/>
                <a:moveTo>
                  <a:pt x="708074" y="0"/>
                </a:moveTo>
                <a:cubicBezTo>
                  <a:pt x="758575" y="0"/>
                  <a:pt x="799514" y="40939"/>
                  <a:pt x="799514" y="91440"/>
                </a:cubicBezTo>
                <a:cubicBezTo>
                  <a:pt x="799514" y="141941"/>
                  <a:pt x="758575" y="182880"/>
                  <a:pt x="708074" y="182880"/>
                </a:cubicBezTo>
                <a:cubicBezTo>
                  <a:pt x="657573" y="182880"/>
                  <a:pt x="616634" y="141941"/>
                  <a:pt x="616634" y="91440"/>
                </a:cubicBezTo>
                <a:cubicBezTo>
                  <a:pt x="616634" y="40939"/>
                  <a:pt x="657573" y="0"/>
                  <a:pt x="708074" y="0"/>
                </a:cubicBezTo>
                <a:close/>
                <a:moveTo>
                  <a:pt x="91440" y="0"/>
                </a:moveTo>
                <a:cubicBezTo>
                  <a:pt x="141941" y="0"/>
                  <a:pt x="182880" y="40939"/>
                  <a:pt x="182880" y="91440"/>
                </a:cubicBezTo>
                <a:cubicBezTo>
                  <a:pt x="182880" y="141941"/>
                  <a:pt x="141941" y="182880"/>
                  <a:pt x="91440" y="182880"/>
                </a:cubicBezTo>
                <a:cubicBezTo>
                  <a:pt x="40939" y="182880"/>
                  <a:pt x="0" y="141941"/>
                  <a:pt x="0" y="91440"/>
                </a:cubicBezTo>
                <a:cubicBezTo>
                  <a:pt x="0" y="40939"/>
                  <a:pt x="40939" y="0"/>
                  <a:pt x="9144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24" name="圆: 空心 23"/>
          <p:cNvSpPr/>
          <p:nvPr>
            <p:custDataLst>
              <p:tags r:id="rId6"/>
            </p:custDataLst>
          </p:nvPr>
        </p:nvSpPr>
        <p:spPr>
          <a:xfrm>
            <a:off x="10367682" y="2983101"/>
            <a:ext cx="443753" cy="443753"/>
          </a:xfrm>
          <a:prstGeom prst="donut">
            <a:avLst/>
          </a:prstGeom>
          <a:solidFill>
            <a:schemeClr val="accent2"/>
          </a:solidFill>
          <a:ln>
            <a:noFill/>
            <a:prstDash val="solid"/>
          </a:ln>
          <a:effectLst>
            <a:outerShdw blurRad="203200" dist="101600" dir="8100000" algn="tr" rotWithShape="0">
              <a:srgbClr val="F7471E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2500"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8" name="任意多边形: 形状 3"/>
          <p:cNvSpPr/>
          <p:nvPr>
            <p:custDataLst>
              <p:tags r:id="rId7"/>
            </p:custDataLst>
          </p:nvPr>
        </p:nvSpPr>
        <p:spPr>
          <a:xfrm>
            <a:off x="1" y="0"/>
            <a:ext cx="180000" cy="5084618"/>
          </a:xfrm>
          <a:custGeom>
            <a:gdLst>
              <a:gd name="connsiteX0" fmla="*/ 0 w 263237"/>
              <a:gd name="connsiteY0" fmla="*/ 0 h 5084618"/>
              <a:gd name="connsiteX1" fmla="*/ 263237 w 263237"/>
              <a:gd name="connsiteY1" fmla="*/ 0 h 5084618"/>
              <a:gd name="connsiteX2" fmla="*/ 263237 w 263237"/>
              <a:gd name="connsiteY2" fmla="*/ 4941457 h 5084618"/>
              <a:gd name="connsiteX3" fmla="*/ 120076 w 263237"/>
              <a:gd name="connsiteY3" fmla="*/ 5084618 h 5084618"/>
              <a:gd name="connsiteX4" fmla="*/ 0 w 263237"/>
              <a:gd name="connsiteY4" fmla="*/ 5084618 h 50846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237" h="5084618">
                <a:moveTo>
                  <a:pt x="0" y="0"/>
                </a:moveTo>
                <a:lnTo>
                  <a:pt x="263237" y="0"/>
                </a:lnTo>
                <a:lnTo>
                  <a:pt x="263237" y="4941457"/>
                </a:lnTo>
                <a:cubicBezTo>
                  <a:pt x="263237" y="5020523"/>
                  <a:pt x="199142" y="5084618"/>
                  <a:pt x="120076" y="5084618"/>
                </a:cubicBezTo>
                <a:lnTo>
                  <a:pt x="0" y="5084618"/>
                </a:lnTo>
                <a:close/>
              </a:path>
            </a:pathLst>
          </a:custGeom>
          <a:solidFill>
            <a:schemeClr val="accent2"/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7" name="署名"/>
          <p:cNvSpPr/>
          <p:nvPr>
            <p:ph type="body" idx="2" hasCustomPrompt="1"/>
            <p:custDataLst>
              <p:tags r:id="rId8"/>
            </p:custDataLst>
          </p:nvPr>
        </p:nvSpPr>
        <p:spPr>
          <a:xfrm>
            <a:off x="840105" y="4611370"/>
            <a:ext cx="2033905" cy="544830"/>
          </a:xfrm>
          <a:prstGeom prst="roundRect">
            <a:avLst/>
          </a:prstGeom>
          <a:solidFill>
            <a:schemeClr val="accent2"/>
          </a:solidFill>
          <a:ln>
            <a:noFill/>
            <a:prstDash val="solid"/>
          </a:ln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9"/>
            </p:custDataLst>
          </p:nvPr>
        </p:nvSpPr>
        <p:spPr>
          <a:xfrm>
            <a:off x="714375" y="1968403"/>
            <a:ext cx="6339205" cy="2196562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"/>
          <p:cNvSpPr txBox="1"/>
          <p:nvPr>
            <p:ph type="title" idx="2"/>
            <p:custDataLst>
              <p:tags r:id="rId1"/>
            </p:custDataLst>
          </p:nvPr>
        </p:nvSpPr>
        <p:spPr>
          <a:xfrm>
            <a:off x="608330" y="512445"/>
            <a:ext cx="10968990" cy="48641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1" i="0" u="none" strike="noStrike" kern="1200" cap="none" spc="0" normalizeH="0" baseline="0" noProof="1">
                <a:solidFill>
                  <a:schemeClr val="accent1"/>
                </a:solidFill>
                <a:latin typeface="+mj-lt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186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87.xml" /><Relationship Id="rId21" Type="http://schemas.openxmlformats.org/officeDocument/2006/relationships/tags" Target="../tags/tag188.xml" /><Relationship Id="rId22" Type="http://schemas.openxmlformats.org/officeDocument/2006/relationships/tags" Target="../tags/tag189.xml" /><Relationship Id="rId23" Type="http://schemas.openxmlformats.org/officeDocument/2006/relationships/tags" Target="../tags/tag190.xml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标题"/>
          <p:cNvSpPr txBox="1"/>
          <p:nvPr>
            <p:ph type="title" idx="2"/>
            <p:custDataLst>
              <p:tags r:id="rId19"/>
            </p:custDataLst>
          </p:nvPr>
        </p:nvSpPr>
        <p:spPr>
          <a:xfrm>
            <a:off x="608330" y="512445"/>
            <a:ext cx="10968990" cy="48641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800" b="0" i="0" u="none" strike="noStrike" kern="1200" cap="none" spc="0" normalizeH="0" baseline="0" noProof="1">
                <a:solidFill>
                  <a:schemeClr val="accent1"/>
                </a:solidFill>
                <a:latin typeface="+mj-lt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noFill/>
            <a:prstDash val="solid"/>
          </a:ln>
          <a:effectLst>
            <a:outerShdw blurRad="203200" dist="101600" dir="8100000" algn="tr" rotWithShape="0">
              <a:srgbClr val="FF5DA9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微软雅黑" panose="020b0503020204020204" charset="-122"/>
          <a:ea typeface="微软雅黑"/>
          <a:cs typeface="微软雅黑" panose="020b0503020204020204" charset="-122"/>
          <a:sym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91.xml" /><Relationship Id="rId4" Type="http://schemas.openxmlformats.org/officeDocument/2006/relationships/tags" Target="../tags/tag192.xml" /><Relationship Id="rId5" Type="http://schemas.openxmlformats.org/officeDocument/2006/relationships/tags" Target="../tags/tag19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01.xml" /><Relationship Id="rId11" Type="http://schemas.openxmlformats.org/officeDocument/2006/relationships/tags" Target="../tags/tag202.xml" /><Relationship Id="rId12" Type="http://schemas.openxmlformats.org/officeDocument/2006/relationships/tags" Target="../tags/tag203.xml" /><Relationship Id="rId13" Type="http://schemas.openxmlformats.org/officeDocument/2006/relationships/tags" Target="../tags/tag204.xml" /><Relationship Id="rId14" Type="http://schemas.openxmlformats.org/officeDocument/2006/relationships/tags" Target="../tags/tag205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94.xml" /><Relationship Id="rId4" Type="http://schemas.openxmlformats.org/officeDocument/2006/relationships/tags" Target="../tags/tag195.xml" /><Relationship Id="rId5" Type="http://schemas.openxmlformats.org/officeDocument/2006/relationships/tags" Target="../tags/tag196.xml" /><Relationship Id="rId6" Type="http://schemas.openxmlformats.org/officeDocument/2006/relationships/tags" Target="../tags/tag197.xml" /><Relationship Id="rId7" Type="http://schemas.openxmlformats.org/officeDocument/2006/relationships/tags" Target="../tags/tag198.xml" /><Relationship Id="rId8" Type="http://schemas.openxmlformats.org/officeDocument/2006/relationships/tags" Target="../tags/tag199.xml" /><Relationship Id="rId9" Type="http://schemas.openxmlformats.org/officeDocument/2006/relationships/tags" Target="../tags/tag20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06.xml" /><Relationship Id="rId3" Type="http://schemas.openxmlformats.org/officeDocument/2006/relationships/tags" Target="../tags/tag207.xml" /><Relationship Id="rId4" Type="http://schemas.openxmlformats.org/officeDocument/2006/relationships/tags" Target="../tags/tag20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17.xml" /><Relationship Id="rId11" Type="http://schemas.openxmlformats.org/officeDocument/2006/relationships/tags" Target="../tags/tag218.xml" /><Relationship Id="rId12" Type="http://schemas.openxmlformats.org/officeDocument/2006/relationships/tags" Target="../tags/tag219.xml" /><Relationship Id="rId13" Type="http://schemas.openxmlformats.org/officeDocument/2006/relationships/tags" Target="../tags/tag220.xml" /><Relationship Id="rId14" Type="http://schemas.openxmlformats.org/officeDocument/2006/relationships/tags" Target="../tags/tag221.xml" /><Relationship Id="rId15" Type="http://schemas.openxmlformats.org/officeDocument/2006/relationships/tags" Target="../tags/tag222.xml" /><Relationship Id="rId16" Type="http://schemas.openxmlformats.org/officeDocument/2006/relationships/tags" Target="../tags/tag223.xml" /><Relationship Id="rId17" Type="http://schemas.openxmlformats.org/officeDocument/2006/relationships/tags" Target="../tags/tag224.xml" /><Relationship Id="rId18" Type="http://schemas.openxmlformats.org/officeDocument/2006/relationships/tags" Target="../tags/tag225.xml" /><Relationship Id="rId19" Type="http://schemas.openxmlformats.org/officeDocument/2006/relationships/tags" Target="../tags/tag226.xml" /><Relationship Id="rId2" Type="http://schemas.openxmlformats.org/officeDocument/2006/relationships/tags" Target="../tags/tag209.xml" /><Relationship Id="rId20" Type="http://schemas.openxmlformats.org/officeDocument/2006/relationships/tags" Target="../tags/tag227.xml" /><Relationship Id="rId21" Type="http://schemas.openxmlformats.org/officeDocument/2006/relationships/tags" Target="../tags/tag228.xml" /><Relationship Id="rId22" Type="http://schemas.openxmlformats.org/officeDocument/2006/relationships/tags" Target="../tags/tag229.xml" /><Relationship Id="rId23" Type="http://schemas.openxmlformats.org/officeDocument/2006/relationships/tags" Target="../tags/tag230.xml" /><Relationship Id="rId24" Type="http://schemas.openxmlformats.org/officeDocument/2006/relationships/tags" Target="../tags/tag231.xml" /><Relationship Id="rId3" Type="http://schemas.openxmlformats.org/officeDocument/2006/relationships/tags" Target="../tags/tag210.xml" /><Relationship Id="rId4" Type="http://schemas.openxmlformats.org/officeDocument/2006/relationships/tags" Target="../tags/tag211.xml" /><Relationship Id="rId5" Type="http://schemas.openxmlformats.org/officeDocument/2006/relationships/tags" Target="../tags/tag212.xml" /><Relationship Id="rId6" Type="http://schemas.openxmlformats.org/officeDocument/2006/relationships/tags" Target="../tags/tag213.xml" /><Relationship Id="rId7" Type="http://schemas.openxmlformats.org/officeDocument/2006/relationships/tags" Target="../tags/tag214.xml" /><Relationship Id="rId8" Type="http://schemas.openxmlformats.org/officeDocument/2006/relationships/tags" Target="../tags/tag215.xml" /><Relationship Id="rId9" Type="http://schemas.openxmlformats.org/officeDocument/2006/relationships/tags" Target="../tags/tag21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40.xml" /><Relationship Id="rId11" Type="http://schemas.openxmlformats.org/officeDocument/2006/relationships/tags" Target="../tags/tag241.xml" /><Relationship Id="rId12" Type="http://schemas.openxmlformats.org/officeDocument/2006/relationships/tags" Target="../tags/tag242.xml" /><Relationship Id="rId13" Type="http://schemas.openxmlformats.org/officeDocument/2006/relationships/tags" Target="../tags/tag243.xml" /><Relationship Id="rId14" Type="http://schemas.openxmlformats.org/officeDocument/2006/relationships/tags" Target="../tags/tag244.xml" /><Relationship Id="rId15" Type="http://schemas.openxmlformats.org/officeDocument/2006/relationships/tags" Target="../tags/tag245.xml" /><Relationship Id="rId16" Type="http://schemas.openxmlformats.org/officeDocument/2006/relationships/tags" Target="../tags/tag246.xml" /><Relationship Id="rId17" Type="http://schemas.openxmlformats.org/officeDocument/2006/relationships/tags" Target="../tags/tag247.xml" /><Relationship Id="rId18" Type="http://schemas.openxmlformats.org/officeDocument/2006/relationships/tags" Target="../tags/tag248.xml" /><Relationship Id="rId19" Type="http://schemas.openxmlformats.org/officeDocument/2006/relationships/tags" Target="../tags/tag249.xml" /><Relationship Id="rId2" Type="http://schemas.openxmlformats.org/officeDocument/2006/relationships/tags" Target="../tags/tag232.xml" /><Relationship Id="rId20" Type="http://schemas.openxmlformats.org/officeDocument/2006/relationships/tags" Target="../tags/tag250.xml" /><Relationship Id="rId3" Type="http://schemas.openxmlformats.org/officeDocument/2006/relationships/tags" Target="../tags/tag233.xml" /><Relationship Id="rId4" Type="http://schemas.openxmlformats.org/officeDocument/2006/relationships/tags" Target="../tags/tag234.xml" /><Relationship Id="rId5" Type="http://schemas.openxmlformats.org/officeDocument/2006/relationships/tags" Target="../tags/tag235.xml" /><Relationship Id="rId6" Type="http://schemas.openxmlformats.org/officeDocument/2006/relationships/tags" Target="../tags/tag236.xml" /><Relationship Id="rId7" Type="http://schemas.openxmlformats.org/officeDocument/2006/relationships/tags" Target="../tags/tag237.xml" /><Relationship Id="rId8" Type="http://schemas.openxmlformats.org/officeDocument/2006/relationships/tags" Target="../tags/tag238.xml" /><Relationship Id="rId9" Type="http://schemas.openxmlformats.org/officeDocument/2006/relationships/tags" Target="../tags/tag23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58.xml" /><Relationship Id="rId11" Type="http://schemas.openxmlformats.org/officeDocument/2006/relationships/tags" Target="../tags/tag259.xml" /><Relationship Id="rId12" Type="http://schemas.openxmlformats.org/officeDocument/2006/relationships/tags" Target="../tags/tag260.xml" /><Relationship Id="rId13" Type="http://schemas.openxmlformats.org/officeDocument/2006/relationships/tags" Target="../tags/tag261.xml" /><Relationship Id="rId14" Type="http://schemas.openxmlformats.org/officeDocument/2006/relationships/tags" Target="../tags/tag262.xml" /><Relationship Id="rId15" Type="http://schemas.openxmlformats.org/officeDocument/2006/relationships/tags" Target="../tags/tag263.xml" /><Relationship Id="rId16" Type="http://schemas.openxmlformats.org/officeDocument/2006/relationships/tags" Target="../tags/tag264.xml" /><Relationship Id="rId17" Type="http://schemas.openxmlformats.org/officeDocument/2006/relationships/tags" Target="../tags/tag265.xml" /><Relationship Id="rId18" Type="http://schemas.openxmlformats.org/officeDocument/2006/relationships/tags" Target="../tags/tag266.xml" /><Relationship Id="rId19" Type="http://schemas.openxmlformats.org/officeDocument/2006/relationships/tags" Target="../tags/tag267.xml" /><Relationship Id="rId2" Type="http://schemas.openxmlformats.org/officeDocument/2006/relationships/tags" Target="../tags/tag251.xml" /><Relationship Id="rId20" Type="http://schemas.openxmlformats.org/officeDocument/2006/relationships/tags" Target="../tags/tag268.xml" /><Relationship Id="rId21" Type="http://schemas.openxmlformats.org/officeDocument/2006/relationships/tags" Target="../tags/tag269.xml" /><Relationship Id="rId3" Type="http://schemas.openxmlformats.org/officeDocument/2006/relationships/tags" Target="../tags/tag252.xml" /><Relationship Id="rId4" Type="http://schemas.openxmlformats.org/officeDocument/2006/relationships/tags" Target="../tags/tag253.xml" /><Relationship Id="rId5" Type="http://schemas.openxmlformats.org/officeDocument/2006/relationships/image" Target="../media/image2.jpeg" /><Relationship Id="rId6" Type="http://schemas.openxmlformats.org/officeDocument/2006/relationships/tags" Target="../tags/tag254.xml" /><Relationship Id="rId7" Type="http://schemas.openxmlformats.org/officeDocument/2006/relationships/tags" Target="../tags/tag255.xml" /><Relationship Id="rId8" Type="http://schemas.openxmlformats.org/officeDocument/2006/relationships/tags" Target="../tags/tag256.xml" /><Relationship Id="rId9" Type="http://schemas.openxmlformats.org/officeDocument/2006/relationships/tags" Target="../tags/tag25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70.xml" /><Relationship Id="rId3" Type="http://schemas.openxmlformats.org/officeDocument/2006/relationships/tags" Target="../tags/tag271.xml" /><Relationship Id="rId4" Type="http://schemas.openxmlformats.org/officeDocument/2006/relationships/tags" Target="../tags/tag27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image" Target="../media/image4.png" /><Relationship Id="rId11" Type="http://schemas.openxmlformats.org/officeDocument/2006/relationships/tags" Target="../tags/tag280.xml" /><Relationship Id="rId12" Type="http://schemas.openxmlformats.org/officeDocument/2006/relationships/tags" Target="../tags/tag281.xml" /><Relationship Id="rId13" Type="http://schemas.openxmlformats.org/officeDocument/2006/relationships/tags" Target="../tags/tag282.xml" /><Relationship Id="rId14" Type="http://schemas.openxmlformats.org/officeDocument/2006/relationships/image" Target="../media/image5.png" /><Relationship Id="rId15" Type="http://schemas.openxmlformats.org/officeDocument/2006/relationships/tags" Target="../tags/tag283.xml" /><Relationship Id="rId16" Type="http://schemas.openxmlformats.org/officeDocument/2006/relationships/tags" Target="../tags/tag284.xml" /><Relationship Id="rId17" Type="http://schemas.openxmlformats.org/officeDocument/2006/relationships/tags" Target="../tags/tag285.xml" /><Relationship Id="rId18" Type="http://schemas.openxmlformats.org/officeDocument/2006/relationships/image" Target="../media/image6.png" /><Relationship Id="rId19" Type="http://schemas.openxmlformats.org/officeDocument/2006/relationships/tags" Target="../tags/tag286.xml" /><Relationship Id="rId2" Type="http://schemas.openxmlformats.org/officeDocument/2006/relationships/tags" Target="../tags/tag273.xml" /><Relationship Id="rId20" Type="http://schemas.openxmlformats.org/officeDocument/2006/relationships/tags" Target="../tags/tag287.xml" /><Relationship Id="rId3" Type="http://schemas.openxmlformats.org/officeDocument/2006/relationships/tags" Target="../tags/tag274.xml" /><Relationship Id="rId4" Type="http://schemas.openxmlformats.org/officeDocument/2006/relationships/tags" Target="../tags/tag275.xml" /><Relationship Id="rId5" Type="http://schemas.openxmlformats.org/officeDocument/2006/relationships/tags" Target="../tags/tag276.xml" /><Relationship Id="rId6" Type="http://schemas.openxmlformats.org/officeDocument/2006/relationships/image" Target="../media/image3.png" /><Relationship Id="rId7" Type="http://schemas.openxmlformats.org/officeDocument/2006/relationships/tags" Target="../tags/tag277.xml" /><Relationship Id="rId8" Type="http://schemas.openxmlformats.org/officeDocument/2006/relationships/tags" Target="../tags/tag278.xml" /><Relationship Id="rId9" Type="http://schemas.openxmlformats.org/officeDocument/2006/relationships/tags" Target="../tags/tag27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6.xml" /><Relationship Id="rId11" Type="http://schemas.openxmlformats.org/officeDocument/2006/relationships/tags" Target="../tags/tag297.xml" /><Relationship Id="rId12" Type="http://schemas.openxmlformats.org/officeDocument/2006/relationships/tags" Target="../tags/tag298.xml" /><Relationship Id="rId13" Type="http://schemas.openxmlformats.org/officeDocument/2006/relationships/tags" Target="../tags/tag299.xml" /><Relationship Id="rId14" Type="http://schemas.openxmlformats.org/officeDocument/2006/relationships/tags" Target="../tags/tag300.xml" /><Relationship Id="rId15" Type="http://schemas.openxmlformats.org/officeDocument/2006/relationships/tags" Target="../tags/tag301.xml" /><Relationship Id="rId16" Type="http://schemas.openxmlformats.org/officeDocument/2006/relationships/tags" Target="../tags/tag302.xml" /><Relationship Id="rId17" Type="http://schemas.openxmlformats.org/officeDocument/2006/relationships/tags" Target="../tags/tag303.xml" /><Relationship Id="rId18" Type="http://schemas.openxmlformats.org/officeDocument/2006/relationships/tags" Target="../tags/tag304.xml" /><Relationship Id="rId19" Type="http://schemas.openxmlformats.org/officeDocument/2006/relationships/tags" Target="../tags/tag305.xml" /><Relationship Id="rId2" Type="http://schemas.openxmlformats.org/officeDocument/2006/relationships/tags" Target="../tags/tag288.xml" /><Relationship Id="rId20" Type="http://schemas.openxmlformats.org/officeDocument/2006/relationships/tags" Target="../tags/tag306.xml" /><Relationship Id="rId21" Type="http://schemas.openxmlformats.org/officeDocument/2006/relationships/tags" Target="../tags/tag307.xml" /><Relationship Id="rId22" Type="http://schemas.openxmlformats.org/officeDocument/2006/relationships/tags" Target="../tags/tag308.xml" /><Relationship Id="rId3" Type="http://schemas.openxmlformats.org/officeDocument/2006/relationships/tags" Target="../tags/tag289.xml" /><Relationship Id="rId4" Type="http://schemas.openxmlformats.org/officeDocument/2006/relationships/tags" Target="../tags/tag290.xml" /><Relationship Id="rId5" Type="http://schemas.openxmlformats.org/officeDocument/2006/relationships/tags" Target="../tags/tag291.xml" /><Relationship Id="rId6" Type="http://schemas.openxmlformats.org/officeDocument/2006/relationships/tags" Target="../tags/tag292.xml" /><Relationship Id="rId7" Type="http://schemas.openxmlformats.org/officeDocument/2006/relationships/tags" Target="../tags/tag293.xml" /><Relationship Id="rId8" Type="http://schemas.openxmlformats.org/officeDocument/2006/relationships/tags" Target="../tags/tag294.xml" /><Relationship Id="rId9" Type="http://schemas.openxmlformats.org/officeDocument/2006/relationships/tags" Target="../tags/tag295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7.xml" /><Relationship Id="rId11" Type="http://schemas.openxmlformats.org/officeDocument/2006/relationships/tags" Target="../tags/tag318.xml" /><Relationship Id="rId12" Type="http://schemas.openxmlformats.org/officeDocument/2006/relationships/tags" Target="../tags/tag319.xml" /><Relationship Id="rId13" Type="http://schemas.openxmlformats.org/officeDocument/2006/relationships/tags" Target="../tags/tag320.xml" /><Relationship Id="rId14" Type="http://schemas.openxmlformats.org/officeDocument/2006/relationships/tags" Target="../tags/tag321.xml" /><Relationship Id="rId15" Type="http://schemas.openxmlformats.org/officeDocument/2006/relationships/tags" Target="../tags/tag322.xml" /><Relationship Id="rId16" Type="http://schemas.openxmlformats.org/officeDocument/2006/relationships/tags" Target="../tags/tag323.xml" /><Relationship Id="rId17" Type="http://schemas.openxmlformats.org/officeDocument/2006/relationships/tags" Target="../tags/tag324.xml" /><Relationship Id="rId18" Type="http://schemas.openxmlformats.org/officeDocument/2006/relationships/tags" Target="../tags/tag325.xml" /><Relationship Id="rId19" Type="http://schemas.openxmlformats.org/officeDocument/2006/relationships/tags" Target="../tags/tag326.xml" /><Relationship Id="rId2" Type="http://schemas.openxmlformats.org/officeDocument/2006/relationships/tags" Target="../tags/tag309.xml" /><Relationship Id="rId20" Type="http://schemas.openxmlformats.org/officeDocument/2006/relationships/tags" Target="../tags/tag327.xml" /><Relationship Id="rId21" Type="http://schemas.openxmlformats.org/officeDocument/2006/relationships/tags" Target="../tags/tag328.xml" /><Relationship Id="rId22" Type="http://schemas.openxmlformats.org/officeDocument/2006/relationships/tags" Target="../tags/tag329.xml" /><Relationship Id="rId23" Type="http://schemas.openxmlformats.org/officeDocument/2006/relationships/tags" Target="../tags/tag330.xml" /><Relationship Id="rId24" Type="http://schemas.openxmlformats.org/officeDocument/2006/relationships/tags" Target="../tags/tag331.xml" /><Relationship Id="rId25" Type="http://schemas.openxmlformats.org/officeDocument/2006/relationships/tags" Target="../tags/tag332.xml" /><Relationship Id="rId26" Type="http://schemas.openxmlformats.org/officeDocument/2006/relationships/tags" Target="../tags/tag333.xml" /><Relationship Id="rId27" Type="http://schemas.openxmlformats.org/officeDocument/2006/relationships/tags" Target="../tags/tag334.xml" /><Relationship Id="rId28" Type="http://schemas.openxmlformats.org/officeDocument/2006/relationships/tags" Target="../tags/tag335.xml" /><Relationship Id="rId29" Type="http://schemas.openxmlformats.org/officeDocument/2006/relationships/tags" Target="../tags/tag336.xml" /><Relationship Id="rId3" Type="http://schemas.openxmlformats.org/officeDocument/2006/relationships/tags" Target="../tags/tag310.xml" /><Relationship Id="rId30" Type="http://schemas.openxmlformats.org/officeDocument/2006/relationships/tags" Target="../tags/tag337.xml" /><Relationship Id="rId31" Type="http://schemas.openxmlformats.org/officeDocument/2006/relationships/tags" Target="../tags/tag338.xml" /><Relationship Id="rId32" Type="http://schemas.openxmlformats.org/officeDocument/2006/relationships/tags" Target="../tags/tag339.xml" /><Relationship Id="rId33" Type="http://schemas.openxmlformats.org/officeDocument/2006/relationships/tags" Target="../tags/tag340.xml" /><Relationship Id="rId34" Type="http://schemas.openxmlformats.org/officeDocument/2006/relationships/tags" Target="../tags/tag341.xml" /><Relationship Id="rId4" Type="http://schemas.openxmlformats.org/officeDocument/2006/relationships/tags" Target="../tags/tag311.xml" /><Relationship Id="rId5" Type="http://schemas.openxmlformats.org/officeDocument/2006/relationships/tags" Target="../tags/tag312.xml" /><Relationship Id="rId6" Type="http://schemas.openxmlformats.org/officeDocument/2006/relationships/tags" Target="../tags/tag313.xml" /><Relationship Id="rId7" Type="http://schemas.openxmlformats.org/officeDocument/2006/relationships/tags" Target="../tags/tag314.xml" /><Relationship Id="rId8" Type="http://schemas.openxmlformats.org/officeDocument/2006/relationships/tags" Target="../tags/tag315.xml" /><Relationship Id="rId9" Type="http://schemas.openxmlformats.org/officeDocument/2006/relationships/tags" Target="../tags/tag31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42.xml" /><Relationship Id="rId3" Type="http://schemas.openxmlformats.org/officeDocument/2006/relationships/tags" Target="../tags/tag343.xml" /><Relationship Id="rId4" Type="http://schemas.openxmlformats.org/officeDocument/2006/relationships/tags" Target="../tags/tag34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345.xml" /><Relationship Id="rId3" Type="http://schemas.openxmlformats.org/officeDocument/2006/relationships/tags" Target="../tags/tag346.xml" /><Relationship Id="rId4" Type="http://schemas.openxmlformats.org/officeDocument/2006/relationships/tags" Target="../tags/tag347.xml" /><Relationship Id="rId5" Type="http://schemas.openxmlformats.org/officeDocument/2006/relationships/tags" Target="../tags/tag348.xml" /><Relationship Id="rId6" Type="http://schemas.openxmlformats.org/officeDocument/2006/relationships/tags" Target="../tags/tag349.xml" /><Relationship Id="rId7" Type="http://schemas.openxmlformats.org/officeDocument/2006/relationships/tags" Target="../tags/tag350.xml" /><Relationship Id="rId8" Type="http://schemas.openxmlformats.org/officeDocument/2006/relationships/tags" Target="../tags/tag35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60.xml" /><Relationship Id="rId11" Type="http://schemas.openxmlformats.org/officeDocument/2006/relationships/tags" Target="../tags/tag361.xml" /><Relationship Id="rId12" Type="http://schemas.openxmlformats.org/officeDocument/2006/relationships/tags" Target="../tags/tag362.xml" /><Relationship Id="rId13" Type="http://schemas.openxmlformats.org/officeDocument/2006/relationships/tags" Target="../tags/tag363.xml" /><Relationship Id="rId14" Type="http://schemas.openxmlformats.org/officeDocument/2006/relationships/tags" Target="../tags/tag364.xml" /><Relationship Id="rId15" Type="http://schemas.openxmlformats.org/officeDocument/2006/relationships/tags" Target="../tags/tag365.xml" /><Relationship Id="rId16" Type="http://schemas.openxmlformats.org/officeDocument/2006/relationships/tags" Target="../tags/tag366.xml" /><Relationship Id="rId17" Type="http://schemas.openxmlformats.org/officeDocument/2006/relationships/tags" Target="../tags/tag367.xml" /><Relationship Id="rId18" Type="http://schemas.openxmlformats.org/officeDocument/2006/relationships/tags" Target="../tags/tag368.xml" /><Relationship Id="rId19" Type="http://schemas.openxmlformats.org/officeDocument/2006/relationships/tags" Target="../tags/tag369.xml" /><Relationship Id="rId2" Type="http://schemas.openxmlformats.org/officeDocument/2006/relationships/tags" Target="../tags/tag352.xml" /><Relationship Id="rId20" Type="http://schemas.openxmlformats.org/officeDocument/2006/relationships/tags" Target="../tags/tag370.xml" /><Relationship Id="rId21" Type="http://schemas.openxmlformats.org/officeDocument/2006/relationships/tags" Target="../tags/tag371.xml" /><Relationship Id="rId22" Type="http://schemas.openxmlformats.org/officeDocument/2006/relationships/tags" Target="../tags/tag372.xml" /><Relationship Id="rId23" Type="http://schemas.openxmlformats.org/officeDocument/2006/relationships/tags" Target="../tags/tag373.xml" /><Relationship Id="rId24" Type="http://schemas.openxmlformats.org/officeDocument/2006/relationships/tags" Target="../tags/tag374.xml" /><Relationship Id="rId25" Type="http://schemas.openxmlformats.org/officeDocument/2006/relationships/tags" Target="../tags/tag375.xml" /><Relationship Id="rId26" Type="http://schemas.openxmlformats.org/officeDocument/2006/relationships/tags" Target="../tags/tag376.xml" /><Relationship Id="rId3" Type="http://schemas.openxmlformats.org/officeDocument/2006/relationships/tags" Target="../tags/tag353.xml" /><Relationship Id="rId4" Type="http://schemas.openxmlformats.org/officeDocument/2006/relationships/tags" Target="../tags/tag354.xml" /><Relationship Id="rId5" Type="http://schemas.openxmlformats.org/officeDocument/2006/relationships/tags" Target="../tags/tag355.xml" /><Relationship Id="rId6" Type="http://schemas.openxmlformats.org/officeDocument/2006/relationships/tags" Target="../tags/tag356.xml" /><Relationship Id="rId7" Type="http://schemas.openxmlformats.org/officeDocument/2006/relationships/tags" Target="../tags/tag357.xml" /><Relationship Id="rId8" Type="http://schemas.openxmlformats.org/officeDocument/2006/relationships/tags" Target="../tags/tag358.xml" /><Relationship Id="rId9" Type="http://schemas.openxmlformats.org/officeDocument/2006/relationships/tags" Target="../tags/tag35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85.xml" /><Relationship Id="rId11" Type="http://schemas.openxmlformats.org/officeDocument/2006/relationships/tags" Target="../tags/tag386.xml" /><Relationship Id="rId12" Type="http://schemas.openxmlformats.org/officeDocument/2006/relationships/tags" Target="../tags/tag387.xml" /><Relationship Id="rId13" Type="http://schemas.openxmlformats.org/officeDocument/2006/relationships/tags" Target="../tags/tag388.xml" /><Relationship Id="rId14" Type="http://schemas.openxmlformats.org/officeDocument/2006/relationships/tags" Target="../tags/tag389.xml" /><Relationship Id="rId15" Type="http://schemas.openxmlformats.org/officeDocument/2006/relationships/tags" Target="../tags/tag390.xml" /><Relationship Id="rId16" Type="http://schemas.openxmlformats.org/officeDocument/2006/relationships/tags" Target="../tags/tag391.xml" /><Relationship Id="rId17" Type="http://schemas.openxmlformats.org/officeDocument/2006/relationships/tags" Target="../tags/tag392.xml" /><Relationship Id="rId18" Type="http://schemas.openxmlformats.org/officeDocument/2006/relationships/tags" Target="../tags/tag393.xml" /><Relationship Id="rId19" Type="http://schemas.openxmlformats.org/officeDocument/2006/relationships/tags" Target="../tags/tag394.xml" /><Relationship Id="rId2" Type="http://schemas.openxmlformats.org/officeDocument/2006/relationships/tags" Target="../tags/tag377.xml" /><Relationship Id="rId20" Type="http://schemas.openxmlformats.org/officeDocument/2006/relationships/tags" Target="../tags/tag395.xml" /><Relationship Id="rId21" Type="http://schemas.openxmlformats.org/officeDocument/2006/relationships/tags" Target="../tags/tag396.xml" /><Relationship Id="rId22" Type="http://schemas.openxmlformats.org/officeDocument/2006/relationships/tags" Target="../tags/tag397.xml" /><Relationship Id="rId23" Type="http://schemas.openxmlformats.org/officeDocument/2006/relationships/tags" Target="../tags/tag398.xml" /><Relationship Id="rId24" Type="http://schemas.openxmlformats.org/officeDocument/2006/relationships/tags" Target="../tags/tag399.xml" /><Relationship Id="rId3" Type="http://schemas.openxmlformats.org/officeDocument/2006/relationships/tags" Target="../tags/tag378.xml" /><Relationship Id="rId4" Type="http://schemas.openxmlformats.org/officeDocument/2006/relationships/tags" Target="../tags/tag379.xml" /><Relationship Id="rId5" Type="http://schemas.openxmlformats.org/officeDocument/2006/relationships/tags" Target="../tags/tag380.xml" /><Relationship Id="rId6" Type="http://schemas.openxmlformats.org/officeDocument/2006/relationships/tags" Target="../tags/tag381.xml" /><Relationship Id="rId7" Type="http://schemas.openxmlformats.org/officeDocument/2006/relationships/tags" Target="../tags/tag382.xml" /><Relationship Id="rId8" Type="http://schemas.openxmlformats.org/officeDocument/2006/relationships/tags" Target="../tags/tag383.xml" /><Relationship Id="rId9" Type="http://schemas.openxmlformats.org/officeDocument/2006/relationships/tags" Target="../tags/tag38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00.xml" /><Relationship Id="rId3" Type="http://schemas.openxmlformats.org/officeDocument/2006/relationships/tags" Target="../tags/tag401.xml" /><Relationship Id="rId4" Type="http://schemas.openxmlformats.org/officeDocument/2006/relationships/tags" Target="../tags/tag40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11.xml" /><Relationship Id="rId11" Type="http://schemas.openxmlformats.org/officeDocument/2006/relationships/tags" Target="../tags/tag412.xml" /><Relationship Id="rId12" Type="http://schemas.openxmlformats.org/officeDocument/2006/relationships/tags" Target="../tags/tag413.xml" /><Relationship Id="rId13" Type="http://schemas.openxmlformats.org/officeDocument/2006/relationships/tags" Target="../tags/tag414.xml" /><Relationship Id="rId14" Type="http://schemas.openxmlformats.org/officeDocument/2006/relationships/tags" Target="../tags/tag415.xml" /><Relationship Id="rId15" Type="http://schemas.openxmlformats.org/officeDocument/2006/relationships/tags" Target="../tags/tag416.xml" /><Relationship Id="rId16" Type="http://schemas.openxmlformats.org/officeDocument/2006/relationships/tags" Target="../tags/tag417.xml" /><Relationship Id="rId17" Type="http://schemas.openxmlformats.org/officeDocument/2006/relationships/tags" Target="../tags/tag418.xml" /><Relationship Id="rId18" Type="http://schemas.openxmlformats.org/officeDocument/2006/relationships/tags" Target="../tags/tag419.xml" /><Relationship Id="rId19" Type="http://schemas.openxmlformats.org/officeDocument/2006/relationships/tags" Target="../tags/tag420.xml" /><Relationship Id="rId2" Type="http://schemas.openxmlformats.org/officeDocument/2006/relationships/tags" Target="../tags/tag403.xml" /><Relationship Id="rId20" Type="http://schemas.openxmlformats.org/officeDocument/2006/relationships/tags" Target="../tags/tag421.xml" /><Relationship Id="rId21" Type="http://schemas.openxmlformats.org/officeDocument/2006/relationships/tags" Target="../tags/tag422.xml" /><Relationship Id="rId22" Type="http://schemas.openxmlformats.org/officeDocument/2006/relationships/tags" Target="../tags/tag423.xml" /><Relationship Id="rId23" Type="http://schemas.openxmlformats.org/officeDocument/2006/relationships/tags" Target="../tags/tag424.xml" /><Relationship Id="rId24" Type="http://schemas.openxmlformats.org/officeDocument/2006/relationships/tags" Target="../tags/tag425.xml" /><Relationship Id="rId3" Type="http://schemas.openxmlformats.org/officeDocument/2006/relationships/tags" Target="../tags/tag404.xml" /><Relationship Id="rId4" Type="http://schemas.openxmlformats.org/officeDocument/2006/relationships/tags" Target="../tags/tag405.xml" /><Relationship Id="rId5" Type="http://schemas.openxmlformats.org/officeDocument/2006/relationships/tags" Target="../tags/tag406.xml" /><Relationship Id="rId6" Type="http://schemas.openxmlformats.org/officeDocument/2006/relationships/tags" Target="../tags/tag407.xml" /><Relationship Id="rId7" Type="http://schemas.openxmlformats.org/officeDocument/2006/relationships/tags" Target="../tags/tag408.xml" /><Relationship Id="rId8" Type="http://schemas.openxmlformats.org/officeDocument/2006/relationships/tags" Target="../tags/tag409.xml" /><Relationship Id="rId9" Type="http://schemas.openxmlformats.org/officeDocument/2006/relationships/tags" Target="../tags/tag410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34.xml" /><Relationship Id="rId11" Type="http://schemas.openxmlformats.org/officeDocument/2006/relationships/tags" Target="../tags/tag435.xml" /><Relationship Id="rId12" Type="http://schemas.openxmlformats.org/officeDocument/2006/relationships/tags" Target="../tags/tag436.xml" /><Relationship Id="rId13" Type="http://schemas.openxmlformats.org/officeDocument/2006/relationships/tags" Target="../tags/tag437.xml" /><Relationship Id="rId14" Type="http://schemas.openxmlformats.org/officeDocument/2006/relationships/tags" Target="../tags/tag438.xml" /><Relationship Id="rId15" Type="http://schemas.openxmlformats.org/officeDocument/2006/relationships/tags" Target="../tags/tag439.xml" /><Relationship Id="rId16" Type="http://schemas.openxmlformats.org/officeDocument/2006/relationships/tags" Target="../tags/tag440.xml" /><Relationship Id="rId17" Type="http://schemas.openxmlformats.org/officeDocument/2006/relationships/tags" Target="../tags/tag441.xml" /><Relationship Id="rId18" Type="http://schemas.openxmlformats.org/officeDocument/2006/relationships/tags" Target="../tags/tag442.xml" /><Relationship Id="rId19" Type="http://schemas.openxmlformats.org/officeDocument/2006/relationships/tags" Target="../tags/tag443.xml" /><Relationship Id="rId2" Type="http://schemas.openxmlformats.org/officeDocument/2006/relationships/tags" Target="../tags/tag426.xml" /><Relationship Id="rId20" Type="http://schemas.openxmlformats.org/officeDocument/2006/relationships/tags" Target="../tags/tag444.xml" /><Relationship Id="rId21" Type="http://schemas.openxmlformats.org/officeDocument/2006/relationships/tags" Target="../tags/tag445.xml" /><Relationship Id="rId22" Type="http://schemas.openxmlformats.org/officeDocument/2006/relationships/tags" Target="../tags/tag446.xml" /><Relationship Id="rId23" Type="http://schemas.openxmlformats.org/officeDocument/2006/relationships/tags" Target="../tags/tag447.xml" /><Relationship Id="rId24" Type="http://schemas.openxmlformats.org/officeDocument/2006/relationships/tags" Target="../tags/tag448.xml" /><Relationship Id="rId25" Type="http://schemas.openxmlformats.org/officeDocument/2006/relationships/tags" Target="../tags/tag449.xml" /><Relationship Id="rId3" Type="http://schemas.openxmlformats.org/officeDocument/2006/relationships/tags" Target="../tags/tag427.xml" /><Relationship Id="rId4" Type="http://schemas.openxmlformats.org/officeDocument/2006/relationships/tags" Target="../tags/tag428.xml" /><Relationship Id="rId5" Type="http://schemas.openxmlformats.org/officeDocument/2006/relationships/tags" Target="../tags/tag429.xml" /><Relationship Id="rId6" Type="http://schemas.openxmlformats.org/officeDocument/2006/relationships/tags" Target="../tags/tag430.xml" /><Relationship Id="rId7" Type="http://schemas.openxmlformats.org/officeDocument/2006/relationships/tags" Target="../tags/tag431.xml" /><Relationship Id="rId8" Type="http://schemas.openxmlformats.org/officeDocument/2006/relationships/tags" Target="../tags/tag432.xml" /><Relationship Id="rId9" Type="http://schemas.openxmlformats.org/officeDocument/2006/relationships/tags" Target="../tags/tag433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58.xml" /><Relationship Id="rId11" Type="http://schemas.openxmlformats.org/officeDocument/2006/relationships/tags" Target="../tags/tag459.xml" /><Relationship Id="rId12" Type="http://schemas.openxmlformats.org/officeDocument/2006/relationships/image" Target="../media/image7.png" /><Relationship Id="rId13" Type="http://schemas.openxmlformats.org/officeDocument/2006/relationships/tags" Target="../tags/tag460.xml" /><Relationship Id="rId14" Type="http://schemas.openxmlformats.org/officeDocument/2006/relationships/tags" Target="../tags/tag461.xml" /><Relationship Id="rId15" Type="http://schemas.openxmlformats.org/officeDocument/2006/relationships/tags" Target="../tags/tag462.xml" /><Relationship Id="rId16" Type="http://schemas.openxmlformats.org/officeDocument/2006/relationships/tags" Target="../tags/tag463.xml" /><Relationship Id="rId17" Type="http://schemas.openxmlformats.org/officeDocument/2006/relationships/tags" Target="../tags/tag464.xml" /><Relationship Id="rId2" Type="http://schemas.openxmlformats.org/officeDocument/2006/relationships/tags" Target="../tags/tag450.xml" /><Relationship Id="rId3" Type="http://schemas.openxmlformats.org/officeDocument/2006/relationships/tags" Target="../tags/tag451.xml" /><Relationship Id="rId4" Type="http://schemas.openxmlformats.org/officeDocument/2006/relationships/tags" Target="../tags/tag452.xml" /><Relationship Id="rId5" Type="http://schemas.openxmlformats.org/officeDocument/2006/relationships/tags" Target="../tags/tag453.xml" /><Relationship Id="rId6" Type="http://schemas.openxmlformats.org/officeDocument/2006/relationships/tags" Target="../tags/tag454.xml" /><Relationship Id="rId7" Type="http://schemas.openxmlformats.org/officeDocument/2006/relationships/tags" Target="../tags/tag455.xml" /><Relationship Id="rId8" Type="http://schemas.openxmlformats.org/officeDocument/2006/relationships/tags" Target="../tags/tag456.xml" /><Relationship Id="rId9" Type="http://schemas.openxmlformats.org/officeDocument/2006/relationships/tags" Target="../tags/tag457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ags" Target="../tags/tag465.xml" /><Relationship Id="rId3" Type="http://schemas.openxmlformats.org/officeDocument/2006/relationships/tags" Target="../tags/tag466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/>
          <p:nvPr>
            <p:ph type="body" idx="3"/>
            <p:custDataLst>
              <p:tags r:id="rId3"/>
            </p:custDataLst>
          </p:nvPr>
        </p:nvSpPr>
        <p:spPr>
          <a:solidFill>
            <a:schemeClr val="accent2"/>
          </a:solidFill>
          <a:effectLst>
            <a:outerShdw blurRad="203200" dist="101600" dir="8100000" algn="tr" rotWithShape="0">
              <a:schemeClr val="accent2">
                <a:alpha val="10000"/>
              </a:schemeClr>
            </a:outerShdw>
          </a:effectLst>
        </p:spPr>
        <p:txBody>
          <a:bodyPr/>
          <a:lstStyle/>
          <a:p>
            <a:r>
              <a:rPr lang="zh-CN" altLang="en-US" sz="2200">
                <a:solidFill>
                  <a:schemeClr val="lt1"/>
                </a:solidFill>
              </a:rPr>
              <a:t>演讲人</a:t>
            </a:r>
          </a:p>
        </p:txBody>
      </p:sp>
      <p:sp>
        <p:nvSpPr>
          <p:cNvPr id="6" name="标题 5"/>
          <p:cNvSpPr/>
          <p:nvPr>
            <p:ph type="title" idx="1"/>
            <p:custDataLst>
              <p:tags r:id="rId4"/>
            </p:custDataLst>
          </p:nvPr>
        </p:nvSpPr>
        <p:spPr/>
        <p:txBody>
          <a:bodyPr>
            <a:normAutofit fontScale="80000"/>
          </a:bodyPr>
          <a:lstStyle/>
          <a:p>
            <a:r>
              <a:rPr lang="zh-CN" altLang="en-US" sz="6625">
                <a:solidFill>
                  <a:schemeClr val="dk1">
                    <a:lumMod val="75000"/>
                    <a:lumOff val="25000"/>
                  </a:schemeClr>
                </a:solidFill>
              </a:rPr>
              <a:t>支气管哮喘护理教学查房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4"/>
            </p:custDataLst>
          </p:nvPr>
        </p:nvSpPr>
        <p:spPr>
          <a:xfrm>
            <a:off x="5768975" y="193611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01.</a:t>
            </a:r>
          </a:p>
        </p:txBody>
      </p:sp>
      <p:sp>
        <p:nvSpPr>
          <p:cNvPr id="26" name="文本框 25"/>
          <p:cNvSpPr txBox="1"/>
          <p:nvPr>
            <p:custDataLst>
              <p:tags r:id="rId5"/>
            </p:custDataLst>
          </p:nvPr>
        </p:nvSpPr>
        <p:spPr>
          <a:xfrm>
            <a:off x="5768975" y="294830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29" name="文本框 28"/>
          <p:cNvSpPr txBox="1"/>
          <p:nvPr>
            <p:custDataLst>
              <p:tags r:id="rId6"/>
            </p:custDataLst>
          </p:nvPr>
        </p:nvSpPr>
        <p:spPr>
          <a:xfrm>
            <a:off x="5768975" y="396049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32" name="文本框 31"/>
          <p:cNvSpPr txBox="1"/>
          <p:nvPr>
            <p:custDataLst>
              <p:tags r:id="rId7"/>
            </p:custDataLst>
          </p:nvPr>
        </p:nvSpPr>
        <p:spPr>
          <a:xfrm>
            <a:off x="5768975" y="4972685"/>
            <a:ext cx="958850" cy="768350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r>
              <a:rPr lang="en-US" altLang="zh-CN" sz="44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04.</a:t>
            </a:r>
          </a:p>
        </p:txBody>
      </p:sp>
      <p:cxnSp>
        <p:nvCxnSpPr>
          <p:cNvPr id="38" name="直接连接符 37"/>
          <p:cNvCxnSpPr/>
          <p:nvPr>
            <p:custDataLst>
              <p:tags r:id="rId8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r"/>
            <a:r>
              <a:rPr lang="zh-CN" altLang="en-US" sz="4400" b="1" spc="3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目录</a:t>
            </a: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6878956" y="206725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支气管哮喘概述</a:t>
            </a:r>
          </a:p>
        </p:txBody>
      </p:sp>
      <p:sp>
        <p:nvSpPr>
          <p:cNvPr id="20" name="文本框 19"/>
          <p:cNvSpPr txBox="1"/>
          <p:nvPr>
            <p:custDataLst>
              <p:tags r:id="rId11"/>
            </p:custDataLst>
          </p:nvPr>
        </p:nvSpPr>
        <p:spPr>
          <a:xfrm>
            <a:off x="6878956" y="307944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支气管哮喘护理要点</a:t>
            </a:r>
          </a:p>
        </p:txBody>
      </p:sp>
      <p:sp>
        <p:nvSpPr>
          <p:cNvPr id="22" name="文本框 21"/>
          <p:cNvSpPr txBox="1"/>
          <p:nvPr>
            <p:custDataLst>
              <p:tags r:id="rId12"/>
            </p:custDataLst>
          </p:nvPr>
        </p:nvSpPr>
        <p:spPr>
          <a:xfrm>
            <a:off x="6878956" y="409163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教学查房流程</a:t>
            </a:r>
          </a:p>
        </p:txBody>
      </p:sp>
      <p:sp>
        <p:nvSpPr>
          <p:cNvPr id="24" name="文本框 23"/>
          <p:cNvSpPr txBox="1"/>
          <p:nvPr>
            <p:custDataLst>
              <p:tags r:id="rId13"/>
            </p:custDataLst>
          </p:nvPr>
        </p:nvSpPr>
        <p:spPr>
          <a:xfrm>
            <a:off x="6878956" y="5103827"/>
            <a:ext cx="3017520" cy="506067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0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教学查房效果评估</a:t>
            </a:r>
          </a:p>
        </p:txBody>
      </p:sp>
    </p:spTree>
    <p:custDataLst>
      <p:tags r:id="rId14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accent1"/>
                </a:solidFill>
              </a:rPr>
              <a:t>支气管哮喘概述</a:t>
            </a:r>
          </a:p>
        </p:txBody>
      </p:sp>
      <p:sp>
        <p:nvSpPr>
          <p:cNvPr id="5" name="文本占位符 4"/>
          <p:cNvSpPr/>
          <p:nvPr>
            <p:ph type="body" idx="1"/>
            <p:custDataLst>
              <p:tags r:id="rId3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>
                <a:solidFill>
                  <a:schemeClr val="accent1"/>
                </a:solidFill>
              </a:rPr>
              <a:t>1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疾病定义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 14"/>
          <p:cNvSpPr/>
          <p:nvPr>
            <p:custDataLst>
              <p:tags r:id="rId4"/>
            </p:custDataLst>
          </p:nvPr>
        </p:nvSpPr>
        <p:spPr>
          <a:xfrm>
            <a:off x="1306209" y="2095639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1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1427758" y="3128432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支气管哮喘是一种慢性呼吸道疾病，主要表现为气道炎症、气道高反应性和气道重塑。</a:t>
            </a:r>
          </a:p>
        </p:txBody>
      </p:sp>
      <p:sp>
        <p:nvSpPr>
          <p:cNvPr id="5" name="圆角矩形 28"/>
          <p:cNvSpPr/>
          <p:nvPr>
            <p:custDataLst>
              <p:tags r:id="rId6"/>
            </p:custDataLst>
          </p:nvPr>
        </p:nvSpPr>
        <p:spPr>
          <a:xfrm>
            <a:off x="1306209" y="2095639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椭圆 5"/>
          <p:cNvSpPr/>
          <p:nvPr>
            <p:custDataLst>
              <p:tags r:id="rId7"/>
            </p:custDataLst>
          </p:nvPr>
        </p:nvSpPr>
        <p:spPr>
          <a:xfrm>
            <a:off x="2290905" y="2191088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圆角矩形 12"/>
          <p:cNvSpPr/>
          <p:nvPr>
            <p:custDataLst>
              <p:tags r:id="rId8"/>
            </p:custDataLst>
          </p:nvPr>
        </p:nvSpPr>
        <p:spPr>
          <a:xfrm>
            <a:off x="1500091" y="2642982"/>
            <a:ext cx="453385" cy="364647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114300" dist="25400" dir="2700000" sx="94000" sy="94000" algn="ctr" rotWithShape="0">
              <a:schemeClr val="accent1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8" name="圆角矩形 32"/>
          <p:cNvSpPr/>
          <p:nvPr>
            <p:custDataLst>
              <p:tags r:id="rId9"/>
            </p:custDataLst>
          </p:nvPr>
        </p:nvSpPr>
        <p:spPr>
          <a:xfrm>
            <a:off x="3788135" y="2095639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2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3909684" y="3128432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3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支气管哮喘的发病机制涉及多种因素，包括遗传、环境、感染、过敏等。</a:t>
            </a:r>
          </a:p>
        </p:txBody>
      </p:sp>
      <p:sp>
        <p:nvSpPr>
          <p:cNvPr id="10" name="圆角矩形 34"/>
          <p:cNvSpPr/>
          <p:nvPr>
            <p:custDataLst>
              <p:tags r:id="rId11"/>
            </p:custDataLst>
          </p:nvPr>
        </p:nvSpPr>
        <p:spPr>
          <a:xfrm>
            <a:off x="3788135" y="2095639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椭圆 10"/>
          <p:cNvSpPr/>
          <p:nvPr>
            <p:custDataLst>
              <p:tags r:id="rId12"/>
            </p:custDataLst>
          </p:nvPr>
        </p:nvSpPr>
        <p:spPr>
          <a:xfrm>
            <a:off x="4772831" y="2191088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圆角矩形 36"/>
          <p:cNvSpPr/>
          <p:nvPr>
            <p:custDataLst>
              <p:tags r:id="rId13"/>
            </p:custDataLst>
          </p:nvPr>
        </p:nvSpPr>
        <p:spPr>
          <a:xfrm>
            <a:off x="3982016" y="2642982"/>
            <a:ext cx="452352" cy="363572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14300" dist="25400" dir="2700000" sx="94000" sy="94000" algn="ctr" rotWithShape="0">
              <a:schemeClr val="accent2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13" name="圆角矩形 37"/>
          <p:cNvSpPr/>
          <p:nvPr>
            <p:custDataLst>
              <p:tags r:id="rId14"/>
            </p:custDataLst>
          </p:nvPr>
        </p:nvSpPr>
        <p:spPr>
          <a:xfrm>
            <a:off x="6270060" y="2095639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3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15"/>
            </p:custDataLst>
          </p:nvPr>
        </p:nvSpPr>
        <p:spPr>
          <a:xfrm>
            <a:off x="6391609" y="3128432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2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支气管哮喘的症状包括喘息、气短、胸闷、咳嗽等，严重时可导致呼吸衰竭。</a:t>
            </a:r>
          </a:p>
        </p:txBody>
      </p:sp>
      <p:sp>
        <p:nvSpPr>
          <p:cNvPr id="15" name="圆角矩形 40"/>
          <p:cNvSpPr/>
          <p:nvPr>
            <p:custDataLst>
              <p:tags r:id="rId16"/>
            </p:custDataLst>
          </p:nvPr>
        </p:nvSpPr>
        <p:spPr>
          <a:xfrm>
            <a:off x="6270060" y="2095639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椭圆 15"/>
          <p:cNvSpPr/>
          <p:nvPr>
            <p:custDataLst>
              <p:tags r:id="rId17"/>
            </p:custDataLst>
          </p:nvPr>
        </p:nvSpPr>
        <p:spPr>
          <a:xfrm>
            <a:off x="7254756" y="2191088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圆角矩形 42"/>
          <p:cNvSpPr/>
          <p:nvPr>
            <p:custDataLst>
              <p:tags r:id="rId18"/>
            </p:custDataLst>
          </p:nvPr>
        </p:nvSpPr>
        <p:spPr>
          <a:xfrm>
            <a:off x="6463942" y="2642982"/>
            <a:ext cx="452352" cy="363572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114300" dist="25400" dir="2700000" sx="94000" sy="94000" algn="ctr" rotWithShape="0">
              <a:schemeClr val="accent3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8" name="圆角矩形 1"/>
          <p:cNvSpPr/>
          <p:nvPr>
            <p:custDataLst>
              <p:tags r:id="rId19"/>
            </p:custDataLst>
          </p:nvPr>
        </p:nvSpPr>
        <p:spPr>
          <a:xfrm>
            <a:off x="8751986" y="2095638"/>
            <a:ext cx="2140902" cy="3429469"/>
          </a:xfrm>
          <a:prstGeom prst="roundRect">
            <a:avLst>
              <a:gd name="adj" fmla="val 5447"/>
            </a:avLst>
          </a:prstGeom>
          <a:solidFill>
            <a:schemeClr val="lt1"/>
          </a:solidFill>
          <a:ln>
            <a:noFill/>
          </a:ln>
          <a:effectLst>
            <a:outerShdw blurRad="304800" dist="76200" dir="2700000" algn="l" rotWithShape="0">
              <a:schemeClr val="accent6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20"/>
            </p:custDataLst>
          </p:nvPr>
        </p:nvSpPr>
        <p:spPr>
          <a:xfrm>
            <a:off x="8873535" y="3128431"/>
            <a:ext cx="1897804" cy="2307193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2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</a:rPr>
              <a:t>支气管哮喘的治疗包括药物治疗、生活方式调整、预防措施等，需要长期管理。</a:t>
            </a:r>
          </a:p>
        </p:txBody>
      </p:sp>
      <p:sp>
        <p:nvSpPr>
          <p:cNvPr id="20" name="圆角矩形 4"/>
          <p:cNvSpPr/>
          <p:nvPr>
            <p:custDataLst>
              <p:tags r:id="rId21"/>
            </p:custDataLst>
          </p:nvPr>
        </p:nvSpPr>
        <p:spPr>
          <a:xfrm>
            <a:off x="8751986" y="2095638"/>
            <a:ext cx="2140902" cy="373595"/>
          </a:xfrm>
          <a:prstGeom prst="roundRect">
            <a:avLst>
              <a:gd name="adj" fmla="val 5447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椭圆 20"/>
          <p:cNvSpPr/>
          <p:nvPr>
            <p:custDataLst>
              <p:tags r:id="rId22"/>
            </p:custDataLst>
          </p:nvPr>
        </p:nvSpPr>
        <p:spPr>
          <a:xfrm>
            <a:off x="9737054" y="2191087"/>
            <a:ext cx="171511" cy="17151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圆角矩形 6"/>
          <p:cNvSpPr/>
          <p:nvPr>
            <p:custDataLst>
              <p:tags r:id="rId23"/>
            </p:custDataLst>
          </p:nvPr>
        </p:nvSpPr>
        <p:spPr>
          <a:xfrm>
            <a:off x="8945868" y="2642981"/>
            <a:ext cx="452639" cy="363901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>
            <a:outerShdw blurRad="114300" dist="25400" dir="2700000" sx="94000" sy="94000" algn="ctr" rotWithShape="0">
              <a:schemeClr val="accent6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发病原因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1306008" y="2425016"/>
            <a:ext cx="2241016" cy="2241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椭圆 8"/>
          <p:cNvSpPr/>
          <p:nvPr>
            <p:custDataLst>
              <p:tags r:id="rId5"/>
            </p:custDataLst>
          </p:nvPr>
        </p:nvSpPr>
        <p:spPr>
          <a:xfrm>
            <a:off x="1973818" y="4326508"/>
            <a:ext cx="868474" cy="868473"/>
          </a:xfrm>
          <a:prstGeom prst="ellipse">
            <a:avLst/>
          </a:prstGeom>
          <a:solidFill>
            <a:schemeClr val="lt1"/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1"/>
          <p:cNvSpPr txBox="1"/>
          <p:nvPr>
            <p:custDataLst>
              <p:tags r:id="rId6"/>
            </p:custDataLst>
          </p:nvPr>
        </p:nvSpPr>
        <p:spPr>
          <a:xfrm>
            <a:off x="1424802" y="2931492"/>
            <a:ext cx="1965705" cy="108519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遗传因素：家族中有哮喘病史</a:t>
            </a:r>
          </a:p>
        </p:txBody>
      </p:sp>
      <p:sp>
        <p:nvSpPr>
          <p:cNvPr id="12" name="标题 5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1985056" y="4338547"/>
            <a:ext cx="868474" cy="79623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36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2" name="矩形 1"/>
          <p:cNvSpPr/>
          <p:nvPr>
            <p:custDataLst>
              <p:tags r:id="rId8"/>
            </p:custDataLst>
          </p:nvPr>
        </p:nvSpPr>
        <p:spPr>
          <a:xfrm>
            <a:off x="3754448" y="2425016"/>
            <a:ext cx="2241016" cy="2241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椭圆 3"/>
          <p:cNvSpPr/>
          <p:nvPr>
            <p:custDataLst>
              <p:tags r:id="rId9"/>
            </p:custDataLst>
          </p:nvPr>
        </p:nvSpPr>
        <p:spPr>
          <a:xfrm>
            <a:off x="4422257" y="4326508"/>
            <a:ext cx="868474" cy="868473"/>
          </a:xfrm>
          <a:prstGeom prst="ellipse">
            <a:avLst/>
          </a:prstGeom>
          <a:solidFill>
            <a:schemeClr val="lt1"/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11"/>
          <p:cNvSpPr txBox="1"/>
          <p:nvPr>
            <p:custDataLst>
              <p:tags r:id="rId10"/>
            </p:custDataLst>
          </p:nvPr>
        </p:nvSpPr>
        <p:spPr>
          <a:xfrm>
            <a:off x="3873241" y="2931492"/>
            <a:ext cx="1965705" cy="108519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环境因素：空气污染、过敏原、病毒感染等</a:t>
            </a:r>
          </a:p>
        </p:txBody>
      </p:sp>
      <p:sp>
        <p:nvSpPr>
          <p:cNvPr id="6" name="标题 5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4433495" y="4338547"/>
            <a:ext cx="868474" cy="79623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36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8" name="矩形 7"/>
          <p:cNvSpPr/>
          <p:nvPr>
            <p:custDataLst>
              <p:tags r:id="rId12"/>
            </p:custDataLst>
          </p:nvPr>
        </p:nvSpPr>
        <p:spPr>
          <a:xfrm>
            <a:off x="6202886" y="2425016"/>
            <a:ext cx="2241016" cy="2241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椭圆 9"/>
          <p:cNvSpPr/>
          <p:nvPr>
            <p:custDataLst>
              <p:tags r:id="rId13"/>
            </p:custDataLst>
          </p:nvPr>
        </p:nvSpPr>
        <p:spPr>
          <a:xfrm>
            <a:off x="6870696" y="4326508"/>
            <a:ext cx="868474" cy="868473"/>
          </a:xfrm>
          <a:prstGeom prst="ellipse">
            <a:avLst/>
          </a:prstGeom>
          <a:solidFill>
            <a:schemeClr val="lt1"/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文本框 11"/>
          <p:cNvSpPr txBox="1"/>
          <p:nvPr>
            <p:custDataLst>
              <p:tags r:id="rId14"/>
            </p:custDataLst>
          </p:nvPr>
        </p:nvSpPr>
        <p:spPr>
          <a:xfrm>
            <a:off x="6321679" y="2931492"/>
            <a:ext cx="1965705" cy="108519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免疫因素：免疫系统异常，导致炎症反应</a:t>
            </a:r>
          </a:p>
        </p:txBody>
      </p:sp>
      <p:sp>
        <p:nvSpPr>
          <p:cNvPr id="14" name="标题 5"/>
          <p:cNvSpPr>
            <a:spLocks noGrp="1"/>
          </p:cNvSpPr>
          <p:nvPr>
            <p:custDataLst>
              <p:tags r:id="rId15"/>
            </p:custDataLst>
          </p:nvPr>
        </p:nvSpPr>
        <p:spPr>
          <a:xfrm>
            <a:off x="6881935" y="4338547"/>
            <a:ext cx="868474" cy="79623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36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15" name="矩形 14"/>
          <p:cNvSpPr/>
          <p:nvPr>
            <p:custDataLst>
              <p:tags r:id="rId16"/>
            </p:custDataLst>
          </p:nvPr>
        </p:nvSpPr>
        <p:spPr>
          <a:xfrm>
            <a:off x="8651326" y="2425016"/>
            <a:ext cx="2241016" cy="2241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椭圆 15"/>
          <p:cNvSpPr/>
          <p:nvPr>
            <p:custDataLst>
              <p:tags r:id="rId17"/>
            </p:custDataLst>
          </p:nvPr>
        </p:nvSpPr>
        <p:spPr>
          <a:xfrm>
            <a:off x="9319135" y="4326508"/>
            <a:ext cx="868474" cy="868473"/>
          </a:xfrm>
          <a:prstGeom prst="ellipse">
            <a:avLst/>
          </a:prstGeom>
          <a:solidFill>
            <a:schemeClr val="lt1"/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1"/>
          <p:cNvSpPr txBox="1"/>
          <p:nvPr>
            <p:custDataLst>
              <p:tags r:id="rId18"/>
            </p:custDataLst>
          </p:nvPr>
        </p:nvSpPr>
        <p:spPr>
          <a:xfrm>
            <a:off x="8770119" y="2931492"/>
            <a:ext cx="1965705" cy="108519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心理因素：焦虑、抑郁等情绪可能导致哮喘发作</a:t>
            </a:r>
          </a:p>
        </p:txBody>
      </p:sp>
      <p:sp>
        <p:nvSpPr>
          <p:cNvPr id="18" name="标题 5"/>
          <p:cNvSpPr>
            <a:spLocks noGrp="1"/>
          </p:cNvSpPr>
          <p:nvPr>
            <p:custDataLst>
              <p:tags r:id="rId19"/>
            </p:custDataLst>
          </p:nvPr>
        </p:nvSpPr>
        <p:spPr>
          <a:xfrm>
            <a:off x="9330373" y="4338547"/>
            <a:ext cx="868474" cy="79623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36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临床表现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任意多边形 54"/>
          <p:cNvSpPr/>
          <p:nvPr>
            <p:custDataLst>
              <p:tags r:id="rId4"/>
            </p:custDataLst>
          </p:nvPr>
        </p:nvSpPr>
        <p:spPr>
          <a:xfrm>
            <a:off x="1412118" y="1488521"/>
            <a:ext cx="3806105" cy="3349542"/>
          </a:xfrm>
          <a:custGeom>
            <a:gdLst>
              <a:gd name="connsiteX0" fmla="*/ 0 w 4400550"/>
              <a:gd name="connsiteY0" fmla="*/ 0 h 3872680"/>
              <a:gd name="connsiteX1" fmla="*/ 4400550 w 4400550"/>
              <a:gd name="connsiteY1" fmla="*/ 0 h 3872680"/>
              <a:gd name="connsiteX2" fmla="*/ 4400550 w 4400550"/>
              <a:gd name="connsiteY2" fmla="*/ 1176652 h 3872680"/>
              <a:gd name="connsiteX3" fmla="*/ 2879107 w 4400550"/>
              <a:gd name="connsiteY3" fmla="*/ 1176652 h 3872680"/>
              <a:gd name="connsiteX4" fmla="*/ 2879107 w 4400550"/>
              <a:gd name="connsiteY4" fmla="*/ 2524666 h 3872680"/>
              <a:gd name="connsiteX5" fmla="*/ 1357664 w 4400550"/>
              <a:gd name="connsiteY5" fmla="*/ 2524666 h 3872680"/>
              <a:gd name="connsiteX6" fmla="*/ 1357664 w 4400550"/>
              <a:gd name="connsiteY6" fmla="*/ 3872680 h 3872680"/>
              <a:gd name="connsiteX7" fmla="*/ 0 w 4400550"/>
              <a:gd name="connsiteY7" fmla="*/ 3872680 h 38726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00550" h="3872680">
                <a:moveTo>
                  <a:pt x="0" y="0"/>
                </a:moveTo>
                <a:lnTo>
                  <a:pt x="4400550" y="0"/>
                </a:lnTo>
                <a:lnTo>
                  <a:pt x="4400550" y="1176652"/>
                </a:lnTo>
                <a:lnTo>
                  <a:pt x="2879107" y="1176652"/>
                </a:lnTo>
                <a:lnTo>
                  <a:pt x="2879107" y="2524666"/>
                </a:lnTo>
                <a:lnTo>
                  <a:pt x="1357664" y="2524666"/>
                </a:lnTo>
                <a:lnTo>
                  <a:pt x="1357664" y="3872680"/>
                </a:lnTo>
                <a:lnTo>
                  <a:pt x="0" y="3872680"/>
                </a:lnTo>
                <a:close/>
              </a:path>
            </a:pathLst>
          </a:cu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" name="TextBox 27"/>
          <p:cNvSpPr/>
          <p:nvPr>
            <p:custDataLst>
              <p:tags r:id="rId6"/>
            </p:custDataLst>
          </p:nvPr>
        </p:nvSpPr>
        <p:spPr>
          <a:xfrm>
            <a:off x="1412118" y="4975724"/>
            <a:ext cx="2631841" cy="1153364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32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" name="TextBox 32"/>
          <p:cNvSpPr/>
          <p:nvPr>
            <p:custDataLst>
              <p:tags r:id="rId7"/>
            </p:custDataLst>
          </p:nvPr>
        </p:nvSpPr>
        <p:spPr>
          <a:xfrm>
            <a:off x="2728038" y="3809805"/>
            <a:ext cx="2631841" cy="1165919"/>
          </a:xfrm>
          <a:prstGeom prst="rect">
            <a:avLst/>
          </a:prstGeom>
          <a:solidFill>
            <a:schemeClr val="accent3"/>
          </a:solidFill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32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" name="TextBox 33"/>
          <p:cNvSpPr/>
          <p:nvPr>
            <p:custDataLst>
              <p:tags r:id="rId8"/>
            </p:custDataLst>
          </p:nvPr>
        </p:nvSpPr>
        <p:spPr>
          <a:xfrm>
            <a:off x="4043958" y="2643886"/>
            <a:ext cx="2631841" cy="1165919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32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TextBox 34"/>
          <p:cNvSpPr/>
          <p:nvPr>
            <p:custDataLst>
              <p:tags r:id="rId9"/>
            </p:custDataLst>
          </p:nvPr>
        </p:nvSpPr>
        <p:spPr>
          <a:xfrm>
            <a:off x="5359878" y="1478224"/>
            <a:ext cx="2631841" cy="1165919"/>
          </a:xfrm>
          <a:prstGeom prst="rect">
            <a:avLst/>
          </a:prstGeom>
          <a:solidFill>
            <a:schemeClr val="accent3"/>
          </a:solidFill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32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10"/>
            </p:custDataLst>
          </p:nvPr>
        </p:nvSpPr>
        <p:spPr>
          <a:xfrm>
            <a:off x="4043958" y="4975724"/>
            <a:ext cx="276554" cy="115336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6" name="矩形 55"/>
          <p:cNvSpPr/>
          <p:nvPr>
            <p:custDataLst>
              <p:tags r:id="rId11"/>
            </p:custDataLst>
          </p:nvPr>
        </p:nvSpPr>
        <p:spPr>
          <a:xfrm>
            <a:off x="5359878" y="3809746"/>
            <a:ext cx="276554" cy="116572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7" name="矩形 56"/>
          <p:cNvSpPr/>
          <p:nvPr>
            <p:custDataLst>
              <p:tags r:id="rId12"/>
            </p:custDataLst>
          </p:nvPr>
        </p:nvSpPr>
        <p:spPr>
          <a:xfrm>
            <a:off x="6676110" y="2643455"/>
            <a:ext cx="276554" cy="116640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文本框 57"/>
          <p:cNvSpPr txBox="1"/>
          <p:nvPr>
            <p:custDataLst>
              <p:tags r:id="rId13"/>
            </p:custDataLst>
          </p:nvPr>
        </p:nvSpPr>
        <p:spPr>
          <a:xfrm>
            <a:off x="4501295" y="4975096"/>
            <a:ext cx="2794379" cy="116654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喘息：患者在活动或休息时出现喘息，严重时可出现呼吸困难</a:t>
            </a:r>
          </a:p>
        </p:txBody>
      </p:sp>
      <p:sp>
        <p:nvSpPr>
          <p:cNvPr id="60" name="文本框 59"/>
          <p:cNvSpPr txBox="1"/>
          <p:nvPr>
            <p:custDataLst>
              <p:tags r:id="rId14"/>
            </p:custDataLst>
          </p:nvPr>
        </p:nvSpPr>
        <p:spPr>
          <a:xfrm>
            <a:off x="5745827" y="3819586"/>
            <a:ext cx="2794379" cy="1133119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 lnSpcReduction="1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咳嗽：患者在发作时出现咳嗽，多为干咳，部分患者可伴有痰</a:t>
            </a:r>
          </a:p>
        </p:txBody>
      </p:sp>
      <p:sp>
        <p:nvSpPr>
          <p:cNvPr id="62" name="文本框 61"/>
          <p:cNvSpPr txBox="1"/>
          <p:nvPr>
            <p:custDataLst>
              <p:tags r:id="rId15"/>
            </p:custDataLst>
          </p:nvPr>
        </p:nvSpPr>
        <p:spPr>
          <a:xfrm>
            <a:off x="6990360" y="2665845"/>
            <a:ext cx="2794379" cy="1131351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胸闷：患者在发作时出现胸闷，感觉呼吸不畅</a:t>
            </a:r>
          </a:p>
        </p:txBody>
      </p:sp>
      <p:sp>
        <p:nvSpPr>
          <p:cNvPr id="64" name="文本框 63"/>
          <p:cNvSpPr txBox="1"/>
          <p:nvPr>
            <p:custDataLst>
              <p:tags r:id="rId16"/>
            </p:custDataLst>
          </p:nvPr>
        </p:nvSpPr>
        <p:spPr>
          <a:xfrm>
            <a:off x="7991718" y="1481568"/>
            <a:ext cx="2794379" cy="11618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气短：患者在发作时出现气短，严重时可出现呼吸衰竭</a:t>
            </a:r>
          </a:p>
        </p:txBody>
      </p:sp>
      <p:sp>
        <p:nvSpPr>
          <p:cNvPr id="29" name="文本框 28"/>
          <p:cNvSpPr txBox="1"/>
          <p:nvPr>
            <p:custDataLst>
              <p:tags r:id="rId17"/>
            </p:custDataLst>
          </p:nvPr>
        </p:nvSpPr>
        <p:spPr>
          <a:xfrm>
            <a:off x="2146937" y="4996319"/>
            <a:ext cx="1162201" cy="111217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30" name="文本框 29"/>
          <p:cNvSpPr txBox="1"/>
          <p:nvPr>
            <p:custDataLst>
              <p:tags r:id="rId18"/>
            </p:custDataLst>
          </p:nvPr>
        </p:nvSpPr>
        <p:spPr>
          <a:xfrm>
            <a:off x="4778777" y="2668876"/>
            <a:ext cx="1162201" cy="111217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31" name="文本框 30"/>
          <p:cNvSpPr txBox="1"/>
          <p:nvPr>
            <p:custDataLst>
              <p:tags r:id="rId19"/>
            </p:custDataLst>
          </p:nvPr>
        </p:nvSpPr>
        <p:spPr>
          <a:xfrm>
            <a:off x="3462857" y="3832598"/>
            <a:ext cx="1162201" cy="111217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32" name="文本框 31"/>
          <p:cNvSpPr txBox="1"/>
          <p:nvPr>
            <p:custDataLst>
              <p:tags r:id="rId20"/>
            </p:custDataLst>
          </p:nvPr>
        </p:nvSpPr>
        <p:spPr>
          <a:xfrm>
            <a:off x="6094697" y="1505155"/>
            <a:ext cx="1162201" cy="111217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</p:spTree>
    <p:custDataLst>
      <p:tags r:id="rId21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accent1"/>
                </a:solidFill>
              </a:rPr>
              <a:t>支气管哮喘护理要点</a:t>
            </a:r>
          </a:p>
        </p:txBody>
      </p:sp>
      <p:sp>
        <p:nvSpPr>
          <p:cNvPr id="5" name="文本占位符 4"/>
          <p:cNvSpPr/>
          <p:nvPr>
            <p:ph type="body" idx="1"/>
            <p:custDataLst>
              <p:tags r:id="rId3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>
                <a:solidFill>
                  <a:schemeClr val="accent1"/>
                </a:solidFill>
              </a:rPr>
              <a:t>2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病情观察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53"/>
          <p:cNvSpPr/>
          <p:nvPr>
            <p:custDataLst>
              <p:tags r:id="rId4"/>
            </p:custDataLst>
          </p:nvPr>
        </p:nvSpPr>
        <p:spPr bwMode="auto">
          <a:xfrm>
            <a:off x="6806743" y="1965657"/>
            <a:ext cx="1292838" cy="129470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54" name="矩形 53"/>
          <p:cNvSpPr/>
          <p:nvPr>
            <p:custDataLst>
              <p:tags r:id="rId5"/>
            </p:custDataLst>
          </p:nvPr>
        </p:nvSpPr>
        <p:spPr bwMode="auto">
          <a:xfrm>
            <a:off x="6696380" y="3626669"/>
            <a:ext cx="1500549" cy="202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900" spc="16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定期进行肺功能检查，评估病情变化</a:t>
            </a:r>
          </a:p>
        </p:txBody>
      </p:sp>
      <p:pic>
        <p:nvPicPr>
          <p:cNvPr id="15" name="图形 1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29143" y="2388990"/>
            <a:ext cx="448037" cy="448037"/>
          </a:xfrm>
          <a:prstGeom prst="rect">
            <a:avLst/>
          </a:prstGeom>
        </p:spPr>
      </p:pic>
      <p:sp>
        <p:nvSpPr>
          <p:cNvPr id="9" name="Oval 40"/>
          <p:cNvSpPr/>
          <p:nvPr>
            <p:custDataLst>
              <p:tags r:id="rId8"/>
            </p:custDataLst>
          </p:nvPr>
        </p:nvSpPr>
        <p:spPr bwMode="auto">
          <a:xfrm>
            <a:off x="1421163" y="1965657"/>
            <a:ext cx="1292838" cy="12947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47" name="矩形 46"/>
          <p:cNvSpPr/>
          <p:nvPr>
            <p:custDataLst>
              <p:tags r:id="rId9"/>
            </p:custDataLst>
          </p:nvPr>
        </p:nvSpPr>
        <p:spPr bwMode="auto">
          <a:xfrm>
            <a:off x="1306465" y="3626669"/>
            <a:ext cx="1500549" cy="202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900" spc="13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监测患者呼吸频率、心率、血压等生命体征</a:t>
            </a:r>
          </a:p>
        </p:txBody>
      </p:sp>
      <p:pic>
        <p:nvPicPr>
          <p:cNvPr id="17" name="图形 16"/>
          <p:cNvPicPr/>
          <p:nvPr>
            <p:custDataLst>
              <p:tags r:id="rId11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766708" y="2312135"/>
            <a:ext cx="601748" cy="601748"/>
          </a:xfrm>
          <a:prstGeom prst="rect">
            <a:avLst/>
          </a:prstGeom>
        </p:spPr>
      </p:pic>
      <p:sp>
        <p:nvSpPr>
          <p:cNvPr id="38" name="Oval 40"/>
          <p:cNvSpPr/>
          <p:nvPr>
            <p:custDataLst>
              <p:tags r:id="rId12"/>
            </p:custDataLst>
          </p:nvPr>
        </p:nvSpPr>
        <p:spPr bwMode="auto">
          <a:xfrm>
            <a:off x="4113953" y="1965657"/>
            <a:ext cx="1292838" cy="129470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55" name="矩形 54"/>
          <p:cNvSpPr/>
          <p:nvPr>
            <p:custDataLst>
              <p:tags r:id="rId13"/>
            </p:custDataLst>
          </p:nvPr>
        </p:nvSpPr>
        <p:spPr bwMode="auto">
          <a:xfrm>
            <a:off x="4001423" y="3626669"/>
            <a:ext cx="1500549" cy="202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 lnSpcReduction="1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900" spc="11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观察患者呼吸困难程度、咳嗽、痰液颜色和量等临床症状</a:t>
            </a:r>
          </a:p>
        </p:txBody>
      </p:sp>
      <p:pic>
        <p:nvPicPr>
          <p:cNvPr id="18" name="图形 17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494004" y="2346641"/>
            <a:ext cx="532735" cy="532735"/>
          </a:xfrm>
          <a:prstGeom prst="rect">
            <a:avLst/>
          </a:prstGeom>
        </p:spPr>
      </p:pic>
      <p:sp>
        <p:nvSpPr>
          <p:cNvPr id="83" name="Oval 40"/>
          <p:cNvSpPr/>
          <p:nvPr>
            <p:custDataLst>
              <p:tags r:id="rId16"/>
            </p:custDataLst>
          </p:nvPr>
        </p:nvSpPr>
        <p:spPr bwMode="auto">
          <a:xfrm>
            <a:off x="9495194" y="1965657"/>
            <a:ext cx="1292838" cy="129470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41300" sx="99000" sy="99000" algn="ctr" rotWithShape="0">
              <a:schemeClr val="dk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normAutofit/>
          </a:bodyPr>
          <a:lstStyle/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  <a:p>
            <a:pPr algn="ctr"/>
            <a:endParaRPr lang="en-US" sz="3200" i="1">
              <a:solidFill>
                <a:schemeClr val="lt1"/>
              </a:solidFill>
              <a:latin typeface="微软雅黑" panose="020b0503020204020204" charset="-122"/>
              <a:ea typeface="微软雅黑"/>
              <a:sym typeface="+mn-lt"/>
            </a:endParaRPr>
          </a:p>
        </p:txBody>
      </p:sp>
      <p:sp>
        <p:nvSpPr>
          <p:cNvPr id="52" name="矩形 51"/>
          <p:cNvSpPr/>
          <p:nvPr>
            <p:custDataLst>
              <p:tags r:id="rId17"/>
            </p:custDataLst>
          </p:nvPr>
        </p:nvSpPr>
        <p:spPr bwMode="auto">
          <a:xfrm>
            <a:off x="9391337" y="3626669"/>
            <a:ext cx="1500549" cy="202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</a:pPr>
            <a:r>
              <a:rPr lang="zh-CN" altLang="en-US" sz="1900" spc="160">
                <a:solidFill>
                  <a:schemeClr val="dk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监测患者用药情况，及时调整治疗方案</a:t>
            </a:r>
          </a:p>
        </p:txBody>
      </p:sp>
      <p:pic>
        <p:nvPicPr>
          <p:cNvPr id="19" name="图形 18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9858840" y="2330237"/>
            <a:ext cx="565545" cy="565545"/>
          </a:xfrm>
          <a:prstGeom prst="rect">
            <a:avLst/>
          </a:prstGeom>
        </p:spPr>
      </p:pic>
    </p:spTree>
    <p:custDataLst>
      <p:tags r:id="rId20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药物治疗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八角星 11"/>
          <p:cNvSpPr/>
          <p:nvPr>
            <p:custDataLst>
              <p:tags r:id="rId4"/>
            </p:custDataLst>
          </p:nvPr>
        </p:nvSpPr>
        <p:spPr>
          <a:xfrm>
            <a:off x="1306100" y="2308593"/>
            <a:ext cx="688355" cy="688355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5"/>
            </p:custDataLst>
          </p:nvPr>
        </p:nvSpPr>
        <p:spPr>
          <a:xfrm>
            <a:off x="1422057" y="2496582"/>
            <a:ext cx="470107" cy="321188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38" name="文本框 37"/>
          <p:cNvSpPr txBox="1"/>
          <p:nvPr>
            <p:custDataLst>
              <p:tags r:id="rId6"/>
            </p:custDataLst>
          </p:nvPr>
        </p:nvSpPr>
        <p:spPr>
          <a:xfrm flipH="1">
            <a:off x="2147142" y="2248326"/>
            <a:ext cx="3830044" cy="80888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支气管扩张剂：如沙丁胺醇、特布他林等，用于缓解支气管痉挛</a:t>
            </a:r>
          </a:p>
        </p:txBody>
      </p:sp>
      <p:sp>
        <p:nvSpPr>
          <p:cNvPr id="2" name="八角星 11"/>
          <p:cNvSpPr/>
          <p:nvPr>
            <p:custDataLst>
              <p:tags r:id="rId7"/>
            </p:custDataLst>
          </p:nvPr>
        </p:nvSpPr>
        <p:spPr>
          <a:xfrm>
            <a:off x="6220979" y="2308593"/>
            <a:ext cx="688355" cy="688355"/>
          </a:xfrm>
          <a:prstGeom prst="star8">
            <a:avLst/>
          </a:prstGeom>
          <a:solidFill>
            <a:schemeClr val="accent2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/>
          <p:cNvSpPr txBox="1"/>
          <p:nvPr>
            <p:custDataLst>
              <p:tags r:id="rId8"/>
            </p:custDataLst>
          </p:nvPr>
        </p:nvSpPr>
        <p:spPr>
          <a:xfrm>
            <a:off x="6336935" y="2496582"/>
            <a:ext cx="470107" cy="321188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5" name="文本框 4"/>
          <p:cNvSpPr txBox="1"/>
          <p:nvPr>
            <p:custDataLst>
              <p:tags r:id="rId9"/>
            </p:custDataLst>
          </p:nvPr>
        </p:nvSpPr>
        <p:spPr>
          <a:xfrm flipH="1">
            <a:off x="7062021" y="2248326"/>
            <a:ext cx="3830044" cy="80888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糖皮质激素：如泼尼松、布地奈德等，用于减轻气道炎症</a:t>
            </a:r>
          </a:p>
        </p:txBody>
      </p:sp>
      <p:sp>
        <p:nvSpPr>
          <p:cNvPr id="6" name="八角星 11"/>
          <p:cNvSpPr/>
          <p:nvPr>
            <p:custDataLst>
              <p:tags r:id="rId10"/>
            </p:custDataLst>
          </p:nvPr>
        </p:nvSpPr>
        <p:spPr>
          <a:xfrm>
            <a:off x="1306100" y="3466162"/>
            <a:ext cx="688355" cy="688355"/>
          </a:xfrm>
          <a:prstGeom prst="star8">
            <a:avLst/>
          </a:prstGeom>
          <a:solidFill>
            <a:schemeClr val="accent3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1"/>
            </p:custDataLst>
          </p:nvPr>
        </p:nvSpPr>
        <p:spPr>
          <a:xfrm>
            <a:off x="1422057" y="3654151"/>
            <a:ext cx="470107" cy="321188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8" name="文本框 7"/>
          <p:cNvSpPr txBox="1"/>
          <p:nvPr>
            <p:custDataLst>
              <p:tags r:id="rId12"/>
            </p:custDataLst>
          </p:nvPr>
        </p:nvSpPr>
        <p:spPr>
          <a:xfrm flipH="1">
            <a:off x="2147142" y="3405895"/>
            <a:ext cx="3830044" cy="80888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抗过敏药物：如氯雷他定、西替利嗪等，用于减轻过敏反应</a:t>
            </a:r>
          </a:p>
        </p:txBody>
      </p:sp>
      <p:sp>
        <p:nvSpPr>
          <p:cNvPr id="9" name="八角星 11"/>
          <p:cNvSpPr/>
          <p:nvPr>
            <p:custDataLst>
              <p:tags r:id="rId13"/>
            </p:custDataLst>
          </p:nvPr>
        </p:nvSpPr>
        <p:spPr>
          <a:xfrm>
            <a:off x="6220979" y="3466162"/>
            <a:ext cx="688355" cy="688355"/>
          </a:xfrm>
          <a:prstGeom prst="star8">
            <a:avLst/>
          </a:prstGeom>
          <a:solidFill>
            <a:schemeClr val="accent4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/>
          <p:cNvSpPr txBox="1"/>
          <p:nvPr>
            <p:custDataLst>
              <p:tags r:id="rId14"/>
            </p:custDataLst>
          </p:nvPr>
        </p:nvSpPr>
        <p:spPr>
          <a:xfrm>
            <a:off x="6336935" y="3654151"/>
            <a:ext cx="470107" cy="321188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1" name="文本框 10"/>
          <p:cNvSpPr txBox="1"/>
          <p:nvPr>
            <p:custDataLst>
              <p:tags r:id="rId15"/>
            </p:custDataLst>
          </p:nvPr>
        </p:nvSpPr>
        <p:spPr>
          <a:xfrm flipH="1">
            <a:off x="7062021" y="3405895"/>
            <a:ext cx="3830044" cy="80888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抗生素：如阿莫西林、头孢菌素等，用于治疗感染</a:t>
            </a:r>
          </a:p>
        </p:txBody>
      </p:sp>
      <p:sp>
        <p:nvSpPr>
          <p:cNvPr id="12" name="八角星 11"/>
          <p:cNvSpPr/>
          <p:nvPr>
            <p:custDataLst>
              <p:tags r:id="rId16"/>
            </p:custDataLst>
          </p:nvPr>
        </p:nvSpPr>
        <p:spPr>
          <a:xfrm>
            <a:off x="1306100" y="4623731"/>
            <a:ext cx="688355" cy="688355"/>
          </a:xfrm>
          <a:prstGeom prst="star8">
            <a:avLst/>
          </a:prstGeom>
          <a:solidFill>
            <a:schemeClr val="accent5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1422057" y="4811720"/>
            <a:ext cx="470107" cy="321188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sp>
        <p:nvSpPr>
          <p:cNvPr id="14" name="文本框 13"/>
          <p:cNvSpPr txBox="1"/>
          <p:nvPr>
            <p:custDataLst>
              <p:tags r:id="rId18"/>
            </p:custDataLst>
          </p:nvPr>
        </p:nvSpPr>
        <p:spPr>
          <a:xfrm flipH="1">
            <a:off x="2147142" y="4563464"/>
            <a:ext cx="3830044" cy="80888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吸入装置：如雾化器、气雾剂等，用于药物吸入</a:t>
            </a:r>
          </a:p>
        </p:txBody>
      </p:sp>
      <p:sp>
        <p:nvSpPr>
          <p:cNvPr id="15" name="八角星 11"/>
          <p:cNvSpPr/>
          <p:nvPr>
            <p:custDataLst>
              <p:tags r:id="rId19"/>
            </p:custDataLst>
          </p:nvPr>
        </p:nvSpPr>
        <p:spPr>
          <a:xfrm>
            <a:off x="6220979" y="4623731"/>
            <a:ext cx="688355" cy="688355"/>
          </a:xfrm>
          <a:prstGeom prst="star8">
            <a:avLst/>
          </a:prstGeom>
          <a:solidFill>
            <a:schemeClr val="accent6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6336935" y="4811720"/>
            <a:ext cx="470107" cy="321188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  <p:sp>
        <p:nvSpPr>
          <p:cNvPr id="19" name="文本框 18"/>
          <p:cNvSpPr txBox="1"/>
          <p:nvPr>
            <p:custDataLst>
              <p:tags r:id="rId21"/>
            </p:custDataLst>
          </p:nvPr>
        </p:nvSpPr>
        <p:spPr>
          <a:xfrm flipH="1">
            <a:off x="7062021" y="4563464"/>
            <a:ext cx="3830044" cy="808888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药物剂量和用法：根据病情和医生建议，合理调整药物剂量和用法</a:t>
            </a:r>
          </a:p>
        </p:txBody>
      </p:sp>
    </p:spTree>
    <p:custDataLst>
      <p:tags r:id="rId22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生活护理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>
            <p:custDataLst>
              <p:tags r:id="rId4"/>
            </p:custDataLst>
          </p:nvPr>
        </p:nvSpPr>
        <p:spPr>
          <a:xfrm>
            <a:off x="1306234" y="1706758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1306234" y="1706758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5876310" y="1706758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7"/>
            </p:custDataLst>
          </p:nvPr>
        </p:nvSpPr>
        <p:spPr>
          <a:xfrm flipH="1">
            <a:off x="1357815" y="1889502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01</a:t>
            </a:r>
          </a:p>
        </p:txBody>
      </p:sp>
      <p:sp>
        <p:nvSpPr>
          <p:cNvPr id="14" name="TextBox 21"/>
          <p:cNvSpPr txBox="1"/>
          <p:nvPr>
            <p:custDataLst>
              <p:tags r:id="rId8"/>
            </p:custDataLst>
          </p:nvPr>
        </p:nvSpPr>
        <p:spPr>
          <a:xfrm flipH="1">
            <a:off x="2542705" y="1773813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保持室内空气清新，避免过敏原</a:t>
            </a:r>
          </a:p>
        </p:txBody>
      </p:sp>
      <p:sp>
        <p:nvSpPr>
          <p:cNvPr id="2" name="矩形 1"/>
          <p:cNvSpPr/>
          <p:nvPr>
            <p:custDataLst>
              <p:tags r:id="rId9"/>
            </p:custDataLst>
          </p:nvPr>
        </p:nvSpPr>
        <p:spPr>
          <a:xfrm>
            <a:off x="6226246" y="1706758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矩形 6"/>
          <p:cNvSpPr/>
          <p:nvPr>
            <p:custDataLst>
              <p:tags r:id="rId10"/>
            </p:custDataLst>
          </p:nvPr>
        </p:nvSpPr>
        <p:spPr>
          <a:xfrm>
            <a:off x="6226246" y="1706758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矩形 7"/>
          <p:cNvSpPr/>
          <p:nvPr>
            <p:custDataLst>
              <p:tags r:id="rId11"/>
            </p:custDataLst>
          </p:nvPr>
        </p:nvSpPr>
        <p:spPr>
          <a:xfrm>
            <a:off x="10796322" y="1706758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2"/>
            </p:custDataLst>
          </p:nvPr>
        </p:nvSpPr>
        <p:spPr>
          <a:xfrm flipH="1">
            <a:off x="6277827" y="1889502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02</a:t>
            </a:r>
          </a:p>
        </p:txBody>
      </p:sp>
      <p:sp>
        <p:nvSpPr>
          <p:cNvPr id="10" name="TextBox 21"/>
          <p:cNvSpPr txBox="1"/>
          <p:nvPr>
            <p:custDataLst>
              <p:tags r:id="rId13"/>
            </p:custDataLst>
          </p:nvPr>
        </p:nvSpPr>
        <p:spPr>
          <a:xfrm flipH="1">
            <a:off x="7462717" y="1773813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6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保持良好的生活习惯，避免熬夜、过度劳累</a:t>
            </a:r>
          </a:p>
        </p:txBody>
      </p:sp>
      <p:sp>
        <p:nvSpPr>
          <p:cNvPr id="11" name="矩形 10"/>
          <p:cNvSpPr/>
          <p:nvPr>
            <p:custDataLst>
              <p:tags r:id="rId14"/>
            </p:custDataLst>
          </p:nvPr>
        </p:nvSpPr>
        <p:spPr>
          <a:xfrm>
            <a:off x="1306234" y="3213134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矩形 12"/>
          <p:cNvSpPr/>
          <p:nvPr>
            <p:custDataLst>
              <p:tags r:id="rId15"/>
            </p:custDataLst>
          </p:nvPr>
        </p:nvSpPr>
        <p:spPr>
          <a:xfrm>
            <a:off x="1306234" y="3213134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矩形 14"/>
          <p:cNvSpPr/>
          <p:nvPr>
            <p:custDataLst>
              <p:tags r:id="rId16"/>
            </p:custDataLst>
          </p:nvPr>
        </p:nvSpPr>
        <p:spPr>
          <a:xfrm>
            <a:off x="5876310" y="3213134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17"/>
            </p:custDataLst>
          </p:nvPr>
        </p:nvSpPr>
        <p:spPr>
          <a:xfrm flipH="1">
            <a:off x="1357815" y="3395878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03</a:t>
            </a:r>
          </a:p>
        </p:txBody>
      </p:sp>
      <p:sp>
        <p:nvSpPr>
          <p:cNvPr id="17" name="TextBox 21"/>
          <p:cNvSpPr txBox="1"/>
          <p:nvPr>
            <p:custDataLst>
              <p:tags r:id="rId18"/>
            </p:custDataLst>
          </p:nvPr>
        </p:nvSpPr>
        <p:spPr>
          <a:xfrm flipH="1">
            <a:off x="2542705" y="3280189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饮食清淡，避免辛辣、油腻食物</a:t>
            </a:r>
          </a:p>
        </p:txBody>
      </p:sp>
      <p:sp>
        <p:nvSpPr>
          <p:cNvPr id="18" name="矩形 17"/>
          <p:cNvSpPr/>
          <p:nvPr>
            <p:custDataLst>
              <p:tags r:id="rId19"/>
            </p:custDataLst>
          </p:nvPr>
        </p:nvSpPr>
        <p:spPr>
          <a:xfrm>
            <a:off x="6226246" y="3213134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矩形 18"/>
          <p:cNvSpPr/>
          <p:nvPr>
            <p:custDataLst>
              <p:tags r:id="rId20"/>
            </p:custDataLst>
          </p:nvPr>
        </p:nvSpPr>
        <p:spPr>
          <a:xfrm>
            <a:off x="6226246" y="3213134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矩形 19"/>
          <p:cNvSpPr/>
          <p:nvPr>
            <p:custDataLst>
              <p:tags r:id="rId21"/>
            </p:custDataLst>
          </p:nvPr>
        </p:nvSpPr>
        <p:spPr>
          <a:xfrm>
            <a:off x="10796322" y="3213134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2"/>
            </p:custDataLst>
          </p:nvPr>
        </p:nvSpPr>
        <p:spPr>
          <a:xfrm flipH="1">
            <a:off x="6277827" y="3395878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04</a:t>
            </a:r>
          </a:p>
        </p:txBody>
      </p:sp>
      <p:sp>
        <p:nvSpPr>
          <p:cNvPr id="22" name="TextBox 21"/>
          <p:cNvSpPr txBox="1"/>
          <p:nvPr>
            <p:custDataLst>
              <p:tags r:id="rId23"/>
            </p:custDataLst>
          </p:nvPr>
        </p:nvSpPr>
        <p:spPr>
          <a:xfrm flipH="1">
            <a:off x="7462717" y="3280189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适当运动，增强体质，提高免疫力</a:t>
            </a:r>
          </a:p>
        </p:txBody>
      </p:sp>
      <p:sp>
        <p:nvSpPr>
          <p:cNvPr id="23" name="矩形 22"/>
          <p:cNvSpPr/>
          <p:nvPr>
            <p:custDataLst>
              <p:tags r:id="rId24"/>
            </p:custDataLst>
          </p:nvPr>
        </p:nvSpPr>
        <p:spPr>
          <a:xfrm>
            <a:off x="1306234" y="4719511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" name="矩形 23"/>
          <p:cNvSpPr/>
          <p:nvPr>
            <p:custDataLst>
              <p:tags r:id="rId25"/>
            </p:custDataLst>
          </p:nvPr>
        </p:nvSpPr>
        <p:spPr>
          <a:xfrm>
            <a:off x="1306234" y="4719511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矩形 24"/>
          <p:cNvSpPr/>
          <p:nvPr>
            <p:custDataLst>
              <p:tags r:id="rId26"/>
            </p:custDataLst>
          </p:nvPr>
        </p:nvSpPr>
        <p:spPr>
          <a:xfrm>
            <a:off x="5876310" y="4719511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27"/>
            </p:custDataLst>
          </p:nvPr>
        </p:nvSpPr>
        <p:spPr>
          <a:xfrm flipH="1">
            <a:off x="1357815" y="4902253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05</a:t>
            </a:r>
          </a:p>
        </p:txBody>
      </p:sp>
      <p:sp>
        <p:nvSpPr>
          <p:cNvPr id="27" name="TextBox 21"/>
          <p:cNvSpPr txBox="1"/>
          <p:nvPr>
            <p:custDataLst>
              <p:tags r:id="rId28"/>
            </p:custDataLst>
          </p:nvPr>
        </p:nvSpPr>
        <p:spPr>
          <a:xfrm flipH="1">
            <a:off x="2542705" y="4786565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保持良好的心态，避免焦虑、紧张等不良情绪</a:t>
            </a:r>
          </a:p>
        </p:txBody>
      </p:sp>
      <p:sp>
        <p:nvSpPr>
          <p:cNvPr id="28" name="矩形 27"/>
          <p:cNvSpPr/>
          <p:nvPr>
            <p:custDataLst>
              <p:tags r:id="rId29"/>
            </p:custDataLst>
          </p:nvPr>
        </p:nvSpPr>
        <p:spPr>
          <a:xfrm>
            <a:off x="6226246" y="4719511"/>
            <a:ext cx="4666607" cy="1193732"/>
          </a:xfrm>
          <a:prstGeom prst="rect">
            <a:avLst/>
          </a:prstGeom>
          <a:noFill/>
          <a:ln w="28575">
            <a:solidFill>
              <a:schemeClr val="dk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矩形 28"/>
          <p:cNvSpPr/>
          <p:nvPr>
            <p:custDataLst>
              <p:tags r:id="rId30"/>
            </p:custDataLst>
          </p:nvPr>
        </p:nvSpPr>
        <p:spPr>
          <a:xfrm>
            <a:off x="6226246" y="4719511"/>
            <a:ext cx="926984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矩形 29"/>
          <p:cNvSpPr/>
          <p:nvPr>
            <p:custDataLst>
              <p:tags r:id="rId31"/>
            </p:custDataLst>
          </p:nvPr>
        </p:nvSpPr>
        <p:spPr>
          <a:xfrm>
            <a:off x="10796322" y="4719511"/>
            <a:ext cx="81056" cy="11937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1" name="序号1" descr="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"/>
          <p:cNvSpPr txBox="1"/>
          <p:nvPr>
            <p:custDataLst>
              <p:tags r:id="rId32"/>
            </p:custDataLst>
          </p:nvPr>
        </p:nvSpPr>
        <p:spPr>
          <a:xfrm flipH="1">
            <a:off x="6277827" y="4902253"/>
            <a:ext cx="838560" cy="842981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sz="3200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Montserrat Black"/>
              </a:rPr>
              <a:t>06</a:t>
            </a:r>
          </a:p>
        </p:txBody>
      </p:sp>
      <p:sp>
        <p:nvSpPr>
          <p:cNvPr id="32" name="TextBox 21"/>
          <p:cNvSpPr txBox="1"/>
          <p:nvPr>
            <p:custDataLst>
              <p:tags r:id="rId33"/>
            </p:custDataLst>
          </p:nvPr>
        </p:nvSpPr>
        <p:spPr>
          <a:xfrm flipH="1">
            <a:off x="7462717" y="4786565"/>
            <a:ext cx="3122861" cy="106404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8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定期监测病情，及时调整治疗方案</a:t>
            </a:r>
          </a:p>
        </p:txBody>
      </p:sp>
    </p:spTree>
    <p:custDataLst>
      <p:tags r:id="rId34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1"/>
                </a:solidFill>
              </a:rPr>
              <a:t>教学查房流程</a:t>
            </a:r>
          </a:p>
        </p:txBody>
      </p:sp>
      <p:sp>
        <p:nvSpPr>
          <p:cNvPr id="5" name="文本占位符 4"/>
          <p:cNvSpPr/>
          <p:nvPr>
            <p:ph type="body" idx="1"/>
            <p:custDataLst>
              <p:tags r:id="rId3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>
                <a:solidFill>
                  <a:schemeClr val="accent1"/>
                </a:solidFill>
              </a:rPr>
              <a:t>3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查房准备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圆角矩形 45"/>
          <p:cNvSpPr/>
          <p:nvPr>
            <p:custDataLst>
              <p:tags r:id="rId4"/>
            </p:custDataLst>
          </p:nvPr>
        </p:nvSpPr>
        <p:spPr>
          <a:xfrm>
            <a:off x="1306195" y="2009722"/>
            <a:ext cx="4266105" cy="1308061"/>
          </a:xfrm>
          <a:prstGeom prst="roundRect">
            <a:avLst>
              <a:gd name="adj" fmla="val 20279"/>
            </a:avLst>
          </a:prstGeom>
          <a:gradFill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b="1" spc="1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确定查房时间、地点和参与人员</a:t>
            </a:r>
          </a:p>
        </p:txBody>
      </p:sp>
      <p:sp>
        <p:nvSpPr>
          <p:cNvPr id="41" name="圆角矩形 40"/>
          <p:cNvSpPr/>
          <p:nvPr>
            <p:custDataLst>
              <p:tags r:id="rId5"/>
            </p:custDataLst>
          </p:nvPr>
        </p:nvSpPr>
        <p:spPr>
          <a:xfrm>
            <a:off x="6621183" y="2009722"/>
            <a:ext cx="4270972" cy="1323880"/>
          </a:xfrm>
          <a:prstGeom prst="roundRect">
            <a:avLst>
              <a:gd name="adj" fmla="val 16666"/>
            </a:avLst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7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b="1" spc="1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准备查房病例，包括患者基本信息、病史、检查结果等</a:t>
            </a:r>
          </a:p>
        </p:txBody>
      </p:sp>
      <p:sp>
        <p:nvSpPr>
          <p:cNvPr id="2" name="圆角矩形 1"/>
          <p:cNvSpPr/>
          <p:nvPr>
            <p:custDataLst>
              <p:tags r:id="rId6"/>
            </p:custDataLst>
          </p:nvPr>
        </p:nvSpPr>
        <p:spPr>
          <a:xfrm>
            <a:off x="1306195" y="4303434"/>
            <a:ext cx="4266105" cy="1308061"/>
          </a:xfrm>
          <a:prstGeom prst="roundRect">
            <a:avLst>
              <a:gd name="adj" fmla="val 20279"/>
            </a:avLst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7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b="1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准备教学资料，如幻灯片、视频等</a:t>
            </a:r>
          </a:p>
        </p:txBody>
      </p:sp>
      <p:sp>
        <p:nvSpPr>
          <p:cNvPr id="8" name="圆角矩形 7"/>
          <p:cNvSpPr/>
          <p:nvPr>
            <p:custDataLst>
              <p:tags r:id="rId7"/>
            </p:custDataLst>
          </p:nvPr>
        </p:nvSpPr>
        <p:spPr>
          <a:xfrm>
            <a:off x="6578595" y="4303434"/>
            <a:ext cx="4266105" cy="1308061"/>
          </a:xfrm>
          <a:prstGeom prst="roundRect">
            <a:avLst>
              <a:gd name="adj" fmla="val 20279"/>
            </a:avLst>
          </a:prstGeom>
          <a:gradFill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400" b="1" spc="18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安排查房顺序，确保查房过程有序进行</a:t>
            </a:r>
          </a:p>
        </p:txBody>
      </p:sp>
    </p:spTree>
    <p:custDataLst>
      <p:tags r:id="rId8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查房过程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4"/>
            </p:custDataLst>
          </p:nvPr>
        </p:nvCxnSpPr>
        <p:spPr>
          <a:xfrm>
            <a:off x="2647222" y="3819440"/>
            <a:ext cx="6587660" cy="0"/>
          </a:xfrm>
          <a:prstGeom prst="line">
            <a:avLst/>
          </a:prstGeom>
          <a:ln w="25400" cap="rnd">
            <a:solidFill>
              <a:schemeClr val="lt1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等腰三角形 30"/>
          <p:cNvSpPr/>
          <p:nvPr>
            <p:custDataLst>
              <p:tags r:id="rId5"/>
            </p:custDataLst>
          </p:nvPr>
        </p:nvSpPr>
        <p:spPr>
          <a:xfrm rot="5400000">
            <a:off x="9227015" y="3742346"/>
            <a:ext cx="169923" cy="154189"/>
          </a:xfrm>
          <a:prstGeom prst="triangle">
            <a:avLst/>
          </a:prstGeom>
          <a:solidFill>
            <a:srgbClr val="54C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6"/>
            </p:custDataLst>
          </p:nvPr>
        </p:nvSpPr>
        <p:spPr>
          <a:xfrm>
            <a:off x="2642502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查房前准备：了解患者病情，准备相关病例资料</a:t>
            </a:r>
          </a:p>
        </p:txBody>
      </p:sp>
      <p:sp>
        <p:nvSpPr>
          <p:cNvPr id="57" name="对角圆角矩形 56"/>
          <p:cNvSpPr/>
          <p:nvPr>
            <p:custDataLst>
              <p:tags r:id="rId7"/>
            </p:custDataLst>
          </p:nvPr>
        </p:nvSpPr>
        <p:spPr>
          <a:xfrm>
            <a:off x="2760504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58" name="直接连接符 57"/>
          <p:cNvCxnSpPr>
            <a:stCxn id="57" idx="2"/>
          </p:cNvCxnSpPr>
          <p:nvPr>
            <p:custDataLst>
              <p:tags r:id="rId8"/>
            </p:custDataLst>
          </p:nvPr>
        </p:nvCxnSpPr>
        <p:spPr>
          <a:xfrm flipH="1">
            <a:off x="2760504" y="3323045"/>
            <a:ext cx="0" cy="508982"/>
          </a:xfrm>
          <a:prstGeom prst="line">
            <a:avLst/>
          </a:prstGeom>
          <a:ln w="127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本框 71"/>
          <p:cNvSpPr txBox="1"/>
          <p:nvPr>
            <p:custDataLst>
              <p:tags r:id="rId9"/>
            </p:custDataLst>
          </p:nvPr>
        </p:nvSpPr>
        <p:spPr>
          <a:xfrm>
            <a:off x="2794332" y="3114575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3968969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查房开始：介绍患者基本情况，包括病史、症状、体征等</a:t>
            </a:r>
          </a:p>
        </p:txBody>
      </p:sp>
      <p:sp>
        <p:nvSpPr>
          <p:cNvPr id="70" name="对角圆角矩形 69"/>
          <p:cNvSpPr/>
          <p:nvPr>
            <p:custDataLst>
              <p:tags r:id="rId11"/>
            </p:custDataLst>
          </p:nvPr>
        </p:nvSpPr>
        <p:spPr>
          <a:xfrm flipV="1">
            <a:off x="4084611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71" name="直接连接符 70"/>
          <p:cNvCxnSpPr>
            <a:stCxn id="70" idx="2"/>
          </p:cNvCxnSpPr>
          <p:nvPr>
            <p:custDataLst>
              <p:tags r:id="rId12"/>
            </p:custDataLst>
          </p:nvPr>
        </p:nvCxnSpPr>
        <p:spPr>
          <a:xfrm flipH="1" flipV="1">
            <a:off x="4084611" y="3821800"/>
            <a:ext cx="0" cy="508982"/>
          </a:xfrm>
          <a:prstGeom prst="line">
            <a:avLst/>
          </a:prstGeom>
          <a:ln w="12700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文本框 72"/>
          <p:cNvSpPr txBox="1"/>
          <p:nvPr>
            <p:custDataLst>
              <p:tags r:id="rId13"/>
            </p:custDataLst>
          </p:nvPr>
        </p:nvSpPr>
        <p:spPr>
          <a:xfrm>
            <a:off x="4118438" y="4122312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0" name="文本框 19"/>
          <p:cNvSpPr txBox="1"/>
          <p:nvPr>
            <p:custDataLst>
              <p:tags r:id="rId14"/>
            </p:custDataLst>
          </p:nvPr>
        </p:nvSpPr>
        <p:spPr>
          <a:xfrm>
            <a:off x="5162239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查房进行：针对患者病情，进行详细的检查和诊断</a:t>
            </a:r>
          </a:p>
        </p:txBody>
      </p:sp>
      <p:sp>
        <p:nvSpPr>
          <p:cNvPr id="80" name="对角圆角矩形 79"/>
          <p:cNvSpPr/>
          <p:nvPr>
            <p:custDataLst>
              <p:tags r:id="rId15"/>
            </p:custDataLst>
          </p:nvPr>
        </p:nvSpPr>
        <p:spPr>
          <a:xfrm>
            <a:off x="5297548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1" name="直接连接符 80"/>
          <p:cNvCxnSpPr>
            <a:stCxn id="80" idx="2"/>
          </p:cNvCxnSpPr>
          <p:nvPr>
            <p:custDataLst>
              <p:tags r:id="rId16"/>
            </p:custDataLst>
          </p:nvPr>
        </p:nvCxnSpPr>
        <p:spPr>
          <a:xfrm flipH="1">
            <a:off x="5297548" y="3323045"/>
            <a:ext cx="0" cy="508982"/>
          </a:xfrm>
          <a:prstGeom prst="line">
            <a:avLst/>
          </a:prstGeom>
          <a:ln w="12700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文本框 81"/>
          <p:cNvSpPr txBox="1"/>
          <p:nvPr>
            <p:custDataLst>
              <p:tags r:id="rId17"/>
            </p:custDataLst>
          </p:nvPr>
        </p:nvSpPr>
        <p:spPr>
          <a:xfrm>
            <a:off x="5331375" y="3113788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9" name="文本框 8"/>
          <p:cNvSpPr txBox="1"/>
          <p:nvPr>
            <p:custDataLst>
              <p:tags r:id="rId18"/>
            </p:custDataLst>
          </p:nvPr>
        </p:nvSpPr>
        <p:spPr>
          <a:xfrm>
            <a:off x="6443864" y="4599827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查房总结：总结查房结果，提出治疗建议和护理措施</a:t>
            </a:r>
          </a:p>
        </p:txBody>
      </p:sp>
      <p:sp>
        <p:nvSpPr>
          <p:cNvPr id="85" name="对角圆角矩形 84"/>
          <p:cNvSpPr/>
          <p:nvPr>
            <p:custDataLst>
              <p:tags r:id="rId19"/>
            </p:custDataLst>
          </p:nvPr>
        </p:nvSpPr>
        <p:spPr>
          <a:xfrm flipV="1">
            <a:off x="6576813" y="4149846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86" name="直接连接符 85"/>
          <p:cNvCxnSpPr>
            <a:stCxn id="85" idx="2"/>
          </p:cNvCxnSpPr>
          <p:nvPr>
            <p:custDataLst>
              <p:tags r:id="rId20"/>
            </p:custDataLst>
          </p:nvPr>
        </p:nvCxnSpPr>
        <p:spPr>
          <a:xfrm flipH="1" flipV="1">
            <a:off x="6576813" y="3821800"/>
            <a:ext cx="0" cy="508982"/>
          </a:xfrm>
          <a:prstGeom prst="line">
            <a:avLst/>
          </a:prstGeom>
          <a:ln w="12700">
            <a:solidFill>
              <a:schemeClr val="accent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本框 86"/>
          <p:cNvSpPr txBox="1"/>
          <p:nvPr>
            <p:custDataLst>
              <p:tags r:id="rId21"/>
            </p:custDataLst>
          </p:nvPr>
        </p:nvSpPr>
        <p:spPr>
          <a:xfrm>
            <a:off x="6610640" y="4121525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2" name="文本框 1"/>
          <p:cNvSpPr txBox="1"/>
          <p:nvPr>
            <p:custDataLst>
              <p:tags r:id="rId22"/>
            </p:custDataLst>
          </p:nvPr>
        </p:nvSpPr>
        <p:spPr>
          <a:xfrm>
            <a:off x="7681975" y="1478280"/>
            <a:ext cx="1874659" cy="154189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查房结束：整理查房资料，归档保存，以便后续参考</a:t>
            </a:r>
          </a:p>
        </p:txBody>
      </p:sp>
      <p:sp>
        <p:nvSpPr>
          <p:cNvPr id="90" name="对角圆角矩形 89"/>
          <p:cNvSpPr/>
          <p:nvPr>
            <p:custDataLst>
              <p:tags r:id="rId23"/>
            </p:custDataLst>
          </p:nvPr>
        </p:nvSpPr>
        <p:spPr>
          <a:xfrm>
            <a:off x="7844032" y="3142109"/>
            <a:ext cx="574277" cy="36187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zh-CN" b="1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91" name="直接连接符 90"/>
          <p:cNvCxnSpPr>
            <a:stCxn id="90" idx="2"/>
          </p:cNvCxnSpPr>
          <p:nvPr>
            <p:custDataLst>
              <p:tags r:id="rId24"/>
            </p:custDataLst>
          </p:nvPr>
        </p:nvCxnSpPr>
        <p:spPr>
          <a:xfrm flipH="1">
            <a:off x="7844032" y="3323045"/>
            <a:ext cx="0" cy="508982"/>
          </a:xfrm>
          <a:prstGeom prst="line">
            <a:avLst/>
          </a:prstGeom>
          <a:ln w="12700">
            <a:solidFill>
              <a:schemeClr val="accent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文本框 91"/>
          <p:cNvSpPr txBox="1"/>
          <p:nvPr>
            <p:custDataLst>
              <p:tags r:id="rId25"/>
            </p:custDataLst>
          </p:nvPr>
        </p:nvSpPr>
        <p:spPr>
          <a:xfrm>
            <a:off x="7877859" y="3113788"/>
            <a:ext cx="506622" cy="41772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16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</p:spTree>
    <p:custDataLst>
      <p:tags r:id="rId26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查房总结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任意多边形 39"/>
          <p:cNvSpPr/>
          <p:nvPr>
            <p:custDataLst>
              <p:tags r:id="rId4"/>
            </p:custDataLst>
          </p:nvPr>
        </p:nvSpPr>
        <p:spPr bwMode="auto">
          <a:xfrm flipH="1">
            <a:off x="1306435" y="3312400"/>
            <a:ext cx="2216494" cy="823077"/>
          </a:xfrm>
          <a:custGeom>
            <a:gdLst>
              <a:gd name="connsiteX0" fmla="*/ 0 w 2088232"/>
              <a:gd name="connsiteY0" fmla="*/ 0 h 1224135"/>
              <a:gd name="connsiteX1" fmla="*/ 1476165 w 2088232"/>
              <a:gd name="connsiteY1" fmla="*/ 0 h 1224135"/>
              <a:gd name="connsiteX2" fmla="*/ 2088232 w 2088232"/>
              <a:gd name="connsiteY2" fmla="*/ 612068 h 1224135"/>
              <a:gd name="connsiteX3" fmla="*/ 2088232 w 2088232"/>
              <a:gd name="connsiteY3" fmla="*/ 1224135 h 1224135"/>
              <a:gd name="connsiteX4" fmla="*/ 0 w 2088232"/>
              <a:gd name="connsiteY4" fmla="*/ 1224135 h 1224135"/>
              <a:gd name="connsiteX5" fmla="*/ 0 w 2088232"/>
              <a:gd name="connsiteY5" fmla="*/ 0 h 1224135"/>
              <a:gd name="connsiteX0-1" fmla="*/ 9144 w 2088232"/>
              <a:gd name="connsiteY0-2" fmla="*/ 356616 h 1224135"/>
              <a:gd name="connsiteX1-3" fmla="*/ 1476165 w 2088232"/>
              <a:gd name="connsiteY1-4" fmla="*/ 0 h 1224135"/>
              <a:gd name="connsiteX2-5" fmla="*/ 2088232 w 2088232"/>
              <a:gd name="connsiteY2-6" fmla="*/ 612068 h 1224135"/>
              <a:gd name="connsiteX3-7" fmla="*/ 2088232 w 2088232"/>
              <a:gd name="connsiteY3-8" fmla="*/ 1224135 h 1224135"/>
              <a:gd name="connsiteX4-9" fmla="*/ 0 w 2088232"/>
              <a:gd name="connsiteY4-10" fmla="*/ 1224135 h 1224135"/>
              <a:gd name="connsiteX5-11" fmla="*/ 9144 w 2088232"/>
              <a:gd name="connsiteY5-12" fmla="*/ 356616 h 1224135"/>
              <a:gd name="connsiteX0-13" fmla="*/ 9144 w 2088232"/>
              <a:gd name="connsiteY0-14" fmla="*/ 73152 h 940671"/>
              <a:gd name="connsiteX1-15" fmla="*/ 1531029 w 2088232"/>
              <a:gd name="connsiteY1-16" fmla="*/ 0 h 940671"/>
              <a:gd name="connsiteX2-17" fmla="*/ 2088232 w 2088232"/>
              <a:gd name="connsiteY2-18" fmla="*/ 328604 h 940671"/>
              <a:gd name="connsiteX3-19" fmla="*/ 2088232 w 2088232"/>
              <a:gd name="connsiteY3-20" fmla="*/ 940671 h 940671"/>
              <a:gd name="connsiteX4-21" fmla="*/ 0 w 2088232"/>
              <a:gd name="connsiteY4-22" fmla="*/ 940671 h 940671"/>
              <a:gd name="connsiteX5-23" fmla="*/ 9144 w 2088232"/>
              <a:gd name="connsiteY5-24" fmla="*/ 73152 h 940671"/>
              <a:gd name="connsiteX0-25" fmla="*/ 9144 w 2088232"/>
              <a:gd name="connsiteY0-26" fmla="*/ 0 h 867519"/>
              <a:gd name="connsiteX1-27" fmla="*/ 2088232 w 2088232"/>
              <a:gd name="connsiteY1-28" fmla="*/ 255452 h 867519"/>
              <a:gd name="connsiteX2-29" fmla="*/ 2088232 w 2088232"/>
              <a:gd name="connsiteY2-30" fmla="*/ 867519 h 867519"/>
              <a:gd name="connsiteX3-31" fmla="*/ 0 w 2088232"/>
              <a:gd name="connsiteY3-32" fmla="*/ 867519 h 867519"/>
              <a:gd name="connsiteX4-33" fmla="*/ 9144 w 2088232"/>
              <a:gd name="connsiteY4-34" fmla="*/ 0 h 867519"/>
              <a:gd name="connsiteX0-35" fmla="*/ 9144 w 2088232"/>
              <a:gd name="connsiteY0-36" fmla="*/ 0 h 867519"/>
              <a:gd name="connsiteX1-37" fmla="*/ 2088232 w 2088232"/>
              <a:gd name="connsiteY1-38" fmla="*/ 153763 h 867519"/>
              <a:gd name="connsiteX2-39" fmla="*/ 2088232 w 2088232"/>
              <a:gd name="connsiteY2-40" fmla="*/ 867519 h 867519"/>
              <a:gd name="connsiteX3-41" fmla="*/ 0 w 2088232"/>
              <a:gd name="connsiteY3-42" fmla="*/ 867519 h 867519"/>
              <a:gd name="connsiteX4-43" fmla="*/ 9144 w 2088232"/>
              <a:gd name="connsiteY4-44" fmla="*/ 0 h 867519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088232" h="867518">
                <a:moveTo>
                  <a:pt x="9144" y="0"/>
                </a:moveTo>
                <a:lnTo>
                  <a:pt x="2088232" y="153763"/>
                </a:lnTo>
                <a:lnTo>
                  <a:pt x="2088232" y="867519"/>
                </a:lnTo>
                <a:lnTo>
                  <a:pt x="0" y="867519"/>
                </a:lnTo>
                <a:lnTo>
                  <a:pt x="9144" y="0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chemeClr val="accent1"/>
            </a:solidFill>
            <a:round/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>
            <p:custDataLst>
              <p:tags r:id="rId5"/>
            </p:custDataLst>
          </p:nvPr>
        </p:nvSpPr>
        <p:spPr bwMode="auto">
          <a:xfrm>
            <a:off x="1306435" y="4117370"/>
            <a:ext cx="2216494" cy="1221067"/>
          </a:xfrm>
          <a:prstGeom prst="rect">
            <a:avLst/>
          </a:prstGeom>
          <a:noFill/>
          <a:ln w="12700">
            <a:solidFill>
              <a:schemeClr val="accent1"/>
            </a:solidFill>
            <a:round/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8" name="椭圆 37"/>
          <p:cNvSpPr/>
          <p:nvPr>
            <p:custDataLst>
              <p:tags r:id="rId6"/>
            </p:custDataLst>
          </p:nvPr>
        </p:nvSpPr>
        <p:spPr>
          <a:xfrm>
            <a:off x="2117983" y="3035304"/>
            <a:ext cx="593398" cy="593398"/>
          </a:xfrm>
          <a:prstGeom prst="ellipse">
            <a:avLst/>
          </a:prstGeom>
          <a:solidFill>
            <a:schemeClr val="lt1"/>
          </a:solidFill>
          <a:ln w="28575" cap="flat" cmpd="sng" algn="ctr">
            <a:solidFill>
              <a:schemeClr val="accent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lnSpcReduction="1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9" name="任意多边形 38"/>
          <p:cNvSpPr/>
          <p:nvPr>
            <p:custDataLst>
              <p:tags r:id="rId7"/>
            </p:custDataLst>
          </p:nvPr>
        </p:nvSpPr>
        <p:spPr bwMode="auto">
          <a:xfrm>
            <a:off x="2264703" y="3172025"/>
            <a:ext cx="299958" cy="319955"/>
          </a:xfrm>
          <a:custGeom>
            <a:gdLst>
              <a:gd name="T0" fmla="*/ 41 w 45"/>
              <a:gd name="T1" fmla="*/ 48 h 48"/>
              <a:gd name="T2" fmla="*/ 0 w 45"/>
              <a:gd name="T3" fmla="*/ 44 h 48"/>
              <a:gd name="T4" fmla="*/ 3 w 45"/>
              <a:gd name="T5" fmla="*/ 7 h 48"/>
              <a:gd name="T6" fmla="*/ 7 w 45"/>
              <a:gd name="T7" fmla="*/ 4 h 48"/>
              <a:gd name="T8" fmla="*/ 13 w 45"/>
              <a:gd name="T9" fmla="*/ 0 h 48"/>
              <a:gd name="T10" fmla="*/ 17 w 45"/>
              <a:gd name="T11" fmla="*/ 7 h 48"/>
              <a:gd name="T12" fmla="*/ 27 w 45"/>
              <a:gd name="T13" fmla="*/ 4 h 48"/>
              <a:gd name="T14" fmla="*/ 33 w 45"/>
              <a:gd name="T15" fmla="*/ 0 h 48"/>
              <a:gd name="T16" fmla="*/ 38 w 45"/>
              <a:gd name="T17" fmla="*/ 7 h 48"/>
              <a:gd name="T18" fmla="*/ 45 w 45"/>
              <a:gd name="T19" fmla="*/ 10 h 48"/>
              <a:gd name="T20" fmla="*/ 11 w 45"/>
              <a:gd name="T21" fmla="*/ 25 h 48"/>
              <a:gd name="T22" fmla="*/ 3 w 45"/>
              <a:gd name="T23" fmla="*/ 17 h 48"/>
              <a:gd name="T24" fmla="*/ 11 w 45"/>
              <a:gd name="T25" fmla="*/ 25 h 48"/>
              <a:gd name="T26" fmla="*/ 11 w 45"/>
              <a:gd name="T27" fmla="*/ 26 h 48"/>
              <a:gd name="T28" fmla="*/ 3 w 45"/>
              <a:gd name="T29" fmla="*/ 35 h 48"/>
              <a:gd name="T30" fmla="*/ 11 w 45"/>
              <a:gd name="T31" fmla="*/ 44 h 48"/>
              <a:gd name="T32" fmla="*/ 3 w 45"/>
              <a:gd name="T33" fmla="*/ 37 h 48"/>
              <a:gd name="T34" fmla="*/ 11 w 45"/>
              <a:gd name="T35" fmla="*/ 44 h 48"/>
              <a:gd name="T36" fmla="*/ 13 w 45"/>
              <a:gd name="T37" fmla="*/ 3 h 48"/>
              <a:gd name="T38" fmla="*/ 10 w 45"/>
              <a:gd name="T39" fmla="*/ 4 h 48"/>
              <a:gd name="T40" fmla="*/ 11 w 45"/>
              <a:gd name="T41" fmla="*/ 13 h 48"/>
              <a:gd name="T42" fmla="*/ 14 w 45"/>
              <a:gd name="T43" fmla="*/ 12 h 48"/>
              <a:gd name="T44" fmla="*/ 21 w 45"/>
              <a:gd name="T45" fmla="*/ 25 h 48"/>
              <a:gd name="T46" fmla="*/ 13 w 45"/>
              <a:gd name="T47" fmla="*/ 17 h 48"/>
              <a:gd name="T48" fmla="*/ 21 w 45"/>
              <a:gd name="T49" fmla="*/ 25 h 48"/>
              <a:gd name="T50" fmla="*/ 21 w 45"/>
              <a:gd name="T51" fmla="*/ 26 h 48"/>
              <a:gd name="T52" fmla="*/ 13 w 45"/>
              <a:gd name="T53" fmla="*/ 35 h 48"/>
              <a:gd name="T54" fmla="*/ 21 w 45"/>
              <a:gd name="T55" fmla="*/ 44 h 48"/>
              <a:gd name="T56" fmla="*/ 13 w 45"/>
              <a:gd name="T57" fmla="*/ 37 h 48"/>
              <a:gd name="T58" fmla="*/ 21 w 45"/>
              <a:gd name="T59" fmla="*/ 44 h 48"/>
              <a:gd name="T60" fmla="*/ 32 w 45"/>
              <a:gd name="T61" fmla="*/ 17 h 48"/>
              <a:gd name="T62" fmla="*/ 23 w 45"/>
              <a:gd name="T63" fmla="*/ 25 h 48"/>
              <a:gd name="T64" fmla="*/ 32 w 45"/>
              <a:gd name="T65" fmla="*/ 35 h 48"/>
              <a:gd name="T66" fmla="*/ 23 w 45"/>
              <a:gd name="T67" fmla="*/ 26 h 48"/>
              <a:gd name="T68" fmla="*/ 32 w 45"/>
              <a:gd name="T69" fmla="*/ 35 h 48"/>
              <a:gd name="T70" fmla="*/ 32 w 45"/>
              <a:gd name="T71" fmla="*/ 37 h 48"/>
              <a:gd name="T72" fmla="*/ 23 w 45"/>
              <a:gd name="T73" fmla="*/ 44 h 48"/>
              <a:gd name="T74" fmla="*/ 34 w 45"/>
              <a:gd name="T75" fmla="*/ 4 h 48"/>
              <a:gd name="T76" fmla="*/ 32 w 45"/>
              <a:gd name="T77" fmla="*/ 3 h 48"/>
              <a:gd name="T78" fmla="*/ 31 w 45"/>
              <a:gd name="T79" fmla="*/ 12 h 48"/>
              <a:gd name="T80" fmla="*/ 33 w 45"/>
              <a:gd name="T81" fmla="*/ 13 h 48"/>
              <a:gd name="T82" fmla="*/ 34 w 45"/>
              <a:gd name="T83" fmla="*/ 4 h 48"/>
              <a:gd name="T84" fmla="*/ 41 w 45"/>
              <a:gd name="T85" fmla="*/ 17 h 48"/>
              <a:gd name="T86" fmla="*/ 33 w 45"/>
              <a:gd name="T87" fmla="*/ 25 h 48"/>
              <a:gd name="T88" fmla="*/ 41 w 45"/>
              <a:gd name="T89" fmla="*/ 35 h 48"/>
              <a:gd name="T90" fmla="*/ 33 w 45"/>
              <a:gd name="T91" fmla="*/ 26 h 48"/>
              <a:gd name="T92" fmla="*/ 41 w 45"/>
              <a:gd name="T93" fmla="*/ 35 h 48"/>
              <a:gd name="T94" fmla="*/ 41 w 45"/>
              <a:gd name="T95" fmla="*/ 37 h 48"/>
              <a:gd name="T96" fmla="*/ 33 w 45"/>
              <a:gd name="T97" fmla="*/ 44 h 4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5" h="48">
                <a:moveTo>
                  <a:pt x="45" y="44"/>
                </a:moveTo>
                <a:cubicBezTo>
                  <a:pt x="45" y="46"/>
                  <a:pt x="43" y="48"/>
                  <a:pt x="41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6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8"/>
                  <a:pt x="1" y="7"/>
                  <a:pt x="3" y="7"/>
                </a:cubicBezTo>
                <a:cubicBezTo>
                  <a:pt x="7" y="7"/>
                  <a:pt x="7" y="7"/>
                  <a:pt x="7" y="7"/>
                </a:cubicBezTo>
                <a:cubicBezTo>
                  <a:pt x="7" y="4"/>
                  <a:pt x="7" y="4"/>
                  <a:pt x="7" y="4"/>
                </a:cubicBezTo>
                <a:cubicBezTo>
                  <a:pt x="7" y="2"/>
                  <a:pt x="9" y="0"/>
                  <a:pt x="11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15" y="0"/>
                  <a:pt x="17" y="2"/>
                  <a:pt x="17" y="4"/>
                </a:cubicBezTo>
                <a:cubicBezTo>
                  <a:pt x="17" y="7"/>
                  <a:pt x="17" y="7"/>
                  <a:pt x="17" y="7"/>
                </a:cubicBezTo>
                <a:cubicBezTo>
                  <a:pt x="27" y="7"/>
                  <a:pt x="27" y="7"/>
                  <a:pt x="27" y="7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2"/>
                  <a:pt x="29" y="0"/>
                  <a:pt x="32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6" y="0"/>
                  <a:pt x="38" y="2"/>
                  <a:pt x="38" y="4"/>
                </a:cubicBezTo>
                <a:cubicBezTo>
                  <a:pt x="38" y="7"/>
                  <a:pt x="38" y="7"/>
                  <a:pt x="38" y="7"/>
                </a:cubicBezTo>
                <a:cubicBezTo>
                  <a:pt x="41" y="7"/>
                  <a:pt x="41" y="7"/>
                  <a:pt x="41" y="7"/>
                </a:cubicBezTo>
                <a:cubicBezTo>
                  <a:pt x="43" y="7"/>
                  <a:pt x="45" y="8"/>
                  <a:pt x="45" y="10"/>
                </a:cubicBezTo>
                <a:lnTo>
                  <a:pt x="45" y="44"/>
                </a:lnTo>
                <a:close/>
                <a:moveTo>
                  <a:pt x="11" y="25"/>
                </a:moveTo>
                <a:cubicBezTo>
                  <a:pt x="11" y="17"/>
                  <a:pt x="11" y="17"/>
                  <a:pt x="11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25"/>
                  <a:pt x="3" y="25"/>
                  <a:pt x="3" y="25"/>
                </a:cubicBezTo>
                <a:lnTo>
                  <a:pt x="11" y="25"/>
                </a:lnTo>
                <a:close/>
                <a:moveTo>
                  <a:pt x="11" y="35"/>
                </a:moveTo>
                <a:cubicBezTo>
                  <a:pt x="11" y="26"/>
                  <a:pt x="11" y="26"/>
                  <a:pt x="11" y="26"/>
                </a:cubicBezTo>
                <a:cubicBezTo>
                  <a:pt x="3" y="26"/>
                  <a:pt x="3" y="26"/>
                  <a:pt x="3" y="26"/>
                </a:cubicBezTo>
                <a:cubicBezTo>
                  <a:pt x="3" y="35"/>
                  <a:pt x="3" y="35"/>
                  <a:pt x="3" y="35"/>
                </a:cubicBezTo>
                <a:lnTo>
                  <a:pt x="11" y="35"/>
                </a:lnTo>
                <a:close/>
                <a:moveTo>
                  <a:pt x="11" y="44"/>
                </a:moveTo>
                <a:cubicBezTo>
                  <a:pt x="11" y="37"/>
                  <a:pt x="11" y="37"/>
                  <a:pt x="11" y="37"/>
                </a:cubicBezTo>
                <a:cubicBezTo>
                  <a:pt x="3" y="37"/>
                  <a:pt x="3" y="37"/>
                  <a:pt x="3" y="37"/>
                </a:cubicBezTo>
                <a:cubicBezTo>
                  <a:pt x="3" y="44"/>
                  <a:pt x="3" y="44"/>
                  <a:pt x="3" y="44"/>
                </a:cubicBezTo>
                <a:lnTo>
                  <a:pt x="11" y="44"/>
                </a:lnTo>
                <a:close/>
                <a:moveTo>
                  <a:pt x="14" y="4"/>
                </a:moveTo>
                <a:cubicBezTo>
                  <a:pt x="14" y="4"/>
                  <a:pt x="13" y="3"/>
                  <a:pt x="13" y="3"/>
                </a:cubicBezTo>
                <a:cubicBezTo>
                  <a:pt x="11" y="3"/>
                  <a:pt x="11" y="3"/>
                  <a:pt x="11" y="3"/>
                </a:cubicBezTo>
                <a:cubicBezTo>
                  <a:pt x="11" y="3"/>
                  <a:pt x="10" y="4"/>
                  <a:pt x="10" y="4"/>
                </a:cubicBezTo>
                <a:cubicBezTo>
                  <a:pt x="10" y="12"/>
                  <a:pt x="10" y="12"/>
                  <a:pt x="10" y="12"/>
                </a:cubicBezTo>
                <a:cubicBezTo>
                  <a:pt x="10" y="12"/>
                  <a:pt x="11" y="13"/>
                  <a:pt x="11" y="13"/>
                </a:cubicBezTo>
                <a:cubicBezTo>
                  <a:pt x="13" y="13"/>
                  <a:pt x="13" y="13"/>
                  <a:pt x="13" y="13"/>
                </a:cubicBezTo>
                <a:cubicBezTo>
                  <a:pt x="13" y="13"/>
                  <a:pt x="14" y="12"/>
                  <a:pt x="14" y="12"/>
                </a:cubicBezTo>
                <a:lnTo>
                  <a:pt x="14" y="4"/>
                </a:lnTo>
                <a:close/>
                <a:moveTo>
                  <a:pt x="21" y="25"/>
                </a:moveTo>
                <a:cubicBezTo>
                  <a:pt x="21" y="17"/>
                  <a:pt x="21" y="17"/>
                  <a:pt x="21" y="17"/>
                </a:cubicBezTo>
                <a:cubicBezTo>
                  <a:pt x="13" y="17"/>
                  <a:pt x="13" y="17"/>
                  <a:pt x="13" y="17"/>
                </a:cubicBezTo>
                <a:cubicBezTo>
                  <a:pt x="13" y="25"/>
                  <a:pt x="13" y="25"/>
                  <a:pt x="13" y="25"/>
                </a:cubicBezTo>
                <a:lnTo>
                  <a:pt x="21" y="25"/>
                </a:lnTo>
                <a:close/>
                <a:moveTo>
                  <a:pt x="21" y="35"/>
                </a:moveTo>
                <a:cubicBezTo>
                  <a:pt x="21" y="26"/>
                  <a:pt x="21" y="26"/>
                  <a:pt x="21" y="26"/>
                </a:cubicBezTo>
                <a:cubicBezTo>
                  <a:pt x="13" y="26"/>
                  <a:pt x="13" y="26"/>
                  <a:pt x="13" y="26"/>
                </a:cubicBezTo>
                <a:cubicBezTo>
                  <a:pt x="13" y="35"/>
                  <a:pt x="13" y="35"/>
                  <a:pt x="13" y="35"/>
                </a:cubicBezTo>
                <a:lnTo>
                  <a:pt x="21" y="35"/>
                </a:lnTo>
                <a:close/>
                <a:moveTo>
                  <a:pt x="21" y="44"/>
                </a:moveTo>
                <a:cubicBezTo>
                  <a:pt x="21" y="37"/>
                  <a:pt x="21" y="37"/>
                  <a:pt x="21" y="37"/>
                </a:cubicBezTo>
                <a:cubicBezTo>
                  <a:pt x="13" y="37"/>
                  <a:pt x="13" y="37"/>
                  <a:pt x="13" y="37"/>
                </a:cubicBezTo>
                <a:cubicBezTo>
                  <a:pt x="13" y="44"/>
                  <a:pt x="13" y="44"/>
                  <a:pt x="13" y="44"/>
                </a:cubicBezTo>
                <a:lnTo>
                  <a:pt x="21" y="44"/>
                </a:lnTo>
                <a:close/>
                <a:moveTo>
                  <a:pt x="32" y="25"/>
                </a:moveTo>
                <a:cubicBezTo>
                  <a:pt x="32" y="17"/>
                  <a:pt x="32" y="17"/>
                  <a:pt x="32" y="17"/>
                </a:cubicBezTo>
                <a:cubicBezTo>
                  <a:pt x="23" y="17"/>
                  <a:pt x="23" y="17"/>
                  <a:pt x="23" y="17"/>
                </a:cubicBezTo>
                <a:cubicBezTo>
                  <a:pt x="23" y="25"/>
                  <a:pt x="23" y="25"/>
                  <a:pt x="23" y="25"/>
                </a:cubicBezTo>
                <a:lnTo>
                  <a:pt x="32" y="25"/>
                </a:lnTo>
                <a:close/>
                <a:moveTo>
                  <a:pt x="32" y="35"/>
                </a:moveTo>
                <a:cubicBezTo>
                  <a:pt x="32" y="26"/>
                  <a:pt x="32" y="26"/>
                  <a:pt x="32" y="26"/>
                </a:cubicBezTo>
                <a:cubicBezTo>
                  <a:pt x="23" y="26"/>
                  <a:pt x="23" y="26"/>
                  <a:pt x="23" y="26"/>
                </a:cubicBezTo>
                <a:cubicBezTo>
                  <a:pt x="23" y="35"/>
                  <a:pt x="23" y="35"/>
                  <a:pt x="23" y="35"/>
                </a:cubicBezTo>
                <a:lnTo>
                  <a:pt x="32" y="35"/>
                </a:lnTo>
                <a:close/>
                <a:moveTo>
                  <a:pt x="32" y="44"/>
                </a:moveTo>
                <a:cubicBezTo>
                  <a:pt x="32" y="37"/>
                  <a:pt x="32" y="37"/>
                  <a:pt x="32" y="37"/>
                </a:cubicBezTo>
                <a:cubicBezTo>
                  <a:pt x="23" y="37"/>
                  <a:pt x="23" y="37"/>
                  <a:pt x="23" y="37"/>
                </a:cubicBezTo>
                <a:cubicBezTo>
                  <a:pt x="23" y="44"/>
                  <a:pt x="23" y="44"/>
                  <a:pt x="23" y="44"/>
                </a:cubicBezTo>
                <a:lnTo>
                  <a:pt x="32" y="44"/>
                </a:lnTo>
                <a:close/>
                <a:moveTo>
                  <a:pt x="34" y="4"/>
                </a:moveTo>
                <a:cubicBezTo>
                  <a:pt x="34" y="4"/>
                  <a:pt x="34" y="3"/>
                  <a:pt x="33" y="3"/>
                </a:cubicBezTo>
                <a:cubicBezTo>
                  <a:pt x="32" y="3"/>
                  <a:pt x="32" y="3"/>
                  <a:pt x="32" y="3"/>
                </a:cubicBezTo>
                <a:cubicBezTo>
                  <a:pt x="31" y="3"/>
                  <a:pt x="31" y="4"/>
                  <a:pt x="31" y="4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2"/>
                  <a:pt x="31" y="13"/>
                  <a:pt x="32" y="13"/>
                </a:cubicBezTo>
                <a:cubicBezTo>
                  <a:pt x="33" y="13"/>
                  <a:pt x="33" y="13"/>
                  <a:pt x="33" y="13"/>
                </a:cubicBezTo>
                <a:cubicBezTo>
                  <a:pt x="34" y="13"/>
                  <a:pt x="34" y="12"/>
                  <a:pt x="34" y="12"/>
                </a:cubicBezTo>
                <a:lnTo>
                  <a:pt x="34" y="4"/>
                </a:lnTo>
                <a:close/>
                <a:moveTo>
                  <a:pt x="41" y="25"/>
                </a:moveTo>
                <a:cubicBezTo>
                  <a:pt x="41" y="17"/>
                  <a:pt x="41" y="17"/>
                  <a:pt x="41" y="17"/>
                </a:cubicBezTo>
                <a:cubicBezTo>
                  <a:pt x="33" y="17"/>
                  <a:pt x="33" y="17"/>
                  <a:pt x="33" y="17"/>
                </a:cubicBezTo>
                <a:cubicBezTo>
                  <a:pt x="33" y="25"/>
                  <a:pt x="33" y="25"/>
                  <a:pt x="33" y="25"/>
                </a:cubicBezTo>
                <a:lnTo>
                  <a:pt x="41" y="25"/>
                </a:lnTo>
                <a:close/>
                <a:moveTo>
                  <a:pt x="41" y="35"/>
                </a:moveTo>
                <a:cubicBezTo>
                  <a:pt x="41" y="26"/>
                  <a:pt x="41" y="26"/>
                  <a:pt x="41" y="26"/>
                </a:cubicBezTo>
                <a:cubicBezTo>
                  <a:pt x="33" y="26"/>
                  <a:pt x="33" y="26"/>
                  <a:pt x="33" y="26"/>
                </a:cubicBezTo>
                <a:cubicBezTo>
                  <a:pt x="33" y="35"/>
                  <a:pt x="33" y="35"/>
                  <a:pt x="33" y="35"/>
                </a:cubicBezTo>
                <a:lnTo>
                  <a:pt x="41" y="35"/>
                </a:lnTo>
                <a:close/>
                <a:moveTo>
                  <a:pt x="41" y="44"/>
                </a:moveTo>
                <a:cubicBezTo>
                  <a:pt x="41" y="37"/>
                  <a:pt x="41" y="37"/>
                  <a:pt x="41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44"/>
                  <a:pt x="33" y="44"/>
                  <a:pt x="33" y="44"/>
                </a:cubicBezTo>
                <a:lnTo>
                  <a:pt x="41" y="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91440" tIns="45720" rIns="91440" bIns="45720" anchor="ctr">
            <a:normAutofit fontScale="55000" lnSpcReduction="10000"/>
          </a:bodyPr>
          <a:lstStyle/>
          <a:p>
            <a:pPr algn="ctr">
              <a:lnSpc>
                <a:spcPct val="14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>
            <p:custDataLst>
              <p:tags r:id="rId8"/>
            </p:custDataLst>
          </p:nvPr>
        </p:nvSpPr>
        <p:spPr bwMode="auto">
          <a:xfrm>
            <a:off x="1306602" y="4158223"/>
            <a:ext cx="2217279" cy="107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查房目的：提高护理人员的专业水平，提高患者护理质量</a:t>
            </a:r>
          </a:p>
        </p:txBody>
      </p:sp>
      <p:sp>
        <p:nvSpPr>
          <p:cNvPr id="4" name="任意多边形 3"/>
          <p:cNvSpPr/>
          <p:nvPr>
            <p:custDataLst>
              <p:tags r:id="rId9"/>
            </p:custDataLst>
          </p:nvPr>
        </p:nvSpPr>
        <p:spPr bwMode="auto">
          <a:xfrm flipH="1">
            <a:off x="3763052" y="3059145"/>
            <a:ext cx="2216494" cy="1076332"/>
          </a:xfrm>
          <a:custGeom>
            <a:gdLst>
              <a:gd name="connsiteX0" fmla="*/ 0 w 2088232"/>
              <a:gd name="connsiteY0" fmla="*/ 0 h 1224135"/>
              <a:gd name="connsiteX1" fmla="*/ 1476165 w 2088232"/>
              <a:gd name="connsiteY1" fmla="*/ 0 h 1224135"/>
              <a:gd name="connsiteX2" fmla="*/ 2088232 w 2088232"/>
              <a:gd name="connsiteY2" fmla="*/ 612068 h 1224135"/>
              <a:gd name="connsiteX3" fmla="*/ 2088232 w 2088232"/>
              <a:gd name="connsiteY3" fmla="*/ 1224135 h 1224135"/>
              <a:gd name="connsiteX4" fmla="*/ 0 w 2088232"/>
              <a:gd name="connsiteY4" fmla="*/ 1224135 h 1224135"/>
              <a:gd name="connsiteX5" fmla="*/ 0 w 2088232"/>
              <a:gd name="connsiteY5" fmla="*/ 0 h 1224135"/>
              <a:gd name="connsiteX0-1" fmla="*/ 9144 w 2088232"/>
              <a:gd name="connsiteY0-2" fmla="*/ 356616 h 1224135"/>
              <a:gd name="connsiteX1-3" fmla="*/ 1476165 w 2088232"/>
              <a:gd name="connsiteY1-4" fmla="*/ 0 h 1224135"/>
              <a:gd name="connsiteX2-5" fmla="*/ 2088232 w 2088232"/>
              <a:gd name="connsiteY2-6" fmla="*/ 612068 h 1224135"/>
              <a:gd name="connsiteX3-7" fmla="*/ 2088232 w 2088232"/>
              <a:gd name="connsiteY3-8" fmla="*/ 1224135 h 1224135"/>
              <a:gd name="connsiteX4-9" fmla="*/ 0 w 2088232"/>
              <a:gd name="connsiteY4-10" fmla="*/ 1224135 h 1224135"/>
              <a:gd name="connsiteX5-11" fmla="*/ 9144 w 2088232"/>
              <a:gd name="connsiteY5-12" fmla="*/ 356616 h 1224135"/>
              <a:gd name="connsiteX0-13" fmla="*/ 9144 w 2088232"/>
              <a:gd name="connsiteY0-14" fmla="*/ 73152 h 940671"/>
              <a:gd name="connsiteX1-15" fmla="*/ 1531029 w 2088232"/>
              <a:gd name="connsiteY1-16" fmla="*/ 0 h 940671"/>
              <a:gd name="connsiteX2-17" fmla="*/ 2088232 w 2088232"/>
              <a:gd name="connsiteY2-18" fmla="*/ 328604 h 940671"/>
              <a:gd name="connsiteX3-19" fmla="*/ 2088232 w 2088232"/>
              <a:gd name="connsiteY3-20" fmla="*/ 940671 h 940671"/>
              <a:gd name="connsiteX4-21" fmla="*/ 0 w 2088232"/>
              <a:gd name="connsiteY4-22" fmla="*/ 940671 h 940671"/>
              <a:gd name="connsiteX5-23" fmla="*/ 9144 w 2088232"/>
              <a:gd name="connsiteY5-24" fmla="*/ 73152 h 940671"/>
              <a:gd name="connsiteX0-25" fmla="*/ 9144 w 2088232"/>
              <a:gd name="connsiteY0-26" fmla="*/ 0 h 867519"/>
              <a:gd name="connsiteX1-27" fmla="*/ 2088232 w 2088232"/>
              <a:gd name="connsiteY1-28" fmla="*/ 255452 h 867519"/>
              <a:gd name="connsiteX2-29" fmla="*/ 2088232 w 2088232"/>
              <a:gd name="connsiteY2-30" fmla="*/ 867519 h 867519"/>
              <a:gd name="connsiteX3-31" fmla="*/ 0 w 2088232"/>
              <a:gd name="connsiteY3-32" fmla="*/ 867519 h 867519"/>
              <a:gd name="connsiteX4-33" fmla="*/ 9144 w 2088232"/>
              <a:gd name="connsiteY4-34" fmla="*/ 0 h 867519"/>
              <a:gd name="connsiteX0-35" fmla="*/ 9144 w 2088232"/>
              <a:gd name="connsiteY0-36" fmla="*/ 0 h 867519"/>
              <a:gd name="connsiteX1-37" fmla="*/ 2088232 w 2088232"/>
              <a:gd name="connsiteY1-38" fmla="*/ 153763 h 867519"/>
              <a:gd name="connsiteX2-39" fmla="*/ 2088232 w 2088232"/>
              <a:gd name="connsiteY2-40" fmla="*/ 867519 h 867519"/>
              <a:gd name="connsiteX3-41" fmla="*/ 0 w 2088232"/>
              <a:gd name="connsiteY3-42" fmla="*/ 867519 h 867519"/>
              <a:gd name="connsiteX4-43" fmla="*/ 9144 w 2088232"/>
              <a:gd name="connsiteY4-44" fmla="*/ 0 h 867519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088232" h="867518">
                <a:moveTo>
                  <a:pt x="9144" y="0"/>
                </a:moveTo>
                <a:lnTo>
                  <a:pt x="2088232" y="153763"/>
                </a:lnTo>
                <a:lnTo>
                  <a:pt x="2088232" y="867519"/>
                </a:lnTo>
                <a:lnTo>
                  <a:pt x="0" y="867519"/>
                </a:lnTo>
                <a:lnTo>
                  <a:pt x="9144" y="0"/>
                </a:lnTo>
                <a:close/>
              </a:path>
            </a:pathLst>
          </a:custGeom>
          <a:solidFill>
            <a:schemeClr val="accent2"/>
          </a:solidFill>
          <a:ln w="12700">
            <a:solidFill>
              <a:schemeClr val="accent2"/>
            </a:solidFill>
            <a:round/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>
            <p:custDataLst>
              <p:tags r:id="rId10"/>
            </p:custDataLst>
          </p:nvPr>
        </p:nvSpPr>
        <p:spPr bwMode="auto">
          <a:xfrm>
            <a:off x="3763052" y="4117370"/>
            <a:ext cx="2216494" cy="1221067"/>
          </a:xfrm>
          <a:prstGeom prst="rect">
            <a:avLst/>
          </a:prstGeom>
          <a:noFill/>
          <a:ln w="12700">
            <a:solidFill>
              <a:schemeClr val="accent2"/>
            </a:solidFill>
            <a:round/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6" name="椭圆 35"/>
          <p:cNvSpPr/>
          <p:nvPr>
            <p:custDataLst>
              <p:tags r:id="rId11"/>
            </p:custDataLst>
          </p:nvPr>
        </p:nvSpPr>
        <p:spPr>
          <a:xfrm>
            <a:off x="4574600" y="2875326"/>
            <a:ext cx="593398" cy="593398"/>
          </a:xfrm>
          <a:prstGeom prst="ellipse">
            <a:avLst/>
          </a:prstGeom>
          <a:solidFill>
            <a:schemeClr val="lt1"/>
          </a:solidFill>
          <a:ln w="28575" cap="flat" cmpd="sng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lnSpcReduction="1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7" name="任意多边形 36"/>
          <p:cNvSpPr/>
          <p:nvPr>
            <p:custDataLst>
              <p:tags r:id="rId12"/>
            </p:custDataLst>
          </p:nvPr>
        </p:nvSpPr>
        <p:spPr bwMode="auto">
          <a:xfrm>
            <a:off x="4711321" y="3019455"/>
            <a:ext cx="319955" cy="305138"/>
          </a:xfrm>
          <a:custGeom>
            <a:gdLst>
              <a:gd name="connsiteX0" fmla="*/ 315778 w 607639"/>
              <a:gd name="connsiteY0" fmla="*/ 173080 h 579502"/>
              <a:gd name="connsiteX1" fmla="*/ 315778 w 607639"/>
              <a:gd name="connsiteY1" fmla="*/ 266058 h 579502"/>
              <a:gd name="connsiteX2" fmla="*/ 303493 w 607639"/>
              <a:gd name="connsiteY2" fmla="*/ 278325 h 579502"/>
              <a:gd name="connsiteX3" fmla="*/ 210375 w 607639"/>
              <a:gd name="connsiteY3" fmla="*/ 278325 h 579502"/>
              <a:gd name="connsiteX4" fmla="*/ 303493 w 607639"/>
              <a:gd name="connsiteY4" fmla="*/ 359925 h 579502"/>
              <a:gd name="connsiteX5" fmla="*/ 397500 w 607639"/>
              <a:gd name="connsiteY5" fmla="*/ 266058 h 579502"/>
              <a:gd name="connsiteX6" fmla="*/ 315778 w 607639"/>
              <a:gd name="connsiteY6" fmla="*/ 173080 h 579502"/>
              <a:gd name="connsiteX7" fmla="*/ 249814 w 607639"/>
              <a:gd name="connsiteY7" fmla="*/ 160816 h 579502"/>
              <a:gd name="connsiteX8" fmla="*/ 198110 w 607639"/>
              <a:gd name="connsiteY8" fmla="*/ 212449 h 579502"/>
              <a:gd name="connsiteX9" fmla="*/ 249814 w 607639"/>
              <a:gd name="connsiteY9" fmla="*/ 212449 h 579502"/>
              <a:gd name="connsiteX10" fmla="*/ 303493 w 607639"/>
              <a:gd name="connsiteY10" fmla="*/ 147835 h 579502"/>
              <a:gd name="connsiteX11" fmla="*/ 421981 w 607639"/>
              <a:gd name="connsiteY11" fmla="*/ 266058 h 579502"/>
              <a:gd name="connsiteX12" fmla="*/ 303493 w 607639"/>
              <a:gd name="connsiteY12" fmla="*/ 384370 h 579502"/>
              <a:gd name="connsiteX13" fmla="*/ 185093 w 607639"/>
              <a:gd name="connsiteY13" fmla="*/ 266058 h 579502"/>
              <a:gd name="connsiteX14" fmla="*/ 197289 w 607639"/>
              <a:gd name="connsiteY14" fmla="*/ 253880 h 579502"/>
              <a:gd name="connsiteX15" fmla="*/ 291297 w 607639"/>
              <a:gd name="connsiteY15" fmla="*/ 253880 h 579502"/>
              <a:gd name="connsiteX16" fmla="*/ 291297 w 607639"/>
              <a:gd name="connsiteY16" fmla="*/ 160013 h 579502"/>
              <a:gd name="connsiteX17" fmla="*/ 303493 w 607639"/>
              <a:gd name="connsiteY17" fmla="*/ 147835 h 579502"/>
              <a:gd name="connsiteX18" fmla="*/ 262095 w 607639"/>
              <a:gd name="connsiteY18" fmla="*/ 135133 h 579502"/>
              <a:gd name="connsiteX19" fmla="*/ 274287 w 607639"/>
              <a:gd name="connsiteY19" fmla="*/ 147397 h 579502"/>
              <a:gd name="connsiteX20" fmla="*/ 274287 w 607639"/>
              <a:gd name="connsiteY20" fmla="*/ 224713 h 579502"/>
              <a:gd name="connsiteX21" fmla="*/ 262095 w 607639"/>
              <a:gd name="connsiteY21" fmla="*/ 236888 h 579502"/>
              <a:gd name="connsiteX22" fmla="*/ 184672 w 607639"/>
              <a:gd name="connsiteY22" fmla="*/ 236888 h 579502"/>
              <a:gd name="connsiteX23" fmla="*/ 172391 w 607639"/>
              <a:gd name="connsiteY23" fmla="*/ 224713 h 579502"/>
              <a:gd name="connsiteX24" fmla="*/ 262095 w 607639"/>
              <a:gd name="connsiteY24" fmla="*/ 135133 h 579502"/>
              <a:gd name="connsiteX25" fmla="*/ 58120 w 607639"/>
              <a:gd name="connsiteY25" fmla="*/ 108514 h 579502"/>
              <a:gd name="connsiteX26" fmla="*/ 58120 w 607639"/>
              <a:gd name="connsiteY26" fmla="*/ 413970 h 579502"/>
              <a:gd name="connsiteX27" fmla="*/ 549430 w 607639"/>
              <a:gd name="connsiteY27" fmla="*/ 413970 h 579502"/>
              <a:gd name="connsiteX28" fmla="*/ 549430 w 607639"/>
              <a:gd name="connsiteY28" fmla="*/ 108514 h 579502"/>
              <a:gd name="connsiteX29" fmla="*/ 27236 w 607639"/>
              <a:gd name="connsiteY29" fmla="*/ 56079 h 579502"/>
              <a:gd name="connsiteX30" fmla="*/ 27236 w 607639"/>
              <a:gd name="connsiteY30" fmla="*/ 81319 h 579502"/>
              <a:gd name="connsiteX31" fmla="*/ 580403 w 607639"/>
              <a:gd name="connsiteY31" fmla="*/ 81319 h 579502"/>
              <a:gd name="connsiteX32" fmla="*/ 580403 w 607639"/>
              <a:gd name="connsiteY32" fmla="*/ 56079 h 579502"/>
              <a:gd name="connsiteX33" fmla="*/ 303775 w 607639"/>
              <a:gd name="connsiteY33" fmla="*/ 0 h 579502"/>
              <a:gd name="connsiteX34" fmla="*/ 317393 w 607639"/>
              <a:gd name="connsiteY34" fmla="*/ 13597 h 579502"/>
              <a:gd name="connsiteX35" fmla="*/ 317393 w 607639"/>
              <a:gd name="connsiteY35" fmla="*/ 28884 h 579502"/>
              <a:gd name="connsiteX36" fmla="*/ 580403 w 607639"/>
              <a:gd name="connsiteY36" fmla="*/ 28884 h 579502"/>
              <a:gd name="connsiteX37" fmla="*/ 607639 w 607639"/>
              <a:gd name="connsiteY37" fmla="*/ 56079 h 579502"/>
              <a:gd name="connsiteX38" fmla="*/ 607639 w 607639"/>
              <a:gd name="connsiteY38" fmla="*/ 81319 h 579502"/>
              <a:gd name="connsiteX39" fmla="*/ 580403 w 607639"/>
              <a:gd name="connsiteY39" fmla="*/ 108514 h 579502"/>
              <a:gd name="connsiteX40" fmla="*/ 576665 w 607639"/>
              <a:gd name="connsiteY40" fmla="*/ 108514 h 579502"/>
              <a:gd name="connsiteX41" fmla="*/ 576665 w 607639"/>
              <a:gd name="connsiteY41" fmla="*/ 413970 h 579502"/>
              <a:gd name="connsiteX42" fmla="*/ 549430 w 607639"/>
              <a:gd name="connsiteY42" fmla="*/ 441165 h 579502"/>
              <a:gd name="connsiteX43" fmla="*/ 317393 w 607639"/>
              <a:gd name="connsiteY43" fmla="*/ 441165 h 579502"/>
              <a:gd name="connsiteX44" fmla="*/ 317393 w 607639"/>
              <a:gd name="connsiteY44" fmla="*/ 481069 h 579502"/>
              <a:gd name="connsiteX45" fmla="*/ 418236 w 607639"/>
              <a:gd name="connsiteY45" fmla="*/ 554923 h 579502"/>
              <a:gd name="connsiteX46" fmla="*/ 421173 w 607639"/>
              <a:gd name="connsiteY46" fmla="*/ 573942 h 579502"/>
              <a:gd name="connsiteX47" fmla="*/ 410225 w 607639"/>
              <a:gd name="connsiteY47" fmla="*/ 579452 h 579502"/>
              <a:gd name="connsiteX48" fmla="*/ 402215 w 607639"/>
              <a:gd name="connsiteY48" fmla="*/ 576874 h 579502"/>
              <a:gd name="connsiteX49" fmla="*/ 317393 w 607639"/>
              <a:gd name="connsiteY49" fmla="*/ 514752 h 579502"/>
              <a:gd name="connsiteX50" fmla="*/ 317393 w 607639"/>
              <a:gd name="connsiteY50" fmla="*/ 565854 h 579502"/>
              <a:gd name="connsiteX51" fmla="*/ 303775 w 607639"/>
              <a:gd name="connsiteY51" fmla="*/ 579452 h 579502"/>
              <a:gd name="connsiteX52" fmla="*/ 290157 w 607639"/>
              <a:gd name="connsiteY52" fmla="*/ 565854 h 579502"/>
              <a:gd name="connsiteX53" fmla="*/ 290157 w 607639"/>
              <a:gd name="connsiteY53" fmla="*/ 514752 h 579502"/>
              <a:gd name="connsiteX54" fmla="*/ 205424 w 607639"/>
              <a:gd name="connsiteY54" fmla="*/ 576874 h 579502"/>
              <a:gd name="connsiteX55" fmla="*/ 186377 w 607639"/>
              <a:gd name="connsiteY55" fmla="*/ 573942 h 579502"/>
              <a:gd name="connsiteX56" fmla="*/ 189314 w 607639"/>
              <a:gd name="connsiteY56" fmla="*/ 554923 h 579502"/>
              <a:gd name="connsiteX57" fmla="*/ 290157 w 607639"/>
              <a:gd name="connsiteY57" fmla="*/ 481069 h 579502"/>
              <a:gd name="connsiteX58" fmla="*/ 290157 w 607639"/>
              <a:gd name="connsiteY58" fmla="*/ 441165 h 579502"/>
              <a:gd name="connsiteX59" fmla="*/ 58120 w 607639"/>
              <a:gd name="connsiteY59" fmla="*/ 441165 h 579502"/>
              <a:gd name="connsiteX60" fmla="*/ 30885 w 607639"/>
              <a:gd name="connsiteY60" fmla="*/ 413970 h 579502"/>
              <a:gd name="connsiteX61" fmla="*/ 30885 w 607639"/>
              <a:gd name="connsiteY61" fmla="*/ 108514 h 579502"/>
              <a:gd name="connsiteX62" fmla="*/ 27236 w 607639"/>
              <a:gd name="connsiteY62" fmla="*/ 108514 h 579502"/>
              <a:gd name="connsiteX63" fmla="*/ 0 w 607639"/>
              <a:gd name="connsiteY63" fmla="*/ 81319 h 579502"/>
              <a:gd name="connsiteX64" fmla="*/ 0 w 607639"/>
              <a:gd name="connsiteY64" fmla="*/ 56079 h 579502"/>
              <a:gd name="connsiteX65" fmla="*/ 27236 w 607639"/>
              <a:gd name="connsiteY65" fmla="*/ 28884 h 579502"/>
              <a:gd name="connsiteX66" fmla="*/ 290157 w 607639"/>
              <a:gd name="connsiteY66" fmla="*/ 28884 h 579502"/>
              <a:gd name="connsiteX67" fmla="*/ 290157 w 607639"/>
              <a:gd name="connsiteY67" fmla="*/ 13597 h 579502"/>
              <a:gd name="connsiteX68" fmla="*/ 303775 w 607639"/>
              <a:gd name="connsiteY68" fmla="*/ 0 h 57950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607639" h="579502">
                <a:moveTo>
                  <a:pt x="315778" y="173080"/>
                </a:moveTo>
                <a:lnTo>
                  <a:pt x="315778" y="266058"/>
                </a:lnTo>
                <a:cubicBezTo>
                  <a:pt x="315778" y="272814"/>
                  <a:pt x="310258" y="278325"/>
                  <a:pt x="303493" y="278325"/>
                </a:cubicBezTo>
                <a:lnTo>
                  <a:pt x="210375" y="278325"/>
                </a:lnTo>
                <a:cubicBezTo>
                  <a:pt x="216429" y="324281"/>
                  <a:pt x="255866" y="359925"/>
                  <a:pt x="303493" y="359925"/>
                </a:cubicBezTo>
                <a:cubicBezTo>
                  <a:pt x="355303" y="359925"/>
                  <a:pt x="397500" y="317792"/>
                  <a:pt x="397500" y="266058"/>
                </a:cubicBezTo>
                <a:cubicBezTo>
                  <a:pt x="397500" y="218502"/>
                  <a:pt x="361802" y="179124"/>
                  <a:pt x="315778" y="173080"/>
                </a:cubicBezTo>
                <a:close/>
                <a:moveTo>
                  <a:pt x="249814" y="160816"/>
                </a:moveTo>
                <a:cubicBezTo>
                  <a:pt x="223740" y="165793"/>
                  <a:pt x="203093" y="186410"/>
                  <a:pt x="198110" y="212449"/>
                </a:cubicBezTo>
                <a:lnTo>
                  <a:pt x="249814" y="212449"/>
                </a:lnTo>
                <a:close/>
                <a:moveTo>
                  <a:pt x="303493" y="147835"/>
                </a:moveTo>
                <a:cubicBezTo>
                  <a:pt x="368835" y="147835"/>
                  <a:pt x="421981" y="200902"/>
                  <a:pt x="421981" y="266058"/>
                </a:cubicBezTo>
                <a:cubicBezTo>
                  <a:pt x="421981" y="331303"/>
                  <a:pt x="368835" y="384370"/>
                  <a:pt x="303493" y="384370"/>
                </a:cubicBezTo>
                <a:cubicBezTo>
                  <a:pt x="238239" y="384370"/>
                  <a:pt x="185093" y="331303"/>
                  <a:pt x="185093" y="266058"/>
                </a:cubicBezTo>
                <a:cubicBezTo>
                  <a:pt x="185093" y="259303"/>
                  <a:pt x="190523" y="253880"/>
                  <a:pt x="197289" y="253880"/>
                </a:cubicBezTo>
                <a:lnTo>
                  <a:pt x="291297" y="253880"/>
                </a:lnTo>
                <a:lnTo>
                  <a:pt x="291297" y="160013"/>
                </a:lnTo>
                <a:cubicBezTo>
                  <a:pt x="291297" y="153257"/>
                  <a:pt x="296727" y="147835"/>
                  <a:pt x="303493" y="147835"/>
                </a:cubicBezTo>
                <a:close/>
                <a:moveTo>
                  <a:pt x="262095" y="135133"/>
                </a:moveTo>
                <a:cubicBezTo>
                  <a:pt x="268859" y="135133"/>
                  <a:pt x="274287" y="140643"/>
                  <a:pt x="274287" y="147397"/>
                </a:cubicBezTo>
                <a:lnTo>
                  <a:pt x="274287" y="224713"/>
                </a:lnTo>
                <a:cubicBezTo>
                  <a:pt x="274287" y="231467"/>
                  <a:pt x="268859" y="236888"/>
                  <a:pt x="262095" y="236888"/>
                </a:cubicBezTo>
                <a:lnTo>
                  <a:pt x="184672" y="236888"/>
                </a:lnTo>
                <a:cubicBezTo>
                  <a:pt x="177909" y="236888"/>
                  <a:pt x="172391" y="231467"/>
                  <a:pt x="172391" y="224713"/>
                </a:cubicBezTo>
                <a:cubicBezTo>
                  <a:pt x="172391" y="175302"/>
                  <a:pt x="212616" y="135133"/>
                  <a:pt x="262095" y="135133"/>
                </a:cubicBezTo>
                <a:close/>
                <a:moveTo>
                  <a:pt x="58120" y="108514"/>
                </a:moveTo>
                <a:lnTo>
                  <a:pt x="58120" y="413970"/>
                </a:lnTo>
                <a:lnTo>
                  <a:pt x="549430" y="413970"/>
                </a:lnTo>
                <a:lnTo>
                  <a:pt x="549430" y="108514"/>
                </a:lnTo>
                <a:close/>
                <a:moveTo>
                  <a:pt x="27236" y="56079"/>
                </a:moveTo>
                <a:lnTo>
                  <a:pt x="27236" y="81319"/>
                </a:lnTo>
                <a:lnTo>
                  <a:pt x="580403" y="81319"/>
                </a:lnTo>
                <a:lnTo>
                  <a:pt x="580403" y="56079"/>
                </a:lnTo>
                <a:close/>
                <a:moveTo>
                  <a:pt x="303775" y="0"/>
                </a:moveTo>
                <a:cubicBezTo>
                  <a:pt x="311341" y="0"/>
                  <a:pt x="317393" y="6132"/>
                  <a:pt x="317393" y="13597"/>
                </a:cubicBezTo>
                <a:lnTo>
                  <a:pt x="317393" y="28884"/>
                </a:lnTo>
                <a:lnTo>
                  <a:pt x="580403" y="28884"/>
                </a:lnTo>
                <a:cubicBezTo>
                  <a:pt x="595356" y="28884"/>
                  <a:pt x="607639" y="41148"/>
                  <a:pt x="607639" y="56079"/>
                </a:cubicBezTo>
                <a:lnTo>
                  <a:pt x="607639" y="81319"/>
                </a:lnTo>
                <a:cubicBezTo>
                  <a:pt x="607639" y="96338"/>
                  <a:pt x="595356" y="108514"/>
                  <a:pt x="580403" y="108514"/>
                </a:cubicBezTo>
                <a:lnTo>
                  <a:pt x="576665" y="108514"/>
                </a:lnTo>
                <a:lnTo>
                  <a:pt x="576665" y="413970"/>
                </a:lnTo>
                <a:cubicBezTo>
                  <a:pt x="576665" y="428990"/>
                  <a:pt x="564472" y="441165"/>
                  <a:pt x="549430" y="441165"/>
                </a:cubicBezTo>
                <a:lnTo>
                  <a:pt x="317393" y="441165"/>
                </a:lnTo>
                <a:lnTo>
                  <a:pt x="317393" y="481069"/>
                </a:lnTo>
                <a:lnTo>
                  <a:pt x="418236" y="554923"/>
                </a:lnTo>
                <a:cubicBezTo>
                  <a:pt x="424377" y="559366"/>
                  <a:pt x="425623" y="567898"/>
                  <a:pt x="421173" y="573942"/>
                </a:cubicBezTo>
                <a:cubicBezTo>
                  <a:pt x="418503" y="577585"/>
                  <a:pt x="414409" y="579452"/>
                  <a:pt x="410225" y="579452"/>
                </a:cubicBezTo>
                <a:cubicBezTo>
                  <a:pt x="407466" y="579452"/>
                  <a:pt x="404618" y="578652"/>
                  <a:pt x="402215" y="576874"/>
                </a:cubicBezTo>
                <a:lnTo>
                  <a:pt x="317393" y="514752"/>
                </a:lnTo>
                <a:lnTo>
                  <a:pt x="317393" y="565854"/>
                </a:lnTo>
                <a:cubicBezTo>
                  <a:pt x="317393" y="573408"/>
                  <a:pt x="311341" y="579452"/>
                  <a:pt x="303775" y="579452"/>
                </a:cubicBezTo>
                <a:cubicBezTo>
                  <a:pt x="296299" y="579452"/>
                  <a:pt x="290157" y="573408"/>
                  <a:pt x="290157" y="565854"/>
                </a:cubicBezTo>
                <a:lnTo>
                  <a:pt x="290157" y="514752"/>
                </a:lnTo>
                <a:lnTo>
                  <a:pt x="205424" y="576874"/>
                </a:lnTo>
                <a:cubicBezTo>
                  <a:pt x="199372" y="581318"/>
                  <a:pt x="190827" y="579985"/>
                  <a:pt x="186377" y="573942"/>
                </a:cubicBezTo>
                <a:cubicBezTo>
                  <a:pt x="181927" y="567898"/>
                  <a:pt x="183262" y="559366"/>
                  <a:pt x="189314" y="554923"/>
                </a:cubicBezTo>
                <a:lnTo>
                  <a:pt x="290157" y="481069"/>
                </a:lnTo>
                <a:lnTo>
                  <a:pt x="290157" y="441165"/>
                </a:lnTo>
                <a:lnTo>
                  <a:pt x="58120" y="441165"/>
                </a:lnTo>
                <a:cubicBezTo>
                  <a:pt x="43167" y="441165"/>
                  <a:pt x="30885" y="428990"/>
                  <a:pt x="30885" y="413970"/>
                </a:cubicBezTo>
                <a:lnTo>
                  <a:pt x="30885" y="108514"/>
                </a:lnTo>
                <a:lnTo>
                  <a:pt x="27236" y="108514"/>
                </a:lnTo>
                <a:cubicBezTo>
                  <a:pt x="12194" y="108514"/>
                  <a:pt x="0" y="96338"/>
                  <a:pt x="0" y="81319"/>
                </a:cubicBezTo>
                <a:lnTo>
                  <a:pt x="0" y="56079"/>
                </a:lnTo>
                <a:cubicBezTo>
                  <a:pt x="0" y="41148"/>
                  <a:pt x="12194" y="28884"/>
                  <a:pt x="27236" y="28884"/>
                </a:cubicBezTo>
                <a:lnTo>
                  <a:pt x="290157" y="28884"/>
                </a:lnTo>
                <a:lnTo>
                  <a:pt x="290157" y="13597"/>
                </a:lnTo>
                <a:cubicBezTo>
                  <a:pt x="290157" y="6132"/>
                  <a:pt x="296299" y="0"/>
                  <a:pt x="30377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91440" tIns="45720" rIns="91440" bIns="45720" anchor="ctr">
            <a:normAutofit fontScale="55000" lnSpcReduction="10000"/>
          </a:bodyPr>
          <a:lstStyle/>
          <a:p>
            <a:pPr algn="ctr">
              <a:lnSpc>
                <a:spcPct val="13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5" name="矩形 44"/>
          <p:cNvSpPr/>
          <p:nvPr>
            <p:custDataLst>
              <p:tags r:id="rId13"/>
            </p:custDataLst>
          </p:nvPr>
        </p:nvSpPr>
        <p:spPr bwMode="auto">
          <a:xfrm>
            <a:off x="3762285" y="4139492"/>
            <a:ext cx="2219146" cy="107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查房内容：包括患者病情、护理措施、治疗方案等</a:t>
            </a:r>
          </a:p>
        </p:txBody>
      </p:sp>
      <p:sp>
        <p:nvSpPr>
          <p:cNvPr id="6" name="任意多边形 5"/>
          <p:cNvSpPr/>
          <p:nvPr>
            <p:custDataLst>
              <p:tags r:id="rId14"/>
            </p:custDataLst>
          </p:nvPr>
        </p:nvSpPr>
        <p:spPr bwMode="auto">
          <a:xfrm flipH="1">
            <a:off x="6219835" y="2742576"/>
            <a:ext cx="2216494" cy="1392900"/>
          </a:xfrm>
          <a:custGeom>
            <a:gdLst>
              <a:gd name="connsiteX0" fmla="*/ 0 w 2088232"/>
              <a:gd name="connsiteY0" fmla="*/ 0 h 1224135"/>
              <a:gd name="connsiteX1" fmla="*/ 1476165 w 2088232"/>
              <a:gd name="connsiteY1" fmla="*/ 0 h 1224135"/>
              <a:gd name="connsiteX2" fmla="*/ 2088232 w 2088232"/>
              <a:gd name="connsiteY2" fmla="*/ 612068 h 1224135"/>
              <a:gd name="connsiteX3" fmla="*/ 2088232 w 2088232"/>
              <a:gd name="connsiteY3" fmla="*/ 1224135 h 1224135"/>
              <a:gd name="connsiteX4" fmla="*/ 0 w 2088232"/>
              <a:gd name="connsiteY4" fmla="*/ 1224135 h 1224135"/>
              <a:gd name="connsiteX5" fmla="*/ 0 w 2088232"/>
              <a:gd name="connsiteY5" fmla="*/ 0 h 1224135"/>
              <a:gd name="connsiteX0-1" fmla="*/ 9144 w 2088232"/>
              <a:gd name="connsiteY0-2" fmla="*/ 356616 h 1224135"/>
              <a:gd name="connsiteX1-3" fmla="*/ 1476165 w 2088232"/>
              <a:gd name="connsiteY1-4" fmla="*/ 0 h 1224135"/>
              <a:gd name="connsiteX2-5" fmla="*/ 2088232 w 2088232"/>
              <a:gd name="connsiteY2-6" fmla="*/ 612068 h 1224135"/>
              <a:gd name="connsiteX3-7" fmla="*/ 2088232 w 2088232"/>
              <a:gd name="connsiteY3-8" fmla="*/ 1224135 h 1224135"/>
              <a:gd name="connsiteX4-9" fmla="*/ 0 w 2088232"/>
              <a:gd name="connsiteY4-10" fmla="*/ 1224135 h 1224135"/>
              <a:gd name="connsiteX5-11" fmla="*/ 9144 w 2088232"/>
              <a:gd name="connsiteY5-12" fmla="*/ 356616 h 1224135"/>
              <a:gd name="connsiteX0-13" fmla="*/ 9144 w 2088232"/>
              <a:gd name="connsiteY0-14" fmla="*/ 73152 h 940671"/>
              <a:gd name="connsiteX1-15" fmla="*/ 1531029 w 2088232"/>
              <a:gd name="connsiteY1-16" fmla="*/ 0 h 940671"/>
              <a:gd name="connsiteX2-17" fmla="*/ 2088232 w 2088232"/>
              <a:gd name="connsiteY2-18" fmla="*/ 328604 h 940671"/>
              <a:gd name="connsiteX3-19" fmla="*/ 2088232 w 2088232"/>
              <a:gd name="connsiteY3-20" fmla="*/ 940671 h 940671"/>
              <a:gd name="connsiteX4-21" fmla="*/ 0 w 2088232"/>
              <a:gd name="connsiteY4-22" fmla="*/ 940671 h 940671"/>
              <a:gd name="connsiteX5-23" fmla="*/ 9144 w 2088232"/>
              <a:gd name="connsiteY5-24" fmla="*/ 73152 h 940671"/>
              <a:gd name="connsiteX0-25" fmla="*/ 9144 w 2088232"/>
              <a:gd name="connsiteY0-26" fmla="*/ 0 h 867519"/>
              <a:gd name="connsiteX1-27" fmla="*/ 2088232 w 2088232"/>
              <a:gd name="connsiteY1-28" fmla="*/ 255452 h 867519"/>
              <a:gd name="connsiteX2-29" fmla="*/ 2088232 w 2088232"/>
              <a:gd name="connsiteY2-30" fmla="*/ 867519 h 867519"/>
              <a:gd name="connsiteX3-31" fmla="*/ 0 w 2088232"/>
              <a:gd name="connsiteY3-32" fmla="*/ 867519 h 867519"/>
              <a:gd name="connsiteX4-33" fmla="*/ 9144 w 2088232"/>
              <a:gd name="connsiteY4-34" fmla="*/ 0 h 867519"/>
              <a:gd name="connsiteX0-35" fmla="*/ 9144 w 2088232"/>
              <a:gd name="connsiteY0-36" fmla="*/ 0 h 867519"/>
              <a:gd name="connsiteX1-37" fmla="*/ 2088232 w 2088232"/>
              <a:gd name="connsiteY1-38" fmla="*/ 153763 h 867519"/>
              <a:gd name="connsiteX2-39" fmla="*/ 2088232 w 2088232"/>
              <a:gd name="connsiteY2-40" fmla="*/ 867519 h 867519"/>
              <a:gd name="connsiteX3-41" fmla="*/ 0 w 2088232"/>
              <a:gd name="connsiteY3-42" fmla="*/ 867519 h 867519"/>
              <a:gd name="connsiteX4-43" fmla="*/ 9144 w 2088232"/>
              <a:gd name="connsiteY4-44" fmla="*/ 0 h 867519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088232" h="867518">
                <a:moveTo>
                  <a:pt x="9144" y="0"/>
                </a:moveTo>
                <a:lnTo>
                  <a:pt x="2088232" y="153763"/>
                </a:lnTo>
                <a:lnTo>
                  <a:pt x="2088232" y="867519"/>
                </a:lnTo>
                <a:lnTo>
                  <a:pt x="0" y="867519"/>
                </a:lnTo>
                <a:lnTo>
                  <a:pt x="9144" y="0"/>
                </a:lnTo>
                <a:close/>
              </a:path>
            </a:pathLst>
          </a:custGeom>
          <a:solidFill>
            <a:schemeClr val="accent3"/>
          </a:solidFill>
          <a:ln w="12700">
            <a:solidFill>
              <a:schemeClr val="accent3"/>
            </a:solidFill>
            <a:round/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15"/>
            </p:custDataLst>
          </p:nvPr>
        </p:nvSpPr>
        <p:spPr bwMode="auto">
          <a:xfrm>
            <a:off x="6219835" y="4117370"/>
            <a:ext cx="2216494" cy="1221067"/>
          </a:xfrm>
          <a:prstGeom prst="rect">
            <a:avLst/>
          </a:prstGeom>
          <a:solidFill>
            <a:schemeClr val="lt1"/>
          </a:solidFill>
          <a:ln w="12700">
            <a:solidFill>
              <a:schemeClr val="accent3"/>
            </a:solidFill>
            <a:round/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4" name="椭圆 33"/>
          <p:cNvSpPr/>
          <p:nvPr>
            <p:custDataLst>
              <p:tags r:id="rId16"/>
            </p:custDataLst>
          </p:nvPr>
        </p:nvSpPr>
        <p:spPr>
          <a:xfrm>
            <a:off x="7031384" y="2601322"/>
            <a:ext cx="593398" cy="593398"/>
          </a:xfrm>
          <a:prstGeom prst="ellipse">
            <a:avLst/>
          </a:prstGeom>
          <a:solidFill>
            <a:schemeClr val="lt1"/>
          </a:solidFill>
          <a:ln w="28575" cap="flat" cmpd="sng" algn="ctr">
            <a:solidFill>
              <a:schemeClr val="accent3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lnSpcReduction="1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5" name="任意多边形 34"/>
          <p:cNvSpPr/>
          <p:nvPr>
            <p:custDataLst>
              <p:tags r:id="rId17"/>
            </p:custDataLst>
          </p:nvPr>
        </p:nvSpPr>
        <p:spPr bwMode="auto">
          <a:xfrm>
            <a:off x="7168105" y="2738286"/>
            <a:ext cx="319955" cy="319473"/>
          </a:xfrm>
          <a:custGeom>
            <a:gdLst>
              <a:gd name="connsiteX0" fmla="*/ 497095 w 607639"/>
              <a:gd name="connsiteY0" fmla="*/ 261992 h 606722"/>
              <a:gd name="connsiteX1" fmla="*/ 497095 w 607639"/>
              <a:gd name="connsiteY1" fmla="*/ 468794 h 606722"/>
              <a:gd name="connsiteX2" fmla="*/ 524775 w 607639"/>
              <a:gd name="connsiteY2" fmla="*/ 468794 h 606722"/>
              <a:gd name="connsiteX3" fmla="*/ 524775 w 607639"/>
              <a:gd name="connsiteY3" fmla="*/ 261992 h 606722"/>
              <a:gd name="connsiteX4" fmla="*/ 414320 w 607639"/>
              <a:gd name="connsiteY4" fmla="*/ 261992 h 606722"/>
              <a:gd name="connsiteX5" fmla="*/ 414320 w 607639"/>
              <a:gd name="connsiteY5" fmla="*/ 468794 h 606722"/>
              <a:gd name="connsiteX6" fmla="*/ 469503 w 607639"/>
              <a:gd name="connsiteY6" fmla="*/ 468794 h 606722"/>
              <a:gd name="connsiteX7" fmla="*/ 469503 w 607639"/>
              <a:gd name="connsiteY7" fmla="*/ 261992 h 606722"/>
              <a:gd name="connsiteX8" fmla="*/ 359047 w 607639"/>
              <a:gd name="connsiteY8" fmla="*/ 261992 h 606722"/>
              <a:gd name="connsiteX9" fmla="*/ 359047 w 607639"/>
              <a:gd name="connsiteY9" fmla="*/ 468794 h 606722"/>
              <a:gd name="connsiteX10" fmla="*/ 386639 w 607639"/>
              <a:gd name="connsiteY10" fmla="*/ 468794 h 606722"/>
              <a:gd name="connsiteX11" fmla="*/ 386639 w 607639"/>
              <a:gd name="connsiteY11" fmla="*/ 261992 h 606722"/>
              <a:gd name="connsiteX12" fmla="*/ 276183 w 607639"/>
              <a:gd name="connsiteY12" fmla="*/ 261992 h 606722"/>
              <a:gd name="connsiteX13" fmla="*/ 276183 w 607639"/>
              <a:gd name="connsiteY13" fmla="*/ 468794 h 606722"/>
              <a:gd name="connsiteX14" fmla="*/ 331456 w 607639"/>
              <a:gd name="connsiteY14" fmla="*/ 468794 h 606722"/>
              <a:gd name="connsiteX15" fmla="*/ 331456 w 607639"/>
              <a:gd name="connsiteY15" fmla="*/ 261992 h 606722"/>
              <a:gd name="connsiteX16" fmla="*/ 220911 w 607639"/>
              <a:gd name="connsiteY16" fmla="*/ 261992 h 606722"/>
              <a:gd name="connsiteX17" fmla="*/ 220911 w 607639"/>
              <a:gd name="connsiteY17" fmla="*/ 468794 h 606722"/>
              <a:gd name="connsiteX18" fmla="*/ 248592 w 607639"/>
              <a:gd name="connsiteY18" fmla="*/ 468794 h 606722"/>
              <a:gd name="connsiteX19" fmla="*/ 248592 w 607639"/>
              <a:gd name="connsiteY19" fmla="*/ 261992 h 606722"/>
              <a:gd name="connsiteX20" fmla="*/ 138136 w 607639"/>
              <a:gd name="connsiteY20" fmla="*/ 261992 h 606722"/>
              <a:gd name="connsiteX21" fmla="*/ 138136 w 607639"/>
              <a:gd name="connsiteY21" fmla="*/ 468794 h 606722"/>
              <a:gd name="connsiteX22" fmla="*/ 193319 w 607639"/>
              <a:gd name="connsiteY22" fmla="*/ 468794 h 606722"/>
              <a:gd name="connsiteX23" fmla="*/ 193319 w 607639"/>
              <a:gd name="connsiteY23" fmla="*/ 261992 h 606722"/>
              <a:gd name="connsiteX24" fmla="*/ 82864 w 607639"/>
              <a:gd name="connsiteY24" fmla="*/ 261992 h 606722"/>
              <a:gd name="connsiteX25" fmla="*/ 82864 w 607639"/>
              <a:gd name="connsiteY25" fmla="*/ 468794 h 606722"/>
              <a:gd name="connsiteX26" fmla="*/ 110455 w 607639"/>
              <a:gd name="connsiteY26" fmla="*/ 468794 h 606722"/>
              <a:gd name="connsiteX27" fmla="*/ 110455 w 607639"/>
              <a:gd name="connsiteY27" fmla="*/ 261992 h 606722"/>
              <a:gd name="connsiteX28" fmla="*/ 303820 w 607639"/>
              <a:gd name="connsiteY28" fmla="*/ 110294 h 606722"/>
              <a:gd name="connsiteX29" fmla="*/ 331447 w 607639"/>
              <a:gd name="connsiteY29" fmla="*/ 137885 h 606722"/>
              <a:gd name="connsiteX30" fmla="*/ 303820 w 607639"/>
              <a:gd name="connsiteY30" fmla="*/ 165476 h 606722"/>
              <a:gd name="connsiteX31" fmla="*/ 276193 w 607639"/>
              <a:gd name="connsiteY31" fmla="*/ 137885 h 606722"/>
              <a:gd name="connsiteX32" fmla="*/ 303820 w 607639"/>
              <a:gd name="connsiteY32" fmla="*/ 110294 h 606722"/>
              <a:gd name="connsiteX33" fmla="*/ 303775 w 607639"/>
              <a:gd name="connsiteY33" fmla="*/ 27550 h 606722"/>
              <a:gd name="connsiteX34" fmla="*/ 174005 w 607639"/>
              <a:gd name="connsiteY34" fmla="*/ 103446 h 606722"/>
              <a:gd name="connsiteX35" fmla="*/ 299681 w 607639"/>
              <a:gd name="connsiteY35" fmla="*/ 56522 h 606722"/>
              <a:gd name="connsiteX36" fmla="*/ 309293 w 607639"/>
              <a:gd name="connsiteY36" fmla="*/ 55189 h 606722"/>
              <a:gd name="connsiteX37" fmla="*/ 434969 w 607639"/>
              <a:gd name="connsiteY37" fmla="*/ 102024 h 606722"/>
              <a:gd name="connsiteX38" fmla="*/ 303775 w 607639"/>
              <a:gd name="connsiteY38" fmla="*/ 27550 h 606722"/>
              <a:gd name="connsiteX39" fmla="*/ 303775 w 607639"/>
              <a:gd name="connsiteY39" fmla="*/ 0 h 606722"/>
              <a:gd name="connsiteX40" fmla="*/ 470927 w 607639"/>
              <a:gd name="connsiteY40" fmla="*/ 115799 h 606722"/>
              <a:gd name="connsiteX41" fmla="*/ 570346 w 607639"/>
              <a:gd name="connsiteY41" fmla="*/ 153036 h 606722"/>
              <a:gd name="connsiteX42" fmla="*/ 579958 w 607639"/>
              <a:gd name="connsiteY42" fmla="*/ 165478 h 606722"/>
              <a:gd name="connsiteX43" fmla="*/ 579958 w 607639"/>
              <a:gd name="connsiteY43" fmla="*/ 193028 h 606722"/>
              <a:gd name="connsiteX44" fmla="*/ 579958 w 607639"/>
              <a:gd name="connsiteY44" fmla="*/ 248217 h 606722"/>
              <a:gd name="connsiteX45" fmla="*/ 566163 w 607639"/>
              <a:gd name="connsiteY45" fmla="*/ 261992 h 606722"/>
              <a:gd name="connsiteX46" fmla="*/ 552367 w 607639"/>
              <a:gd name="connsiteY46" fmla="*/ 261992 h 606722"/>
              <a:gd name="connsiteX47" fmla="*/ 552367 w 607639"/>
              <a:gd name="connsiteY47" fmla="*/ 468794 h 606722"/>
              <a:gd name="connsiteX48" fmla="*/ 566163 w 607639"/>
              <a:gd name="connsiteY48" fmla="*/ 468794 h 606722"/>
              <a:gd name="connsiteX49" fmla="*/ 579958 w 607639"/>
              <a:gd name="connsiteY49" fmla="*/ 482569 h 606722"/>
              <a:gd name="connsiteX50" fmla="*/ 566163 w 607639"/>
              <a:gd name="connsiteY50" fmla="*/ 496344 h 606722"/>
              <a:gd name="connsiteX51" fmla="*/ 538571 w 607639"/>
              <a:gd name="connsiteY51" fmla="*/ 496344 h 606722"/>
              <a:gd name="connsiteX52" fmla="*/ 483299 w 607639"/>
              <a:gd name="connsiteY52" fmla="*/ 496344 h 606722"/>
              <a:gd name="connsiteX53" fmla="*/ 400435 w 607639"/>
              <a:gd name="connsiteY53" fmla="*/ 496344 h 606722"/>
              <a:gd name="connsiteX54" fmla="*/ 345252 w 607639"/>
              <a:gd name="connsiteY54" fmla="*/ 496344 h 606722"/>
              <a:gd name="connsiteX55" fmla="*/ 262387 w 607639"/>
              <a:gd name="connsiteY55" fmla="*/ 496344 h 606722"/>
              <a:gd name="connsiteX56" fmla="*/ 207115 w 607639"/>
              <a:gd name="connsiteY56" fmla="*/ 496344 h 606722"/>
              <a:gd name="connsiteX57" fmla="*/ 124251 w 607639"/>
              <a:gd name="connsiteY57" fmla="*/ 496344 h 606722"/>
              <a:gd name="connsiteX58" fmla="*/ 69068 w 607639"/>
              <a:gd name="connsiteY58" fmla="*/ 496344 h 606722"/>
              <a:gd name="connsiteX59" fmla="*/ 55272 w 607639"/>
              <a:gd name="connsiteY59" fmla="*/ 496344 h 606722"/>
              <a:gd name="connsiteX60" fmla="*/ 55272 w 607639"/>
              <a:gd name="connsiteY60" fmla="*/ 537758 h 606722"/>
              <a:gd name="connsiteX61" fmla="*/ 41387 w 607639"/>
              <a:gd name="connsiteY61" fmla="*/ 551533 h 606722"/>
              <a:gd name="connsiteX62" fmla="*/ 27592 w 607639"/>
              <a:gd name="connsiteY62" fmla="*/ 551533 h 606722"/>
              <a:gd name="connsiteX63" fmla="*/ 27592 w 607639"/>
              <a:gd name="connsiteY63" fmla="*/ 579083 h 606722"/>
              <a:gd name="connsiteX64" fmla="*/ 579958 w 607639"/>
              <a:gd name="connsiteY64" fmla="*/ 579083 h 606722"/>
              <a:gd name="connsiteX65" fmla="*/ 579958 w 607639"/>
              <a:gd name="connsiteY65" fmla="*/ 551533 h 606722"/>
              <a:gd name="connsiteX66" fmla="*/ 96660 w 607639"/>
              <a:gd name="connsiteY66" fmla="*/ 551533 h 606722"/>
              <a:gd name="connsiteX67" fmla="*/ 82864 w 607639"/>
              <a:gd name="connsiteY67" fmla="*/ 537758 h 606722"/>
              <a:gd name="connsiteX68" fmla="*/ 96660 w 607639"/>
              <a:gd name="connsiteY68" fmla="*/ 523983 h 606722"/>
              <a:gd name="connsiteX69" fmla="*/ 593843 w 607639"/>
              <a:gd name="connsiteY69" fmla="*/ 523983 h 606722"/>
              <a:gd name="connsiteX70" fmla="*/ 607639 w 607639"/>
              <a:gd name="connsiteY70" fmla="*/ 537758 h 606722"/>
              <a:gd name="connsiteX71" fmla="*/ 607639 w 607639"/>
              <a:gd name="connsiteY71" fmla="*/ 592947 h 606722"/>
              <a:gd name="connsiteX72" fmla="*/ 593843 w 607639"/>
              <a:gd name="connsiteY72" fmla="*/ 606722 h 606722"/>
              <a:gd name="connsiteX73" fmla="*/ 13796 w 607639"/>
              <a:gd name="connsiteY73" fmla="*/ 606722 h 606722"/>
              <a:gd name="connsiteX74" fmla="*/ 0 w 607639"/>
              <a:gd name="connsiteY74" fmla="*/ 592947 h 606722"/>
              <a:gd name="connsiteX75" fmla="*/ 0 w 607639"/>
              <a:gd name="connsiteY75" fmla="*/ 537758 h 606722"/>
              <a:gd name="connsiteX76" fmla="*/ 13796 w 607639"/>
              <a:gd name="connsiteY76" fmla="*/ 523983 h 606722"/>
              <a:gd name="connsiteX77" fmla="*/ 27592 w 607639"/>
              <a:gd name="connsiteY77" fmla="*/ 523983 h 606722"/>
              <a:gd name="connsiteX78" fmla="*/ 27592 w 607639"/>
              <a:gd name="connsiteY78" fmla="*/ 482569 h 606722"/>
              <a:gd name="connsiteX79" fmla="*/ 41387 w 607639"/>
              <a:gd name="connsiteY79" fmla="*/ 468794 h 606722"/>
              <a:gd name="connsiteX80" fmla="*/ 55272 w 607639"/>
              <a:gd name="connsiteY80" fmla="*/ 468794 h 606722"/>
              <a:gd name="connsiteX81" fmla="*/ 55272 w 607639"/>
              <a:gd name="connsiteY81" fmla="*/ 261992 h 606722"/>
              <a:gd name="connsiteX82" fmla="*/ 41387 w 607639"/>
              <a:gd name="connsiteY82" fmla="*/ 261992 h 606722"/>
              <a:gd name="connsiteX83" fmla="*/ 27592 w 607639"/>
              <a:gd name="connsiteY83" fmla="*/ 248217 h 606722"/>
              <a:gd name="connsiteX84" fmla="*/ 41387 w 607639"/>
              <a:gd name="connsiteY84" fmla="*/ 234442 h 606722"/>
              <a:gd name="connsiteX85" fmla="*/ 69068 w 607639"/>
              <a:gd name="connsiteY85" fmla="*/ 234442 h 606722"/>
              <a:gd name="connsiteX86" fmla="*/ 124251 w 607639"/>
              <a:gd name="connsiteY86" fmla="*/ 234442 h 606722"/>
              <a:gd name="connsiteX87" fmla="*/ 207115 w 607639"/>
              <a:gd name="connsiteY87" fmla="*/ 234442 h 606722"/>
              <a:gd name="connsiteX88" fmla="*/ 262387 w 607639"/>
              <a:gd name="connsiteY88" fmla="*/ 234442 h 606722"/>
              <a:gd name="connsiteX89" fmla="*/ 345252 w 607639"/>
              <a:gd name="connsiteY89" fmla="*/ 234442 h 606722"/>
              <a:gd name="connsiteX90" fmla="*/ 400435 w 607639"/>
              <a:gd name="connsiteY90" fmla="*/ 234442 h 606722"/>
              <a:gd name="connsiteX91" fmla="*/ 483299 w 607639"/>
              <a:gd name="connsiteY91" fmla="*/ 234442 h 606722"/>
              <a:gd name="connsiteX92" fmla="*/ 538571 w 607639"/>
              <a:gd name="connsiteY92" fmla="*/ 234442 h 606722"/>
              <a:gd name="connsiteX93" fmla="*/ 552367 w 607639"/>
              <a:gd name="connsiteY93" fmla="*/ 234442 h 606722"/>
              <a:gd name="connsiteX94" fmla="*/ 552367 w 607639"/>
              <a:gd name="connsiteY94" fmla="*/ 193028 h 606722"/>
              <a:gd name="connsiteX95" fmla="*/ 552367 w 607639"/>
              <a:gd name="connsiteY95" fmla="*/ 175076 h 606722"/>
              <a:gd name="connsiteX96" fmla="*/ 303775 w 607639"/>
              <a:gd name="connsiteY96" fmla="*/ 84072 h 606722"/>
              <a:gd name="connsiteX97" fmla="*/ 55272 w 607639"/>
              <a:gd name="connsiteY97" fmla="*/ 175076 h 606722"/>
              <a:gd name="connsiteX98" fmla="*/ 55272 w 607639"/>
              <a:gd name="connsiteY98" fmla="*/ 179253 h 606722"/>
              <a:gd name="connsiteX99" fmla="*/ 510979 w 607639"/>
              <a:gd name="connsiteY99" fmla="*/ 179253 h 606722"/>
              <a:gd name="connsiteX100" fmla="*/ 524775 w 607639"/>
              <a:gd name="connsiteY100" fmla="*/ 193028 h 606722"/>
              <a:gd name="connsiteX101" fmla="*/ 510979 w 607639"/>
              <a:gd name="connsiteY101" fmla="*/ 206803 h 606722"/>
              <a:gd name="connsiteX102" fmla="*/ 41387 w 607639"/>
              <a:gd name="connsiteY102" fmla="*/ 206803 h 606722"/>
              <a:gd name="connsiteX103" fmla="*/ 27592 w 607639"/>
              <a:gd name="connsiteY103" fmla="*/ 193028 h 606722"/>
              <a:gd name="connsiteX104" fmla="*/ 27592 w 607639"/>
              <a:gd name="connsiteY104" fmla="*/ 165478 h 606722"/>
              <a:gd name="connsiteX105" fmla="*/ 37293 w 607639"/>
              <a:gd name="connsiteY105" fmla="*/ 153036 h 606722"/>
              <a:gd name="connsiteX106" fmla="*/ 136712 w 607639"/>
              <a:gd name="connsiteY106" fmla="*/ 115799 h 606722"/>
              <a:gd name="connsiteX107" fmla="*/ 303775 w 607639"/>
              <a:gd name="connsiteY107" fmla="*/ 0 h 6067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607639" h="606722">
                <a:moveTo>
                  <a:pt x="497095" y="261992"/>
                </a:moveTo>
                <a:lnTo>
                  <a:pt x="497095" y="468794"/>
                </a:lnTo>
                <a:lnTo>
                  <a:pt x="524775" y="468794"/>
                </a:lnTo>
                <a:lnTo>
                  <a:pt x="524775" y="261992"/>
                </a:lnTo>
                <a:close/>
                <a:moveTo>
                  <a:pt x="414320" y="261992"/>
                </a:moveTo>
                <a:lnTo>
                  <a:pt x="414320" y="468794"/>
                </a:lnTo>
                <a:lnTo>
                  <a:pt x="469503" y="468794"/>
                </a:lnTo>
                <a:lnTo>
                  <a:pt x="469503" y="261992"/>
                </a:lnTo>
                <a:close/>
                <a:moveTo>
                  <a:pt x="359047" y="261992"/>
                </a:moveTo>
                <a:lnTo>
                  <a:pt x="359047" y="468794"/>
                </a:lnTo>
                <a:lnTo>
                  <a:pt x="386639" y="468794"/>
                </a:lnTo>
                <a:lnTo>
                  <a:pt x="386639" y="261992"/>
                </a:lnTo>
                <a:close/>
                <a:moveTo>
                  <a:pt x="276183" y="261992"/>
                </a:moveTo>
                <a:lnTo>
                  <a:pt x="276183" y="468794"/>
                </a:lnTo>
                <a:lnTo>
                  <a:pt x="331456" y="468794"/>
                </a:lnTo>
                <a:lnTo>
                  <a:pt x="331456" y="261992"/>
                </a:lnTo>
                <a:close/>
                <a:moveTo>
                  <a:pt x="220911" y="261992"/>
                </a:moveTo>
                <a:lnTo>
                  <a:pt x="220911" y="468794"/>
                </a:lnTo>
                <a:lnTo>
                  <a:pt x="248592" y="468794"/>
                </a:lnTo>
                <a:lnTo>
                  <a:pt x="248592" y="261992"/>
                </a:lnTo>
                <a:close/>
                <a:moveTo>
                  <a:pt x="138136" y="261992"/>
                </a:moveTo>
                <a:lnTo>
                  <a:pt x="138136" y="468794"/>
                </a:lnTo>
                <a:lnTo>
                  <a:pt x="193319" y="468794"/>
                </a:lnTo>
                <a:lnTo>
                  <a:pt x="193319" y="261992"/>
                </a:lnTo>
                <a:close/>
                <a:moveTo>
                  <a:pt x="82864" y="261992"/>
                </a:moveTo>
                <a:lnTo>
                  <a:pt x="82864" y="468794"/>
                </a:lnTo>
                <a:lnTo>
                  <a:pt x="110455" y="468794"/>
                </a:lnTo>
                <a:lnTo>
                  <a:pt x="110455" y="261992"/>
                </a:lnTo>
                <a:close/>
                <a:moveTo>
                  <a:pt x="303820" y="110294"/>
                </a:moveTo>
                <a:cubicBezTo>
                  <a:pt x="319078" y="110294"/>
                  <a:pt x="331447" y="122647"/>
                  <a:pt x="331447" y="137885"/>
                </a:cubicBezTo>
                <a:cubicBezTo>
                  <a:pt x="331447" y="153123"/>
                  <a:pt x="319078" y="165476"/>
                  <a:pt x="303820" y="165476"/>
                </a:cubicBezTo>
                <a:cubicBezTo>
                  <a:pt x="288562" y="165476"/>
                  <a:pt x="276193" y="153123"/>
                  <a:pt x="276193" y="137885"/>
                </a:cubicBezTo>
                <a:cubicBezTo>
                  <a:pt x="276193" y="122647"/>
                  <a:pt x="288562" y="110294"/>
                  <a:pt x="303820" y="110294"/>
                </a:cubicBezTo>
                <a:close/>
                <a:moveTo>
                  <a:pt x="303775" y="27550"/>
                </a:moveTo>
                <a:cubicBezTo>
                  <a:pt x="248592" y="27550"/>
                  <a:pt x="198838" y="57944"/>
                  <a:pt x="174005" y="103446"/>
                </a:cubicBezTo>
                <a:lnTo>
                  <a:pt x="299681" y="56522"/>
                </a:lnTo>
                <a:cubicBezTo>
                  <a:pt x="302440" y="55189"/>
                  <a:pt x="305199" y="55189"/>
                  <a:pt x="309293" y="55189"/>
                </a:cubicBezTo>
                <a:lnTo>
                  <a:pt x="434969" y="102024"/>
                </a:lnTo>
                <a:cubicBezTo>
                  <a:pt x="408712" y="57944"/>
                  <a:pt x="359047" y="27550"/>
                  <a:pt x="303775" y="27550"/>
                </a:cubicBezTo>
                <a:close/>
                <a:moveTo>
                  <a:pt x="303775" y="0"/>
                </a:moveTo>
                <a:cubicBezTo>
                  <a:pt x="379786" y="0"/>
                  <a:pt x="446006" y="48257"/>
                  <a:pt x="470927" y="115799"/>
                </a:cubicBezTo>
                <a:lnTo>
                  <a:pt x="570346" y="153036"/>
                </a:lnTo>
                <a:cubicBezTo>
                  <a:pt x="575864" y="154458"/>
                  <a:pt x="579958" y="159968"/>
                  <a:pt x="579958" y="165478"/>
                </a:cubicBezTo>
                <a:lnTo>
                  <a:pt x="579958" y="193028"/>
                </a:lnTo>
                <a:lnTo>
                  <a:pt x="579958" y="248217"/>
                </a:lnTo>
                <a:cubicBezTo>
                  <a:pt x="579958" y="256482"/>
                  <a:pt x="574440" y="261992"/>
                  <a:pt x="566163" y="261992"/>
                </a:cubicBezTo>
                <a:lnTo>
                  <a:pt x="552367" y="261992"/>
                </a:lnTo>
                <a:lnTo>
                  <a:pt x="552367" y="468794"/>
                </a:lnTo>
                <a:lnTo>
                  <a:pt x="566163" y="468794"/>
                </a:lnTo>
                <a:cubicBezTo>
                  <a:pt x="574440" y="468794"/>
                  <a:pt x="579958" y="474304"/>
                  <a:pt x="579958" y="482569"/>
                </a:cubicBezTo>
                <a:cubicBezTo>
                  <a:pt x="579958" y="490834"/>
                  <a:pt x="574440" y="496344"/>
                  <a:pt x="566163" y="496344"/>
                </a:cubicBezTo>
                <a:lnTo>
                  <a:pt x="538571" y="496344"/>
                </a:lnTo>
                <a:lnTo>
                  <a:pt x="483299" y="496344"/>
                </a:lnTo>
                <a:lnTo>
                  <a:pt x="400435" y="496344"/>
                </a:lnTo>
                <a:lnTo>
                  <a:pt x="345252" y="496344"/>
                </a:lnTo>
                <a:lnTo>
                  <a:pt x="262387" y="496344"/>
                </a:lnTo>
                <a:lnTo>
                  <a:pt x="207115" y="496344"/>
                </a:lnTo>
                <a:lnTo>
                  <a:pt x="124251" y="496344"/>
                </a:lnTo>
                <a:lnTo>
                  <a:pt x="69068" y="496344"/>
                </a:lnTo>
                <a:lnTo>
                  <a:pt x="55272" y="496344"/>
                </a:lnTo>
                <a:lnTo>
                  <a:pt x="55272" y="537758"/>
                </a:lnTo>
                <a:cubicBezTo>
                  <a:pt x="55272" y="546023"/>
                  <a:pt x="49754" y="551533"/>
                  <a:pt x="41387" y="551533"/>
                </a:cubicBezTo>
                <a:lnTo>
                  <a:pt x="27592" y="551533"/>
                </a:lnTo>
                <a:lnTo>
                  <a:pt x="27592" y="579083"/>
                </a:lnTo>
                <a:lnTo>
                  <a:pt x="579958" y="579083"/>
                </a:lnTo>
                <a:lnTo>
                  <a:pt x="579958" y="551533"/>
                </a:lnTo>
                <a:lnTo>
                  <a:pt x="96660" y="551533"/>
                </a:lnTo>
                <a:cubicBezTo>
                  <a:pt x="88382" y="551533"/>
                  <a:pt x="82864" y="546023"/>
                  <a:pt x="82864" y="537758"/>
                </a:cubicBezTo>
                <a:cubicBezTo>
                  <a:pt x="82864" y="529493"/>
                  <a:pt x="88382" y="523983"/>
                  <a:pt x="96660" y="523983"/>
                </a:cubicBezTo>
                <a:lnTo>
                  <a:pt x="593843" y="523983"/>
                </a:lnTo>
                <a:cubicBezTo>
                  <a:pt x="602121" y="523983"/>
                  <a:pt x="607639" y="529493"/>
                  <a:pt x="607639" y="537758"/>
                </a:cubicBezTo>
                <a:lnTo>
                  <a:pt x="607639" y="592947"/>
                </a:lnTo>
                <a:cubicBezTo>
                  <a:pt x="607639" y="601212"/>
                  <a:pt x="602121" y="606722"/>
                  <a:pt x="593843" y="606722"/>
                </a:cubicBezTo>
                <a:lnTo>
                  <a:pt x="13796" y="606722"/>
                </a:lnTo>
                <a:cubicBezTo>
                  <a:pt x="5518" y="606722"/>
                  <a:pt x="0" y="601212"/>
                  <a:pt x="0" y="592947"/>
                </a:cubicBezTo>
                <a:lnTo>
                  <a:pt x="0" y="537758"/>
                </a:lnTo>
                <a:cubicBezTo>
                  <a:pt x="0" y="529493"/>
                  <a:pt x="5518" y="523983"/>
                  <a:pt x="13796" y="523983"/>
                </a:cubicBezTo>
                <a:lnTo>
                  <a:pt x="27592" y="523983"/>
                </a:lnTo>
                <a:lnTo>
                  <a:pt x="27592" y="482569"/>
                </a:lnTo>
                <a:cubicBezTo>
                  <a:pt x="27592" y="474304"/>
                  <a:pt x="33110" y="468794"/>
                  <a:pt x="41387" y="468794"/>
                </a:cubicBezTo>
                <a:lnTo>
                  <a:pt x="55272" y="468794"/>
                </a:lnTo>
                <a:lnTo>
                  <a:pt x="55272" y="261992"/>
                </a:lnTo>
                <a:lnTo>
                  <a:pt x="41387" y="261992"/>
                </a:lnTo>
                <a:cubicBezTo>
                  <a:pt x="33110" y="261992"/>
                  <a:pt x="27592" y="256482"/>
                  <a:pt x="27592" y="248217"/>
                </a:cubicBezTo>
                <a:cubicBezTo>
                  <a:pt x="27592" y="239952"/>
                  <a:pt x="33110" y="234442"/>
                  <a:pt x="41387" y="234442"/>
                </a:cubicBezTo>
                <a:lnTo>
                  <a:pt x="69068" y="234442"/>
                </a:lnTo>
                <a:lnTo>
                  <a:pt x="124251" y="234442"/>
                </a:lnTo>
                <a:lnTo>
                  <a:pt x="207115" y="234442"/>
                </a:lnTo>
                <a:lnTo>
                  <a:pt x="262387" y="234442"/>
                </a:lnTo>
                <a:lnTo>
                  <a:pt x="345252" y="234442"/>
                </a:lnTo>
                <a:lnTo>
                  <a:pt x="400435" y="234442"/>
                </a:lnTo>
                <a:lnTo>
                  <a:pt x="483299" y="234442"/>
                </a:lnTo>
                <a:lnTo>
                  <a:pt x="538571" y="234442"/>
                </a:lnTo>
                <a:lnTo>
                  <a:pt x="552367" y="234442"/>
                </a:lnTo>
                <a:lnTo>
                  <a:pt x="552367" y="193028"/>
                </a:lnTo>
                <a:lnTo>
                  <a:pt x="552367" y="175076"/>
                </a:lnTo>
                <a:lnTo>
                  <a:pt x="303775" y="84072"/>
                </a:lnTo>
                <a:lnTo>
                  <a:pt x="55272" y="175076"/>
                </a:lnTo>
                <a:lnTo>
                  <a:pt x="55272" y="179253"/>
                </a:lnTo>
                <a:lnTo>
                  <a:pt x="510979" y="179253"/>
                </a:lnTo>
                <a:cubicBezTo>
                  <a:pt x="519257" y="179253"/>
                  <a:pt x="524775" y="184763"/>
                  <a:pt x="524775" y="193028"/>
                </a:cubicBezTo>
                <a:cubicBezTo>
                  <a:pt x="524775" y="201293"/>
                  <a:pt x="519257" y="206803"/>
                  <a:pt x="510979" y="206803"/>
                </a:cubicBezTo>
                <a:lnTo>
                  <a:pt x="41387" y="206803"/>
                </a:lnTo>
                <a:cubicBezTo>
                  <a:pt x="33110" y="206803"/>
                  <a:pt x="27592" y="201293"/>
                  <a:pt x="27592" y="193028"/>
                </a:cubicBezTo>
                <a:lnTo>
                  <a:pt x="27592" y="165478"/>
                </a:lnTo>
                <a:cubicBezTo>
                  <a:pt x="27592" y="159968"/>
                  <a:pt x="31775" y="154458"/>
                  <a:pt x="37293" y="153036"/>
                </a:cubicBezTo>
                <a:lnTo>
                  <a:pt x="136712" y="115799"/>
                </a:lnTo>
                <a:cubicBezTo>
                  <a:pt x="161545" y="48257"/>
                  <a:pt x="227853" y="0"/>
                  <a:pt x="30377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wrap="square" lIns="91440" tIns="45720" rIns="91440" bIns="45720" anchor="ctr">
            <a:normAutofit fontScale="55000" lnSpcReduction="10000"/>
          </a:bodyPr>
          <a:lstStyle/>
          <a:p>
            <a:pPr algn="ctr">
              <a:lnSpc>
                <a:spcPct val="14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7" name="矩形 46"/>
          <p:cNvSpPr/>
          <p:nvPr>
            <p:custDataLst>
              <p:tags r:id="rId18"/>
            </p:custDataLst>
          </p:nvPr>
        </p:nvSpPr>
        <p:spPr bwMode="auto">
          <a:xfrm>
            <a:off x="6220002" y="4158223"/>
            <a:ext cx="2217279" cy="1076332"/>
          </a:xfrm>
          <a:prstGeom prst="rect">
            <a:avLst/>
          </a:prstGeom>
          <a:noFill/>
          <a:ln>
            <a:noFill/>
          </a:ln>
        </p:spPr>
        <p:txBody>
          <a:bodyPr wrap="square" lIns="90000" tIns="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查房方式：采用现场教学、提问、讨论等方式</a:t>
            </a:r>
          </a:p>
        </p:txBody>
      </p:sp>
      <p:sp>
        <p:nvSpPr>
          <p:cNvPr id="8" name="任意多边形 7"/>
          <p:cNvSpPr/>
          <p:nvPr>
            <p:custDataLst>
              <p:tags r:id="rId19"/>
            </p:custDataLst>
          </p:nvPr>
        </p:nvSpPr>
        <p:spPr bwMode="auto">
          <a:xfrm flipH="1">
            <a:off x="8675684" y="2362694"/>
            <a:ext cx="2216494" cy="1772782"/>
          </a:xfrm>
          <a:custGeom>
            <a:gdLst>
              <a:gd name="connsiteX0" fmla="*/ 0 w 2088232"/>
              <a:gd name="connsiteY0" fmla="*/ 0 h 1224135"/>
              <a:gd name="connsiteX1" fmla="*/ 1476165 w 2088232"/>
              <a:gd name="connsiteY1" fmla="*/ 0 h 1224135"/>
              <a:gd name="connsiteX2" fmla="*/ 2088232 w 2088232"/>
              <a:gd name="connsiteY2" fmla="*/ 612068 h 1224135"/>
              <a:gd name="connsiteX3" fmla="*/ 2088232 w 2088232"/>
              <a:gd name="connsiteY3" fmla="*/ 1224135 h 1224135"/>
              <a:gd name="connsiteX4" fmla="*/ 0 w 2088232"/>
              <a:gd name="connsiteY4" fmla="*/ 1224135 h 1224135"/>
              <a:gd name="connsiteX5" fmla="*/ 0 w 2088232"/>
              <a:gd name="connsiteY5" fmla="*/ 0 h 1224135"/>
              <a:gd name="connsiteX0-1" fmla="*/ 9144 w 2088232"/>
              <a:gd name="connsiteY0-2" fmla="*/ 356616 h 1224135"/>
              <a:gd name="connsiteX1-3" fmla="*/ 1476165 w 2088232"/>
              <a:gd name="connsiteY1-4" fmla="*/ 0 h 1224135"/>
              <a:gd name="connsiteX2-5" fmla="*/ 2088232 w 2088232"/>
              <a:gd name="connsiteY2-6" fmla="*/ 612068 h 1224135"/>
              <a:gd name="connsiteX3-7" fmla="*/ 2088232 w 2088232"/>
              <a:gd name="connsiteY3-8" fmla="*/ 1224135 h 1224135"/>
              <a:gd name="connsiteX4-9" fmla="*/ 0 w 2088232"/>
              <a:gd name="connsiteY4-10" fmla="*/ 1224135 h 1224135"/>
              <a:gd name="connsiteX5-11" fmla="*/ 9144 w 2088232"/>
              <a:gd name="connsiteY5-12" fmla="*/ 356616 h 1224135"/>
              <a:gd name="connsiteX0-13" fmla="*/ 9144 w 2088232"/>
              <a:gd name="connsiteY0-14" fmla="*/ 73152 h 940671"/>
              <a:gd name="connsiteX1-15" fmla="*/ 1531029 w 2088232"/>
              <a:gd name="connsiteY1-16" fmla="*/ 0 h 940671"/>
              <a:gd name="connsiteX2-17" fmla="*/ 2088232 w 2088232"/>
              <a:gd name="connsiteY2-18" fmla="*/ 328604 h 940671"/>
              <a:gd name="connsiteX3-19" fmla="*/ 2088232 w 2088232"/>
              <a:gd name="connsiteY3-20" fmla="*/ 940671 h 940671"/>
              <a:gd name="connsiteX4-21" fmla="*/ 0 w 2088232"/>
              <a:gd name="connsiteY4-22" fmla="*/ 940671 h 940671"/>
              <a:gd name="connsiteX5-23" fmla="*/ 9144 w 2088232"/>
              <a:gd name="connsiteY5-24" fmla="*/ 73152 h 940671"/>
              <a:gd name="connsiteX0-25" fmla="*/ 9144 w 2088232"/>
              <a:gd name="connsiteY0-26" fmla="*/ 0 h 867519"/>
              <a:gd name="connsiteX1-27" fmla="*/ 2088232 w 2088232"/>
              <a:gd name="connsiteY1-28" fmla="*/ 255452 h 867519"/>
              <a:gd name="connsiteX2-29" fmla="*/ 2088232 w 2088232"/>
              <a:gd name="connsiteY2-30" fmla="*/ 867519 h 867519"/>
              <a:gd name="connsiteX3-31" fmla="*/ 0 w 2088232"/>
              <a:gd name="connsiteY3-32" fmla="*/ 867519 h 867519"/>
              <a:gd name="connsiteX4-33" fmla="*/ 9144 w 2088232"/>
              <a:gd name="connsiteY4-34" fmla="*/ 0 h 867519"/>
              <a:gd name="connsiteX0-35" fmla="*/ 9144 w 2088232"/>
              <a:gd name="connsiteY0-36" fmla="*/ 0 h 867519"/>
              <a:gd name="connsiteX1-37" fmla="*/ 2088232 w 2088232"/>
              <a:gd name="connsiteY1-38" fmla="*/ 153763 h 867519"/>
              <a:gd name="connsiteX2-39" fmla="*/ 2088232 w 2088232"/>
              <a:gd name="connsiteY2-40" fmla="*/ 867519 h 867519"/>
              <a:gd name="connsiteX3-41" fmla="*/ 0 w 2088232"/>
              <a:gd name="connsiteY3-42" fmla="*/ 867519 h 867519"/>
              <a:gd name="connsiteX4-43" fmla="*/ 9144 w 2088232"/>
              <a:gd name="connsiteY4-44" fmla="*/ 0 h 867519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088232" h="867518">
                <a:moveTo>
                  <a:pt x="9144" y="0"/>
                </a:moveTo>
                <a:lnTo>
                  <a:pt x="2088232" y="153763"/>
                </a:lnTo>
                <a:lnTo>
                  <a:pt x="2088232" y="867519"/>
                </a:lnTo>
                <a:lnTo>
                  <a:pt x="0" y="867519"/>
                </a:lnTo>
                <a:lnTo>
                  <a:pt x="9144" y="0"/>
                </a:lnTo>
                <a:close/>
              </a:path>
            </a:pathLst>
          </a:custGeom>
          <a:solidFill>
            <a:schemeClr val="accent4"/>
          </a:solidFill>
          <a:ln w="12700">
            <a:solidFill>
              <a:schemeClr val="accent4"/>
            </a:solidFill>
            <a:round/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>
            <p:custDataLst>
              <p:tags r:id="rId20"/>
            </p:custDataLst>
          </p:nvPr>
        </p:nvSpPr>
        <p:spPr bwMode="auto">
          <a:xfrm>
            <a:off x="8675684" y="4117370"/>
            <a:ext cx="2216494" cy="1221067"/>
          </a:xfrm>
          <a:prstGeom prst="rect">
            <a:avLst/>
          </a:prstGeom>
          <a:noFill/>
          <a:ln w="12700">
            <a:solidFill>
              <a:schemeClr val="accent4"/>
            </a:solidFill>
            <a:round/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2" name="椭圆 31"/>
          <p:cNvSpPr/>
          <p:nvPr>
            <p:custDataLst>
              <p:tags r:id="rId21"/>
            </p:custDataLst>
          </p:nvPr>
        </p:nvSpPr>
        <p:spPr>
          <a:xfrm>
            <a:off x="9487233" y="2281928"/>
            <a:ext cx="593398" cy="593398"/>
          </a:xfrm>
          <a:prstGeom prst="ellipse">
            <a:avLst/>
          </a:prstGeom>
          <a:solidFill>
            <a:schemeClr val="lt1"/>
          </a:solidFill>
          <a:ln w="28575" cap="flat" cmpd="sng" algn="ctr">
            <a:solidFill>
              <a:schemeClr val="accent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lnSpcReduction="1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3" name="任意多边形 32"/>
          <p:cNvSpPr/>
          <p:nvPr>
            <p:custDataLst>
              <p:tags r:id="rId22"/>
            </p:custDataLst>
          </p:nvPr>
        </p:nvSpPr>
        <p:spPr bwMode="auto">
          <a:xfrm>
            <a:off x="9623954" y="2418903"/>
            <a:ext cx="319955" cy="319450"/>
          </a:xfrm>
          <a:custGeom>
            <a:gdLst>
              <a:gd name="connsiteX0" fmla="*/ 325000 h 606722"/>
              <a:gd name="connsiteY0" fmla="*/ 325000 h 606722"/>
              <a:gd name="connsiteX1" fmla="*/ 325000 h 606722"/>
              <a:gd name="connsiteY1" fmla="*/ 325000 h 606722"/>
              <a:gd name="connsiteX2" fmla="*/ 325000 h 606722"/>
              <a:gd name="connsiteY2" fmla="*/ 325000 h 606722"/>
              <a:gd name="connsiteX3" fmla="*/ 325000 h 606722"/>
              <a:gd name="connsiteY3" fmla="*/ 325000 h 606722"/>
              <a:gd name="connsiteX4" fmla="*/ 325000 h 606722"/>
              <a:gd name="connsiteY4" fmla="*/ 325000 h 606722"/>
              <a:gd name="connsiteX5" fmla="*/ 325000 h 606722"/>
              <a:gd name="connsiteY5" fmla="*/ 325000 h 606722"/>
              <a:gd name="connsiteX6" fmla="*/ 325000 h 606722"/>
              <a:gd name="connsiteY6" fmla="*/ 325000 h 606722"/>
              <a:gd name="connsiteX7" fmla="*/ 325000 h 606722"/>
              <a:gd name="connsiteY7" fmla="*/ 325000 h 606722"/>
              <a:gd name="connsiteX8" fmla="*/ 325000 h 606722"/>
              <a:gd name="connsiteY8" fmla="*/ 325000 h 606722"/>
              <a:gd name="connsiteX9" fmla="*/ 325000 h 606722"/>
              <a:gd name="connsiteY9" fmla="*/ 325000 h 606722"/>
              <a:gd name="connsiteX10" fmla="*/ 325000 h 606722"/>
              <a:gd name="connsiteY10" fmla="*/ 325000 h 606722"/>
              <a:gd name="connsiteX11" fmla="*/ 325000 h 606722"/>
              <a:gd name="connsiteY11" fmla="*/ 325000 h 606722"/>
              <a:gd name="connsiteX12" fmla="*/ 325000 h 606722"/>
              <a:gd name="connsiteY12" fmla="*/ 325000 h 606722"/>
              <a:gd name="connsiteX13" fmla="*/ 325000 h 606722"/>
              <a:gd name="connsiteY13" fmla="*/ 325000 h 606722"/>
              <a:gd name="connsiteX14" fmla="*/ 325000 h 606722"/>
              <a:gd name="connsiteY14" fmla="*/ 325000 h 606722"/>
              <a:gd name="connsiteX15" fmla="*/ 325000 h 606722"/>
              <a:gd name="connsiteY15" fmla="*/ 325000 h 606722"/>
              <a:gd name="connsiteX16" fmla="*/ 325000 h 606722"/>
              <a:gd name="connsiteY16" fmla="*/ 325000 h 606722"/>
              <a:gd name="connsiteX17" fmla="*/ 325000 h 606722"/>
              <a:gd name="connsiteY17" fmla="*/ 325000 h 606722"/>
              <a:gd name="connsiteX18" fmla="*/ 325000 h 606722"/>
              <a:gd name="connsiteY18" fmla="*/ 325000 h 606722"/>
              <a:gd name="connsiteX19" fmla="*/ 325000 h 606722"/>
              <a:gd name="connsiteY19" fmla="*/ 325000 h 606722"/>
              <a:gd name="connsiteX20" fmla="*/ 325000 h 606722"/>
              <a:gd name="connsiteY20" fmla="*/ 325000 h 606722"/>
              <a:gd name="connsiteX21" fmla="*/ 325000 h 606722"/>
              <a:gd name="connsiteY21" fmla="*/ 325000 h 606722"/>
              <a:gd name="connsiteX22" fmla="*/ 325000 h 606722"/>
              <a:gd name="connsiteY22" fmla="*/ 325000 h 606722"/>
              <a:gd name="connsiteX23" fmla="*/ 325000 h 606722"/>
              <a:gd name="connsiteY23" fmla="*/ 325000 h 606722"/>
              <a:gd name="connsiteX24" fmla="*/ 325000 h 606722"/>
              <a:gd name="connsiteY24" fmla="*/ 325000 h 606722"/>
              <a:gd name="connsiteX25" fmla="*/ 325000 h 606722"/>
              <a:gd name="connsiteY25" fmla="*/ 325000 h 606722"/>
              <a:gd name="connsiteX26" fmla="*/ 325000 h 606722"/>
              <a:gd name="connsiteY26" fmla="*/ 325000 h 606722"/>
              <a:gd name="connsiteX27" fmla="*/ 325000 h 606722"/>
              <a:gd name="connsiteY27" fmla="*/ 325000 h 606722"/>
              <a:gd name="connsiteX28" fmla="*/ 325000 h 606722"/>
              <a:gd name="connsiteY28" fmla="*/ 325000 h 606722"/>
              <a:gd name="connsiteX29" fmla="*/ 325000 h 606722"/>
              <a:gd name="connsiteY29" fmla="*/ 325000 h 606722"/>
              <a:gd name="connsiteX30" fmla="*/ 325000 h 606722"/>
              <a:gd name="connsiteY30" fmla="*/ 325000 h 606722"/>
              <a:gd name="connsiteX31" fmla="*/ 325000 h 606722"/>
              <a:gd name="connsiteY31" fmla="*/ 325000 h 606722"/>
              <a:gd name="connsiteX32" fmla="*/ 325000 h 606722"/>
              <a:gd name="connsiteY32" fmla="*/ 325000 h 606722"/>
              <a:gd name="connsiteX33" fmla="*/ 325000 h 606722"/>
              <a:gd name="connsiteY33" fmla="*/ 325000 h 606722"/>
              <a:gd name="connsiteX34" fmla="*/ 325000 h 606722"/>
              <a:gd name="connsiteY34" fmla="*/ 325000 h 606722"/>
              <a:gd name="connsiteX35" fmla="*/ 325000 h 606722"/>
              <a:gd name="connsiteY35" fmla="*/ 325000 h 606722"/>
              <a:gd name="connsiteX36" fmla="*/ 325000 h 606722"/>
              <a:gd name="connsiteY36" fmla="*/ 325000 h 606722"/>
              <a:gd name="connsiteX37" fmla="*/ 325000 h 606722"/>
              <a:gd name="connsiteY37" fmla="*/ 325000 h 606722"/>
              <a:gd name="connsiteX38" fmla="*/ 325000 h 606722"/>
              <a:gd name="connsiteY38" fmla="*/ 325000 h 606722"/>
              <a:gd name="connsiteX39" fmla="*/ 325000 h 606722"/>
              <a:gd name="connsiteY39" fmla="*/ 325000 h 6067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581459" h="580542">
                <a:moveTo>
                  <a:pt x="213875" y="146706"/>
                </a:moveTo>
                <a:cubicBezTo>
                  <a:pt x="227226" y="146706"/>
                  <a:pt x="238084" y="157547"/>
                  <a:pt x="238084" y="171055"/>
                </a:cubicBezTo>
                <a:cubicBezTo>
                  <a:pt x="238084" y="184562"/>
                  <a:pt x="227226" y="195493"/>
                  <a:pt x="213875" y="195493"/>
                </a:cubicBezTo>
                <a:cubicBezTo>
                  <a:pt x="161630" y="195493"/>
                  <a:pt x="118998" y="238236"/>
                  <a:pt x="118998" y="290755"/>
                </a:cubicBezTo>
                <a:cubicBezTo>
                  <a:pt x="118998" y="300086"/>
                  <a:pt x="120422" y="309328"/>
                  <a:pt x="123092" y="318214"/>
                </a:cubicBezTo>
                <a:cubicBezTo>
                  <a:pt x="126741" y="330300"/>
                  <a:pt x="120422" y="343274"/>
                  <a:pt x="108673" y="347895"/>
                </a:cubicBezTo>
                <a:cubicBezTo>
                  <a:pt x="72182" y="362291"/>
                  <a:pt x="48507" y="397126"/>
                  <a:pt x="48507" y="436582"/>
                </a:cubicBezTo>
                <a:cubicBezTo>
                  <a:pt x="48507" y="489101"/>
                  <a:pt x="91050" y="531844"/>
                  <a:pt x="143384" y="531844"/>
                </a:cubicBezTo>
                <a:lnTo>
                  <a:pt x="438164" y="531844"/>
                </a:lnTo>
                <a:cubicBezTo>
                  <a:pt x="490320" y="531844"/>
                  <a:pt x="532952" y="489101"/>
                  <a:pt x="532952" y="436582"/>
                </a:cubicBezTo>
                <a:cubicBezTo>
                  <a:pt x="532952" y="408678"/>
                  <a:pt x="520759" y="382108"/>
                  <a:pt x="499398" y="363979"/>
                </a:cubicBezTo>
                <a:cubicBezTo>
                  <a:pt x="494147" y="359625"/>
                  <a:pt x="491032" y="353049"/>
                  <a:pt x="490854" y="346207"/>
                </a:cubicBezTo>
                <a:cubicBezTo>
                  <a:pt x="489252" y="294399"/>
                  <a:pt x="447598" y="253876"/>
                  <a:pt x="395976" y="253876"/>
                </a:cubicBezTo>
                <a:cubicBezTo>
                  <a:pt x="382625" y="253876"/>
                  <a:pt x="371767" y="243035"/>
                  <a:pt x="371767" y="229528"/>
                </a:cubicBezTo>
                <a:cubicBezTo>
                  <a:pt x="371767" y="216020"/>
                  <a:pt x="382625" y="205090"/>
                  <a:pt x="395976" y="205090"/>
                </a:cubicBezTo>
                <a:cubicBezTo>
                  <a:pt x="433535" y="205090"/>
                  <a:pt x="468959" y="219575"/>
                  <a:pt x="495927" y="245879"/>
                </a:cubicBezTo>
                <a:cubicBezTo>
                  <a:pt x="520225" y="269517"/>
                  <a:pt x="535177" y="300441"/>
                  <a:pt x="538648" y="334032"/>
                </a:cubicBezTo>
                <a:cubicBezTo>
                  <a:pt x="565972" y="361047"/>
                  <a:pt x="581459" y="397748"/>
                  <a:pt x="581459" y="436582"/>
                </a:cubicBezTo>
                <a:cubicBezTo>
                  <a:pt x="581459" y="516026"/>
                  <a:pt x="517199" y="580542"/>
                  <a:pt x="438164" y="580542"/>
                </a:cubicBezTo>
                <a:lnTo>
                  <a:pt x="143384" y="580542"/>
                </a:lnTo>
                <a:cubicBezTo>
                  <a:pt x="64349" y="580542"/>
                  <a:pt x="0" y="516026"/>
                  <a:pt x="0" y="436582"/>
                </a:cubicBezTo>
                <a:cubicBezTo>
                  <a:pt x="0" y="407079"/>
                  <a:pt x="8811" y="378820"/>
                  <a:pt x="25544" y="354471"/>
                </a:cubicBezTo>
                <a:cubicBezTo>
                  <a:pt x="37737" y="336698"/>
                  <a:pt x="53669" y="322124"/>
                  <a:pt x="72004" y="311638"/>
                </a:cubicBezTo>
                <a:cubicBezTo>
                  <a:pt x="70936" y="304618"/>
                  <a:pt x="70491" y="297598"/>
                  <a:pt x="70491" y="290666"/>
                </a:cubicBezTo>
                <a:cubicBezTo>
                  <a:pt x="70491" y="211222"/>
                  <a:pt x="134840" y="146706"/>
                  <a:pt x="213875" y="146706"/>
                </a:cubicBezTo>
                <a:close/>
                <a:moveTo>
                  <a:pt x="301555" y="0"/>
                </a:moveTo>
                <a:cubicBezTo>
                  <a:pt x="314815" y="0"/>
                  <a:pt x="325673" y="10930"/>
                  <a:pt x="325673" y="24259"/>
                </a:cubicBezTo>
                <a:lnTo>
                  <a:pt x="325673" y="369392"/>
                </a:lnTo>
                <a:lnTo>
                  <a:pt x="379960" y="313055"/>
                </a:lnTo>
                <a:cubicBezTo>
                  <a:pt x="389215" y="303458"/>
                  <a:pt x="404433" y="303191"/>
                  <a:pt x="414045" y="312522"/>
                </a:cubicBezTo>
                <a:cubicBezTo>
                  <a:pt x="423567" y="321763"/>
                  <a:pt x="423745" y="337225"/>
                  <a:pt x="414490" y="346822"/>
                </a:cubicBezTo>
                <a:lnTo>
                  <a:pt x="318642" y="446079"/>
                </a:lnTo>
                <a:cubicBezTo>
                  <a:pt x="314103" y="450788"/>
                  <a:pt x="307874" y="453454"/>
                  <a:pt x="301288" y="453454"/>
                </a:cubicBezTo>
                <a:cubicBezTo>
                  <a:pt x="294791" y="453454"/>
                  <a:pt x="288473" y="450788"/>
                  <a:pt x="284023" y="446079"/>
                </a:cubicBezTo>
                <a:lnTo>
                  <a:pt x="188086" y="346822"/>
                </a:lnTo>
                <a:cubicBezTo>
                  <a:pt x="178742" y="337225"/>
                  <a:pt x="179009" y="321941"/>
                  <a:pt x="188620" y="312522"/>
                </a:cubicBezTo>
                <a:cubicBezTo>
                  <a:pt x="198054" y="303191"/>
                  <a:pt x="213361" y="303458"/>
                  <a:pt x="222617" y="313055"/>
                </a:cubicBezTo>
                <a:lnTo>
                  <a:pt x="277437" y="369392"/>
                </a:lnTo>
                <a:lnTo>
                  <a:pt x="277437" y="24259"/>
                </a:lnTo>
                <a:cubicBezTo>
                  <a:pt x="277437" y="10930"/>
                  <a:pt x="288295" y="0"/>
                  <a:pt x="30155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91440" tIns="45720" rIns="91440" bIns="45720" anchor="ctr">
            <a:normAutofit fontScale="55000" lnSpcReduction="10000"/>
          </a:bodyPr>
          <a:lstStyle/>
          <a:p>
            <a:pPr algn="ctr">
              <a:lnSpc>
                <a:spcPct val="140000"/>
              </a:lnSpc>
            </a:pPr>
            <a:endParaRPr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9" name="矩形 48"/>
          <p:cNvSpPr/>
          <p:nvPr>
            <p:custDataLst>
              <p:tags r:id="rId23"/>
            </p:custDataLst>
          </p:nvPr>
        </p:nvSpPr>
        <p:spPr bwMode="auto">
          <a:xfrm>
            <a:off x="8675851" y="4158223"/>
            <a:ext cx="2217279" cy="107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查房效果：提高护理人员的临床实践能力，提高患者满意度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accent1"/>
                </a:solidFill>
              </a:rPr>
              <a:t>教学查房效果评估</a:t>
            </a:r>
          </a:p>
        </p:txBody>
      </p:sp>
      <p:sp>
        <p:nvSpPr>
          <p:cNvPr id="5" name="文本占位符 4"/>
          <p:cNvSpPr/>
          <p:nvPr>
            <p:ph type="body" idx="1"/>
            <p:custDataLst>
              <p:tags r:id="rId3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>
                <a:solidFill>
                  <a:schemeClr val="accent1"/>
                </a:solidFill>
              </a:rPr>
              <a:t>4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学生反馈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>
            <p:custDataLst>
              <p:tags r:id="rId4"/>
            </p:custDataLst>
          </p:nvPr>
        </p:nvSpPr>
        <p:spPr>
          <a:xfrm>
            <a:off x="1927533" y="2698875"/>
            <a:ext cx="691153" cy="691153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弧形 13"/>
          <p:cNvSpPr/>
          <p:nvPr>
            <p:custDataLst>
              <p:tags r:id="rId5"/>
            </p:custDataLst>
          </p:nvPr>
        </p:nvSpPr>
        <p:spPr>
          <a:xfrm>
            <a:off x="1815211" y="2586552"/>
            <a:ext cx="915799" cy="915799"/>
          </a:xfrm>
          <a:prstGeom prst="arc">
            <a:avLst>
              <a:gd name="adj1" fmla="val 16218371"/>
              <a:gd name="adj2" fmla="val 10172"/>
            </a:avLst>
          </a:prstGeom>
          <a:ln w="28575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弧形 14"/>
          <p:cNvSpPr/>
          <p:nvPr>
            <p:custDataLst>
              <p:tags r:id="rId6"/>
            </p:custDataLst>
          </p:nvPr>
        </p:nvSpPr>
        <p:spPr>
          <a:xfrm>
            <a:off x="1815211" y="2586552"/>
            <a:ext cx="915799" cy="915799"/>
          </a:xfrm>
          <a:prstGeom prst="arc">
            <a:avLst>
              <a:gd name="adj1" fmla="val 5399350"/>
              <a:gd name="adj2" fmla="val 10781218"/>
            </a:avLst>
          </a:prstGeom>
          <a:ln w="28575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5"/>
          <p:cNvSpPr txBox="1"/>
          <p:nvPr>
            <p:custDataLst>
              <p:tags r:id="rId7"/>
            </p:custDataLst>
          </p:nvPr>
        </p:nvSpPr>
        <p:spPr>
          <a:xfrm>
            <a:off x="1306068" y="3764710"/>
            <a:ext cx="1934901" cy="1269164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3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教学查房提高了学生的临床实践能力</a:t>
            </a:r>
          </a:p>
        </p:txBody>
      </p:sp>
      <p:sp>
        <p:nvSpPr>
          <p:cNvPr id="17" name="文本框 12"/>
          <p:cNvSpPr txBox="1"/>
          <p:nvPr>
            <p:custDataLst>
              <p:tags r:id="rId8"/>
            </p:custDataLst>
          </p:nvPr>
        </p:nvSpPr>
        <p:spPr>
          <a:xfrm>
            <a:off x="1934093" y="2751347"/>
            <a:ext cx="675576" cy="598508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2" name="椭圆 1"/>
          <p:cNvSpPr/>
          <p:nvPr>
            <p:custDataLst>
              <p:tags r:id="rId9"/>
            </p:custDataLst>
          </p:nvPr>
        </p:nvSpPr>
        <p:spPr>
          <a:xfrm>
            <a:off x="4477969" y="2698875"/>
            <a:ext cx="691153" cy="691153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弧形 3"/>
          <p:cNvSpPr/>
          <p:nvPr>
            <p:custDataLst>
              <p:tags r:id="rId10"/>
            </p:custDataLst>
          </p:nvPr>
        </p:nvSpPr>
        <p:spPr>
          <a:xfrm>
            <a:off x="4365646" y="2586552"/>
            <a:ext cx="915799" cy="915799"/>
          </a:xfrm>
          <a:prstGeom prst="arc">
            <a:avLst>
              <a:gd name="adj1" fmla="val 16218371"/>
              <a:gd name="adj2" fmla="val 10172"/>
            </a:avLst>
          </a:prstGeom>
          <a:ln w="28575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弧形 4"/>
          <p:cNvSpPr/>
          <p:nvPr>
            <p:custDataLst>
              <p:tags r:id="rId11"/>
            </p:custDataLst>
          </p:nvPr>
        </p:nvSpPr>
        <p:spPr>
          <a:xfrm>
            <a:off x="4365646" y="2586552"/>
            <a:ext cx="915799" cy="915799"/>
          </a:xfrm>
          <a:prstGeom prst="arc">
            <a:avLst>
              <a:gd name="adj1" fmla="val 5399350"/>
              <a:gd name="adj2" fmla="val 10781218"/>
            </a:avLst>
          </a:prstGeom>
          <a:ln w="28575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12"/>
            </p:custDataLst>
          </p:nvPr>
        </p:nvSpPr>
        <p:spPr>
          <a:xfrm>
            <a:off x="3856505" y="3764710"/>
            <a:ext cx="1934901" cy="1269164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学生表示查房过程中学到了许多实用的护理技巧</a:t>
            </a:r>
          </a:p>
        </p:txBody>
      </p:sp>
      <p:sp>
        <p:nvSpPr>
          <p:cNvPr id="7" name="文本框 12"/>
          <p:cNvSpPr txBox="1"/>
          <p:nvPr>
            <p:custDataLst>
              <p:tags r:id="rId13"/>
            </p:custDataLst>
          </p:nvPr>
        </p:nvSpPr>
        <p:spPr>
          <a:xfrm>
            <a:off x="4484528" y="2751347"/>
            <a:ext cx="675576" cy="598508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8" name="椭圆 7"/>
          <p:cNvSpPr/>
          <p:nvPr>
            <p:custDataLst>
              <p:tags r:id="rId14"/>
            </p:custDataLst>
          </p:nvPr>
        </p:nvSpPr>
        <p:spPr>
          <a:xfrm>
            <a:off x="7028407" y="2698875"/>
            <a:ext cx="691153" cy="691153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弧形 8"/>
          <p:cNvSpPr/>
          <p:nvPr>
            <p:custDataLst>
              <p:tags r:id="rId15"/>
            </p:custDataLst>
          </p:nvPr>
        </p:nvSpPr>
        <p:spPr>
          <a:xfrm>
            <a:off x="6916084" y="2586552"/>
            <a:ext cx="915799" cy="915799"/>
          </a:xfrm>
          <a:prstGeom prst="arc">
            <a:avLst>
              <a:gd name="adj1" fmla="val 16218371"/>
              <a:gd name="adj2" fmla="val 10172"/>
            </a:avLst>
          </a:prstGeom>
          <a:ln w="28575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弧形 9"/>
          <p:cNvSpPr/>
          <p:nvPr>
            <p:custDataLst>
              <p:tags r:id="rId16"/>
            </p:custDataLst>
          </p:nvPr>
        </p:nvSpPr>
        <p:spPr>
          <a:xfrm>
            <a:off x="6916084" y="2586552"/>
            <a:ext cx="915799" cy="915799"/>
          </a:xfrm>
          <a:prstGeom prst="arc">
            <a:avLst>
              <a:gd name="adj1" fmla="val 5399350"/>
              <a:gd name="adj2" fmla="val 10781218"/>
            </a:avLst>
          </a:prstGeom>
          <a:ln w="28575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5"/>
          <p:cNvSpPr txBox="1"/>
          <p:nvPr>
            <p:custDataLst>
              <p:tags r:id="rId17"/>
            </p:custDataLst>
          </p:nvPr>
        </p:nvSpPr>
        <p:spPr>
          <a:xfrm>
            <a:off x="6406943" y="3764710"/>
            <a:ext cx="1934901" cy="1269164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学生认为查房有助于加深对疾病的认识和理解</a:t>
            </a:r>
          </a:p>
        </p:txBody>
      </p:sp>
      <p:sp>
        <p:nvSpPr>
          <p:cNvPr id="12" name="文本框 12"/>
          <p:cNvSpPr txBox="1"/>
          <p:nvPr>
            <p:custDataLst>
              <p:tags r:id="rId18"/>
            </p:custDataLst>
          </p:nvPr>
        </p:nvSpPr>
        <p:spPr>
          <a:xfrm>
            <a:off x="7034966" y="2751347"/>
            <a:ext cx="675576" cy="598508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18" name="椭圆 17"/>
          <p:cNvSpPr/>
          <p:nvPr>
            <p:custDataLst>
              <p:tags r:id="rId19"/>
            </p:custDataLst>
          </p:nvPr>
        </p:nvSpPr>
        <p:spPr>
          <a:xfrm>
            <a:off x="9578843" y="2698875"/>
            <a:ext cx="691153" cy="691153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弧形 18"/>
          <p:cNvSpPr/>
          <p:nvPr>
            <p:custDataLst>
              <p:tags r:id="rId20"/>
            </p:custDataLst>
          </p:nvPr>
        </p:nvSpPr>
        <p:spPr>
          <a:xfrm>
            <a:off x="9466520" y="2586552"/>
            <a:ext cx="915799" cy="915799"/>
          </a:xfrm>
          <a:prstGeom prst="arc">
            <a:avLst>
              <a:gd name="adj1" fmla="val 16218371"/>
              <a:gd name="adj2" fmla="val 10172"/>
            </a:avLst>
          </a:prstGeom>
          <a:ln w="28575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0" name="弧形 19"/>
          <p:cNvSpPr/>
          <p:nvPr>
            <p:custDataLst>
              <p:tags r:id="rId21"/>
            </p:custDataLst>
          </p:nvPr>
        </p:nvSpPr>
        <p:spPr>
          <a:xfrm>
            <a:off x="9466520" y="2586552"/>
            <a:ext cx="915799" cy="915799"/>
          </a:xfrm>
          <a:prstGeom prst="arc">
            <a:avLst>
              <a:gd name="adj1" fmla="val 5399350"/>
              <a:gd name="adj2" fmla="val 10781218"/>
            </a:avLst>
          </a:prstGeom>
          <a:ln w="28575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文本框 5"/>
          <p:cNvSpPr txBox="1"/>
          <p:nvPr>
            <p:custDataLst>
              <p:tags r:id="rId22"/>
            </p:custDataLst>
          </p:nvPr>
        </p:nvSpPr>
        <p:spPr>
          <a:xfrm>
            <a:off x="8957379" y="3764710"/>
            <a:ext cx="1934901" cy="1269164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学生反馈查房提高了他们的沟通和团队协作能力</a:t>
            </a:r>
          </a:p>
        </p:txBody>
      </p:sp>
      <p:sp>
        <p:nvSpPr>
          <p:cNvPr id="22" name="文本框 12"/>
          <p:cNvSpPr txBox="1"/>
          <p:nvPr>
            <p:custDataLst>
              <p:tags r:id="rId23"/>
            </p:custDataLst>
          </p:nvPr>
        </p:nvSpPr>
        <p:spPr>
          <a:xfrm>
            <a:off x="9585402" y="2751347"/>
            <a:ext cx="675576" cy="598508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zh-CN" b="1" spc="3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教师评价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1306168" y="1614602"/>
            <a:ext cx="3382550" cy="129542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defPPr>
              <a:defRPr lang="zh-CN"/>
            </a:defPPr>
            <a:lvl1pPr algn="r" eaLnBrk="1" fontAlgn="auto" hangingPunct="1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defRPr>
            </a:lvl1pPr>
          </a:lstStyle>
          <a:p>
            <a:pPr marL="0" algn="r">
              <a:lnSpc>
                <a:spcPct val="120000"/>
              </a:lnSpc>
              <a:spcAft>
                <a:spcPts val="800"/>
              </a:spcAft>
            </a:pPr>
            <a:r>
              <a:rPr lang="zh-CN" altLang="en-US" sz="2000" spc="18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教学态度：教师是否认真、耐心、负责</a:t>
            </a: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4941126" y="1948352"/>
            <a:ext cx="713980" cy="627923"/>
          </a:xfrm>
          <a:prstGeom prst="rect">
            <a:avLst/>
          </a:prstGeom>
        </p:spPr>
        <p:txBody>
          <a:bodyPr anchor="ctr" anchorCtr="0">
            <a:normAutofit lnSpcReduction="10000"/>
          </a:bodyPr>
          <a:lstStyle>
            <a:defPPr>
              <a:defRPr lang="zh-CN"/>
            </a:defPPr>
            <a:lvl1pPr algn="ctr" eaLnBrk="1" fontAlgn="auto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6762640" y="2942290"/>
            <a:ext cx="713980" cy="627923"/>
          </a:xfrm>
          <a:prstGeom prst="rect">
            <a:avLst/>
          </a:prstGeom>
        </p:spPr>
        <p:txBody>
          <a:bodyPr anchor="ctr" anchorCtr="0">
            <a:normAutofit lnSpcReduction="10000"/>
          </a:bodyPr>
          <a:lstStyle>
            <a:defPPr>
              <a:defRPr lang="zh-CN"/>
            </a:defPPr>
            <a:lvl1pPr eaLnBrk="1" fontAlgn="auto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3" name="文本框 12"/>
          <p:cNvSpPr txBox="1"/>
          <p:nvPr>
            <p:custDataLst>
              <p:tags r:id="rId7"/>
            </p:custDataLst>
          </p:nvPr>
        </p:nvSpPr>
        <p:spPr>
          <a:xfrm>
            <a:off x="5034476" y="4082904"/>
            <a:ext cx="713980" cy="627923"/>
          </a:xfrm>
          <a:prstGeom prst="rect">
            <a:avLst/>
          </a:prstGeom>
        </p:spPr>
        <p:txBody>
          <a:bodyPr anchor="ctr" anchorCtr="0">
            <a:normAutofit lnSpcReduction="10000"/>
          </a:bodyPr>
          <a:lstStyle>
            <a:defPPr>
              <a:defRPr lang="zh-CN"/>
            </a:defPPr>
            <a:lvl1pPr eaLnBrk="1" fontAlgn="auto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6" name="文本框 15"/>
          <p:cNvSpPr txBox="1"/>
          <p:nvPr>
            <p:custDataLst>
              <p:tags r:id="rId8"/>
            </p:custDataLst>
          </p:nvPr>
        </p:nvSpPr>
        <p:spPr>
          <a:xfrm>
            <a:off x="6918223" y="5043726"/>
            <a:ext cx="713980" cy="627923"/>
          </a:xfrm>
          <a:prstGeom prst="rect">
            <a:avLst/>
          </a:prstGeom>
        </p:spPr>
        <p:txBody>
          <a:bodyPr anchor="ctr" anchorCtr="0">
            <a:normAutofit lnSpcReduction="10000"/>
          </a:bodyPr>
          <a:lstStyle>
            <a:defPPr>
              <a:defRPr lang="zh-CN"/>
            </a:defPPr>
            <a:lvl1pPr eaLnBrk="1" fontAlgn="auto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36" name="文本框 35"/>
          <p:cNvSpPr txBox="1"/>
          <p:nvPr>
            <p:custDataLst>
              <p:tags r:id="rId9"/>
            </p:custDataLst>
          </p:nvPr>
        </p:nvSpPr>
        <p:spPr>
          <a:xfrm>
            <a:off x="7700903" y="2608540"/>
            <a:ext cx="3191406" cy="129542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defPPr>
              <a:defRPr lang="zh-CN"/>
            </a:defPPr>
            <a:lvl1pPr algn="r" eaLnBrk="1" fontAlgn="auto" hangingPunct="1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defRPr>
            </a:lvl1pPr>
          </a:lstStyle>
          <a:p>
            <a:pPr marL="0" algn="l">
              <a:lnSpc>
                <a:spcPct val="120000"/>
              </a:lnSpc>
              <a:spcAft>
                <a:spcPts val="800"/>
              </a:spcAft>
            </a:pPr>
            <a:r>
              <a:rPr lang="zh-CN" altLang="en-US" sz="2000" spc="14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教学能力：教师是否具备专业知识和教学技巧</a:t>
            </a:r>
          </a:p>
        </p:txBody>
      </p:sp>
      <p:sp>
        <p:nvSpPr>
          <p:cNvPr id="37" name="文本框 36"/>
          <p:cNvSpPr txBox="1"/>
          <p:nvPr>
            <p:custDataLst>
              <p:tags r:id="rId10"/>
            </p:custDataLst>
          </p:nvPr>
        </p:nvSpPr>
        <p:spPr>
          <a:xfrm>
            <a:off x="1430634" y="3748304"/>
            <a:ext cx="3382550" cy="129542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defPPr>
              <a:defRPr lang="zh-CN"/>
            </a:defPPr>
            <a:lvl1pPr algn="r" eaLnBrk="1" fontAlgn="auto" hangingPunct="1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defRPr>
            </a:lvl1pPr>
          </a:lstStyle>
          <a:p>
            <a:pPr marL="0">
              <a:lnSpc>
                <a:spcPct val="120000"/>
              </a:lnSpc>
              <a:spcAft>
                <a:spcPts val="800"/>
              </a:spcAft>
            </a:pPr>
            <a:r>
              <a:rPr lang="zh-CN" altLang="en-US" sz="2000" spc="14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教学效果：学生是否掌握所学知识，并能够运用于实际护理工作中</a:t>
            </a:r>
          </a:p>
        </p:txBody>
      </p:sp>
      <p:sp>
        <p:nvSpPr>
          <p:cNvPr id="38" name="文本框 37"/>
          <p:cNvSpPr txBox="1"/>
          <p:nvPr>
            <p:custDataLst>
              <p:tags r:id="rId11"/>
            </p:custDataLst>
          </p:nvPr>
        </p:nvSpPr>
        <p:spPr>
          <a:xfrm>
            <a:off x="7700903" y="4718267"/>
            <a:ext cx="3191406" cy="129542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defPPr>
              <a:defRPr lang="zh-CN"/>
            </a:defPPr>
            <a:lvl1pPr algn="r" eaLnBrk="1" fontAlgn="auto" hangingPunct="1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defRPr>
            </a:lvl1pPr>
          </a:lstStyle>
          <a:p>
            <a:pPr marL="0" algn="l">
              <a:lnSpc>
                <a:spcPct val="120000"/>
              </a:lnSpc>
              <a:spcAft>
                <a:spcPts val="800"/>
              </a:spcAft>
            </a:pPr>
            <a:r>
              <a:rPr lang="zh-CN" altLang="en-US" sz="2000" spc="120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教学反馈：学生对教师的评价和建议，以及教师对自身教学的反思和改进</a:t>
            </a:r>
          </a:p>
        </p:txBody>
      </p:sp>
      <p:sp>
        <p:nvSpPr>
          <p:cNvPr id="15" name="椭圆 14"/>
          <p:cNvSpPr/>
          <p:nvPr>
            <p:custDataLst>
              <p:tags r:id="rId12"/>
            </p:custDataLst>
          </p:nvPr>
        </p:nvSpPr>
        <p:spPr bwMode="auto">
          <a:xfrm rot="19800000">
            <a:off x="5385633" y="2755586"/>
            <a:ext cx="980173" cy="98017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7" name="等腰三角形 16"/>
          <p:cNvSpPr/>
          <p:nvPr>
            <p:custDataLst>
              <p:tags r:id="rId13"/>
            </p:custDataLst>
          </p:nvPr>
        </p:nvSpPr>
        <p:spPr bwMode="auto">
          <a:xfrm rot="19800000" flipV="1">
            <a:off x="6020363" y="3633658"/>
            <a:ext cx="323321" cy="2773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" name="椭圆 18"/>
          <p:cNvSpPr/>
          <p:nvPr>
            <p:custDataLst>
              <p:tags r:id="rId14"/>
            </p:custDataLst>
          </p:nvPr>
        </p:nvSpPr>
        <p:spPr bwMode="auto">
          <a:xfrm rot="19800000">
            <a:off x="5594940" y="4875891"/>
            <a:ext cx="980173" cy="98017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0" name="等腰三角形 19"/>
          <p:cNvSpPr/>
          <p:nvPr>
            <p:custDataLst>
              <p:tags r:id="rId15"/>
            </p:custDataLst>
          </p:nvPr>
        </p:nvSpPr>
        <p:spPr bwMode="auto">
          <a:xfrm rot="19800000" flipV="1">
            <a:off x="6229670" y="5753963"/>
            <a:ext cx="323321" cy="2773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2" name="椭圆 21"/>
          <p:cNvSpPr/>
          <p:nvPr>
            <p:custDataLst>
              <p:tags r:id="rId16"/>
            </p:custDataLst>
          </p:nvPr>
        </p:nvSpPr>
        <p:spPr bwMode="auto">
          <a:xfrm rot="1800000" flipH="1">
            <a:off x="5940383" y="1589928"/>
            <a:ext cx="980173" cy="980173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3" name="等腰三角形 22"/>
          <p:cNvSpPr/>
          <p:nvPr>
            <p:custDataLst>
              <p:tags r:id="rId17"/>
            </p:custDataLst>
          </p:nvPr>
        </p:nvSpPr>
        <p:spPr bwMode="auto">
          <a:xfrm rot="1800000" flipH="1" flipV="1">
            <a:off x="5962505" y="2471403"/>
            <a:ext cx="323321" cy="277376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>
            <p:custDataLst>
              <p:tags r:id="rId18"/>
            </p:custDataLst>
          </p:nvPr>
        </p:nvSpPr>
        <p:spPr bwMode="auto">
          <a:xfrm rot="1800000" flipH="1">
            <a:off x="6182023" y="3708532"/>
            <a:ext cx="980173" cy="980173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6" name="等腰三角形 25"/>
          <p:cNvSpPr/>
          <p:nvPr>
            <p:custDataLst>
              <p:tags r:id="rId19"/>
            </p:custDataLst>
          </p:nvPr>
        </p:nvSpPr>
        <p:spPr bwMode="auto">
          <a:xfrm rot="1800000" flipH="1" flipV="1">
            <a:off x="6204146" y="4590008"/>
            <a:ext cx="323321" cy="277375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7" name="Freeform 14"/>
          <p:cNvSpPr>
            <a:spLocks noChangeAspect="1" noEditPoints="1"/>
          </p:cNvSpPr>
          <p:nvPr>
            <p:custDataLst>
              <p:tags r:id="rId20"/>
            </p:custDataLst>
          </p:nvPr>
        </p:nvSpPr>
        <p:spPr bwMode="auto">
          <a:xfrm>
            <a:off x="6304545" y="1886022"/>
            <a:ext cx="265464" cy="384582"/>
          </a:xfrm>
          <a:custGeom>
            <a:gdLst>
              <a:gd name="T0" fmla="*/ 2147483646 w 141"/>
              <a:gd name="T1" fmla="*/ 2147483646 h 205"/>
              <a:gd name="T2" fmla="*/ 2147483646 w 141"/>
              <a:gd name="T3" fmla="*/ 2147483646 h 205"/>
              <a:gd name="T4" fmla="*/ 2147483646 w 141"/>
              <a:gd name="T5" fmla="*/ 2147483646 h 205"/>
              <a:gd name="T6" fmla="*/ 2147483646 w 141"/>
              <a:gd name="T7" fmla="*/ 2147483646 h 205"/>
              <a:gd name="T8" fmla="*/ 2147483646 w 141"/>
              <a:gd name="T9" fmla="*/ 2147483646 h 205"/>
              <a:gd name="T10" fmla="*/ 2147483646 w 141"/>
              <a:gd name="T11" fmla="*/ 2147483646 h 205"/>
              <a:gd name="T12" fmla="*/ 2147483646 w 141"/>
              <a:gd name="T13" fmla="*/ 2147483646 h 205"/>
              <a:gd name="T14" fmla="*/ 2147483646 w 141"/>
              <a:gd name="T15" fmla="*/ 2147483646 h 205"/>
              <a:gd name="T16" fmla="*/ 2147483646 w 141"/>
              <a:gd name="T17" fmla="*/ 2147483646 h 205"/>
              <a:gd name="T18" fmla="*/ 2147483646 w 141"/>
              <a:gd name="T19" fmla="*/ 2147483646 h 205"/>
              <a:gd name="T20" fmla="*/ 2147483646 w 141"/>
              <a:gd name="T21" fmla="*/ 2147483646 h 205"/>
              <a:gd name="T22" fmla="*/ 2147483646 w 141"/>
              <a:gd name="T23" fmla="*/ 2147483646 h 205"/>
              <a:gd name="T24" fmla="*/ 2147483646 w 141"/>
              <a:gd name="T25" fmla="*/ 2147483646 h 205"/>
              <a:gd name="T26" fmla="*/ 2147483646 w 141"/>
              <a:gd name="T27" fmla="*/ 0 h 205"/>
              <a:gd name="T28" fmla="*/ 2147483646 w 141"/>
              <a:gd name="T29" fmla="*/ 2147483646 h 205"/>
              <a:gd name="T30" fmla="*/ 2147483646 w 141"/>
              <a:gd name="T31" fmla="*/ 2147483646 h 205"/>
              <a:gd name="T32" fmla="*/ 2147483646 w 141"/>
              <a:gd name="T33" fmla="*/ 2147483646 h 205"/>
              <a:gd name="T34" fmla="*/ 2147483646 w 141"/>
              <a:gd name="T35" fmla="*/ 2147483646 h 205"/>
              <a:gd name="T36" fmla="*/ 2147483646 w 141"/>
              <a:gd name="T37" fmla="*/ 2147483646 h 205"/>
              <a:gd name="T38" fmla="*/ 2147483646 w 141"/>
              <a:gd name="T39" fmla="*/ 2147483646 h 205"/>
              <a:gd name="T40" fmla="*/ 2147483646 w 141"/>
              <a:gd name="T41" fmla="*/ 2147483646 h 205"/>
              <a:gd name="T42" fmla="*/ 2147483646 w 141"/>
              <a:gd name="T43" fmla="*/ 2147483646 h 205"/>
              <a:gd name="T44" fmla="*/ 2147483646 w 141"/>
              <a:gd name="T45" fmla="*/ 2147483646 h 205"/>
              <a:gd name="T46" fmla="*/ 2147483646 w 141"/>
              <a:gd name="T47" fmla="*/ 2147483646 h 205"/>
              <a:gd name="T48" fmla="*/ 2147483646 w 141"/>
              <a:gd name="T49" fmla="*/ 2147483646 h 205"/>
              <a:gd name="T50" fmla="*/ 2147483646 w 141"/>
              <a:gd name="T51" fmla="*/ 2147483646 h 205"/>
              <a:gd name="T52" fmla="*/ 2147483646 w 141"/>
              <a:gd name="T53" fmla="*/ 2147483646 h 205"/>
              <a:gd name="T54" fmla="*/ 2147483646 w 141"/>
              <a:gd name="T55" fmla="*/ 2147483646 h 205"/>
              <a:gd name="T56" fmla="*/ 2147483646 w 141"/>
              <a:gd name="T57" fmla="*/ 2147483646 h 205"/>
              <a:gd name="T58" fmla="*/ 2147483646 w 141"/>
              <a:gd name="T59" fmla="*/ 2147483646 h 205"/>
              <a:gd name="T60" fmla="*/ 2147483646 w 141"/>
              <a:gd name="T61" fmla="*/ 2147483646 h 205"/>
              <a:gd name="T62" fmla="*/ 2147483646 w 141"/>
              <a:gd name="T63" fmla="*/ 2147483646 h 20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41" h="205">
                <a:moveTo>
                  <a:pt x="74" y="0"/>
                </a:moveTo>
                <a:cubicBezTo>
                  <a:pt x="78" y="1"/>
                  <a:pt x="83" y="1"/>
                  <a:pt x="88" y="3"/>
                </a:cubicBezTo>
                <a:cubicBezTo>
                  <a:pt x="100" y="6"/>
                  <a:pt x="110" y="12"/>
                  <a:pt x="119" y="21"/>
                </a:cubicBezTo>
                <a:cubicBezTo>
                  <a:pt x="128" y="30"/>
                  <a:pt x="134" y="40"/>
                  <a:pt x="137" y="53"/>
                </a:cubicBezTo>
                <a:cubicBezTo>
                  <a:pt x="141" y="70"/>
                  <a:pt x="139" y="86"/>
                  <a:pt x="130" y="102"/>
                </a:cubicBezTo>
                <a:cubicBezTo>
                  <a:pt x="128" y="107"/>
                  <a:pt x="125" y="112"/>
                  <a:pt x="122" y="117"/>
                </a:cubicBezTo>
                <a:cubicBezTo>
                  <a:pt x="119" y="123"/>
                  <a:pt x="117" y="130"/>
                  <a:pt x="117" y="138"/>
                </a:cubicBezTo>
                <a:cubicBezTo>
                  <a:pt x="117" y="139"/>
                  <a:pt x="116" y="139"/>
                  <a:pt x="116" y="140"/>
                </a:cubicBezTo>
                <a:cubicBezTo>
                  <a:pt x="116" y="142"/>
                  <a:pt x="115" y="147"/>
                  <a:pt x="116" y="149"/>
                </a:cubicBezTo>
                <a:cubicBezTo>
                  <a:pt x="117" y="153"/>
                  <a:pt x="116" y="156"/>
                  <a:pt x="115" y="160"/>
                </a:cubicBezTo>
                <a:cubicBezTo>
                  <a:pt x="115" y="160"/>
                  <a:pt x="114" y="161"/>
                  <a:pt x="115" y="162"/>
                </a:cubicBezTo>
                <a:cubicBezTo>
                  <a:pt x="118" y="171"/>
                  <a:pt x="115" y="181"/>
                  <a:pt x="106" y="186"/>
                </a:cubicBezTo>
                <a:cubicBezTo>
                  <a:pt x="105" y="186"/>
                  <a:pt x="104" y="187"/>
                  <a:pt x="104" y="188"/>
                </a:cubicBezTo>
                <a:cubicBezTo>
                  <a:pt x="100" y="198"/>
                  <a:pt x="93" y="204"/>
                  <a:pt x="82" y="204"/>
                </a:cubicBezTo>
                <a:cubicBezTo>
                  <a:pt x="74" y="205"/>
                  <a:pt x="65" y="205"/>
                  <a:pt x="56" y="204"/>
                </a:cubicBezTo>
                <a:cubicBezTo>
                  <a:pt x="46" y="203"/>
                  <a:pt x="40" y="198"/>
                  <a:pt x="37" y="189"/>
                </a:cubicBezTo>
                <a:cubicBezTo>
                  <a:pt x="36" y="187"/>
                  <a:pt x="35" y="186"/>
                  <a:pt x="33" y="185"/>
                </a:cubicBezTo>
                <a:cubicBezTo>
                  <a:pt x="25" y="181"/>
                  <a:pt x="22" y="171"/>
                  <a:pt x="25" y="163"/>
                </a:cubicBezTo>
                <a:cubicBezTo>
                  <a:pt x="25" y="161"/>
                  <a:pt x="26" y="161"/>
                  <a:pt x="25" y="159"/>
                </a:cubicBezTo>
                <a:cubicBezTo>
                  <a:pt x="23" y="155"/>
                  <a:pt x="23" y="151"/>
                  <a:pt x="25" y="146"/>
                </a:cubicBezTo>
                <a:cubicBezTo>
                  <a:pt x="25" y="145"/>
                  <a:pt x="25" y="144"/>
                  <a:pt x="25" y="143"/>
                </a:cubicBezTo>
                <a:cubicBezTo>
                  <a:pt x="24" y="140"/>
                  <a:pt x="23" y="137"/>
                  <a:pt x="23" y="133"/>
                </a:cubicBezTo>
                <a:cubicBezTo>
                  <a:pt x="22" y="126"/>
                  <a:pt x="19" y="119"/>
                  <a:pt x="15" y="113"/>
                </a:cubicBezTo>
                <a:cubicBezTo>
                  <a:pt x="12" y="107"/>
                  <a:pt x="9" y="101"/>
                  <a:pt x="6" y="94"/>
                </a:cubicBezTo>
                <a:cubicBezTo>
                  <a:pt x="1" y="83"/>
                  <a:pt x="0" y="70"/>
                  <a:pt x="2" y="58"/>
                </a:cubicBezTo>
                <a:cubicBezTo>
                  <a:pt x="7" y="33"/>
                  <a:pt x="21" y="16"/>
                  <a:pt x="43" y="6"/>
                </a:cubicBezTo>
                <a:cubicBezTo>
                  <a:pt x="50" y="3"/>
                  <a:pt x="57" y="1"/>
                  <a:pt x="64" y="0"/>
                </a:cubicBezTo>
                <a:cubicBezTo>
                  <a:pt x="65" y="0"/>
                  <a:pt x="65" y="0"/>
                  <a:pt x="66" y="0"/>
                </a:cubicBezTo>
                <a:cubicBezTo>
                  <a:pt x="69" y="0"/>
                  <a:pt x="71" y="0"/>
                  <a:pt x="74" y="0"/>
                </a:cubicBezTo>
                <a:close/>
                <a:moveTo>
                  <a:pt x="70" y="141"/>
                </a:moveTo>
                <a:cubicBezTo>
                  <a:pt x="79" y="141"/>
                  <a:pt x="88" y="141"/>
                  <a:pt x="97" y="141"/>
                </a:cubicBezTo>
                <a:cubicBezTo>
                  <a:pt x="102" y="141"/>
                  <a:pt x="103" y="140"/>
                  <a:pt x="104" y="135"/>
                </a:cubicBezTo>
                <a:cubicBezTo>
                  <a:pt x="105" y="129"/>
                  <a:pt x="106" y="123"/>
                  <a:pt x="108" y="118"/>
                </a:cubicBezTo>
                <a:cubicBezTo>
                  <a:pt x="111" y="110"/>
                  <a:pt x="115" y="104"/>
                  <a:pt x="118" y="97"/>
                </a:cubicBezTo>
                <a:cubicBezTo>
                  <a:pt x="122" y="90"/>
                  <a:pt x="125" y="82"/>
                  <a:pt x="126" y="74"/>
                </a:cubicBezTo>
                <a:cubicBezTo>
                  <a:pt x="127" y="55"/>
                  <a:pt x="120" y="38"/>
                  <a:pt x="105" y="26"/>
                </a:cubicBezTo>
                <a:cubicBezTo>
                  <a:pt x="86" y="10"/>
                  <a:pt x="61" y="9"/>
                  <a:pt x="40" y="21"/>
                </a:cubicBezTo>
                <a:cubicBezTo>
                  <a:pt x="21" y="34"/>
                  <a:pt x="11" y="56"/>
                  <a:pt x="15" y="80"/>
                </a:cubicBezTo>
                <a:cubicBezTo>
                  <a:pt x="16" y="88"/>
                  <a:pt x="20" y="95"/>
                  <a:pt x="24" y="102"/>
                </a:cubicBezTo>
                <a:cubicBezTo>
                  <a:pt x="30" y="113"/>
                  <a:pt x="35" y="124"/>
                  <a:pt x="36" y="136"/>
                </a:cubicBezTo>
                <a:cubicBezTo>
                  <a:pt x="36" y="140"/>
                  <a:pt x="38" y="141"/>
                  <a:pt x="42" y="141"/>
                </a:cubicBezTo>
                <a:cubicBezTo>
                  <a:pt x="52" y="141"/>
                  <a:pt x="61" y="141"/>
                  <a:pt x="70" y="141"/>
                </a:cubicBezTo>
                <a:close/>
                <a:moveTo>
                  <a:pt x="70" y="147"/>
                </a:moveTo>
                <a:cubicBezTo>
                  <a:pt x="61" y="147"/>
                  <a:pt x="52" y="147"/>
                  <a:pt x="43" y="147"/>
                </a:cubicBezTo>
                <a:cubicBezTo>
                  <a:pt x="40" y="147"/>
                  <a:pt x="38" y="148"/>
                  <a:pt x="37" y="150"/>
                </a:cubicBezTo>
                <a:cubicBezTo>
                  <a:pt x="35" y="154"/>
                  <a:pt x="38" y="158"/>
                  <a:pt x="43" y="158"/>
                </a:cubicBezTo>
                <a:cubicBezTo>
                  <a:pt x="55" y="158"/>
                  <a:pt x="68" y="158"/>
                  <a:pt x="81" y="158"/>
                </a:cubicBezTo>
                <a:cubicBezTo>
                  <a:pt x="86" y="158"/>
                  <a:pt x="92" y="158"/>
                  <a:pt x="97" y="158"/>
                </a:cubicBezTo>
                <a:cubicBezTo>
                  <a:pt x="100" y="158"/>
                  <a:pt x="102" y="157"/>
                  <a:pt x="103" y="155"/>
                </a:cubicBezTo>
                <a:cubicBezTo>
                  <a:pt x="105" y="151"/>
                  <a:pt x="102" y="147"/>
                  <a:pt x="97" y="147"/>
                </a:cubicBezTo>
                <a:cubicBezTo>
                  <a:pt x="88" y="147"/>
                  <a:pt x="79" y="147"/>
                  <a:pt x="70" y="147"/>
                </a:cubicBezTo>
                <a:close/>
                <a:moveTo>
                  <a:pt x="70" y="164"/>
                </a:moveTo>
                <a:cubicBezTo>
                  <a:pt x="61" y="164"/>
                  <a:pt x="52" y="164"/>
                  <a:pt x="43" y="164"/>
                </a:cubicBezTo>
                <a:cubicBezTo>
                  <a:pt x="40" y="164"/>
                  <a:pt x="38" y="165"/>
                  <a:pt x="37" y="167"/>
                </a:cubicBezTo>
                <a:cubicBezTo>
                  <a:pt x="35" y="171"/>
                  <a:pt x="38" y="175"/>
                  <a:pt x="43" y="175"/>
                </a:cubicBezTo>
                <a:cubicBezTo>
                  <a:pt x="55" y="175"/>
                  <a:pt x="68" y="175"/>
                  <a:pt x="81" y="175"/>
                </a:cubicBezTo>
                <a:cubicBezTo>
                  <a:pt x="86" y="175"/>
                  <a:pt x="92" y="175"/>
                  <a:pt x="97" y="175"/>
                </a:cubicBezTo>
                <a:cubicBezTo>
                  <a:pt x="100" y="175"/>
                  <a:pt x="102" y="174"/>
                  <a:pt x="103" y="171"/>
                </a:cubicBezTo>
                <a:cubicBezTo>
                  <a:pt x="105" y="168"/>
                  <a:pt x="102" y="164"/>
                  <a:pt x="97" y="164"/>
                </a:cubicBezTo>
                <a:cubicBezTo>
                  <a:pt x="88" y="164"/>
                  <a:pt x="79" y="164"/>
                  <a:pt x="70" y="164"/>
                </a:cubicBezTo>
                <a:close/>
                <a:moveTo>
                  <a:pt x="48" y="181"/>
                </a:moveTo>
                <a:cubicBezTo>
                  <a:pt x="48" y="186"/>
                  <a:pt x="52" y="191"/>
                  <a:pt x="58" y="191"/>
                </a:cubicBezTo>
                <a:cubicBezTo>
                  <a:pt x="66" y="192"/>
                  <a:pt x="74" y="192"/>
                  <a:pt x="82" y="191"/>
                </a:cubicBezTo>
                <a:cubicBezTo>
                  <a:pt x="88" y="191"/>
                  <a:pt x="92" y="186"/>
                  <a:pt x="92" y="181"/>
                </a:cubicBezTo>
                <a:cubicBezTo>
                  <a:pt x="77" y="181"/>
                  <a:pt x="63" y="181"/>
                  <a:pt x="48" y="18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8" name="Freeform 26"/>
          <p:cNvSpPr>
            <a:spLocks noChangeAspect="1"/>
          </p:cNvSpPr>
          <p:nvPr>
            <p:custDataLst>
              <p:tags r:id="rId21"/>
            </p:custDataLst>
          </p:nvPr>
        </p:nvSpPr>
        <p:spPr bwMode="auto">
          <a:xfrm>
            <a:off x="5685129" y="3131659"/>
            <a:ext cx="384582" cy="233132"/>
          </a:xfrm>
          <a:custGeom>
            <a:gdLst>
              <a:gd name="T0" fmla="*/ 2147483646 w 230"/>
              <a:gd name="T1" fmla="*/ 2147483646 h 140"/>
              <a:gd name="T2" fmla="*/ 2147483646 w 230"/>
              <a:gd name="T3" fmla="*/ 2147483646 h 140"/>
              <a:gd name="T4" fmla="*/ 2147483646 w 230"/>
              <a:gd name="T5" fmla="*/ 2147483646 h 140"/>
              <a:gd name="T6" fmla="*/ 2147483646 w 230"/>
              <a:gd name="T7" fmla="*/ 2147483646 h 140"/>
              <a:gd name="T8" fmla="*/ 2147483646 w 230"/>
              <a:gd name="T9" fmla="*/ 2147483646 h 140"/>
              <a:gd name="T10" fmla="*/ 2147483646 w 230"/>
              <a:gd name="T11" fmla="*/ 2147483646 h 140"/>
              <a:gd name="T12" fmla="*/ 2147483646 w 230"/>
              <a:gd name="T13" fmla="*/ 2147483646 h 140"/>
              <a:gd name="T14" fmla="*/ 2147483646 w 230"/>
              <a:gd name="T15" fmla="*/ 2147483646 h 140"/>
              <a:gd name="T16" fmla="*/ 2147483646 w 230"/>
              <a:gd name="T17" fmla="*/ 2147483646 h 140"/>
              <a:gd name="T18" fmla="*/ 2147483646 w 230"/>
              <a:gd name="T19" fmla="*/ 2147483646 h 14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30" h="140">
                <a:moveTo>
                  <a:pt x="31" y="62"/>
                </a:moveTo>
                <a:cubicBezTo>
                  <a:pt x="31" y="62"/>
                  <a:pt x="3" y="70"/>
                  <a:pt x="1" y="92"/>
                </a:cubicBezTo>
                <a:cubicBezTo>
                  <a:pt x="0" y="115"/>
                  <a:pt x="19" y="140"/>
                  <a:pt x="39" y="140"/>
                </a:cubicBezTo>
                <a:cubicBezTo>
                  <a:pt x="60" y="140"/>
                  <a:pt x="179" y="140"/>
                  <a:pt x="191" y="140"/>
                </a:cubicBezTo>
                <a:cubicBezTo>
                  <a:pt x="202" y="140"/>
                  <a:pt x="230" y="118"/>
                  <a:pt x="229" y="92"/>
                </a:cubicBezTo>
                <a:cubicBezTo>
                  <a:pt x="227" y="49"/>
                  <a:pt x="173" y="40"/>
                  <a:pt x="173" y="40"/>
                </a:cubicBezTo>
                <a:cubicBezTo>
                  <a:pt x="173" y="40"/>
                  <a:pt x="173" y="0"/>
                  <a:pt x="121" y="2"/>
                </a:cubicBezTo>
                <a:cubicBezTo>
                  <a:pt x="76" y="3"/>
                  <a:pt x="71" y="35"/>
                  <a:pt x="71" y="35"/>
                </a:cubicBezTo>
                <a:cubicBezTo>
                  <a:pt x="71" y="35"/>
                  <a:pt x="53" y="26"/>
                  <a:pt x="38" y="38"/>
                </a:cubicBezTo>
                <a:cubicBezTo>
                  <a:pt x="23" y="49"/>
                  <a:pt x="31" y="62"/>
                  <a:pt x="31" y="62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9" name="Freeform 17"/>
          <p:cNvSpPr>
            <a:spLocks noChangeAspect="1" noEditPoints="1"/>
          </p:cNvSpPr>
          <p:nvPr>
            <p:custDataLst>
              <p:tags r:id="rId22"/>
            </p:custDataLst>
          </p:nvPr>
        </p:nvSpPr>
        <p:spPr bwMode="auto">
          <a:xfrm>
            <a:off x="6556395" y="4009731"/>
            <a:ext cx="239939" cy="386284"/>
          </a:xfrm>
          <a:custGeom>
            <a:gdLst>
              <a:gd name="T0" fmla="*/ 2147483646 w 152"/>
              <a:gd name="T1" fmla="*/ 0 h 244"/>
              <a:gd name="T2" fmla="*/ 2147483646 w 152"/>
              <a:gd name="T3" fmla="*/ 2147483646 h 244"/>
              <a:gd name="T4" fmla="*/ 2147483646 w 152"/>
              <a:gd name="T5" fmla="*/ 2147483646 h 244"/>
              <a:gd name="T6" fmla="*/ 2147483646 w 152"/>
              <a:gd name="T7" fmla="*/ 2147483646 h 244"/>
              <a:gd name="T8" fmla="*/ 2147483646 w 152"/>
              <a:gd name="T9" fmla="*/ 2147483646 h 244"/>
              <a:gd name="T10" fmla="*/ 2147483646 w 152"/>
              <a:gd name="T11" fmla="*/ 2147483646 h 244"/>
              <a:gd name="T12" fmla="*/ 2147483646 w 152"/>
              <a:gd name="T13" fmla="*/ 2147483646 h 244"/>
              <a:gd name="T14" fmla="*/ 0 w 152"/>
              <a:gd name="T15" fmla="*/ 2147483646 h 244"/>
              <a:gd name="T16" fmla="*/ 0 w 152"/>
              <a:gd name="T17" fmla="*/ 2147483646 h 244"/>
              <a:gd name="T18" fmla="*/ 2147483646 w 152"/>
              <a:gd name="T19" fmla="*/ 0 h 244"/>
              <a:gd name="T20" fmla="*/ 2147483646 w 152"/>
              <a:gd name="T21" fmla="*/ 0 h 244"/>
              <a:gd name="T22" fmla="*/ 2147483646 w 152"/>
              <a:gd name="T23" fmla="*/ 2147483646 h 244"/>
              <a:gd name="T24" fmla="*/ 2147483646 w 152"/>
              <a:gd name="T25" fmla="*/ 2147483646 h 244"/>
              <a:gd name="T26" fmla="*/ 2147483646 w 152"/>
              <a:gd name="T27" fmla="*/ 2147483646 h 244"/>
              <a:gd name="T28" fmla="*/ 2147483646 w 152"/>
              <a:gd name="T29" fmla="*/ 2147483646 h 244"/>
              <a:gd name="T30" fmla="*/ 2147483646 w 152"/>
              <a:gd name="T31" fmla="*/ 2147483646 h 244"/>
              <a:gd name="T32" fmla="*/ 2147483646 w 152"/>
              <a:gd name="T33" fmla="*/ 2147483646 h 244"/>
              <a:gd name="T34" fmla="*/ 2147483646 w 152"/>
              <a:gd name="T35" fmla="*/ 2147483646 h 244"/>
              <a:gd name="T36" fmla="*/ 2147483646 w 152"/>
              <a:gd name="T37" fmla="*/ 2147483646 h 244"/>
              <a:gd name="T38" fmla="*/ 2147483646 w 152"/>
              <a:gd name="T39" fmla="*/ 2147483646 h 244"/>
              <a:gd name="T40" fmla="*/ 2147483646 w 152"/>
              <a:gd name="T41" fmla="*/ 2147483646 h 244"/>
              <a:gd name="T42" fmla="*/ 2147483646 w 152"/>
              <a:gd name="T43" fmla="*/ 2147483646 h 244"/>
              <a:gd name="T44" fmla="*/ 2147483646 w 152"/>
              <a:gd name="T45" fmla="*/ 2147483646 h 244"/>
              <a:gd name="T46" fmla="*/ 2147483646 w 152"/>
              <a:gd name="T47" fmla="*/ 2147483646 h 244"/>
              <a:gd name="T48" fmla="*/ 2147483646 w 152"/>
              <a:gd name="T49" fmla="*/ 2147483646 h 244"/>
              <a:gd name="T50" fmla="*/ 2147483646 w 152"/>
              <a:gd name="T51" fmla="*/ 2147483646 h 244"/>
              <a:gd name="T52" fmla="*/ 2147483646 w 152"/>
              <a:gd name="T53" fmla="*/ 2147483646 h 244"/>
              <a:gd name="T54" fmla="*/ 2147483646 w 152"/>
              <a:gd name="T55" fmla="*/ 2147483646 h 244"/>
              <a:gd name="T56" fmla="*/ 2147483646 w 152"/>
              <a:gd name="T57" fmla="*/ 2147483646 h 244"/>
              <a:gd name="T58" fmla="*/ 2147483646 w 152"/>
              <a:gd name="T59" fmla="*/ 2147483646 h 244"/>
              <a:gd name="T60" fmla="*/ 2147483646 w 152"/>
              <a:gd name="T61" fmla="*/ 2147483646 h 244"/>
              <a:gd name="T62" fmla="*/ 2147483646 w 152"/>
              <a:gd name="T63" fmla="*/ 2147483646 h 244"/>
              <a:gd name="T64" fmla="*/ 2147483646 w 152"/>
              <a:gd name="T65" fmla="*/ 2147483646 h 24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152" h="244">
                <a:moveTo>
                  <a:pt x="139" y="0"/>
                </a:moveTo>
                <a:cubicBezTo>
                  <a:pt x="144" y="2"/>
                  <a:pt x="148" y="4"/>
                  <a:pt x="150" y="9"/>
                </a:cubicBezTo>
                <a:cubicBezTo>
                  <a:pt x="151" y="11"/>
                  <a:pt x="152" y="14"/>
                  <a:pt x="152" y="17"/>
                </a:cubicBezTo>
                <a:cubicBezTo>
                  <a:pt x="152" y="58"/>
                  <a:pt x="152" y="100"/>
                  <a:pt x="152" y="141"/>
                </a:cubicBezTo>
                <a:cubicBezTo>
                  <a:pt x="152" y="170"/>
                  <a:pt x="152" y="198"/>
                  <a:pt x="152" y="227"/>
                </a:cubicBezTo>
                <a:cubicBezTo>
                  <a:pt x="152" y="238"/>
                  <a:pt x="146" y="244"/>
                  <a:pt x="135" y="244"/>
                </a:cubicBezTo>
                <a:cubicBezTo>
                  <a:pt x="96" y="244"/>
                  <a:pt x="56" y="244"/>
                  <a:pt x="17" y="244"/>
                </a:cubicBezTo>
                <a:cubicBezTo>
                  <a:pt x="6" y="244"/>
                  <a:pt x="0" y="238"/>
                  <a:pt x="0" y="227"/>
                </a:cubicBezTo>
                <a:cubicBezTo>
                  <a:pt x="0" y="158"/>
                  <a:pt x="0" y="89"/>
                  <a:pt x="0" y="19"/>
                </a:cubicBezTo>
                <a:cubicBezTo>
                  <a:pt x="0" y="8"/>
                  <a:pt x="2" y="4"/>
                  <a:pt x="12" y="0"/>
                </a:cubicBezTo>
                <a:cubicBezTo>
                  <a:pt x="55" y="0"/>
                  <a:pt x="97" y="0"/>
                  <a:pt x="139" y="0"/>
                </a:cubicBezTo>
                <a:close/>
                <a:moveTo>
                  <a:pt x="137" y="206"/>
                </a:moveTo>
                <a:cubicBezTo>
                  <a:pt x="137" y="150"/>
                  <a:pt x="137" y="94"/>
                  <a:pt x="137" y="39"/>
                </a:cubicBezTo>
                <a:cubicBezTo>
                  <a:pt x="96" y="39"/>
                  <a:pt x="55" y="39"/>
                  <a:pt x="15" y="39"/>
                </a:cubicBezTo>
                <a:cubicBezTo>
                  <a:pt x="15" y="95"/>
                  <a:pt x="15" y="150"/>
                  <a:pt x="15" y="206"/>
                </a:cubicBezTo>
                <a:cubicBezTo>
                  <a:pt x="56" y="206"/>
                  <a:pt x="96" y="206"/>
                  <a:pt x="137" y="206"/>
                </a:cubicBezTo>
                <a:close/>
                <a:moveTo>
                  <a:pt x="76" y="16"/>
                </a:moveTo>
                <a:cubicBezTo>
                  <a:pt x="68" y="16"/>
                  <a:pt x="60" y="16"/>
                  <a:pt x="52" y="16"/>
                </a:cubicBezTo>
                <a:cubicBezTo>
                  <a:pt x="51" y="16"/>
                  <a:pt x="50" y="16"/>
                  <a:pt x="49" y="16"/>
                </a:cubicBezTo>
                <a:cubicBezTo>
                  <a:pt x="47" y="16"/>
                  <a:pt x="45" y="17"/>
                  <a:pt x="45" y="19"/>
                </a:cubicBezTo>
                <a:cubicBezTo>
                  <a:pt x="45" y="21"/>
                  <a:pt x="47" y="23"/>
                  <a:pt x="49" y="23"/>
                </a:cubicBezTo>
                <a:cubicBezTo>
                  <a:pt x="50" y="23"/>
                  <a:pt x="50" y="23"/>
                  <a:pt x="51" y="23"/>
                </a:cubicBezTo>
                <a:cubicBezTo>
                  <a:pt x="68" y="23"/>
                  <a:pt x="84" y="23"/>
                  <a:pt x="101" y="23"/>
                </a:cubicBezTo>
                <a:cubicBezTo>
                  <a:pt x="102" y="23"/>
                  <a:pt x="103" y="23"/>
                  <a:pt x="103" y="23"/>
                </a:cubicBezTo>
                <a:cubicBezTo>
                  <a:pt x="105" y="23"/>
                  <a:pt x="106" y="21"/>
                  <a:pt x="106" y="19"/>
                </a:cubicBezTo>
                <a:cubicBezTo>
                  <a:pt x="106" y="18"/>
                  <a:pt x="105" y="16"/>
                  <a:pt x="103" y="16"/>
                </a:cubicBezTo>
                <a:cubicBezTo>
                  <a:pt x="103" y="16"/>
                  <a:pt x="102" y="16"/>
                  <a:pt x="101" y="16"/>
                </a:cubicBezTo>
                <a:cubicBezTo>
                  <a:pt x="92" y="16"/>
                  <a:pt x="84" y="16"/>
                  <a:pt x="76" y="16"/>
                </a:cubicBezTo>
                <a:close/>
                <a:moveTo>
                  <a:pt x="87" y="225"/>
                </a:moveTo>
                <a:cubicBezTo>
                  <a:pt x="87" y="219"/>
                  <a:pt x="82" y="214"/>
                  <a:pt x="76" y="214"/>
                </a:cubicBezTo>
                <a:cubicBezTo>
                  <a:pt x="70" y="214"/>
                  <a:pt x="65" y="219"/>
                  <a:pt x="64" y="225"/>
                </a:cubicBezTo>
                <a:cubicBezTo>
                  <a:pt x="64" y="231"/>
                  <a:pt x="70" y="237"/>
                  <a:pt x="76" y="237"/>
                </a:cubicBezTo>
                <a:cubicBezTo>
                  <a:pt x="82" y="237"/>
                  <a:pt x="87" y="231"/>
                  <a:pt x="87" y="225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2" name="Freeform 15"/>
          <p:cNvSpPr>
            <a:spLocks noEditPoints="1"/>
          </p:cNvSpPr>
          <p:nvPr>
            <p:custDataLst>
              <p:tags r:id="rId23"/>
            </p:custDataLst>
          </p:nvPr>
        </p:nvSpPr>
        <p:spPr bwMode="auto">
          <a:xfrm>
            <a:off x="5893430" y="5174595"/>
            <a:ext cx="385896" cy="277575"/>
          </a:xfrm>
          <a:custGeom>
            <a:gdLst>
              <a:gd name="T0" fmla="*/ 177 w 186"/>
              <a:gd name="T1" fmla="*/ 0 h 134"/>
              <a:gd name="T2" fmla="*/ 185 w 186"/>
              <a:gd name="T3" fmla="*/ 6 h 134"/>
              <a:gd name="T4" fmla="*/ 186 w 186"/>
              <a:gd name="T5" fmla="*/ 12 h 134"/>
              <a:gd name="T6" fmla="*/ 186 w 186"/>
              <a:gd name="T7" fmla="*/ 122 h 134"/>
              <a:gd name="T8" fmla="*/ 174 w 186"/>
              <a:gd name="T9" fmla="*/ 134 h 134"/>
              <a:gd name="T10" fmla="*/ 13 w 186"/>
              <a:gd name="T11" fmla="*/ 134 h 134"/>
              <a:gd name="T12" fmla="*/ 1 w 186"/>
              <a:gd name="T13" fmla="*/ 125 h 134"/>
              <a:gd name="T14" fmla="*/ 0 w 186"/>
              <a:gd name="T15" fmla="*/ 125 h 134"/>
              <a:gd name="T16" fmla="*/ 0 w 186"/>
              <a:gd name="T17" fmla="*/ 9 h 134"/>
              <a:gd name="T18" fmla="*/ 1 w 186"/>
              <a:gd name="T19" fmla="*/ 7 h 134"/>
              <a:gd name="T20" fmla="*/ 9 w 186"/>
              <a:gd name="T21" fmla="*/ 0 h 134"/>
              <a:gd name="T22" fmla="*/ 177 w 186"/>
              <a:gd name="T23" fmla="*/ 0 h 134"/>
              <a:gd name="T24" fmla="*/ 174 w 186"/>
              <a:gd name="T25" fmla="*/ 122 h 134"/>
              <a:gd name="T26" fmla="*/ 174 w 186"/>
              <a:gd name="T27" fmla="*/ 12 h 134"/>
              <a:gd name="T28" fmla="*/ 12 w 186"/>
              <a:gd name="T29" fmla="*/ 12 h 134"/>
              <a:gd name="T30" fmla="*/ 12 w 186"/>
              <a:gd name="T31" fmla="*/ 122 h 134"/>
              <a:gd name="T32" fmla="*/ 174 w 186"/>
              <a:gd name="T33" fmla="*/ 122 h 13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86" h="134">
                <a:moveTo>
                  <a:pt x="177" y="0"/>
                </a:moveTo>
                <a:cubicBezTo>
                  <a:pt x="180" y="1"/>
                  <a:pt x="183" y="3"/>
                  <a:pt x="185" y="6"/>
                </a:cubicBezTo>
                <a:cubicBezTo>
                  <a:pt x="185" y="8"/>
                  <a:pt x="186" y="10"/>
                  <a:pt x="186" y="12"/>
                </a:cubicBezTo>
                <a:cubicBezTo>
                  <a:pt x="186" y="49"/>
                  <a:pt x="186" y="86"/>
                  <a:pt x="186" y="122"/>
                </a:cubicBezTo>
                <a:cubicBezTo>
                  <a:pt x="186" y="129"/>
                  <a:pt x="181" y="134"/>
                  <a:pt x="174" y="134"/>
                </a:cubicBezTo>
                <a:cubicBezTo>
                  <a:pt x="120" y="134"/>
                  <a:pt x="66" y="134"/>
                  <a:pt x="13" y="134"/>
                </a:cubicBezTo>
                <a:cubicBezTo>
                  <a:pt x="6" y="134"/>
                  <a:pt x="3" y="132"/>
                  <a:pt x="1" y="125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86"/>
                  <a:pt x="0" y="48"/>
                  <a:pt x="0" y="9"/>
                </a:cubicBezTo>
                <a:cubicBezTo>
                  <a:pt x="1" y="9"/>
                  <a:pt x="1" y="8"/>
                  <a:pt x="1" y="7"/>
                </a:cubicBezTo>
                <a:cubicBezTo>
                  <a:pt x="3" y="3"/>
                  <a:pt x="5" y="2"/>
                  <a:pt x="9" y="0"/>
                </a:cubicBezTo>
                <a:cubicBezTo>
                  <a:pt x="65" y="0"/>
                  <a:pt x="121" y="0"/>
                  <a:pt x="177" y="0"/>
                </a:cubicBezTo>
                <a:close/>
                <a:moveTo>
                  <a:pt x="174" y="122"/>
                </a:moveTo>
                <a:cubicBezTo>
                  <a:pt x="174" y="85"/>
                  <a:pt x="174" y="49"/>
                  <a:pt x="174" y="12"/>
                </a:cubicBezTo>
                <a:cubicBezTo>
                  <a:pt x="120" y="12"/>
                  <a:pt x="66" y="12"/>
                  <a:pt x="12" y="12"/>
                </a:cubicBezTo>
                <a:cubicBezTo>
                  <a:pt x="12" y="49"/>
                  <a:pt x="12" y="85"/>
                  <a:pt x="12" y="122"/>
                </a:cubicBezTo>
                <a:cubicBezTo>
                  <a:pt x="66" y="122"/>
                  <a:pt x="120" y="122"/>
                  <a:pt x="174" y="122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1" fontAlgn="auto" hangingPunct="1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3" name="Freeform 16"/>
          <p:cNvSpPr/>
          <p:nvPr>
            <p:custDataLst>
              <p:tags r:id="rId24"/>
            </p:custDataLst>
          </p:nvPr>
        </p:nvSpPr>
        <p:spPr bwMode="auto">
          <a:xfrm>
            <a:off x="5990468" y="5474735"/>
            <a:ext cx="191820" cy="85754"/>
          </a:xfrm>
          <a:custGeom>
            <a:gdLst>
              <a:gd name="T0" fmla="*/ 29 w 92"/>
              <a:gd name="T1" fmla="*/ 0 h 41"/>
              <a:gd name="T2" fmla="*/ 63 w 92"/>
              <a:gd name="T3" fmla="*/ 0 h 41"/>
              <a:gd name="T4" fmla="*/ 63 w 92"/>
              <a:gd name="T5" fmla="*/ 2 h 41"/>
              <a:gd name="T6" fmla="*/ 63 w 92"/>
              <a:gd name="T7" fmla="*/ 17 h 41"/>
              <a:gd name="T8" fmla="*/ 76 w 92"/>
              <a:gd name="T9" fmla="*/ 29 h 41"/>
              <a:gd name="T10" fmla="*/ 86 w 92"/>
              <a:gd name="T11" fmla="*/ 29 h 41"/>
              <a:gd name="T12" fmla="*/ 92 w 92"/>
              <a:gd name="T13" fmla="*/ 35 h 41"/>
              <a:gd name="T14" fmla="*/ 86 w 92"/>
              <a:gd name="T15" fmla="*/ 41 h 41"/>
              <a:gd name="T16" fmla="*/ 6 w 92"/>
              <a:gd name="T17" fmla="*/ 41 h 41"/>
              <a:gd name="T18" fmla="*/ 0 w 92"/>
              <a:gd name="T19" fmla="*/ 35 h 41"/>
              <a:gd name="T20" fmla="*/ 6 w 92"/>
              <a:gd name="T21" fmla="*/ 29 h 41"/>
              <a:gd name="T22" fmla="*/ 17 w 92"/>
              <a:gd name="T23" fmla="*/ 29 h 41"/>
              <a:gd name="T24" fmla="*/ 29 w 92"/>
              <a:gd name="T25" fmla="*/ 17 h 41"/>
              <a:gd name="T26" fmla="*/ 29 w 92"/>
              <a:gd name="T27" fmla="*/ 0 h 4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2" h="41">
                <a:moveTo>
                  <a:pt x="29" y="0"/>
                </a:moveTo>
                <a:cubicBezTo>
                  <a:pt x="40" y="0"/>
                  <a:pt x="52" y="0"/>
                  <a:pt x="63" y="0"/>
                </a:cubicBezTo>
                <a:cubicBezTo>
                  <a:pt x="63" y="1"/>
                  <a:pt x="63" y="2"/>
                  <a:pt x="63" y="2"/>
                </a:cubicBezTo>
                <a:cubicBezTo>
                  <a:pt x="63" y="7"/>
                  <a:pt x="63" y="12"/>
                  <a:pt x="63" y="17"/>
                </a:cubicBezTo>
                <a:cubicBezTo>
                  <a:pt x="64" y="24"/>
                  <a:pt x="68" y="29"/>
                  <a:pt x="76" y="29"/>
                </a:cubicBezTo>
                <a:cubicBezTo>
                  <a:pt x="79" y="29"/>
                  <a:pt x="83" y="29"/>
                  <a:pt x="86" y="29"/>
                </a:cubicBezTo>
                <a:cubicBezTo>
                  <a:pt x="90" y="29"/>
                  <a:pt x="92" y="32"/>
                  <a:pt x="92" y="35"/>
                </a:cubicBezTo>
                <a:cubicBezTo>
                  <a:pt x="92" y="38"/>
                  <a:pt x="90" y="41"/>
                  <a:pt x="86" y="41"/>
                </a:cubicBezTo>
                <a:cubicBezTo>
                  <a:pt x="59" y="41"/>
                  <a:pt x="33" y="41"/>
                  <a:pt x="6" y="41"/>
                </a:cubicBezTo>
                <a:cubicBezTo>
                  <a:pt x="2" y="41"/>
                  <a:pt x="0" y="38"/>
                  <a:pt x="0" y="35"/>
                </a:cubicBezTo>
                <a:cubicBezTo>
                  <a:pt x="0" y="32"/>
                  <a:pt x="2" y="29"/>
                  <a:pt x="6" y="29"/>
                </a:cubicBezTo>
                <a:cubicBezTo>
                  <a:pt x="10" y="29"/>
                  <a:pt x="13" y="29"/>
                  <a:pt x="17" y="29"/>
                </a:cubicBezTo>
                <a:cubicBezTo>
                  <a:pt x="24" y="29"/>
                  <a:pt x="29" y="24"/>
                  <a:pt x="29" y="17"/>
                </a:cubicBezTo>
                <a:cubicBezTo>
                  <a:pt x="29" y="12"/>
                  <a:pt x="29" y="6"/>
                  <a:pt x="2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1" fontAlgn="auto" hangingPunct="1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25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教学改进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文本框 75"/>
          <p:cNvSpPr txBox="1"/>
          <p:nvPr>
            <p:custDataLst>
              <p:tags r:id="rId4"/>
            </p:custDataLst>
          </p:nvPr>
        </p:nvSpPr>
        <p:spPr>
          <a:xfrm>
            <a:off x="2529323" y="1717844"/>
            <a:ext cx="3386148" cy="2088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评估方法：采用问卷调查、访谈等方式，了解学生对教学查房的满意度和收获</a:t>
            </a:r>
          </a:p>
        </p:txBody>
      </p:sp>
      <p:sp>
        <p:nvSpPr>
          <p:cNvPr id="75" name="文本框 74"/>
          <p:cNvSpPr txBox="1"/>
          <p:nvPr>
            <p:custDataLst>
              <p:tags r:id="rId5"/>
            </p:custDataLst>
          </p:nvPr>
        </p:nvSpPr>
        <p:spPr>
          <a:xfrm>
            <a:off x="1513478" y="1478325"/>
            <a:ext cx="901823" cy="1059513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8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424" name="文本框 423"/>
          <p:cNvSpPr txBox="1"/>
          <p:nvPr>
            <p:custDataLst>
              <p:tags r:id="rId6"/>
            </p:custDataLst>
          </p:nvPr>
        </p:nvSpPr>
        <p:spPr>
          <a:xfrm>
            <a:off x="7468031" y="1717844"/>
            <a:ext cx="3386148" cy="2088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改进措施：根据评估结果，调整教学查房的内容和形式，提高教学效果</a:t>
            </a:r>
          </a:p>
        </p:txBody>
      </p:sp>
      <p:sp>
        <p:nvSpPr>
          <p:cNvPr id="426" name="文本框 425"/>
          <p:cNvSpPr txBox="1"/>
          <p:nvPr>
            <p:custDataLst>
              <p:tags r:id="rId7"/>
            </p:custDataLst>
          </p:nvPr>
        </p:nvSpPr>
        <p:spPr>
          <a:xfrm>
            <a:off x="6452187" y="1478325"/>
            <a:ext cx="901823" cy="1059513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8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649" name="文本框 648"/>
          <p:cNvSpPr txBox="1"/>
          <p:nvPr>
            <p:custDataLst>
              <p:tags r:id="rId8"/>
            </p:custDataLst>
          </p:nvPr>
        </p:nvSpPr>
        <p:spPr>
          <a:xfrm>
            <a:off x="2527019" y="4054747"/>
            <a:ext cx="3386148" cy="2088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反馈机制：建立教学查房反馈机制，及时收集学生的意见和建议，持续改进教学</a:t>
            </a:r>
          </a:p>
        </p:txBody>
      </p:sp>
      <p:sp>
        <p:nvSpPr>
          <p:cNvPr id="650" name="文本框 649"/>
          <p:cNvSpPr txBox="1"/>
          <p:nvPr>
            <p:custDataLst>
              <p:tags r:id="rId9"/>
            </p:custDataLst>
          </p:nvPr>
        </p:nvSpPr>
        <p:spPr>
          <a:xfrm>
            <a:off x="1511175" y="3815228"/>
            <a:ext cx="901823" cy="1059513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8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730" name="文本框 729"/>
          <p:cNvSpPr txBox="1"/>
          <p:nvPr>
            <p:custDataLst>
              <p:tags r:id="rId10"/>
            </p:custDataLst>
          </p:nvPr>
        </p:nvSpPr>
        <p:spPr>
          <a:xfrm>
            <a:off x="7465728" y="4054747"/>
            <a:ext cx="3386148" cy="20881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</a:rPr>
              <a:t>教师培训：加强教师培训，提高教学查房的质量和效果</a:t>
            </a:r>
          </a:p>
        </p:txBody>
      </p:sp>
      <p:sp>
        <p:nvSpPr>
          <p:cNvPr id="731" name="文本框 730"/>
          <p:cNvSpPr txBox="1"/>
          <p:nvPr>
            <p:custDataLst>
              <p:tags r:id="rId11"/>
            </p:custDataLst>
          </p:nvPr>
        </p:nvSpPr>
        <p:spPr>
          <a:xfrm>
            <a:off x="6449883" y="3815228"/>
            <a:ext cx="901823" cy="1059513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800" b="1">
                <a:solidFill>
                  <a:schemeClr val="accen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pic>
        <p:nvPicPr>
          <p:cNvPr id="427" name="图片 42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343884" y="4677875"/>
            <a:ext cx="1127893" cy="409138"/>
          </a:xfrm>
          <a:prstGeom prst="rect">
            <a:avLst/>
          </a:prstGeom>
        </p:spPr>
      </p:pic>
      <p:pic>
        <p:nvPicPr>
          <p:cNvPr id="428" name="图片 42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6347325" y="4677875"/>
            <a:ext cx="1127893" cy="409138"/>
          </a:xfrm>
          <a:prstGeom prst="rect">
            <a:avLst/>
          </a:prstGeom>
        </p:spPr>
      </p:pic>
      <p:pic>
        <p:nvPicPr>
          <p:cNvPr id="429" name="图片 428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343884" y="2353685"/>
            <a:ext cx="1127893" cy="409138"/>
          </a:xfrm>
          <a:prstGeom prst="rect">
            <a:avLst/>
          </a:prstGeom>
        </p:spPr>
      </p:pic>
      <p:pic>
        <p:nvPicPr>
          <p:cNvPr id="430" name="图片 42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6347325" y="2353685"/>
            <a:ext cx="1127893" cy="409138"/>
          </a:xfrm>
          <a:prstGeom prst="rect">
            <a:avLst/>
          </a:prstGeom>
        </p:spPr>
      </p:pic>
    </p:spTree>
    <p:custDataLst>
      <p:tags r:id="rId17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标题 8"/>
          <p:cNvSpPr/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感谢您的观看</a:t>
            </a:r>
          </a:p>
        </p:txBody>
      </p:sp>
    </p:spTree>
    <p:custDataLst>
      <p:tags r:id="rId3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6"/>
  <p:tag name="KSO_WM_UNIT_FILL_TYPE" val="1"/>
  <p:tag name="KSO_WM_UNIT_HIGHLIGHT" val="0"/>
  <p:tag name="KSO_WM_UNIT_ID" val="_1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副标题"/>
  <p:tag name="KSO_WM_UNIT_TEXT_FILL_FORE_SCHEMECOLOR_INDEX" val="14"/>
  <p:tag name="KSO_WM_UNIT_TEXT_FILL_FORE_SCHEMECOLOR_INDEX_BRIGHTNESS" val="-0.25"/>
  <p:tag name="KSO_WM_UNIT_TEXT_FILL_TYPE" val="1"/>
  <p:tag name="KSO_WM_UNIT_TYPE" val="b"/>
  <p:tag name="KSO_WM_UNIT_VALUE" val="17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YPE" val="a"/>
  <p:tag name="KSO_WM_UNIT_VALUE" val="10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YPE" val="a"/>
  <p:tag name="KSO_WM_UNIT_VALUE" val="10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3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7"/>
  <p:tag name="KSO_WM_UNIT_FILL_FORE_SCHEMECOLOR_INDEX_BRIGHTNESS" val="0.6"/>
  <p:tag name="KSO_WM_UNIT_FILL_TYPE" val="1"/>
  <p:tag name="KSO_WM_UNIT_HIGHLIGHT" val="0"/>
  <p:tag name="KSO_WM_UNIT_ID" val="_3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3*i*4"/>
  <p:tag name="KSO_WM_UNIT_INDEX" val="4"/>
  <p:tag name="KSO_WM_UNIT_LAYERLEVEL" val="1"/>
  <p:tag name="KSO_WM_UNIT_TYPE" val="i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10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6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6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6*i*3"/>
  <p:tag name="KSO_WM_UNIT_INDEX" val="3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Contents"/>
  <p:tag name="KSO_WM_UNIT_TEXT_FILL_FORE_SCHEMECOLOR_INDEX" val="13"/>
  <p:tag name="KSO_WM_UNIT_TEXT_FILL_FORE_SCHEMECOLOR_INDEX_BRIGHTNESS" val="0.25"/>
  <p:tag name="KSO_WM_UNIT_TEXT_FILL_TYPE" val="1"/>
  <p:tag name="KSO_WM_UNIT_TYPE" val="b"/>
  <p:tag name="KSO_WM_UNIT_VALUE" val="17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_11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.6"/>
  <p:tag name="KSO_WM_UNIT_FILL_TYPE" val="1"/>
  <p:tag name="KSO_WM_UNIT_HIGHLIGHT" val="0"/>
  <p:tag name="KSO_WM_UNIT_ID" val="_11*i*2"/>
  <p:tag name="KSO_WM_UNIT_INDEX" val="2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4"/>
  <p:tag name="KSO_WM_UNIT_INDEX" val="4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5"/>
  <p:tag name="KSO_WM_UNIT_INDEX" val="5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_11*i*6"/>
  <p:tag name="KSO_WM_UNIT_INDEX" val="6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小壳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4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44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5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6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6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7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2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正文页-预设标题"/>
  <p:tag name="KSO_WM_UNIT_TYPE" val="a"/>
  <p:tag name="KSO_WM_UNIT_VALUE" val="10"/>
</p:tagLst>
</file>

<file path=ppt/tags/tag18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52"/>
  <p:tag name="KSO_WM_TEMPLATE_MASTER_TYPE" val="1"/>
  <p:tag name="KSO_WM_TEMPLATE_SUBCATEGORY" val="29"/>
  <p:tag name="KSO_WM_TEMPLATE_THUMBS_INDEX" val="1、11"/>
</p:tagLst>
</file>

<file path=ppt/tags/tag19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2"/>
  <p:tag name="KSO_WM_UNIT_COMPATIBLE" val="0"/>
  <p:tag name="KSO_WM_UNIT_CONTENT_GROUP_TYPE" val="contentchip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custom20230852_1*f*1"/>
  <p:tag name="KSO_WM_UNIT_INDEX" val="1"/>
  <p:tag name="KSO_WM_UNIT_LAYERLEVEL" val="1"/>
  <p:tag name="KSO_WM_UNIT_NOCLEAR" val="0"/>
  <p:tag name="KSO_WM_UNIT_PRESET_TEXT" val="汇报人：稻小壳"/>
  <p:tag name="KSO_WM_UNIT_SHADOW_SCHEMECOLOR_INDEX" val="6"/>
  <p:tag name="KSO_WM_UNIT_SHADOW_SCHEMECOLOR_INDEX_BRIGHTNESS" val="0"/>
  <p:tag name="KSO_WM_UNIT_SUBTYPE" val="b"/>
  <p:tag name="KSO_WM_UNIT_TEXT_FILL_FORE_SCHEMECOLOR_INDEX" val="14"/>
  <p:tag name="KSO_WM_UNIT_TEXT_FILL_FORE_SCHEMECOLOR_INDEX_BRIGHTNESS" val="-0.25"/>
  <p:tag name="KSO_WM_UNIT_TEXT_FILL_TYPE" val="1"/>
  <p:tag name="KSO_WM_UNIT_TYPE" val="f"/>
  <p:tag name="KSO_WM_UNIT_VALUE" val="60"/>
</p:tagLst>
</file>

<file path=ppt/tags/tag19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52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文档标题"/>
  <p:tag name="KSO_WM_UNIT_TEXT_FILL_FORE_SCHEMECOLOR_INDEX" val="13"/>
  <p:tag name="KSO_WM_UNIT_TEXT_FILL_FORE_SCHEMECOLOR_INDEX_BRIGHTNESS" val="0.25"/>
  <p:tag name="KSO_WM_UNIT_TEXT_FILL_TYPE" val="1"/>
  <p:tag name="KSO_WM_UNIT_TYPE" val="a"/>
  <p:tag name="KSO_WM_UNIT_VALUE" val="10"/>
</p:tagLst>
</file>

<file path=ppt/tags/tag193.xml><?xml version="1.0" encoding="utf-8"?>
<p:tagLst xmlns:p="http://schemas.openxmlformats.org/presentationml/2006/main">
  <p:tag name="KSO_WM_BEAUTIFY_FLAG" val="#wm#"/>
  <p:tag name="KSO_WM_SLIDE_CONTENT_AREA" val="{&quot;left&quot;:&quot;34.8&quot;,&quot;top&quot;:&quot;128.35&quot;,&quot;width&quot;:&quot;534.7&quot;,&quot;height&quot;:&quot;329.15&quot;}"/>
  <p:tag name="KSO_WM_SLIDE_ID" val="custom20230852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52"/>
  <p:tag name="KSO_WM_TEMPLATE_MASTER_TYPE" val="1"/>
  <p:tag name="KSO_WM_TEMPLATE_SUBCATEGORY" val="0"/>
  <p:tag name="KSO_WM_TEMPLATE_THUMBS_INDEX" val="1、11"/>
</p:tagLst>
</file>

<file path=ppt/tags/tag1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25"/>
  <p:tag name="KSO_WM_UNIT_FILL_TYPE" val="1"/>
  <p:tag name="KSO_WM_UNIT_HIGHLIGHT" val="0"/>
  <p:tag name="KSO_WM_UNIT_ID" val="custom20202990_4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USESOURCEFORMAT_APPLY" val="1"/>
</p:tagLst>
</file>

<file path=ppt/tags/tag1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1_1"/>
  <p:tag name="KSO_WM_UNIT_INDEX" val="1_1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2_1"/>
  <p:tag name="KSO_WM_UNIT_INDEX" val="1_2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3_1"/>
  <p:tag name="KSO_WM_UNIT_INDEX" val="1_3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i*1_4_1"/>
  <p:tag name="KSO_WM_UNIT_INDEX" val="1_4_1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1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2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USESOURCEFORMAT_APPLY" val="1"/>
  <p:tag name="KSO_WM_UNIT_VALUE" val="2"/>
</p:tagLst>
</file>

<file path=ppt/tags/tag2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2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2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2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02990"/>
  <p:tag name="KSO_WM_UNIT_COMPATIBLE" val="0"/>
  <p:tag name="KSO_WM_UNIT_DIAGRAM_ISNUMVISUAL" val="0"/>
  <p:tag name="KSO_WM_UNIT_DIAGRAM_ISREFERUNIT" val="0"/>
  <p:tag name="KSO_WM_UNIT_HIGHLIGHT" val="0"/>
  <p:tag name="KSO_WM_UNIT_ID" val="custom20202990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单击此处添加正文......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11"/>
</p:tagLst>
</file>

<file path=ppt/tags/tag205.xml><?xml version="1.0" encoding="utf-8"?>
<p:tagLst xmlns:p="http://schemas.openxmlformats.org/presentationml/2006/main">
  <p:tag name="KSO_WM_BEAUTIFY_FLAG" val="#wm#"/>
  <p:tag name="KSO_WM_DIAGRAM_GROUP_CODE" val="l1-1"/>
  <p:tag name="KSO_WM_SLIDE_BACKGROUND_TYPE" val="general"/>
  <p:tag name="KSO_WM_SLIDE_DIAGTYPE" val="l"/>
  <p:tag name="KSO_WM_SLIDE_ID" val="custom20202990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TAG_VERSION" val="1.0"/>
  <p:tag name="KSO_WM_TEMPLATE_CATEGORY" val="custom"/>
  <p:tag name="KSO_WM_TEMPLATE_COLOR_TYPE" val="1"/>
  <p:tag name="KSO_WM_TEMPLATE_INDEX" val="20202990"/>
  <p:tag name="KSO_WM_TEMPLATE_MASTER_TYPE" val="1"/>
  <p:tag name="KSO_WM_TEMPLATE_SUBCATEGORY" val="17"/>
</p:tagLst>
</file>

<file path=ppt/tags/tag2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52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20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2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52_9*e*1"/>
  <p:tag name="KSO_WM_UNIT_INDEX" val="1"/>
  <p:tag name="KSO_WM_UNIT_LAYERLEVEL" val="1"/>
  <p:tag name="KSO_WM_UNIT_NOCLEAR" val="0"/>
  <p:tag name="KSO_WM_UNIT_PRESET_TEXT" val="01"/>
  <p:tag name="KSO_WM_UNIT_TEXT_FILL_FORE_SCHEMECOLOR_INDEX" val="5"/>
  <p:tag name="KSO_WM_UNIT_TEXT_FILL_FORE_SCHEMECOLOR_INDEX_BRIGHTNESS" val="0"/>
  <p:tag name="KSO_WM_UNIT_TEXT_FILL_TYPE" val="1"/>
  <p:tag name="KSO_WM_UNIT_TYPE" val="e"/>
  <p:tag name="KSO_WM_UNIT_VALUE" val="6"/>
</p:tagLst>
</file>

<file path=ppt/tags/tag208.xml><?xml version="1.0" encoding="utf-8"?>
<p:tagLst xmlns:p="http://schemas.openxmlformats.org/presentationml/2006/main">
  <p:tag name="KSO_WM_BEAUTIFY_FLAG" val="#wm#"/>
  <p:tag name="KSO_WM_SLIDE_CONTENT_AREA" val="{&quot;left&quot;:&quot;174.9&quot;,&quot;top&quot;:&quot;156.75&quot;,&quot;width&quot;:&quot;756.65&quot;,&quot;height&quot;:&quot;243.55&quot;}"/>
  <p:tag name="KSO_WM_SLIDE_ID" val="custom20230852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52"/>
  <p:tag name="KSO_WM_TEMPLATE_MASTER_TYPE" val="1"/>
  <p:tag name="KSO_WM_TEMPLATE_SUBCATEGORY" val="0"/>
</p:tagLst>
</file>

<file path=ppt/tags/tag20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1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1_1"/>
  <p:tag name="KSO_WM_UNIT_INDEX" val="1_1_1"/>
  <p:tag name="KSO_WM_UNIT_LAYERLEVEL" val="1_1_1"/>
  <p:tag name="KSO_WM_UNIT_SHADOW_SCHEMECOLOR_INDEX" val="5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8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78_3*l_h_i*1_1_2"/>
  <p:tag name="KSO_WM_UNIT_INDEX" val="1_1_2"/>
  <p:tag name="KSO_WM_UNIT_LAYERLEVEL" val="1_1_1"/>
  <p:tag name="KSO_WM_UNIT_SHADOW_SCHEMECOLOR_INDEX" val="5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2_1"/>
  <p:tag name="KSO_WM_UNIT_INDEX" val="1_2_1"/>
  <p:tag name="KSO_WM_UNIT_LAYERLEVEL" val="1_1_1"/>
  <p:tag name="KSO_WM_UNIT_SHADOW_SCHEMECOLOR_INDEX" val="6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8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78_3*l_h_i*1_2_2"/>
  <p:tag name="KSO_WM_UNIT_INDEX" val="1_2_2"/>
  <p:tag name="KSO_WM_UNIT_LAYERLEVEL" val="1_1_1"/>
  <p:tag name="KSO_WM_UNIT_SHADOW_SCHEMECOLOR_INDEX" val="6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3_1"/>
  <p:tag name="KSO_WM_UNIT_INDEX" val="1_3_1"/>
  <p:tag name="KSO_WM_UNIT_LAYERLEVEL" val="1_1_1"/>
  <p:tag name="KSO_WM_UNIT_SHADOW_SCHEMECOLOR_INDEX" val="7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8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28778_3*l_h_i*1_3_2"/>
  <p:tag name="KSO_WM_UNIT_INDEX" val="1_3_2"/>
  <p:tag name="KSO_WM_UNIT_LAYERLEVEL" val="1_1_1"/>
  <p:tag name="KSO_WM_UNIT_SHADOW_SCHEMECOLOR_INDEX" val="7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4_1"/>
  <p:tag name="KSO_WM_UNIT_INDEX" val="1_4_1"/>
  <p:tag name="KSO_WM_UNIT_LAYERLEVEL" val="1_1_1"/>
  <p:tag name="KSO_WM_UNIT_SHADOW_SCHEMECOLOR_INDEX" val="10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HIGHLIGHT" val="0"/>
  <p:tag name="KSO_WM_UNIT_ID" val="diagram20228778_3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8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28778_3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7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28778_3*l_h_i*1_4_2"/>
  <p:tag name="KSO_WM_UNIT_INDEX" val="1_4_2"/>
  <p:tag name="KSO_WM_UNIT_LAYERLEVEL" val="1_1_1"/>
  <p:tag name="KSO_WM_UNIT_SHADOW_SCHEMECOLOR_INDEX" val="10"/>
  <p:tag name="KSO_WM_UNIT_SHADOW_SCHEMECOLOR_INDEX_BRIGHTNESS" val="0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20:33:17&quot;,&quot;maxSize&quot;:{&quot;size1&quot;:22.2},&quot;minSize&quot;:{&quot;size1&quot;:13.5},&quot;normalSize&quot;:{&quot;size1&quot;:13.5},&quot;subLayout&quot;:[{&quot;id&quot;:&quot;2023-09-04T20:33:17&quot;,&quot;margin&quot;:{&quot;bottom&quot;:0.025999998673796654,&quot;left&quot;:2.117000102996826,&quot;right&quot;:1.2699999809265137,&quot;top&quot;:0.4230000376701355},&quot;type&quot;:0},{&quot;id&quot;:&quot;2023-09-04T20:33:1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34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63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0"/>
</p:tagLst>
</file>

<file path=ppt/tags/tag235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463_3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9"/>
</p:tagLst>
</file>

<file path=ppt/tags/tag236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HIGHLIGHT" val="0"/>
  <p:tag name="KSO_WM_UNIT_ID" val="diagram20219463_3*l_h_f*1_1_1"/>
  <p:tag name="KSO_WM_UNIT_INDEX" val="1_1_1"/>
  <p:tag name="KSO_WM_UNIT_LAYERLEVEL" val="1_1_1"/>
  <p:tag name="KSO_WM_UNIT_NOCLEAR" val="0"/>
  <p:tag name="KSO_WM_UNIT_PRESET_TEXT" val="在此输入你阐述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10"/>
</p:tagLst>
</file>

<file path=ppt/tags/tag237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HIGHLIGHT" val="0"/>
  <p:tag name="KSO_WM_UNIT_ID" val="diagram20219463_3*l_h_i*1_1_2"/>
  <p:tag name="KSO_WM_UNIT_INDEX" val="1_1_2"/>
  <p:tag name="KSO_WM_UNIT_LAYERLEVEL" val="1_1_1"/>
  <p:tag name="KSO_WM_UNIT_SUBTYPE" val="d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  <p:tag name="KSO_WM_UNIT_VALUE" val="1"/>
</p:tagLst>
</file>

<file path=ppt/tags/tag238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63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0"/>
</p:tagLst>
</file>

<file path=ppt/tags/tag239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463_3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9"/>
</p:tagLst>
</file>

<file path=ppt/tags/tag240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HIGHLIGHT" val="0"/>
  <p:tag name="KSO_WM_UNIT_ID" val="diagram20219463_3*l_h_f*1_2_1"/>
  <p:tag name="KSO_WM_UNIT_INDEX" val="1_2_1"/>
  <p:tag name="KSO_WM_UNIT_LAYERLEVEL" val="1_1_1"/>
  <p:tag name="KSO_WM_UNIT_NOCLEAR" val="0"/>
  <p:tag name="KSO_WM_UNIT_PRESET_TEXT" val="在此输入你阐述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10"/>
</p:tagLst>
</file>

<file path=ppt/tags/tag241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HIGHLIGHT" val="0"/>
  <p:tag name="KSO_WM_UNIT_ID" val="diagram20219463_3*l_h_i*1_2_2"/>
  <p:tag name="KSO_WM_UNIT_INDEX" val="1_2_2"/>
  <p:tag name="KSO_WM_UNIT_LAYERLEVEL" val="1_1_1"/>
  <p:tag name="KSO_WM_UNIT_SUBTYPE" val="d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  <p:tag name="KSO_WM_UNIT_VALUE" val="1"/>
</p:tagLst>
</file>

<file path=ppt/tags/tag242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63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0"/>
</p:tagLst>
</file>

<file path=ppt/tags/tag243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463_3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9"/>
</p:tagLst>
</file>

<file path=ppt/tags/tag244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HIGHLIGHT" val="0"/>
  <p:tag name="KSO_WM_UNIT_ID" val="diagram20219463_3*l_h_f*1_3_1"/>
  <p:tag name="KSO_WM_UNIT_INDEX" val="1_3_1"/>
  <p:tag name="KSO_WM_UNIT_LAYERLEVEL" val="1_1_1"/>
  <p:tag name="KSO_WM_UNIT_NOCLEAR" val="0"/>
  <p:tag name="KSO_WM_UNIT_PRESET_TEXT" val="在此输入你阐述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10"/>
</p:tagLst>
</file>

<file path=ppt/tags/tag245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HIGHLIGHT" val="0"/>
  <p:tag name="KSO_WM_UNIT_ID" val="diagram20219463_3*l_h_i*1_3_2"/>
  <p:tag name="KSO_WM_UNIT_INDEX" val="1_3_2"/>
  <p:tag name="KSO_WM_UNIT_LAYERLEVEL" val="1_1_1"/>
  <p:tag name="KSO_WM_UNIT_SUBTYPE" val="d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  <p:tag name="KSO_WM_UNIT_VALUE" val="1"/>
</p:tagLst>
</file>

<file path=ppt/tags/tag246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63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80"/>
</p:tagLst>
</file>

<file path=ppt/tags/tag247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9463_3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9"/>
</p:tagLst>
</file>

<file path=ppt/tags/tag248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HIGHLIGHT" val="0"/>
  <p:tag name="KSO_WM_UNIT_ID" val="diagram20219463_3*l_h_f*1_4_1"/>
  <p:tag name="KSO_WM_UNIT_INDEX" val="1_4_1"/>
  <p:tag name="KSO_WM_UNIT_LAYERLEVEL" val="1_1_1"/>
  <p:tag name="KSO_WM_UNIT_NOCLEAR" val="0"/>
  <p:tag name="KSO_WM_UNIT_PRESET_TEXT" val="在此输入你阐述观点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10"/>
</p:tagLst>
</file>

<file path=ppt/tags/tag249.xml><?xml version="1.0" encoding="utf-8"?>
<p:tagLst xmlns:p="http://schemas.openxmlformats.org/presentationml/2006/main">
  <p:tag name="KSO_WM_ASSEMBLE_CHIP_INDEX" val="3bbd87f702834ed69922de00267432ae"/>
  <p:tag name="KSO_WM_BEAUTIFY_FLAG" val="#wm#"/>
  <p:tag name="KSO_WM_CHIP_GROUPID" val="60bed63f4737e0f4c1ebe8d0"/>
  <p:tag name="KSO_WM_CHIP_XID" val="60bed63f4737e0f4c1ebe8d1"/>
  <p:tag name="KSO_WM_DIAGRAM_GROUP_CODE" val="l1-1"/>
  <p:tag name="KSO_WM_TAG_VERSION" val="1.0"/>
  <p:tag name="KSO_WM_TEMPLATE_CATEGORY" val="diagram"/>
  <p:tag name="KSO_WM_TEMPLATE_INDEX" val="20219463"/>
  <p:tag name="KSO_WM_UNIT_COMPATIBLE" val="0"/>
  <p:tag name="KSO_WM_UNIT_DIAGRAM_ISNUMVISUAL" val="0"/>
  <p:tag name="KSO_WM_UNIT_DIAGRAM_ISREFERUNIT" val="0"/>
  <p:tag name="KSO_WM_UNIT_HIGHLIGHT" val="0"/>
  <p:tag name="KSO_WM_UNIT_ID" val="diagram20219463_3*l_h_i*1_4_2"/>
  <p:tag name="KSO_WM_UNIT_INDEX" val="1_4_2"/>
  <p:tag name="KSO_WM_UNIT_LAYERLEVEL" val="1_1_1"/>
  <p:tag name="KSO_WM_UNIT_SUBTYPE" val="d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  <p:tag name="KSO_WM_UNIT_VALUE" val="1"/>
</p:tagLst>
</file>

<file path=ppt/tags/tag25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20:33:22&quot;,&quot;maxSize&quot;:{&quot;size1&quot;:22.2},&quot;minSize&quot;:{&quot;size1&quot;:13.5},&quot;normalSize&quot;:{&quot;size1&quot;:13.5},&quot;subLayout&quot;:[{&quot;id&quot;:&quot;2023-09-04T20:33:22&quot;,&quot;margin&quot;:{&quot;bottom&quot;:0.025999998673796654,&quot;left&quot;:2.117000102996826,&quot;right&quot;:1.2699999809265137,&quot;top&quot;:0.4230000376701355},&quot;type&quot;:0},{&quot;id&quot;:&quot;2023-09-04T20:33:2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5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5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i*1_1"/>
  <p:tag name="KSO_WM_UNIT_INDEX" val="1_1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m_i"/>
  <p:tag name="KSO_WM_UNIT_USESOURCEFORMAT_APPLY" val="1"/>
</p:tagLst>
</file>

<file path=ppt/tags/tag2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873_2*m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873_2*m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873_2*m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873_2*m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0873_2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0873_2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0873_2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m_h_f"/>
  <p:tag name="KSO_WM_UNIT_USESOURCEFORMAT_APPLY" val="1"/>
  <p:tag name="KSO_WM_UNIT_VALUE" val="52"/>
</p:tagLst>
</file>

<file path=ppt/tags/tag2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m_h_f"/>
  <p:tag name="KSO_WM_UNIT_USESOURCEFORMAT_APPLY" val="1"/>
  <p:tag name="KSO_WM_UNIT_VALUE" val="52"/>
</p:tagLst>
</file>

<file path=ppt/tags/tag2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m_h_f"/>
  <p:tag name="KSO_WM_UNIT_USESOURCEFORMAT_APPLY" val="1"/>
  <p:tag name="KSO_WM_UNIT_VALUE" val="52"/>
</p:tagLst>
</file>

<file path=ppt/tags/tag2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m_h_f"/>
  <p:tag name="KSO_WM_UNIT_USESOURCEFORMAT_APPLY" val="1"/>
  <p:tag name="KSO_WM_UNIT_VALUE" val="52"/>
</p:tagLst>
</file>

<file path=ppt/tags/tag2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i*1_1_3"/>
  <p:tag name="KSO_WM_UNIT_INDEX" val="1_1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i*1_3_3"/>
  <p:tag name="KSO_WM_UNIT_INDEX" val="1_3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i*1_2_3"/>
  <p:tag name="KSO_WM_UNIT_INDEX" val="1_2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i*1_4_2"/>
  <p:tag name="KSO_WM_UNIT_INDEX" val="1_4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26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20:33:29&quot;,&quot;maxSize&quot;:{&quot;size1&quot;:22.2},&quot;minSize&quot;:{&quot;size1&quot;:13.5},&quot;normalSize&quot;:{&quot;size1&quot;:13.5},&quot;subLayout&quot;:[{&quot;id&quot;:&quot;2023-09-04T20:33:29&quot;,&quot;margin&quot;:{&quot;bottom&quot;:0.025999998673796654,&quot;left&quot;:2.117000102996826,&quot;right&quot;:1.2699999809265137,&quot;top&quot;:0.4230000376701355},&quot;type&quot;:0},{&quot;id&quot;:&quot;2023-09-04T20:33:2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7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52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2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2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52_9*e*1"/>
  <p:tag name="KSO_WM_UNIT_INDEX" val="1"/>
  <p:tag name="KSO_WM_UNIT_LAYERLEVEL" val="1"/>
  <p:tag name="KSO_WM_UNIT_NOCLEAR" val="0"/>
  <p:tag name="KSO_WM_UNIT_PRESET_TEXT" val="01"/>
  <p:tag name="KSO_WM_UNIT_TEXT_FILL_FORE_SCHEMECOLOR_INDEX" val="5"/>
  <p:tag name="KSO_WM_UNIT_TEXT_FILL_FORE_SCHEMECOLOR_INDEX_BRIGHTNESS" val="0"/>
  <p:tag name="KSO_WM_UNIT_TEXT_FILL_TYPE" val="1"/>
  <p:tag name="KSO_WM_UNIT_TYPE" val="e"/>
  <p:tag name="KSO_WM_UNIT_VALUE" val="6"/>
</p:tagLst>
</file>

<file path=ppt/tags/tag272.xml><?xml version="1.0" encoding="utf-8"?>
<p:tagLst xmlns:p="http://schemas.openxmlformats.org/presentationml/2006/main">
  <p:tag name="KSO_WM_BEAUTIFY_FLAG" val="#wm#"/>
  <p:tag name="KSO_WM_SLIDE_CONTENT_AREA" val="{&quot;left&quot;:&quot;174.9&quot;,&quot;top&quot;:&quot;156.75&quot;,&quot;width&quot;:&quot;756.65&quot;,&quot;height&quot;:&quot;243.55&quot;}"/>
  <p:tag name="KSO_WM_SLIDE_ID" val="custom20230852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52"/>
  <p:tag name="KSO_WM_TEMPLATE_MASTER_TYPE" val="1"/>
  <p:tag name="KSO_WM_TEMPLATE_SUBCATEGORY" val="0"/>
</p:tagLst>
</file>

<file path=ppt/tags/tag27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7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0233_3*l_h_i*1_3_1"/>
  <p:tag name="KSO_WM_UNIT_INDEX" val="1_3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2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x*1_3_1"/>
  <p:tag name="KSO_WM_UNIT_INDEX" val="1_3_1"/>
  <p:tag name="KSO_WM_UNIT_LAYERLEVEL" val="1_1_1"/>
  <p:tag name="KSO_WM_UNIT_TYPE" val="l_h_x"/>
  <p:tag name="KSO_WM_UNIT_USESOURCEFORMAT_APPLY" val="1"/>
  <p:tag name="KSO_WM_UNIT_VALUE" val="176*176"/>
</p:tagLst>
</file>

<file path=ppt/tags/tag2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233_3*l_h_i*1_1_1"/>
  <p:tag name="KSO_WM_UNIT_INDEX" val="1_1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2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x*1_1_1"/>
  <p:tag name="KSO_WM_UNIT_INDEX" val="1_1_1"/>
  <p:tag name="KSO_WM_UNIT_LAYERLEVEL" val="1_1_1"/>
  <p:tag name="KSO_WM_UNIT_TYPE" val="l_h_x"/>
  <p:tag name="KSO_WM_UNIT_USESOURCEFORMAT_APPLY" val="1"/>
  <p:tag name="KSO_WM_UNIT_VALUE" val="236*236"/>
</p:tagLst>
</file>

<file path=ppt/tags/tag2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233_3*l_h_i*1_2_1"/>
  <p:tag name="KSO_WM_UNIT_INDEX" val="1_2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2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x*1_2_1"/>
  <p:tag name="KSO_WM_UNIT_INDEX" val="1_2_1"/>
  <p:tag name="KSO_WM_UNIT_LAYERLEVEL" val="1_1_1"/>
  <p:tag name="KSO_WM_UNIT_TYPE" val="l_h_x"/>
  <p:tag name="KSO_WM_UNIT_USESOURCEFORMAT_APPLY" val="1"/>
  <p:tag name="KSO_WM_UNIT_VALUE" val="209*209"/>
</p:tagLst>
</file>

<file path=ppt/tags/tag2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170233_3*l_h_i*1_4_1"/>
  <p:tag name="KSO_WM_UNIT_INDEX" val="1_4_1"/>
  <p:tag name="KSO_WM_UNIT_LAYERLEVEL" val="1_1_1"/>
  <p:tag name="KSO_WM_UNIT_SHADOW_SCHEMECOLOR_INDEX" val="13"/>
  <p:tag name="KSO_WM_UNIT_SHADOW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2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233"/>
  <p:tag name="KSO_WM_UNIT_COMPATIBLE" val="0"/>
  <p:tag name="KSO_WM_UNIT_DIAGRAM_ISNUMVISUAL" val="0"/>
  <p:tag name="KSO_WM_UNIT_DIAGRAM_ISREFERUNIT" val="0"/>
  <p:tag name="KSO_WM_UNIT_HIGHLIGHT" val="0"/>
  <p:tag name="KSO_WM_UNIT_ID" val="diagram20170233_3*l_h_x*1_4_1"/>
  <p:tag name="KSO_WM_UNIT_INDEX" val="1_4_1"/>
  <p:tag name="KSO_WM_UNIT_LAYERLEVEL" val="1_1_1"/>
  <p:tag name="KSO_WM_UNIT_TYPE" val="l_h_x"/>
  <p:tag name="KSO_WM_UNIT_USESOURCEFORMAT_APPLY" val="1"/>
  <p:tag name="KSO_WM_UNIT_VALUE" val="222*222"/>
</p:tagLst>
</file>

<file path=ppt/tags/tag28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20:33:35&quot;,&quot;maxSize&quot;:{&quot;size1&quot;:22.2},&quot;minSize&quot;:{&quot;size1&quot;:13.5},&quot;normalSize&quot;:{&quot;size1&quot;:13.5},&quot;subLayout&quot;:[{&quot;id&quot;:&quot;2023-09-04T20:33:35&quot;,&quot;margin&quot;:{&quot;bottom&quot;:0.025999998673796654,&quot;left&quot;:2.117000102996826,&quot;right&quot;:1.2699999809265137,&quot;top&quot;:0.4230000376701355},&quot;type&quot;:0},{&quot;id&quot;:&quot;2023-09-04T20:33:3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90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88_5*l_h_i*1_1_2"/>
  <p:tag name="KSO_WM_UNIT_INDEX" val="1_1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291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292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f*1_1_1"/>
  <p:tag name="KSO_WM_UNIT_INDEX" val="1_1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4"/>
</p:tagLst>
</file>

<file path=ppt/tags/tag293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9188_5*l_h_i*1_2_2"/>
  <p:tag name="KSO_WM_UNIT_INDEX" val="1_2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294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295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f*1_2_1"/>
  <p:tag name="KSO_WM_UNIT_INDEX" val="1_2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4"/>
</p:tagLst>
</file>

<file path=ppt/tags/tag296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88_5*l_h_i*1_3_2"/>
  <p:tag name="KSO_WM_UNIT_INDEX" val="1_3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297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298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f*1_3_1"/>
  <p:tag name="KSO_WM_UNIT_INDEX" val="1_3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4"/>
</p:tagLst>
</file>

<file path=ppt/tags/tag299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9188_5*l_h_i*1_4_2"/>
  <p:tag name="KSO_WM_UNIT_INDEX" val="1_4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300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01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f*1_4_1"/>
  <p:tag name="KSO_WM_UNIT_INDEX" val="1_4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4"/>
</p:tagLst>
</file>

<file path=ppt/tags/tag302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9188_5*l_h_i*1_5_2"/>
  <p:tag name="KSO_WM_UNIT_INDEX" val="1_5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303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i*1_5_1"/>
  <p:tag name="KSO_WM_UNIT_INDEX" val="1_5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04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f*1_5_1"/>
  <p:tag name="KSO_WM_UNIT_INDEX" val="1_5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4"/>
</p:tagLst>
</file>

<file path=ppt/tags/tag305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9188_5*l_h_i*1_6_2"/>
  <p:tag name="KSO_WM_UNIT_INDEX" val="1_6_2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306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i*1_6_1"/>
  <p:tag name="KSO_WM_UNIT_INDEX" val="1_6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07.xml><?xml version="1.0" encoding="utf-8"?>
<p:tagLst xmlns:p="http://schemas.openxmlformats.org/presentationml/2006/main">
  <p:tag name="KSO_WM_ASSEMBLE_CHIP_INDEX" val="4c62daf2c01b4ff1aabbff9299b59ea5"/>
  <p:tag name="KSO_WM_BEAUTIFY_FLAG" val="#wm#"/>
  <p:tag name="KSO_WM_CHIP_GROUPID" val="60b9db58d573a1aeab43b9a3"/>
  <p:tag name="KSO_WM_CHIP_XID" val="60b9db58d573a1aeab43b9a4"/>
  <p:tag name="KSO_WM_DIAGRAM_GROUP_CODE" val="l1-1"/>
  <p:tag name="KSO_WM_TAG_VERSION" val="1.0"/>
  <p:tag name="KSO_WM_TEMPLATE_CATEGORY" val="diagram"/>
  <p:tag name="KSO_WM_TEMPLATE_INDEX" val="20219188"/>
  <p:tag name="KSO_WM_UNIT_COMPATIBLE" val="0"/>
  <p:tag name="KSO_WM_UNIT_DIAGRAM_ISNUMVISUAL" val="0"/>
  <p:tag name="KSO_WM_UNIT_DIAGRAM_ISREFERUNIT" val="0"/>
  <p:tag name="KSO_WM_UNIT_HIGHLIGHT" val="0"/>
  <p:tag name="KSO_WM_UNIT_ID" val="diagram20219188_5*l_h_f*1_6_1"/>
  <p:tag name="KSO_WM_UNIT_INDEX" val="1_6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4"/>
</p:tagLst>
</file>

<file path=ppt/tags/tag30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20:33:45&quot;,&quot;maxSize&quot;:{&quot;size1&quot;:22.2},&quot;minSize&quot;:{&quot;size1&quot;:13.5},&quot;normalSize&quot;:{&quot;size1&quot;:13.5},&quot;subLayout&quot;:[{&quot;id&quot;:&quot;2023-09-04T20:33:45&quot;,&quot;margin&quot;:{&quot;bottom&quot;:0.025999998673796654,&quot;left&quot;:2.117000102996826,&quot;right&quot;:1.2699999809265137,&quot;top&quot;:0.4230000376701355},&quot;type&quot;:0},{&quot;id&quot;:&quot;2023-09-04T20:33:4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0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1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11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1_1"/>
  <p:tag name="KSO_WM_UNIT_INDEX" val="1_1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8"/>
</p:tagLst>
</file>

<file path=ppt/tags/tag312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2"/>
</p:tagLst>
</file>

<file path=ppt/tags/tag313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1_4"/>
  <p:tag name="KSO_WM_UNIT_INDEX" val="1_1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14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15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f*1_1_1"/>
  <p:tag name="KSO_WM_UNIT_INDEX" val="1_1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5"/>
</p:tagLst>
</file>

<file path=ppt/tags/tag316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2_1"/>
  <p:tag name="KSO_WM_UNIT_INDEX" val="1_2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8"/>
</p:tagLst>
</file>

<file path=ppt/tags/tag317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2_3"/>
  <p:tag name="KSO_WM_UNIT_INDEX" val="1_2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2"/>
</p:tagLst>
</file>

<file path=ppt/tags/tag318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2_4"/>
  <p:tag name="KSO_WM_UNIT_INDEX" val="1_2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19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20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f*1_2_1"/>
  <p:tag name="KSO_WM_UNIT_INDEX" val="1_2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5"/>
</p:tagLst>
</file>

<file path=ppt/tags/tag321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3_1"/>
  <p:tag name="KSO_WM_UNIT_INDEX" val="1_3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8"/>
</p:tagLst>
</file>

<file path=ppt/tags/tag322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3_3"/>
  <p:tag name="KSO_WM_UNIT_INDEX" val="1_3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2"/>
</p:tagLst>
</file>

<file path=ppt/tags/tag323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3_4"/>
  <p:tag name="KSO_WM_UNIT_INDEX" val="1_3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24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25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f*1_3_1"/>
  <p:tag name="KSO_WM_UNIT_INDEX" val="1_3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5"/>
</p:tagLst>
</file>

<file path=ppt/tags/tag326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4_1"/>
  <p:tag name="KSO_WM_UNIT_INDEX" val="1_4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8"/>
</p:tagLst>
</file>

<file path=ppt/tags/tag327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4_3"/>
  <p:tag name="KSO_WM_UNIT_INDEX" val="1_4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2"/>
</p:tagLst>
</file>

<file path=ppt/tags/tag328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4_4"/>
  <p:tag name="KSO_WM_UNIT_INDEX" val="1_4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29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30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f*1_4_1"/>
  <p:tag name="KSO_WM_UNIT_INDEX" val="1_4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5"/>
</p:tagLst>
</file>

<file path=ppt/tags/tag331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5_1"/>
  <p:tag name="KSO_WM_UNIT_INDEX" val="1_5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8"/>
</p:tagLst>
</file>

<file path=ppt/tags/tag332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5_3"/>
  <p:tag name="KSO_WM_UNIT_INDEX" val="1_5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2"/>
</p:tagLst>
</file>

<file path=ppt/tags/tag333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5_4"/>
  <p:tag name="KSO_WM_UNIT_INDEX" val="1_5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34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35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f*1_5_1"/>
  <p:tag name="KSO_WM_UNIT_INDEX" val="1_5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5"/>
</p:tagLst>
</file>

<file path=ppt/tags/tag336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6_1"/>
  <p:tag name="KSO_WM_UNIT_INDEX" val="1_6_1"/>
  <p:tag name="KSO_WM_UNIT_LAYERLEVEL" val="1_1_1"/>
  <p:tag name="KSO_WM_UNIT_LINE_FILL_TYPE" val="2"/>
  <p:tag name="KSO_WM_UNIT_LINE_FORE_SCHEMECOLOR_INDEX" val="13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8"/>
</p:tagLst>
</file>

<file path=ppt/tags/tag337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6_3"/>
  <p:tag name="KSO_WM_UNIT_INDEX" val="1_6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2"/>
</p:tagLst>
</file>

<file path=ppt/tags/tag338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8985_5*l_h_i*1_6_4"/>
  <p:tag name="KSO_WM_UNIT_INDEX" val="1_6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39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i*1_6_2"/>
  <p:tag name="KSO_WM_UNIT_INDEX" val="1_6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40.xml><?xml version="1.0" encoding="utf-8"?>
<p:tagLst xmlns:p="http://schemas.openxmlformats.org/presentationml/2006/main">
  <p:tag name="KSO_WM_ASSEMBLE_CHIP_INDEX" val="f9f6f8230ee649e7842a7967dafa9d70"/>
  <p:tag name="KSO_WM_BEAUTIFY_FLAG" val="#wm#"/>
  <p:tag name="KSO_WM_CHIP_GROUPID" val="60a793352952b09bdbdcea72"/>
  <p:tag name="KSO_WM_CHIP_XID" val="60a793352952b09bdbdcea73"/>
  <p:tag name="KSO_WM_DIAGRAM_GROUP_CODE" val="l1-1"/>
  <p:tag name="KSO_WM_TAG_VERSION" val="1.0"/>
  <p:tag name="KSO_WM_TEMPLATE_CATEGORY" val="diagram"/>
  <p:tag name="KSO_WM_TEMPLATE_INDEX" val="20218985"/>
  <p:tag name="KSO_WM_UNIT_COMPATIBLE" val="0"/>
  <p:tag name="KSO_WM_UNIT_DIAGRAM_ISNUMVISUAL" val="0"/>
  <p:tag name="KSO_WM_UNIT_DIAGRAM_ISREFERUNIT" val="0"/>
  <p:tag name="KSO_WM_UNIT_HIGHLIGHT" val="0"/>
  <p:tag name="KSO_WM_UNIT_ID" val="diagram20218985_5*l_h_f*1_6_1"/>
  <p:tag name="KSO_WM_UNIT_INDEX" val="1_6_1"/>
  <p:tag name="KSO_WM_UNIT_LAYERLEVEL" val="1_1_1"/>
  <p:tag name="KSO_WM_UNIT_NOCLEAR" val="0"/>
  <p:tag name="KSO_WM_UNIT_PRESET_TEXT" val="单击此处输入你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5"/>
</p:tagLst>
</file>

<file path=ppt/tags/tag34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20:33:52&quot;,&quot;maxSize&quot;:{&quot;size1&quot;:22.2},&quot;minSize&quot;:{&quot;size1&quot;:13.5},&quot;normalSize&quot;:{&quot;size1&quot;:13.5},&quot;subLayout&quot;:[{&quot;id&quot;:&quot;2023-09-04T20:33:52&quot;,&quot;margin&quot;:{&quot;bottom&quot;:0.025999998673796654,&quot;left&quot;:2.117000102996826,&quot;right&quot;:1.2699999809265137,&quot;top&quot;:0.4230000376701355},&quot;type&quot;:0},{&quot;id&quot;:&quot;2023-09-04T20:33:5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52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34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2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52_9*e*1"/>
  <p:tag name="KSO_WM_UNIT_INDEX" val="1"/>
  <p:tag name="KSO_WM_UNIT_LAYERLEVEL" val="1"/>
  <p:tag name="KSO_WM_UNIT_NOCLEAR" val="0"/>
  <p:tag name="KSO_WM_UNIT_PRESET_TEXT" val="01"/>
  <p:tag name="KSO_WM_UNIT_TEXT_FILL_FORE_SCHEMECOLOR_INDEX" val="5"/>
  <p:tag name="KSO_WM_UNIT_TEXT_FILL_FORE_SCHEMECOLOR_INDEX_BRIGHTNESS" val="0"/>
  <p:tag name="KSO_WM_UNIT_TEXT_FILL_TYPE" val="1"/>
  <p:tag name="KSO_WM_UNIT_TYPE" val="e"/>
  <p:tag name="KSO_WM_UNIT_VALUE" val="6"/>
</p:tagLst>
</file>

<file path=ppt/tags/tag344.xml><?xml version="1.0" encoding="utf-8"?>
<p:tagLst xmlns:p="http://schemas.openxmlformats.org/presentationml/2006/main">
  <p:tag name="KSO_WM_BEAUTIFY_FLAG" val="#wm#"/>
  <p:tag name="KSO_WM_SLIDE_CONTENT_AREA" val="{&quot;left&quot;:&quot;174.9&quot;,&quot;top&quot;:&quot;156.75&quot;,&quot;width&quot;:&quot;756.65&quot;,&quot;height&quot;:&quot;243.55&quot;}"/>
  <p:tag name="KSO_WM_SLIDE_ID" val="custom20230852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52"/>
  <p:tag name="KSO_WM_TEMPLATE_MASTER_TYPE" val="1"/>
  <p:tag name="KSO_WM_TEMPLATE_SUBCATEGORY" val="0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59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-0.25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59_3*l_h_f*1_1_1"/>
  <p:tag name="KSO_WM_UNIT_INDEX" val="1_1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18"/>
</p:tagLst>
</file>

<file path=ppt/tags/tag3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59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-0.25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59_3*l_h_f*1_2_1"/>
  <p:tag name="KSO_WM_UNIT_INDEX" val="1_2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7"/>
</p:tagLst>
</file>

<file path=ppt/tags/tag3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59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-0.25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59_3*l_h_f*1_3_1"/>
  <p:tag name="KSO_WM_UNIT_INDEX" val="1_3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6"/>
</p:tagLst>
</file>

<file path=ppt/tags/tag3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59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-0.25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59_3*l_h_f*1_4_1"/>
  <p:tag name="KSO_WM_UNIT_INDEX" val="1_4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6"/>
</p:tagLst>
</file>

<file path=ppt/tags/tag35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20:33:59&quot;,&quot;maxSize&quot;:{&quot;size1&quot;:22.2},&quot;minSize&quot;:{&quot;size1&quot;:13.5},&quot;normalSize&quot;:{&quot;size1&quot;:13.5},&quot;subLayout&quot;:[{&quot;id&quot;:&quot;2023-09-04T20:33:59&quot;,&quot;margin&quot;:{&quot;bottom&quot;:0.025999998673796654,&quot;left&quot;:2.117000102996826,&quot;right&quot;:1.2699999809265137,&quot;top&quot;:0.4230000376701355},&quot;type&quot;:0},{&quot;id&quot;:&quot;2023-09-04T20:33:5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5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5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m_i"/>
  <p:tag name="KSO_WM_UNIT_USESOURCEFORMAT_APPLY" val="1"/>
</p:tagLst>
</file>

<file path=ppt/tags/tag3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i*1_2"/>
  <p:tag name="KSO_WM_UNIT_INDEX" val="1_2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m_i"/>
  <p:tag name="KSO_WM_UNIT_USESOURCEFORMAT_APPLY" val="1"/>
</p:tagLst>
</file>

<file path=ppt/tags/tag3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f*1_1_1"/>
  <p:tag name="KSO_WM_UNIT_INDEX" val="1_1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3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781_4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m_h_i"/>
  <p:tag name="KSO_WM_UNIT_USESOURCEFORMAT_APPLY" val="1"/>
</p:tagLst>
</file>

<file path=ppt/tags/tag3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f*1_2_1"/>
  <p:tag name="KSO_WM_UNIT_INDEX" val="1_2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3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781_4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m_h_i"/>
  <p:tag name="KSO_WM_UNIT_USESOURCEFORMAT_APPLY" val="1"/>
</p:tagLst>
</file>

<file path=ppt/tags/tag3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f*1_3_1"/>
  <p:tag name="KSO_WM_UNIT_INDEX" val="1_3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3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781_4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m_h_i"/>
  <p:tag name="KSO_WM_UNIT_USESOURCEFORMAT_APPLY" val="1"/>
</p:tagLst>
</file>

<file path=ppt/tags/tag3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f*1_4_1"/>
  <p:tag name="KSO_WM_UNIT_INDEX" val="1_4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3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781_4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m_h_i"/>
  <p:tag name="KSO_WM_UNIT_USESOURCEFORMAT_APPLY" val="1"/>
</p:tagLst>
</file>

<file path=ppt/tags/tag3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7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f*1_5_1"/>
  <p:tag name="KSO_WM_UNIT_INDEX" val="1_5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</p:tagLst>
</file>

<file path=ppt/tags/tag37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05781_4*m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i*1_5_2"/>
  <p:tag name="KSO_WM_UNIT_INDEX" val="1_5_2"/>
  <p:tag name="KSO_WM_UNIT_LAYERLEVEL" val="1_1_1"/>
  <p:tag name="KSO_WM_UNIT_LINE_FILL_TYPE" val="2"/>
  <p:tag name="KSO_WM_UNIT_LINE_FORE_SCHEMECOLOR_INDEX" val="9"/>
  <p:tag name="KSO_WM_UNIT_LINE_FORE_SCHEMECOLOR_INDEX_BRIGHTNESS" val="0"/>
  <p:tag name="KSO_WM_UNIT_TYPE" val="m_h_i"/>
  <p:tag name="KSO_WM_UNIT_USESOURCEFORMAT_APPLY" val="1"/>
</p:tagLst>
</file>

<file path=ppt/tags/tag3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781"/>
  <p:tag name="KSO_WM_UNIT_COMPATIBLE" val="0"/>
  <p:tag name="KSO_WM_UNIT_DIAGRAM_ISNUMVISUAL" val="0"/>
  <p:tag name="KSO_WM_UNIT_DIAGRAM_ISREFERUNIT" val="0"/>
  <p:tag name="KSO_WM_UNIT_HIGHLIGHT" val="0"/>
  <p:tag name="KSO_WM_UNIT_ID" val="diagram20205781_4*m_h_i*1_5_3"/>
  <p:tag name="KSO_WM_UNIT_INDEX" val="1_5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7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20:34:05&quot;,&quot;maxSize&quot;:{&quot;size1&quot;:22.2},&quot;minSize&quot;:{&quot;size1&quot;:13.5},&quot;normalSize&quot;:{&quot;size1&quot;:13.5},&quot;subLayout&quot;:[{&quot;id&quot;:&quot;2023-09-04T20:34:05&quot;,&quot;margin&quot;:{&quot;bottom&quot;:0.025999998673796654,&quot;left&quot;:2.117000102996826,&quot;right&quot;:1.2699999809265137,&quot;top&quot;:0.4230000376701355},&quot;type&quot;:0},{&quot;id&quot;:&quot;2023-09-04T20:34:0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7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7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137_3*m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HIGHLIGHT" val="0"/>
  <p:tag name="KSO_WM_UNIT_ID" val="diagram20206137_3*m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6137_3*m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137_3*m_h_x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x"/>
  <p:tag name="KSO_WM_UNIT_USESOURCEFORMAT_APPLY" val="1"/>
  <p:tag name="KSO_WM_UNIT_VALUE" val="101*95"/>
</p:tagLst>
</file>

<file path=ppt/tags/tag3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HIGHLIGHT" val="0"/>
  <p:tag name="KSO_WM_UNIT_ID" val="diagram20206137_3*m_h_f*1_1_1"/>
  <p:tag name="KSO_WM_UNIT_INDEX" val="1_1_1"/>
  <p:tag name="KSO_WM_UNIT_LAYERLEVEL" val="1_1_1"/>
  <p:tag name="KSO_WM_UNIT_NOCLEAR" val="0"/>
  <p:tag name="KSO_WM_UNIT_PRESET_TEXT" val="单击此处输入你的正文，请尽量言简意赅的阐述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26"/>
</p:tagLst>
</file>

<file path=ppt/tags/tag3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137_3*m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8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HIGHLIGHT" val="0"/>
  <p:tag name="KSO_WM_UNIT_ID" val="diagram20206137_3*m_h_i*1_2_2"/>
  <p:tag name="KSO_WM_UNIT_INDEX" val="1_2_2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8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6137_3*m_h_i*1_2_3"/>
  <p:tag name="KSO_WM_UNIT_INDEX" val="1_2_3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8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137_3*m_h_x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x"/>
  <p:tag name="KSO_WM_UNIT_USESOURCEFORMAT_APPLY" val="1"/>
  <p:tag name="KSO_WM_UNIT_VALUE" val="96*101"/>
</p:tagLst>
</file>

<file path=ppt/tags/tag38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HIGHLIGHT" val="0"/>
  <p:tag name="KSO_WM_UNIT_ID" val="diagram20206137_3*m_h_f*1_2_1"/>
  <p:tag name="KSO_WM_UNIT_INDEX" val="1_2_1"/>
  <p:tag name="KSO_WM_UNIT_LAYERLEVEL" val="1_1_1"/>
  <p:tag name="KSO_WM_UNIT_NOCLEAR" val="0"/>
  <p:tag name="KSO_WM_UNIT_PRESET_TEXT" val="单击此处输入你的正文，请尽量言简意赅的阐述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26"/>
</p:tagLst>
</file>

<file path=ppt/tags/tag38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137_3*m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9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6137_3*m_h_i*1_3_2"/>
  <p:tag name="KSO_WM_UNIT_INDEX" val="1_3_2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9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6137_3*m_h_i*1_3_3"/>
  <p:tag name="KSO_WM_UNIT_INDEX" val="1_3_3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9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137_3*m_h_x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x"/>
  <p:tag name="KSO_WM_UNIT_USESOURCEFORMAT_APPLY" val="1"/>
  <p:tag name="KSO_WM_UNIT_VALUE" val="101*101"/>
</p:tagLst>
</file>

<file path=ppt/tags/tag39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HIGHLIGHT" val="0"/>
  <p:tag name="KSO_WM_UNIT_ID" val="diagram20206137_3*m_h_f*1_3_1"/>
  <p:tag name="KSO_WM_UNIT_INDEX" val="1_3_1"/>
  <p:tag name="KSO_WM_UNIT_LAYERLEVEL" val="1_1_1"/>
  <p:tag name="KSO_WM_UNIT_NOCLEAR" val="0"/>
  <p:tag name="KSO_WM_UNIT_PRESET_TEXT" val="单击此处输入你的正文，请尽量言简意赅的阐述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26"/>
</p:tagLst>
</file>

<file path=ppt/tags/tag39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137_3*m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9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HIGHLIGHT" val="0"/>
  <p:tag name="KSO_WM_UNIT_ID" val="diagram20206137_3*m_h_i*1_4_2"/>
  <p:tag name="KSO_WM_UNIT_INDEX" val="1_4_2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9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06137_3*m_h_i*1_4_3"/>
  <p:tag name="KSO_WM_UNIT_INDEX" val="1_4_3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9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137_3*m_h_x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x"/>
  <p:tag name="KSO_WM_UNIT_USESOURCEFORMAT_APPLY" val="1"/>
  <p:tag name="KSO_WM_UNIT_VALUE" val="101*101"/>
</p:tagLst>
</file>

<file path=ppt/tags/tag39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6137"/>
  <p:tag name="KSO_WM_UNIT_COMPATIBLE" val="0"/>
  <p:tag name="KSO_WM_UNIT_DIAGRAM_ISNUMVISUAL" val="0"/>
  <p:tag name="KSO_WM_UNIT_DIAGRAM_ISREFERUNIT" val="0"/>
  <p:tag name="KSO_WM_UNIT_HIGHLIGHT" val="0"/>
  <p:tag name="KSO_WM_UNIT_ID" val="diagram20206137_3*m_h_f*1_4_1"/>
  <p:tag name="KSO_WM_UNIT_INDEX" val="1_4_1"/>
  <p:tag name="KSO_WM_UNIT_LAYERLEVEL" val="1_1_1"/>
  <p:tag name="KSO_WM_UNIT_NOCLEAR" val="0"/>
  <p:tag name="KSO_WM_UNIT_PRESET_TEXT" val="单击此处输入你的正文，请尽量言简意赅的阐述观点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26"/>
</p:tagLst>
</file>

<file path=ppt/tags/tag39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20:34:11&quot;,&quot;maxSize&quot;:{&quot;size1&quot;:22.2},&quot;minSize&quot;:{&quot;size1&quot;:13.5},&quot;normalSize&quot;:{&quot;size1&quot;:13.5},&quot;subLayout&quot;:[{&quot;id&quot;:&quot;2023-09-04T20:34:11&quot;,&quot;margin&quot;:{&quot;bottom&quot;:0.025999998673796654,&quot;left&quot;:2.117000102996826,&quot;right&quot;:1.2699999809265137,&quot;top&quot;:0.4230000376701355},&quot;type&quot;:0},{&quot;id&quot;:&quot;2023-09-04T20:34:1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0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52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EXT_FILL_FORE_SCHEMECOLOR_INDEX" val="5"/>
  <p:tag name="KSO_WM_UNIT_TEXT_FILL_FORE_SCHEMECOLOR_INDEX_BRIGHTNESS" val="0"/>
  <p:tag name="KSO_WM_UNIT_TEXT_FILL_TYPE" val="1"/>
  <p:tag name="KSO_WM_UNIT_TYPE" val="a"/>
  <p:tag name="KSO_WM_UNIT_VALUE" val="10"/>
</p:tagLst>
</file>

<file path=ppt/tags/tag40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2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52_9*e*1"/>
  <p:tag name="KSO_WM_UNIT_INDEX" val="1"/>
  <p:tag name="KSO_WM_UNIT_LAYERLEVEL" val="1"/>
  <p:tag name="KSO_WM_UNIT_NOCLEAR" val="0"/>
  <p:tag name="KSO_WM_UNIT_PRESET_TEXT" val="01"/>
  <p:tag name="KSO_WM_UNIT_TEXT_FILL_FORE_SCHEMECOLOR_INDEX" val="5"/>
  <p:tag name="KSO_WM_UNIT_TEXT_FILL_FORE_SCHEMECOLOR_INDEX_BRIGHTNESS" val="0"/>
  <p:tag name="KSO_WM_UNIT_TEXT_FILL_TYPE" val="1"/>
  <p:tag name="KSO_WM_UNIT_TYPE" val="e"/>
  <p:tag name="KSO_WM_UNIT_VALUE" val="6"/>
</p:tagLst>
</file>

<file path=ppt/tags/tag402.xml><?xml version="1.0" encoding="utf-8"?>
<p:tagLst xmlns:p="http://schemas.openxmlformats.org/presentationml/2006/main">
  <p:tag name="KSO_WM_BEAUTIFY_FLAG" val="#wm#"/>
  <p:tag name="KSO_WM_SLIDE_CONTENT_AREA" val="{&quot;left&quot;:&quot;174.9&quot;,&quot;top&quot;:&quot;156.75&quot;,&quot;width&quot;:&quot;756.65&quot;,&quot;height&quot;:&quot;243.55&quot;}"/>
  <p:tag name="KSO_WM_SLIDE_ID" val="custom20230852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52"/>
  <p:tag name="KSO_WM_TEMPLATE_MASTER_TYPE" val="1"/>
  <p:tag name="KSO_WM_TEMPLATE_SUBCATEGORY" val="0"/>
</p:tagLst>
</file>

<file path=ppt/tags/tag40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0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05.xml><?xml version="1.0" encoding="utf-8"?>
<p:tagLst xmlns:p="http://schemas.openxmlformats.org/presentationml/2006/main">
  <p:tag name="KSO_WM_ASSEMBLE_CHIP_INDEX" val="9f57eeb2edad4e079b5756faf3053492"/>
  <p:tag name="KSO_WM_BEAUTIFY_FLAG" val="#wm#"/>
  <p:tag name="KSO_WM_CHIP_GROUPID" val="60b9eaecd573a1aeab43c11e"/>
  <p:tag name="KSO_WM_CHIP_XID" val="60b9eaecd573a1aeab43c11f"/>
  <p:tag name="KSO_WM_DIAGRAM_GROUP_CODE" val="l1-1"/>
  <p:tag name="KSO_WM_TAG_VERSION" val="1.0"/>
  <p:tag name="KSO_WM_TEMPLATE_CATEGORY" val="diagram"/>
  <p:tag name="KSO_WM_TEMPLATE_INDEX" val="2021915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51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1"/>
  <p:tag name="KSO_WM_UNIT_VALUE" val="4"/>
</p:tagLst>
</file>

<file path=ppt/tags/tag406.xml><?xml version="1.0" encoding="utf-8"?>
<p:tagLst xmlns:p="http://schemas.openxmlformats.org/presentationml/2006/main">
  <p:tag name="KSO_WM_ASSEMBLE_CHIP_INDEX" val="9f57eeb2edad4e079b5756faf3053492"/>
  <p:tag name="KSO_WM_BEAUTIFY_FLAG" val="#wm#"/>
  <p:tag name="KSO_WM_CHIP_GROUPID" val="60b9eaecd573a1aeab43c11e"/>
  <p:tag name="KSO_WM_CHIP_XID" val="60b9eaecd573a1aeab43c11f"/>
  <p:tag name="KSO_WM_DIAGRAM_GROUP_CODE" val="l1-1"/>
  <p:tag name="KSO_WM_TAG_VERSION" val="1.0"/>
  <p:tag name="KSO_WM_TEMPLATE_CATEGORY" val="diagram"/>
  <p:tag name="KSO_WM_TEMPLATE_INDEX" val="20219151"/>
  <p:tag name="KSO_WM_UNIT_COMPATIBLE" val="0"/>
  <p:tag name="KSO_WM_UNIT_DIAGRAM_ISNUMVISUAL" val="0"/>
  <p:tag name="KSO_WM_UNIT_DIAGRAM_ISREFERUNIT" val="0"/>
  <p:tag name="KSO_WM_UNIT_HIGHLIGHT" val="0"/>
  <p:tag name="KSO_WM_UNIT_ID" val="diagram20219151_3*l_h_i*1_1_3"/>
  <p:tag name="KSO_WM_UNIT_INDEX" val="1_1_3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"/>
</p:tagLst>
</file>

<file path=ppt/tags/tag407.xml><?xml version="1.0" encoding="utf-8"?>
<p:tagLst xmlns:p="http://schemas.openxmlformats.org/presentationml/2006/main">
  <p:tag name="KSO_WM_ASSEMBLE_CHIP_INDEX" val="9f57eeb2edad4e079b5756faf3053492"/>
  <p:tag name="KSO_WM_BEAUTIFY_FLAG" val="#wm#"/>
  <p:tag name="KSO_WM_CHIP_GROUPID" val="60b9eaecd573a1aeab43c11e"/>
  <p:tag name="KSO_WM_CHIP_XID" val="60b9eaecd573a1aeab43c11f"/>
  <p:tag name="KSO_WM_DIAGRAM_GROUP_CODE" val="l1-1"/>
  <p:tag name="KSO_WM_TAG_VERSION" val="1.0"/>
  <p:tag name="KSO_WM_TEMPLATE_CATEGORY" val="diagram"/>
  <p:tag name="KSO_WM_TEMPLATE_INDEX" val="20219151"/>
  <p:tag name="KSO_WM_UNIT_COMPATIBLE" val="0"/>
  <p:tag name="KSO_WM_UNIT_DIAGRAM_ISNUMVISUAL" val="0"/>
  <p:tag name="KSO_WM_UNIT_DIAGRAM_ISREFERUNIT" val="0"/>
  <p:tag name="KSO_WM_UNIT_HIGHLIGHT" val="0"/>
  <p:tag name="KSO_WM_UNIT_ID" val="diagram20219151_3*l_h_i*1_1_4"/>
  <p:tag name="KSO_WM_UNIT_INDEX" val="1_1_4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"/>
</p:tagLst>
</file>

<file path=ppt/tags/tag408.xml><?xml version="1.0" encoding="utf-8"?>
<p:tagLst xmlns:p="http://schemas.openxmlformats.org/presentationml/2006/main">
  <p:tag name="KSO_WM_ASSEMBLE_CHIP_INDEX" val="9f57eeb2edad4e079b5756faf3053492"/>
  <p:tag name="KSO_WM_BEAUTIFY_FLAG" val="#wm#"/>
  <p:tag name="KSO_WM_CHIP_GROUPID" val="60b9eaecd573a1aeab43c11e"/>
  <p:tag name="KSO_WM_CHIP_XID" val="60b9eaecd573a1aeab43c11f"/>
  <p:tag name="KSO_WM_DIAGRAM_GROUP_CODE" val="l1-1"/>
  <p:tag name="KSO_WM_TAG_VERSION" val="1.0"/>
  <p:tag name="KSO_WM_TEMPLATE_CATEGORY" val="diagram"/>
  <p:tag name="KSO_WM_TEMPLATE_INDEX" val="20219151"/>
  <p:tag name="KSO_WM_UNIT_COMPATIBLE" val="0"/>
  <p:tag name="KSO_WM_UNIT_DIAGRAM_ISNUMVISUAL" val="0"/>
  <p:tag name="KSO_WM_UNIT_DIAGRAM_ISREFERUNIT" val="0"/>
  <p:tag name="KSO_WM_UNIT_HIGHLIGHT" val="0"/>
  <p:tag name="KSO_WM_UNIT_ID" val="diagram20219151_3*l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4"/>
</p:tagLst>
</file>

<file path=ppt/tags/tag409.xml><?xml version="1.0" encoding="utf-8"?>
<p:tagLst xmlns:p="http://schemas.openxmlformats.org/presentationml/2006/main">
  <p:tag name="KSO_WM_ASSEMBLE_CHIP_INDEX" val="9f57eeb2edad4e079b5756faf3053492"/>
  <p:tag name="KSO_WM_BEAUTIFY_FLAG" val="#wm#"/>
  <p:tag name="KSO_WM_CHIP_GROUPID" val="60b9eaecd573a1aeab43c11e"/>
  <p:tag name="KSO_WM_CHIP_XID" val="60b9eaecd573a1aeab43c11f"/>
  <p:tag name="KSO_WM_DIAGRAM_GROUP_CODE" val="l1-1"/>
  <p:tag name="KSO_WM_TAG_VERSION" val="1.0"/>
  <p:tag name="KSO_WM_TEMPLATE_CATEGORY" val="diagram"/>
  <p:tag name="KSO_WM_TEMPLATE_INDEX" val="20219151"/>
  <p:tag name="KSO_WM_UNIT_COMPATIBLE" val="0"/>
  <p:tag name="KSO_WM_UNIT_DIAGRAM_ISNUMVISUAL" val="0"/>
  <p:tag name="KSO_WM_UNIT_DIAGRAM_ISREFERUNIT" val="0"/>
  <p:tag name="KSO_WM_UNIT_HIGHLIGHT" val="0"/>
  <p:tag name="KSO_WM_UNIT_ID" val="diagram20219151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2"/>
</p:tagLst>
</file>

<file path=ppt/tags/tag410.xml><?xml version="1.0" encoding="utf-8"?>
<p:tagLst xmlns:p="http://schemas.openxmlformats.org/presentationml/2006/main">
  <p:tag name="KSO_WM_ASSEMBLE_CHIP_INDEX" val="9f57eeb2edad4e079b5756faf3053492"/>
  <p:tag name="KSO_WM_BEAUTIFY_FLAG" val="#wm#"/>
  <p:tag name="KSO_WM_CHIP_GROUPID" val="60b9eaecd573a1aeab43c11e"/>
  <p:tag name="KSO_WM_CHIP_XID" val="60b9eaecd573a1aeab43c11f"/>
  <p:tag name="KSO_WM_DIAGRAM_GROUP_CODE" val="l1-1"/>
  <p:tag name="KSO_WM_TAG_VERSION" val="1.0"/>
  <p:tag name="KSO_WM_TEMPLATE_CATEGORY" val="diagram"/>
  <p:tag name="KSO_WM_TEMPLATE_INDEX" val="2021915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9151_3*l_h_i*1_2_1"/>
  <p:tag name="KSO_WM_UNIT_INDEX" val="1_2_1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YPE" val="l_h_i"/>
  <p:tag name="KSO_WM_UNIT_USESOURCEFORMAT_APPLY" val="1"/>
  <p:tag name="KSO_WM_UNIT_VALUE" val="4"/>
</p:tagLst>
</file>

<file path=ppt/tags/tag411.xml><?xml version="1.0" encoding="utf-8"?>
<p:tagLst xmlns:p="http://schemas.openxmlformats.org/presentationml/2006/main">
  <p:tag name="KSO_WM_ASSEMBLE_CHIP_INDEX" val="9f57eeb2edad4e079b5756faf3053492"/>
  <p:tag name="KSO_WM_BEAUTIFY_FLAG" val="#wm#"/>
  <p:tag name="KSO_WM_CHIP_GROUPID" val="60b9eaecd573a1aeab43c11e"/>
  <p:tag name="KSO_WM_CHIP_XID" val="60b9eaecd573a1aeab43c11f"/>
  <p:tag name="KSO_WM_DIAGRAM_GROUP_CODE" val="l1-1"/>
  <p:tag name="KSO_WM_TAG_VERSION" val="1.0"/>
  <p:tag name="KSO_WM_TEMPLATE_CATEGORY" val="diagram"/>
  <p:tag name="KSO_WM_TEMPLATE_INDEX" val="20219151"/>
  <p:tag name="KSO_WM_UNIT_COMPATIBLE" val="0"/>
  <p:tag name="KSO_WM_UNIT_DIAGRAM_ISNUMVISUAL" val="0"/>
  <p:tag name="KSO_WM_UNIT_DIAGRAM_ISREFERUNIT" val="0"/>
  <p:tag name="KSO_WM_UNIT_HIGHLIGHT" val="0"/>
  <p:tag name="KSO_WM_UNIT_ID" val="diagram20219151_3*l_h_i*1_2_3"/>
  <p:tag name="KSO_WM_UNIT_INDEX" val="1_2_3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"/>
</p:tagLst>
</file>

<file path=ppt/tags/tag412.xml><?xml version="1.0" encoding="utf-8"?>
<p:tagLst xmlns:p="http://schemas.openxmlformats.org/presentationml/2006/main">
  <p:tag name="KSO_WM_ASSEMBLE_CHIP_INDEX" val="9f57eeb2edad4e079b5756faf3053492"/>
  <p:tag name="KSO_WM_BEAUTIFY_FLAG" val="#wm#"/>
  <p:tag name="KSO_WM_CHIP_GROUPID" val="60b9eaecd573a1aeab43c11e"/>
  <p:tag name="KSO_WM_CHIP_XID" val="60b9eaecd573a1aeab43c11f"/>
  <p:tag name="KSO_WM_DIAGRAM_GROUP_CODE" val="l1-1"/>
  <p:tag name="KSO_WM_TAG_VERSION" val="1.0"/>
  <p:tag name="KSO_WM_TEMPLATE_CATEGORY" val="diagram"/>
  <p:tag name="KSO_WM_TEMPLATE_INDEX" val="20219151"/>
  <p:tag name="KSO_WM_UNIT_COMPATIBLE" val="0"/>
  <p:tag name="KSO_WM_UNIT_DIAGRAM_ISNUMVISUAL" val="0"/>
  <p:tag name="KSO_WM_UNIT_DIAGRAM_ISREFERUNIT" val="0"/>
  <p:tag name="KSO_WM_UNIT_HIGHLIGHT" val="0"/>
  <p:tag name="KSO_WM_UNIT_ID" val="diagram20219151_3*l_h_i*1_2_4"/>
  <p:tag name="KSO_WM_UNIT_INDEX" val="1_2_4"/>
  <p:tag name="KSO_WM_UNIT_LAYERLEVEL" val="1_1_1"/>
  <p:tag name="KSO_WM_UNIT_LINE_FILL_TYPE" val="2"/>
  <p:tag name="KSO_WM_UNIT_LINE_FORE_SCHEMECOLOR_INDEX" val="6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"/>
</p:tagLst>
</file>

<file path=ppt/tags/tag413.xml><?xml version="1.0" encoding="utf-8"?>
<p:tagLst xmlns:p="http://schemas.openxmlformats.org/presentationml/2006/main">
  <p:tag name="KSO_WM_ASSEMBLE_CHIP_INDEX" val="9f57eeb2edad4e079b5756faf3053492"/>
  <p:tag name="KSO_WM_BEAUTIFY_FLAG" val="#wm#"/>
  <p:tag name="KSO_WM_CHIP_GROUPID" val="60b9eaecd573a1aeab43c11e"/>
  <p:tag name="KSO_WM_CHIP_XID" val="60b9eaecd573a1aeab43c11f"/>
  <p:tag name="KSO_WM_DIAGRAM_GROUP_CODE" val="l1-1"/>
  <p:tag name="KSO_WM_TAG_VERSION" val="1.0"/>
  <p:tag name="KSO_WM_TEMPLATE_CATEGORY" val="diagram"/>
  <p:tag name="KSO_WM_TEMPLATE_INDEX" val="20219151"/>
  <p:tag name="KSO_WM_UNIT_COMPATIBLE" val="0"/>
  <p:tag name="KSO_WM_UNIT_DIAGRAM_ISNUMVISUAL" val="0"/>
  <p:tag name="KSO_WM_UNIT_DIAGRAM_ISREFERUNIT" val="0"/>
  <p:tag name="KSO_WM_UNIT_HIGHLIGHT" val="0"/>
  <p:tag name="KSO_WM_UNIT_ID" val="diagram20219151_3*l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4"/>
</p:tagLst>
</file>

<file path=ppt/tags/tag414.xml><?xml version="1.0" encoding="utf-8"?>
<p:tagLst xmlns:p="http://schemas.openxmlformats.org/presentationml/2006/main">
  <p:tag name="KSO_WM_ASSEMBLE_CHIP_INDEX" val="9f57eeb2edad4e079b5756faf3053492"/>
  <p:tag name="KSO_WM_BEAUTIFY_FLAG" val="#wm#"/>
  <p:tag name="KSO_WM_CHIP_GROUPID" val="60b9eaecd573a1aeab43c11e"/>
  <p:tag name="KSO_WM_CHIP_XID" val="60b9eaecd573a1aeab43c11f"/>
  <p:tag name="KSO_WM_DIAGRAM_GROUP_CODE" val="l1-1"/>
  <p:tag name="KSO_WM_TAG_VERSION" val="1.0"/>
  <p:tag name="KSO_WM_TEMPLATE_CATEGORY" val="diagram"/>
  <p:tag name="KSO_WM_TEMPLATE_INDEX" val="20219151"/>
  <p:tag name="KSO_WM_UNIT_COMPATIBLE" val="0"/>
  <p:tag name="KSO_WM_UNIT_DIAGRAM_ISNUMVISUAL" val="0"/>
  <p:tag name="KSO_WM_UNIT_DIAGRAM_ISREFERUNIT" val="0"/>
  <p:tag name="KSO_WM_UNIT_HIGHLIGHT" val="0"/>
  <p:tag name="KSO_WM_UNIT_ID" val="diagram20219151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2"/>
</p:tagLst>
</file>

<file path=ppt/tags/tag415.xml><?xml version="1.0" encoding="utf-8"?>
<p:tagLst xmlns:p="http://schemas.openxmlformats.org/presentationml/2006/main">
  <p:tag name="KSO_WM_ASSEMBLE_CHIP_INDEX" val="9f57eeb2edad4e079b5756faf3053492"/>
  <p:tag name="KSO_WM_BEAUTIFY_FLAG" val="#wm#"/>
  <p:tag name="KSO_WM_CHIP_GROUPID" val="60b9eaecd573a1aeab43c11e"/>
  <p:tag name="KSO_WM_CHIP_XID" val="60b9eaecd573a1aeab43c11f"/>
  <p:tag name="KSO_WM_DIAGRAM_GROUP_CODE" val="l1-1"/>
  <p:tag name="KSO_WM_TAG_VERSION" val="1.0"/>
  <p:tag name="KSO_WM_TEMPLATE_CATEGORY" val="diagram"/>
  <p:tag name="KSO_WM_TEMPLATE_INDEX" val="2021915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51_3*l_h_i*1_3_1"/>
  <p:tag name="KSO_WM_UNIT_INDEX" val="1_3_1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YPE" val="l_h_i"/>
  <p:tag name="KSO_WM_UNIT_USESOURCEFORMAT_APPLY" val="1"/>
  <p:tag name="KSO_WM_UNIT_VALUE" val="4"/>
</p:tagLst>
</file>

<file path=ppt/tags/tag416.xml><?xml version="1.0" encoding="utf-8"?>
<p:tagLst xmlns:p="http://schemas.openxmlformats.org/presentationml/2006/main">
  <p:tag name="KSO_WM_ASSEMBLE_CHIP_INDEX" val="9f57eeb2edad4e079b5756faf3053492"/>
  <p:tag name="KSO_WM_BEAUTIFY_FLAG" val="#wm#"/>
  <p:tag name="KSO_WM_CHIP_GROUPID" val="60b9eaecd573a1aeab43c11e"/>
  <p:tag name="KSO_WM_CHIP_XID" val="60b9eaecd573a1aeab43c11f"/>
  <p:tag name="KSO_WM_DIAGRAM_GROUP_CODE" val="l1-1"/>
  <p:tag name="KSO_WM_TAG_VERSION" val="1.0"/>
  <p:tag name="KSO_WM_TEMPLATE_CATEGORY" val="diagram"/>
  <p:tag name="KSO_WM_TEMPLATE_INDEX" val="20219151"/>
  <p:tag name="KSO_WM_UNIT_COMPATIBLE" val="0"/>
  <p:tag name="KSO_WM_UNIT_DIAGRAM_ISNUMVISUAL" val="0"/>
  <p:tag name="KSO_WM_UNIT_DIAGRAM_ISREFERUNIT" val="0"/>
  <p:tag name="KSO_WM_UNIT_HIGHLIGHT" val="0"/>
  <p:tag name="KSO_WM_UNIT_ID" val="diagram20219151_3*l_h_i*1_3_3"/>
  <p:tag name="KSO_WM_UNIT_INDEX" val="1_3_3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"/>
</p:tagLst>
</file>

<file path=ppt/tags/tag417.xml><?xml version="1.0" encoding="utf-8"?>
<p:tagLst xmlns:p="http://schemas.openxmlformats.org/presentationml/2006/main">
  <p:tag name="KSO_WM_ASSEMBLE_CHIP_INDEX" val="9f57eeb2edad4e079b5756faf3053492"/>
  <p:tag name="KSO_WM_BEAUTIFY_FLAG" val="#wm#"/>
  <p:tag name="KSO_WM_CHIP_GROUPID" val="60b9eaecd573a1aeab43c11e"/>
  <p:tag name="KSO_WM_CHIP_XID" val="60b9eaecd573a1aeab43c11f"/>
  <p:tag name="KSO_WM_DIAGRAM_GROUP_CODE" val="l1-1"/>
  <p:tag name="KSO_WM_TAG_VERSION" val="1.0"/>
  <p:tag name="KSO_WM_TEMPLATE_CATEGORY" val="diagram"/>
  <p:tag name="KSO_WM_TEMPLATE_INDEX" val="20219151"/>
  <p:tag name="KSO_WM_UNIT_COMPATIBLE" val="0"/>
  <p:tag name="KSO_WM_UNIT_DIAGRAM_ISNUMVISUAL" val="0"/>
  <p:tag name="KSO_WM_UNIT_DIAGRAM_ISREFERUNIT" val="0"/>
  <p:tag name="KSO_WM_UNIT_HIGHLIGHT" val="0"/>
  <p:tag name="KSO_WM_UNIT_ID" val="diagram20219151_3*l_h_i*1_3_4"/>
  <p:tag name="KSO_WM_UNIT_INDEX" val="1_3_4"/>
  <p:tag name="KSO_WM_UNIT_LAYERLEVEL" val="1_1_1"/>
  <p:tag name="KSO_WM_UNIT_LINE_FILL_TYPE" val="2"/>
  <p:tag name="KSO_WM_UNIT_LINE_FORE_SCHEMECOLOR_INDEX" val="7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"/>
</p:tagLst>
</file>

<file path=ppt/tags/tag418.xml><?xml version="1.0" encoding="utf-8"?>
<p:tagLst xmlns:p="http://schemas.openxmlformats.org/presentationml/2006/main">
  <p:tag name="KSO_WM_ASSEMBLE_CHIP_INDEX" val="9f57eeb2edad4e079b5756faf3053492"/>
  <p:tag name="KSO_WM_BEAUTIFY_FLAG" val="#wm#"/>
  <p:tag name="KSO_WM_CHIP_GROUPID" val="60b9eaecd573a1aeab43c11e"/>
  <p:tag name="KSO_WM_CHIP_XID" val="60b9eaecd573a1aeab43c11f"/>
  <p:tag name="KSO_WM_DIAGRAM_GROUP_CODE" val="l1-1"/>
  <p:tag name="KSO_WM_TAG_VERSION" val="1.0"/>
  <p:tag name="KSO_WM_TEMPLATE_CATEGORY" val="diagram"/>
  <p:tag name="KSO_WM_TEMPLATE_INDEX" val="20219151"/>
  <p:tag name="KSO_WM_UNIT_COMPATIBLE" val="0"/>
  <p:tag name="KSO_WM_UNIT_DIAGRAM_ISNUMVISUAL" val="0"/>
  <p:tag name="KSO_WM_UNIT_DIAGRAM_ISREFERUNIT" val="0"/>
  <p:tag name="KSO_WM_UNIT_HIGHLIGHT" val="0"/>
  <p:tag name="KSO_WM_UNIT_ID" val="diagram20219151_3*l_h_f*1_3_1"/>
  <p:tag name="KSO_WM_UNIT_INDEX" val="1_3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4"/>
</p:tagLst>
</file>

<file path=ppt/tags/tag419.xml><?xml version="1.0" encoding="utf-8"?>
<p:tagLst xmlns:p="http://schemas.openxmlformats.org/presentationml/2006/main">
  <p:tag name="KSO_WM_ASSEMBLE_CHIP_INDEX" val="9f57eeb2edad4e079b5756faf3053492"/>
  <p:tag name="KSO_WM_BEAUTIFY_FLAG" val="#wm#"/>
  <p:tag name="KSO_WM_CHIP_GROUPID" val="60b9eaecd573a1aeab43c11e"/>
  <p:tag name="KSO_WM_CHIP_XID" val="60b9eaecd573a1aeab43c11f"/>
  <p:tag name="KSO_WM_DIAGRAM_GROUP_CODE" val="l1-1"/>
  <p:tag name="KSO_WM_TAG_VERSION" val="1.0"/>
  <p:tag name="KSO_WM_TEMPLATE_CATEGORY" val="diagram"/>
  <p:tag name="KSO_WM_TEMPLATE_INDEX" val="20219151"/>
  <p:tag name="KSO_WM_UNIT_COMPATIBLE" val="0"/>
  <p:tag name="KSO_WM_UNIT_DIAGRAM_ISNUMVISUAL" val="0"/>
  <p:tag name="KSO_WM_UNIT_DIAGRAM_ISREFERUNIT" val="0"/>
  <p:tag name="KSO_WM_UNIT_HIGHLIGHT" val="0"/>
  <p:tag name="KSO_WM_UNIT_ID" val="diagram20219151_3*l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2"/>
</p:tagLst>
</file>

<file path=ppt/tags/tag420.xml><?xml version="1.0" encoding="utf-8"?>
<p:tagLst xmlns:p="http://schemas.openxmlformats.org/presentationml/2006/main">
  <p:tag name="KSO_WM_ASSEMBLE_CHIP_INDEX" val="9f57eeb2edad4e079b5756faf3053492"/>
  <p:tag name="KSO_WM_BEAUTIFY_FLAG" val="#wm#"/>
  <p:tag name="KSO_WM_CHIP_GROUPID" val="60b9eaecd573a1aeab43c11e"/>
  <p:tag name="KSO_WM_CHIP_XID" val="60b9eaecd573a1aeab43c11f"/>
  <p:tag name="KSO_WM_DIAGRAM_GROUP_CODE" val="l1-1"/>
  <p:tag name="KSO_WM_TAG_VERSION" val="1.0"/>
  <p:tag name="KSO_WM_TEMPLATE_CATEGORY" val="diagram"/>
  <p:tag name="KSO_WM_TEMPLATE_INDEX" val="2021915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9151_3*l_h_i*1_4_1"/>
  <p:tag name="KSO_WM_UNIT_INDEX" val="1_4_1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YPE" val="l_h_i"/>
  <p:tag name="KSO_WM_UNIT_USESOURCEFORMAT_APPLY" val="1"/>
  <p:tag name="KSO_WM_UNIT_VALUE" val="4"/>
</p:tagLst>
</file>

<file path=ppt/tags/tag421.xml><?xml version="1.0" encoding="utf-8"?>
<p:tagLst xmlns:p="http://schemas.openxmlformats.org/presentationml/2006/main">
  <p:tag name="KSO_WM_ASSEMBLE_CHIP_INDEX" val="9f57eeb2edad4e079b5756faf3053492"/>
  <p:tag name="KSO_WM_BEAUTIFY_FLAG" val="#wm#"/>
  <p:tag name="KSO_WM_CHIP_GROUPID" val="60b9eaecd573a1aeab43c11e"/>
  <p:tag name="KSO_WM_CHIP_XID" val="60b9eaecd573a1aeab43c11f"/>
  <p:tag name="KSO_WM_DIAGRAM_GROUP_CODE" val="l1-1"/>
  <p:tag name="KSO_WM_TAG_VERSION" val="1.0"/>
  <p:tag name="KSO_WM_TEMPLATE_CATEGORY" val="diagram"/>
  <p:tag name="KSO_WM_TEMPLATE_INDEX" val="20219151"/>
  <p:tag name="KSO_WM_UNIT_COMPATIBLE" val="0"/>
  <p:tag name="KSO_WM_UNIT_DIAGRAM_ISNUMVISUAL" val="0"/>
  <p:tag name="KSO_WM_UNIT_DIAGRAM_ISREFERUNIT" val="0"/>
  <p:tag name="KSO_WM_UNIT_HIGHLIGHT" val="0"/>
  <p:tag name="KSO_WM_UNIT_ID" val="diagram20219151_3*l_h_i*1_4_3"/>
  <p:tag name="KSO_WM_UNIT_INDEX" val="1_4_3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"/>
</p:tagLst>
</file>

<file path=ppt/tags/tag422.xml><?xml version="1.0" encoding="utf-8"?>
<p:tagLst xmlns:p="http://schemas.openxmlformats.org/presentationml/2006/main">
  <p:tag name="KSO_WM_ASSEMBLE_CHIP_INDEX" val="9f57eeb2edad4e079b5756faf3053492"/>
  <p:tag name="KSO_WM_BEAUTIFY_FLAG" val="#wm#"/>
  <p:tag name="KSO_WM_CHIP_GROUPID" val="60b9eaecd573a1aeab43c11e"/>
  <p:tag name="KSO_WM_CHIP_XID" val="60b9eaecd573a1aeab43c11f"/>
  <p:tag name="KSO_WM_DIAGRAM_GROUP_CODE" val="l1-1"/>
  <p:tag name="KSO_WM_TAG_VERSION" val="1.0"/>
  <p:tag name="KSO_WM_TEMPLATE_CATEGORY" val="diagram"/>
  <p:tag name="KSO_WM_TEMPLATE_INDEX" val="20219151"/>
  <p:tag name="KSO_WM_UNIT_COMPATIBLE" val="0"/>
  <p:tag name="KSO_WM_UNIT_DIAGRAM_ISNUMVISUAL" val="0"/>
  <p:tag name="KSO_WM_UNIT_DIAGRAM_ISREFERUNIT" val="0"/>
  <p:tag name="KSO_WM_UNIT_HIGHLIGHT" val="0"/>
  <p:tag name="KSO_WM_UNIT_ID" val="diagram20219151_3*l_h_i*1_4_4"/>
  <p:tag name="KSO_WM_UNIT_INDEX" val="1_4_4"/>
  <p:tag name="KSO_WM_UNIT_LAYERLEVEL" val="1_1_1"/>
  <p:tag name="KSO_WM_UNIT_LINE_FILL_TYPE" val="2"/>
  <p:tag name="KSO_WM_UNIT_LINE_FORE_SCHEMECOLOR_INDEX" val="8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"/>
</p:tagLst>
</file>

<file path=ppt/tags/tag423.xml><?xml version="1.0" encoding="utf-8"?>
<p:tagLst xmlns:p="http://schemas.openxmlformats.org/presentationml/2006/main">
  <p:tag name="KSO_WM_ASSEMBLE_CHIP_INDEX" val="9f57eeb2edad4e079b5756faf3053492"/>
  <p:tag name="KSO_WM_BEAUTIFY_FLAG" val="#wm#"/>
  <p:tag name="KSO_WM_CHIP_GROUPID" val="60b9eaecd573a1aeab43c11e"/>
  <p:tag name="KSO_WM_CHIP_XID" val="60b9eaecd573a1aeab43c11f"/>
  <p:tag name="KSO_WM_DIAGRAM_GROUP_CODE" val="l1-1"/>
  <p:tag name="KSO_WM_TAG_VERSION" val="1.0"/>
  <p:tag name="KSO_WM_TEMPLATE_CATEGORY" val="diagram"/>
  <p:tag name="KSO_WM_TEMPLATE_INDEX" val="20219151"/>
  <p:tag name="KSO_WM_UNIT_COMPATIBLE" val="0"/>
  <p:tag name="KSO_WM_UNIT_DIAGRAM_ISNUMVISUAL" val="0"/>
  <p:tag name="KSO_WM_UNIT_DIAGRAM_ISREFERUNIT" val="0"/>
  <p:tag name="KSO_WM_UNIT_HIGHLIGHT" val="0"/>
  <p:tag name="KSO_WM_UNIT_ID" val="diagram20219151_3*l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4"/>
</p:tagLst>
</file>

<file path=ppt/tags/tag424.xml><?xml version="1.0" encoding="utf-8"?>
<p:tagLst xmlns:p="http://schemas.openxmlformats.org/presentationml/2006/main">
  <p:tag name="KSO_WM_ASSEMBLE_CHIP_INDEX" val="9f57eeb2edad4e079b5756faf3053492"/>
  <p:tag name="KSO_WM_BEAUTIFY_FLAG" val="#wm#"/>
  <p:tag name="KSO_WM_CHIP_GROUPID" val="60b9eaecd573a1aeab43c11e"/>
  <p:tag name="KSO_WM_CHIP_XID" val="60b9eaecd573a1aeab43c11f"/>
  <p:tag name="KSO_WM_DIAGRAM_GROUP_CODE" val="l1-1"/>
  <p:tag name="KSO_WM_TAG_VERSION" val="1.0"/>
  <p:tag name="KSO_WM_TEMPLATE_CATEGORY" val="diagram"/>
  <p:tag name="KSO_WM_TEMPLATE_INDEX" val="20219151"/>
  <p:tag name="KSO_WM_UNIT_COMPATIBLE" val="0"/>
  <p:tag name="KSO_WM_UNIT_DIAGRAM_ISNUMVISUAL" val="0"/>
  <p:tag name="KSO_WM_UNIT_DIAGRAM_ISREFERUNIT" val="0"/>
  <p:tag name="KSO_WM_UNIT_HIGHLIGHT" val="0"/>
  <p:tag name="KSO_WM_UNIT_ID" val="diagram20219151_3*l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2"/>
</p:tagLst>
</file>

<file path=ppt/tags/tag42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20:34:17&quot;,&quot;maxSize&quot;:{&quot;size1&quot;:22.2},&quot;minSize&quot;:{&quot;size1&quot;:13.5},&quot;normalSize&quot;:{&quot;size1&quot;:13.5},&quot;subLayout&quot;:[{&quot;id&quot;:&quot;2023-09-04T20:34:17&quot;,&quot;margin&quot;:{&quot;bottom&quot;:0.025999998673796654,&quot;left&quot;:2.117000102996826,&quot;right&quot;:1.2699999809265137,&quot;top&quot;:0.4230000376701355},&quot;type&quot;:0},{&quot;id&quot;:&quot;2023-09-04T20:34:1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2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2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4"/>
  <p:tag name="KSO_WM_UNIT_COMPATIBLE" val="0"/>
  <p:tag name="KSO_WM_UNIT_DIAGRAM_ISNUMVISUAL" val="0"/>
  <p:tag name="KSO_WM_UNIT_DIAGRAM_ISREFERUNIT" val="0"/>
  <p:tag name="KSO_WM_UNIT_HIGHLIGHT" val="0"/>
  <p:tag name="KSO_WM_UNIT_ID" val="diagram20210874_4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52"/>
</p:tagLst>
</file>

<file path=ppt/tags/tag42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4"/>
  <p:tag name="KSO_WM_UNIT_COMPATIBLE" val="0"/>
  <p:tag name="KSO_WM_UNIT_DIAGRAM_ISNUMVISUAL" val="0"/>
  <p:tag name="KSO_WM_UNIT_DIAGRAM_ISREFERUNIT" val="0"/>
  <p:tag name="KSO_WM_UNIT_HIGHLIGHT" val="0"/>
  <p:tag name="KSO_WM_UNIT_ID" val="diagram20210874_4*m_h_i*1_1_3"/>
  <p:tag name="KSO_WM_UNIT_INDEX" val="1_1_3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3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4"/>
  <p:tag name="KSO_WM_UNIT_COMPATIBLE" val="0"/>
  <p:tag name="KSO_WM_UNIT_DIAGRAM_ISNUMVISUAL" val="0"/>
  <p:tag name="KSO_WM_UNIT_DIAGRAM_ISREFERUNIT" val="0"/>
  <p:tag name="KSO_WM_UNIT_HIGHLIGHT" val="0"/>
  <p:tag name="KSO_WM_UNIT_ID" val="diagram20210874_4*m_h_i*1_2_3"/>
  <p:tag name="KSO_WM_UNIT_INDEX" val="1_2_3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3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4"/>
  <p:tag name="KSO_WM_UNIT_COMPATIBLE" val="0"/>
  <p:tag name="KSO_WM_UNIT_DIAGRAM_ISNUMVISUAL" val="0"/>
  <p:tag name="KSO_WM_UNIT_DIAGRAM_ISREFERUNIT" val="0"/>
  <p:tag name="KSO_WM_UNIT_HIGHLIGHT" val="0"/>
  <p:tag name="KSO_WM_UNIT_ID" val="diagram20210874_4*m_h_i*1_3_3"/>
  <p:tag name="KSO_WM_UNIT_INDEX" val="1_3_3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3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4"/>
  <p:tag name="KSO_WM_UNIT_COMPATIBLE" val="0"/>
  <p:tag name="KSO_WM_UNIT_DIAGRAM_ISNUMVISUAL" val="0"/>
  <p:tag name="KSO_WM_UNIT_DIAGRAM_ISREFERUNIT" val="0"/>
  <p:tag name="KSO_WM_UNIT_HIGHLIGHT" val="0"/>
  <p:tag name="KSO_WM_UNIT_ID" val="diagram20210874_4*m_h_i*1_4_4"/>
  <p:tag name="KSO_WM_UNIT_INDEX" val="1_4_4"/>
  <p:tag name="KSO_WM_UNIT_LAYERLEVEL" val="1_1_1"/>
  <p:tag name="KSO_WM_UNIT_SUBTYPE" val="d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3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4"/>
  <p:tag name="KSO_WM_UNIT_COMPATIBLE" val="0"/>
  <p:tag name="KSO_WM_UNIT_DIAGRAM_ISNUMVISUAL" val="0"/>
  <p:tag name="KSO_WM_UNIT_DIAGRAM_ISREFERUNIT" val="0"/>
  <p:tag name="KSO_WM_UNIT_HIGHLIGHT" val="0"/>
  <p:tag name="KSO_WM_UNIT_ID" val="diagram20210874_4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48"/>
</p:tagLst>
</file>

<file path=ppt/tags/tag43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4"/>
  <p:tag name="KSO_WM_UNIT_COMPATIBLE" val="0"/>
  <p:tag name="KSO_WM_UNIT_DIAGRAM_ISNUMVISUAL" val="0"/>
  <p:tag name="KSO_WM_UNIT_DIAGRAM_ISREFERUNIT" val="0"/>
  <p:tag name="KSO_WM_UNIT_HIGHLIGHT" val="0"/>
  <p:tag name="KSO_WM_UNIT_ID" val="diagram20210874_4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52"/>
</p:tagLst>
</file>

<file path=ppt/tags/tag43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4"/>
  <p:tag name="KSO_WM_UNIT_COMPATIBLE" val="0"/>
  <p:tag name="KSO_WM_UNIT_DIAGRAM_ISNUMVISUAL" val="0"/>
  <p:tag name="KSO_WM_UNIT_DIAGRAM_ISREFERUNIT" val="0"/>
  <p:tag name="KSO_WM_UNIT_HIGHLIGHT" val="0"/>
  <p:tag name="KSO_WM_UNIT_ID" val="diagram20210874_4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m_h_f"/>
  <p:tag name="KSO_WM_UNIT_USESOURCEFORMAT_APPLY" val="1"/>
  <p:tag name="KSO_WM_UNIT_VALUE" val="48"/>
</p:tagLst>
</file>

<file path=ppt/tags/tag43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0874_4*m_h_i*1_2_2"/>
  <p:tag name="KSO_WM_UNIT_INDEX" val="1_2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3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874_4*m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3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0874_4*m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3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874_4*m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4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874_4*m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.6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4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0874_4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4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874_4*m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.4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4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10874_4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4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0874_4*m_h_i*1_1_4"/>
  <p:tag name="KSO_WM_UNIT_INDEX" val="1_1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4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0874_4*m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4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0874_4*m_h_i*1_3_4"/>
  <p:tag name="KSO_WM_UNIT_INDEX" val="1_3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4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0874_4*m_h_i*1_4_3"/>
  <p:tag name="KSO_WM_UNIT_INDEX" val="1_4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4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4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0874_4*m_h_i*1_4_5"/>
  <p:tag name="KSO_WM_UNIT_INDEX" val="1_4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4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20:34:23&quot;,&quot;maxSize&quot;:{&quot;size1&quot;:22.2},&quot;minSize&quot;:{&quot;size1&quot;:13.5},&quot;normalSize&quot;:{&quot;size1&quot;:13.5},&quot;subLayout&quot;:[{&quot;id&quot;:&quot;2023-09-04T20:34:23&quot;,&quot;margin&quot;:{&quot;bottom&quot;:0.025999998673796654,&quot;left&quot;:2.117000102996826,&quot;right&quot;:1.2699999809265137,&quot;top&quot;:0.4230000376701355},&quot;type&quot;:0},{&quot;id&quot;:&quot;2023-09-04T20:34:2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f*1_1_1"/>
  <p:tag name="KSO_WM_UNIT_INDEX" val="1_1_1"/>
  <p:tag name="KSO_WM_UNIT_LAYERLEVEL" val="1_1_1"/>
  <p:tag name="KSO_WM_UNIT_NOCLEAR" val="0"/>
  <p:tag name="KSO_WM_UNIT_PRESET_TEXT" val="单击此处输入你需要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4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f*1_2_1"/>
  <p:tag name="KSO_WM_UNIT_INDEX" val="1_2_1"/>
  <p:tag name="KSO_WM_UNIT_LAYERLEVEL" val="1_1_1"/>
  <p:tag name="KSO_WM_UNIT_NOCLEAR" val="0"/>
  <p:tag name="KSO_WM_UNIT_PRESET_TEXT" val="单击此处输入你需要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0"/>
</p:tagLst>
</file>

<file path=ppt/tags/tag4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2_1"/>
  <p:tag name="KSO_WM_UNIT_INDEX" val="1_2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f*1_3_1"/>
  <p:tag name="KSO_WM_UNIT_INDEX" val="1_3_1"/>
  <p:tag name="KSO_WM_UNIT_LAYERLEVEL" val="1_1_1"/>
  <p:tag name="KSO_WM_UNIT_NOCLEAR" val="0"/>
  <p:tag name="KSO_WM_UNIT_PRESET_TEXT" val="单击此处输入你需要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4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3_1"/>
  <p:tag name="KSO_WM_UNIT_INDEX" val="1_3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f*1_4_1"/>
  <p:tag name="KSO_WM_UNIT_INDEX" val="1_4_1"/>
  <p:tag name="KSO_WM_UNIT_LAYERLEVEL" val="1_1_1"/>
  <p:tag name="KSO_WM_UNIT_NOCLEAR" val="0"/>
  <p:tag name="KSO_WM_UNIT_PRESET_TEXT" val="单击此处输入你需要的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</p:tagLst>
</file>

<file path=ppt/tags/tag4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4_1"/>
  <p:tag name="KSO_WM_UNIT_INDEX" val="1_4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3_2"/>
  <p:tag name="KSO_WM_UNIT_INDEX" val="1_3_2"/>
  <p:tag name="KSO_WM_UNIT_LAYERLEVEL" val="1_1_1"/>
  <p:tag name="KSO_WM_UNIT_TYPE" val="l_h_i"/>
  <p:tag name="KSO_WM_UNIT_USESOURCEFORMAT_APPLY" val="1"/>
</p:tagLst>
</file>

<file path=ppt/tags/tag4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4_2"/>
  <p:tag name="KSO_WM_UNIT_INDEX" val="1_4_2"/>
  <p:tag name="KSO_WM_UNIT_LAYERLEVEL" val="1_1_1"/>
  <p:tag name="KSO_WM_UNIT_TYPE" val="l_h_i"/>
  <p:tag name="KSO_WM_UNIT_USESOURCEFORMAT_APPLY" val="1"/>
</p:tagLst>
</file>

<file path=ppt/tags/tag4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1_2"/>
  <p:tag name="KSO_WM_UNIT_INDEX" val="1_1_2"/>
  <p:tag name="KSO_WM_UNIT_LAYERLEVEL" val="1_1_1"/>
  <p:tag name="KSO_WM_UNIT_TYPE" val="l_h_i"/>
  <p:tag name="KSO_WM_UNIT_USESOURCEFORMAT_APPLY" val="1"/>
</p:tagLst>
</file>

<file path=ppt/tags/tag4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06369"/>
  <p:tag name="KSO_WM_UNIT_COMPATIBLE" val="0"/>
  <p:tag name="KSO_WM_UNIT_DIAGRAM_ISNUMVISUAL" val="0"/>
  <p:tag name="KSO_WM_UNIT_DIAGRAM_ISREFERUNIT" val="0"/>
  <p:tag name="KSO_WM_UNIT_HIGHLIGHT" val="0"/>
  <p:tag name="KSO_WM_UNIT_ID" val="diagram20206369_3*l_h_i*1_2_2"/>
  <p:tag name="KSO_WM_UNIT_INDEX" val="1_2_2"/>
  <p:tag name="KSO_WM_UNIT_LAYERLEVEL" val="1_1_1"/>
  <p:tag name="KSO_WM_UNIT_TYPE" val="l_h_i"/>
  <p:tag name="KSO_WM_UNIT_USESOURCEFORMAT_APPLY" val="1"/>
</p:tagLst>
</file>

<file path=ppt/tags/tag46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20:34:29&quot;,&quot;maxSize&quot;:{&quot;size1&quot;:22.2},&quot;minSize&quot;:{&quot;size1&quot;:13.5},&quot;normalSize&quot;:{&quot;size1&quot;:13.5},&quot;subLayout&quot;:[{&quot;id&quot;:&quot;2023-09-04T20:34:29&quot;,&quot;margin&quot;:{&quot;bottom&quot;:0.025999998673796654,&quot;left&quot;:2.117000102996826,&quot;right&quot;:1.2699999809265137,&quot;top&quot;:0.4230000376701355},&quot;type&quot;:0},{&quot;id&quot;:&quot;2023-09-04T20:34:2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6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52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52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感谢您的观看"/>
  <p:tag name="KSO_WM_UNIT_TYPE" val="a"/>
  <p:tag name="KSO_WM_UNIT_VALUE" val="10"/>
</p:tagLst>
</file>

<file path=ppt/tags/tag466.xml><?xml version="1.0" encoding="utf-8"?>
<p:tagLst xmlns:p="http://schemas.openxmlformats.org/presentationml/2006/main">
  <p:tag name="KSO_WM_BEAUTIFY_FLAG" val="#wm#"/>
  <p:tag name="KSO_WM_SLIDE_CONTENT_AREA" val="{&quot;left&quot;:&quot;38.5&quot;,&quot;top&quot;:&quot;113.25&quot;,&quot;width&quot;:&quot;534.7&quot;,&quot;height&quot;:&quot;329.15&quot;}"/>
  <p:tag name="KSO_WM_SLIDE_ID" val="custom20230852_11"/>
  <p:tag name="KSO_WM_SLIDE_INDEX" val="11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852"/>
  <p:tag name="KSO_WM_TEMPLATE_MASTER_TYPE" val="1"/>
  <p:tag name="KSO_WM_TEMPLATE_SUBCATEGORY" val="0"/>
</p:tagLst>
</file>

<file path=ppt/tags/tag467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174">
      <a:dk1>
        <a:srgbClr val="000000"/>
      </a:dk1>
      <a:lt1>
        <a:srgbClr val="FFFFFF"/>
      </a:lt1>
      <a:dk2>
        <a:srgbClr val="F8DBA6"/>
      </a:dk2>
      <a:lt2>
        <a:srgbClr val="FFFCF3"/>
      </a:lt2>
      <a:accent1>
        <a:srgbClr val="F7471E"/>
      </a:accent1>
      <a:accent2>
        <a:srgbClr val="F9601E"/>
      </a:accent2>
      <a:accent3>
        <a:srgbClr val="FA791F"/>
      </a:accent3>
      <a:accent4>
        <a:srgbClr val="FC911F"/>
      </a:accent4>
      <a:accent5>
        <a:srgbClr val="FDAA20"/>
      </a:accent5>
      <a:accent6>
        <a:srgbClr val="FFC320"/>
      </a:accent6>
      <a:hlink>
        <a:srgbClr val="F40202"/>
      </a:hlink>
      <a:folHlink>
        <a:srgbClr val="1AECB3"/>
      </a:folHlink>
    </a:clrScheme>
    <a:fontScheme name="自定义 17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  <a:effectLst>
          <a:outerShdw blurRad="203200" dist="101600" dir="8100000" algn="tr" rotWithShape="0">
            <a:srgbClr val="FF5DA9">
              <a:alpha val="10000"/>
            </a:srgb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126</Paragraphs>
  <Slides>19</Slides>
  <Notes>2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支气管哮喘护理教学查房</vt:lpstr>
      <vt:lpstr>Slide 2</vt:lpstr>
      <vt:lpstr>支气管哮喘概述</vt:lpstr>
      <vt:lpstr>Slide 4</vt:lpstr>
      <vt:lpstr>Slide 5</vt:lpstr>
      <vt:lpstr>Slide 6</vt:lpstr>
      <vt:lpstr>支气管哮喘护理要点</vt:lpstr>
      <vt:lpstr>Slide 8</vt:lpstr>
      <vt:lpstr>Slide 9</vt:lpstr>
      <vt:lpstr>Slide 10</vt:lpstr>
      <vt:lpstr>教学查房流程</vt:lpstr>
      <vt:lpstr>Slide 12</vt:lpstr>
      <vt:lpstr>Slide 13</vt:lpstr>
      <vt:lpstr>Slide 14</vt:lpstr>
      <vt:lpstr>教学查房效果评估</vt:lpstr>
      <vt:lpstr>Slide 16</vt:lpstr>
      <vt:lpstr>Slide 17</vt:lpstr>
      <vt:lpstr>Slide 18</vt:lpstr>
      <vt:lpstr>感谢您的观看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2023-09-06T00:39:15Z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0E69E5C6F00E42AF85D0F1F501E7A73D_11</vt:lpwstr>
  </property>
  <property fmtid="{D5CDD505-2E9C-101B-9397-08002B2CF9AE}" pid="3" name="KSOProductBuildVer">
    <vt:lpwstr>2052-12.1.0.15120</vt:lpwstr>
  </property>
</Properties>
</file>