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557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tags" Target="../tags/tag76.xml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tags" Target="../tags/tag79.xml" /><Relationship Id="rId8" Type="http://schemas.openxmlformats.org/officeDocument/2006/relationships/tags" Target="../tags/tag80.xml" /><Relationship Id="rId9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10" Type="http://schemas.openxmlformats.org/officeDocument/2006/relationships/tags" Target="../tags/tag89.xml" /><Relationship Id="rId11" Type="http://schemas.openxmlformats.org/officeDocument/2006/relationships/tags" Target="../tags/tag90.xml" /><Relationship Id="rId12" Type="http://schemas.openxmlformats.org/officeDocument/2006/relationships/tags" Target="../tags/tag91.xml" /><Relationship Id="rId13" Type="http://schemas.openxmlformats.org/officeDocument/2006/relationships/tags" Target="../tags/tag92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93.xml" /><Relationship Id="rId3" Type="http://schemas.openxmlformats.org/officeDocument/2006/relationships/tags" Target="../tags/tag94.xml" /><Relationship Id="rId4" Type="http://schemas.openxmlformats.org/officeDocument/2006/relationships/tags" Target="../tags/tag95.xml" /><Relationship Id="rId5" Type="http://schemas.openxmlformats.org/officeDocument/2006/relationships/tags" Target="../tags/tag96.xml" /><Relationship Id="rId6" Type="http://schemas.openxmlformats.org/officeDocument/2006/relationships/tags" Target="../tags/tag97.xml" /><Relationship Id="rId7" Type="http://schemas.openxmlformats.org/officeDocument/2006/relationships/tags" Target="../tags/tag98.xml" /><Relationship Id="rId8" Type="http://schemas.openxmlformats.org/officeDocument/2006/relationships/tags" Target="../tags/tag99.xml" /><Relationship Id="rId9" Type="http://schemas.openxmlformats.org/officeDocument/2006/relationships/tags" Target="../tags/tag10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tags" Target="../tags/tag109.xml" /><Relationship Id="rId11" Type="http://schemas.openxmlformats.org/officeDocument/2006/relationships/tags" Target="../tags/tag11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tags" Target="../tags/tag108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slideMaster" Target="../slideMasters/slideMaster2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tags" Target="../tags/tag118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1.xml" /><Relationship Id="rId2" Type="http://schemas.openxmlformats.org/officeDocument/2006/relationships/image" Target="../media/image1.jpeg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tags" Target="../tags/tag125.xml" /><Relationship Id="rId7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3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0.xml" /><Relationship Id="rId2" Type="http://schemas.openxmlformats.org/officeDocument/2006/relationships/tags" Target="../tags/tag171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tags" Target="../tags/tag18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5.xml" /><Relationship Id="rId3" Type="http://schemas.openxmlformats.org/officeDocument/2006/relationships/tags" Target="../tags/tag186.xml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tags" Target="../tags/tag198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图片 9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署名"/>
          <p:cNvSpPr txBox="1"/>
          <p:nvPr>
            <p:ph type="body" idx="7"/>
            <p:custDataLst>
              <p:tags r:id="rId3"/>
            </p:custDataLst>
          </p:nvPr>
        </p:nvSpPr>
        <p:spPr>
          <a:xfrm>
            <a:off x="899160" y="1668780"/>
            <a:ext cx="4644390" cy="6769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ctr" latinLnBrk="0" hangingPunct="1">
              <a:lnSpc>
                <a:spcPts val="32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rgbClr val="FFFFFF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 fontAlgn="ctr">
              <a:lnSpc>
                <a:spcPts val="3200"/>
              </a:lnSpc>
            </a:pPr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正文"/>
          <p:cNvSpPr txBox="1"/>
          <p:nvPr>
            <p:ph type="body" idx="6" hasCustomPrompt="1"/>
            <p:custDataLst>
              <p:tags r:id="rId4"/>
            </p:custDataLst>
          </p:nvPr>
        </p:nvSpPr>
        <p:spPr>
          <a:xfrm>
            <a:off x="4350385" y="5594985"/>
            <a:ext cx="6944360" cy="88455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86050"/>
              </a:tabLst>
              <a:defRPr kumimoji="0" lang="zh-CN" altLang="en-US" sz="1200" b="0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l" defTabSz="914400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tabLst>
                <a:tab pos="2686050"/>
              </a:tabLst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7" name="标题"/>
          <p:cNvSpPr txBox="1"/>
          <p:nvPr>
            <p:ph type="title" idx="5" hasCustomPrompt="1"/>
            <p:custDataLst>
              <p:tags r:id="rId5"/>
            </p:custDataLst>
          </p:nvPr>
        </p:nvSpPr>
        <p:spPr>
          <a:xfrm>
            <a:off x="4327525" y="4224020"/>
            <a:ext cx="6966585" cy="13709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algn="l" defTabSz="914400" rtl="0" eaLnBrk="1" fontAlgn="ctr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4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 font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481330" y="2506345"/>
            <a:ext cx="11229340" cy="209169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ctr">
              <a:lnSpc>
                <a:spcPct val="100000"/>
              </a:lnSpc>
            </a:pPr>
            <a:r>
              <a:rPr lang="en-US" altLang="zh-CN" sz="13000" b="1" cap="all">
                <a:ln>
                  <a:solidFill>
                    <a:schemeClr val="accent1">
                      <a:alpha val="4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rPr>
              <a:t>commerce</a:t>
            </a:r>
            <a:endParaRPr lang="en-US" altLang="zh-CN" sz="13000" b="1" cap="all">
              <a:ln>
                <a:solidFill>
                  <a:schemeClr val="accent1">
                    <a:alpha val="40000"/>
                  </a:schemeClr>
                </a:solidFill>
              </a:ln>
              <a:noFill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 rot="5400000">
            <a:off x="1096645" y="1391920"/>
            <a:ext cx="76200" cy="464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1"/>
            <p:custDataLst>
              <p:tags r:id="rId5"/>
            </p:custDataLst>
          </p:nvPr>
        </p:nvSpPr>
        <p:spPr>
          <a:xfrm>
            <a:off x="608330" y="1490345"/>
            <a:ext cx="10968990" cy="4759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图片 10" descr="C:/Users/xiaonian/Downloads/图片1.png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l="8078" t="-28" r="-8078" b="28"/>
          <a:stretch>
            <a:fillRect/>
          </a:stretch>
        </p:blipFill>
        <p:spPr>
          <a:xfrm>
            <a:off x="318" y="0"/>
            <a:ext cx="12191365" cy="685609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7365"/>
          </a:xfrm>
          <a:prstGeom prst="rect">
            <a:avLst/>
          </a:prstGeom>
          <a:gradFill>
            <a:gsLst>
              <a:gs pos="0">
                <a:schemeClr val="tx1">
                  <a:alpha val="100000"/>
                </a:schemeClr>
              </a:gs>
              <a:gs pos="88000">
                <a:schemeClr val="tx1">
                  <a:alpha val="2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矩形 43"/>
          <p:cNvSpPr/>
          <p:nvPr>
            <p:custDataLst>
              <p:tags r:id="rId4"/>
            </p:custDataLst>
          </p:nvPr>
        </p:nvSpPr>
        <p:spPr>
          <a:xfrm>
            <a:off x="11581765" y="637730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5"/>
            </p:custDataLst>
          </p:nvPr>
        </p:nvSpPr>
        <p:spPr>
          <a:xfrm>
            <a:off x="11581765" y="646874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6"/>
            </p:custDataLst>
          </p:nvPr>
        </p:nvSpPr>
        <p:spPr>
          <a:xfrm>
            <a:off x="11581765" y="6561455"/>
            <a:ext cx="288290" cy="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9" name="节编号"/>
          <p:cNvSpPr txBox="1"/>
          <p:nvPr>
            <p:ph type="body" idx="4" hasCustomPrompt="1"/>
            <p:custDataLst>
              <p:tags r:id="rId7"/>
            </p:custDataLst>
          </p:nvPr>
        </p:nvSpPr>
        <p:spPr>
          <a:xfrm>
            <a:off x="2078355" y="1539875"/>
            <a:ext cx="8378825" cy="321881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3300" b="1" i="0" u="none" strike="noStrike" kern="1200" cap="none" spc="0" normalizeH="0" baseline="0" noProof="1">
                <a:ln>
                  <a:noFill/>
                </a:ln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 font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8"/>
            </p:custDataLst>
          </p:nvPr>
        </p:nvSpPr>
        <p:spPr>
          <a:xfrm>
            <a:off x="2078990" y="3526155"/>
            <a:ext cx="8378190" cy="227965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algn="r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 fontAlgn="ctr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 rot="5400000">
            <a:off x="-1910080" y="2735580"/>
            <a:ext cx="5159375" cy="10915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dist" fontAlgn="ctr">
              <a:lnSpc>
                <a:spcPct val="100000"/>
              </a:lnSpc>
            </a:pPr>
            <a:r>
              <a:rPr lang="en-US" altLang="zh-CN" sz="6500" b="1" cap="all"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</a:rPr>
              <a:t>chapter</a:t>
            </a:r>
            <a:endParaRPr lang="en-US" altLang="zh-CN" sz="6500" b="1" cap="all"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6200000" scaled="0"/>
                </a:gradFill>
              </a:ln>
              <a:noFill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图片 12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正文"/>
          <p:cNvSpPr txBox="1"/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图片 16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" name="正文"/>
          <p:cNvSpPr txBox="1"/>
          <p:nvPr>
            <p:ph idx="6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5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3"/>
            <p:custDataLst>
              <p:tags r:id="rId7"/>
            </p:custDataLst>
          </p:nvPr>
        </p:nvSpPr>
        <p:spPr>
          <a:xfrm>
            <a:off x="608400" y="1418405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555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-14605" y="0"/>
            <a:ext cx="404622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-15240" y="0"/>
            <a:ext cx="4046220" cy="6858000"/>
          </a:xfrm>
          <a:prstGeom prst="rect">
            <a:avLst/>
          </a:prstGeo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5" hasCustomPrompt="1"/>
            <p:custDataLst>
              <p:tags r:id="rId4"/>
            </p:custDataLst>
          </p:nvPr>
        </p:nvSpPr>
        <p:spPr>
          <a:xfrm rot="5400000">
            <a:off x="1526540" y="2623820"/>
            <a:ext cx="5486400" cy="134366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500" b="1" i="0" u="none" strike="noStrike" kern="1200" cap="none" spc="0" normalizeH="0" baseline="0" noProof="1">
                <a:ln>
                  <a:gradFill>
                    <a:gsLst>
                      <a:gs pos="19000">
                        <a:schemeClr val="accent1">
                          <a:alpha val="0"/>
                        </a:schemeClr>
                      </a:gs>
                      <a:gs pos="74000">
                        <a:schemeClr val="accent1">
                          <a:alpha val="35000"/>
                        </a:schemeClr>
                      </a:gs>
                    </a:gsLst>
                    <a:lin ang="16200000" scaled="0"/>
                  </a:gradFill>
                </a:ln>
                <a:noFill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4" hasCustomPrompt="1"/>
            <p:custDataLst>
              <p:tags r:id="rId5"/>
            </p:custDataLst>
          </p:nvPr>
        </p:nvSpPr>
        <p:spPr>
          <a:xfrm>
            <a:off x="3275330" y="579755"/>
            <a:ext cx="1428750" cy="460311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ctr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1000" normalizeH="0" baseline="0" noProof="1">
                <a:solidFill>
                  <a:schemeClr val="accent1"/>
                </a:soli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 font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104" name="矩形 103"/>
          <p:cNvSpPr/>
          <p:nvPr>
            <p:custDataLst>
              <p:tags r:id="rId6"/>
            </p:custDataLst>
          </p:nvPr>
        </p:nvSpPr>
        <p:spPr>
          <a:xfrm flipH="1">
            <a:off x="11571605" y="6042660"/>
            <a:ext cx="36195" cy="2159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5" name="矩形 104"/>
          <p:cNvSpPr/>
          <p:nvPr>
            <p:custDataLst>
              <p:tags r:id="rId7"/>
            </p:custDataLst>
          </p:nvPr>
        </p:nvSpPr>
        <p:spPr>
          <a:xfrm flipH="1">
            <a:off x="11571605" y="5685790"/>
            <a:ext cx="36195" cy="2159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6" name="矩形 105"/>
          <p:cNvSpPr/>
          <p:nvPr>
            <p:custDataLst>
              <p:tags r:id="rId8"/>
            </p:custDataLst>
          </p:nvPr>
        </p:nvSpPr>
        <p:spPr>
          <a:xfrm flipH="1">
            <a:off x="11571605" y="5328920"/>
            <a:ext cx="36195" cy="2159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正文"/>
          <p:cNvSpPr txBox="1"/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j-ea"/>
                <a:ea typeface="+mj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j-ea"/>
              <a:ea typeface="+mj-ea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j-ea"/>
              <a:ea typeface="+mj-ea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j-ea"/>
              <a:ea typeface="+mj-ea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j-ea"/>
              <a:ea typeface="+mj-ea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81330" y="2506345"/>
            <a:ext cx="11229340" cy="209169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ctr">
              <a:lnSpc>
                <a:spcPct val="100000"/>
              </a:lnSpc>
            </a:pPr>
            <a:r>
              <a:rPr lang="en-US" altLang="zh-CN" sz="13000" b="1" cap="all">
                <a:ln>
                  <a:solidFill>
                    <a:schemeClr val="accent1">
                      <a:alpha val="40000"/>
                    </a:schemeClr>
                  </a:solidFill>
                </a:ln>
                <a:noFill/>
                <a:latin typeface="+mj-ea"/>
                <a:ea typeface="+mj-ea"/>
                <a:cs typeface="微软雅黑" panose="020b0503020204020204" charset="-122"/>
              </a:rPr>
              <a:t>commerce</a:t>
            </a:r>
            <a:endParaRPr lang="en-US" altLang="zh-CN" sz="13000" b="1" cap="all">
              <a:ln>
                <a:solidFill>
                  <a:schemeClr val="accent1">
                    <a:alpha val="40000"/>
                  </a:schemeClr>
                </a:solidFill>
              </a:ln>
              <a:noFill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4800600"/>
            <a:ext cx="4284345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4327525" y="4585335"/>
            <a:ext cx="6996430" cy="150241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 rot="10800000">
            <a:off x="11488420" y="4801235"/>
            <a:ext cx="703580" cy="603885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image" Target="../media/image1.jpe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9.xml" /><Relationship Id="rId21" Type="http://schemas.openxmlformats.org/officeDocument/2006/relationships/tags" Target="../tags/tag200.xml" /><Relationship Id="rId22" Type="http://schemas.openxmlformats.org/officeDocument/2006/relationships/tags" Target="../tags/tag201.xml" /><Relationship Id="rId23" Type="http://schemas.openxmlformats.org/officeDocument/2006/relationships/tags" Target="../tags/tag202.xml" /><Relationship Id="rId24" Type="http://schemas.openxmlformats.org/officeDocument/2006/relationships/tags" Target="../tags/tag203.xml" /><Relationship Id="rId25" Type="http://schemas.openxmlformats.org/officeDocument/2006/relationships/tags" Target="../tags/tag204.xml" /><Relationship Id="rId26" Type="http://schemas.openxmlformats.org/officeDocument/2006/relationships/tags" Target="../tags/tag205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1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标题"/>
          <p:cNvSpPr txBox="1"/>
          <p:nvPr>
            <p:ph type="title" idx="1"/>
            <p:custDataLst>
              <p:tags r:id="rId2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5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tags" Target="../tags/tag217.xml" /><Relationship Id="rId13" Type="http://schemas.openxmlformats.org/officeDocument/2006/relationships/tags" Target="../tags/tag218.xml" /><Relationship Id="rId14" Type="http://schemas.openxmlformats.org/officeDocument/2006/relationships/tags" Target="../tags/tag219.xml" /><Relationship Id="rId15" Type="http://schemas.openxmlformats.org/officeDocument/2006/relationships/tags" Target="../tags/tag220.xml" /><Relationship Id="rId16" Type="http://schemas.openxmlformats.org/officeDocument/2006/relationships/tags" Target="../tags/tag221.xml" /><Relationship Id="rId17" Type="http://schemas.openxmlformats.org/officeDocument/2006/relationships/tags" Target="../tags/tag22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jpeg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Relationship Id="rId7" Type="http://schemas.openxmlformats.org/officeDocument/2006/relationships/tags" Target="../tags/tag212.xml" /><Relationship Id="rId8" Type="http://schemas.openxmlformats.org/officeDocument/2006/relationships/tags" Target="../tags/tag213.xml" /><Relationship Id="rId9" Type="http://schemas.openxmlformats.org/officeDocument/2006/relationships/tags" Target="../tags/tag21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tags" Target="../tags/tag22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ags" Target="../tags/tag242.xml" /><Relationship Id="rId2" Type="http://schemas.openxmlformats.org/officeDocument/2006/relationships/image" Target="../media/image1.jpeg" /><Relationship Id="rId20" Type="http://schemas.openxmlformats.org/officeDocument/2006/relationships/tags" Target="../tags/tag243.xml" /><Relationship Id="rId21" Type="http://schemas.openxmlformats.org/officeDocument/2006/relationships/tags" Target="../tags/tag244.xml" /><Relationship Id="rId22" Type="http://schemas.openxmlformats.org/officeDocument/2006/relationships/tags" Target="../tags/tag245.xml" /><Relationship Id="rId23" Type="http://schemas.openxmlformats.org/officeDocument/2006/relationships/tags" Target="../tags/tag246.xml" /><Relationship Id="rId24" Type="http://schemas.openxmlformats.org/officeDocument/2006/relationships/tags" Target="../tags/tag247.xml" /><Relationship Id="rId25" Type="http://schemas.openxmlformats.org/officeDocument/2006/relationships/tags" Target="../tags/tag248.xml" /><Relationship Id="rId26" Type="http://schemas.openxmlformats.org/officeDocument/2006/relationships/tags" Target="../tags/tag249.xml" /><Relationship Id="rId27" Type="http://schemas.openxmlformats.org/officeDocument/2006/relationships/tags" Target="../tags/tag250.xml" /><Relationship Id="rId28" Type="http://schemas.openxmlformats.org/officeDocument/2006/relationships/tags" Target="../tags/tag251.xml" /><Relationship Id="rId29" Type="http://schemas.openxmlformats.org/officeDocument/2006/relationships/tags" Target="../tags/tag252.xml" /><Relationship Id="rId3" Type="http://schemas.openxmlformats.org/officeDocument/2006/relationships/tags" Target="../tags/tag226.xml" /><Relationship Id="rId30" Type="http://schemas.openxmlformats.org/officeDocument/2006/relationships/tags" Target="../tags/tag253.xml" /><Relationship Id="rId31" Type="http://schemas.openxmlformats.org/officeDocument/2006/relationships/tags" Target="../tags/tag254.xml" /><Relationship Id="rId32" Type="http://schemas.openxmlformats.org/officeDocument/2006/relationships/tags" Target="../tags/tag255.xml" /><Relationship Id="rId33" Type="http://schemas.openxmlformats.org/officeDocument/2006/relationships/tags" Target="../tags/tag256.xml" /><Relationship Id="rId34" Type="http://schemas.openxmlformats.org/officeDocument/2006/relationships/tags" Target="../tags/tag257.xml" /><Relationship Id="rId35" Type="http://schemas.openxmlformats.org/officeDocument/2006/relationships/tags" Target="../tags/tag258.xml" /><Relationship Id="rId36" Type="http://schemas.openxmlformats.org/officeDocument/2006/relationships/tags" Target="../tags/tag259.xml" /><Relationship Id="rId37" Type="http://schemas.openxmlformats.org/officeDocument/2006/relationships/tags" Target="../tags/tag260.xml" /><Relationship Id="rId38" Type="http://schemas.openxmlformats.org/officeDocument/2006/relationships/tags" Target="../tags/tag261.xml" /><Relationship Id="rId39" Type="http://schemas.openxmlformats.org/officeDocument/2006/relationships/tags" Target="../tags/tag262.xml" /><Relationship Id="rId4" Type="http://schemas.openxmlformats.org/officeDocument/2006/relationships/tags" Target="../tags/tag227.xml" /><Relationship Id="rId40" Type="http://schemas.openxmlformats.org/officeDocument/2006/relationships/tags" Target="../tags/tag263.xml" /><Relationship Id="rId41" Type="http://schemas.openxmlformats.org/officeDocument/2006/relationships/tags" Target="../tags/tag264.xml" /><Relationship Id="rId42" Type="http://schemas.openxmlformats.org/officeDocument/2006/relationships/tags" Target="../tags/tag265.xml" /><Relationship Id="rId43" Type="http://schemas.openxmlformats.org/officeDocument/2006/relationships/tags" Target="../tags/tag266.xml" /><Relationship Id="rId44" Type="http://schemas.openxmlformats.org/officeDocument/2006/relationships/tags" Target="../tags/tag267.xml" /><Relationship Id="rId45" Type="http://schemas.openxmlformats.org/officeDocument/2006/relationships/tags" Target="../tags/tag268.xml" /><Relationship Id="rId46" Type="http://schemas.openxmlformats.org/officeDocument/2006/relationships/tags" Target="../tags/tag269.xml" /><Relationship Id="rId47" Type="http://schemas.openxmlformats.org/officeDocument/2006/relationships/tags" Target="../tags/tag270.xml" /><Relationship Id="rId48" Type="http://schemas.openxmlformats.org/officeDocument/2006/relationships/tags" Target="../tags/tag271.xml" /><Relationship Id="rId49" Type="http://schemas.openxmlformats.org/officeDocument/2006/relationships/tags" Target="../tags/tag272.xml" /><Relationship Id="rId5" Type="http://schemas.openxmlformats.org/officeDocument/2006/relationships/tags" Target="../tags/tag228.xml" /><Relationship Id="rId50" Type="http://schemas.openxmlformats.org/officeDocument/2006/relationships/tags" Target="../tags/tag273.xml" /><Relationship Id="rId51" Type="http://schemas.openxmlformats.org/officeDocument/2006/relationships/tags" Target="../tags/tag274.xml" /><Relationship Id="rId52" Type="http://schemas.openxmlformats.org/officeDocument/2006/relationships/tags" Target="../tags/tag275.xml" /><Relationship Id="rId53" Type="http://schemas.openxmlformats.org/officeDocument/2006/relationships/tags" Target="../tags/tag276.xml" /><Relationship Id="rId54" Type="http://schemas.openxmlformats.org/officeDocument/2006/relationships/tags" Target="../tags/tag277.xml" /><Relationship Id="rId55" Type="http://schemas.openxmlformats.org/officeDocument/2006/relationships/tags" Target="../tags/tag278.xml" /><Relationship Id="rId56" Type="http://schemas.openxmlformats.org/officeDocument/2006/relationships/tags" Target="../tags/tag279.xml" /><Relationship Id="rId57" Type="http://schemas.openxmlformats.org/officeDocument/2006/relationships/tags" Target="../tags/tag280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tags" Target="../tags/tag290.xml" /><Relationship Id="rId13" Type="http://schemas.openxmlformats.org/officeDocument/2006/relationships/tags" Target="../tags/tag291.xml" /><Relationship Id="rId14" Type="http://schemas.openxmlformats.org/officeDocument/2006/relationships/tags" Target="../tags/tag292.xml" /><Relationship Id="rId15" Type="http://schemas.openxmlformats.org/officeDocument/2006/relationships/tags" Target="../tags/tag293.xml" /><Relationship Id="rId2" Type="http://schemas.openxmlformats.org/officeDocument/2006/relationships/image" Target="../media/image1.jpeg" /><Relationship Id="rId3" Type="http://schemas.openxmlformats.org/officeDocument/2006/relationships/tags" Target="../tags/tag281.xml" /><Relationship Id="rId4" Type="http://schemas.openxmlformats.org/officeDocument/2006/relationships/tags" Target="../tags/tag282.xml" /><Relationship Id="rId5" Type="http://schemas.openxmlformats.org/officeDocument/2006/relationships/tags" Target="../tags/tag283.xml" /><Relationship Id="rId6" Type="http://schemas.openxmlformats.org/officeDocument/2006/relationships/tags" Target="../tags/tag284.xml" /><Relationship Id="rId7" Type="http://schemas.openxmlformats.org/officeDocument/2006/relationships/tags" Target="../tags/tag285.xml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01.xml" /><Relationship Id="rId11" Type="http://schemas.openxmlformats.org/officeDocument/2006/relationships/tags" Target="../tags/tag302.xml" /><Relationship Id="rId12" Type="http://schemas.openxmlformats.org/officeDocument/2006/relationships/tags" Target="../tags/tag303.xml" /><Relationship Id="rId13" Type="http://schemas.openxmlformats.org/officeDocument/2006/relationships/tags" Target="../tags/tag304.xml" /><Relationship Id="rId14" Type="http://schemas.openxmlformats.org/officeDocument/2006/relationships/tags" Target="../tags/tag305.xml" /><Relationship Id="rId15" Type="http://schemas.openxmlformats.org/officeDocument/2006/relationships/tags" Target="../tags/tag306.xml" /><Relationship Id="rId16" Type="http://schemas.openxmlformats.org/officeDocument/2006/relationships/tags" Target="../tags/tag307.xml" /><Relationship Id="rId17" Type="http://schemas.openxmlformats.org/officeDocument/2006/relationships/tags" Target="../tags/tag308.xml" /><Relationship Id="rId18" Type="http://schemas.openxmlformats.org/officeDocument/2006/relationships/tags" Target="../tags/tag309.xml" /><Relationship Id="rId19" Type="http://schemas.openxmlformats.org/officeDocument/2006/relationships/tags" Target="../tags/tag310.xml" /><Relationship Id="rId2" Type="http://schemas.openxmlformats.org/officeDocument/2006/relationships/image" Target="../media/image1.jpeg" /><Relationship Id="rId20" Type="http://schemas.openxmlformats.org/officeDocument/2006/relationships/tags" Target="../tags/tag311.xml" /><Relationship Id="rId21" Type="http://schemas.openxmlformats.org/officeDocument/2006/relationships/tags" Target="../tags/tag312.xml" /><Relationship Id="rId22" Type="http://schemas.openxmlformats.org/officeDocument/2006/relationships/tags" Target="../tags/tag313.xml" /><Relationship Id="rId23" Type="http://schemas.openxmlformats.org/officeDocument/2006/relationships/tags" Target="../tags/tag314.xml" /><Relationship Id="rId3" Type="http://schemas.openxmlformats.org/officeDocument/2006/relationships/tags" Target="../tags/tag294.xml" /><Relationship Id="rId4" Type="http://schemas.openxmlformats.org/officeDocument/2006/relationships/tags" Target="../tags/tag295.xml" /><Relationship Id="rId5" Type="http://schemas.openxmlformats.org/officeDocument/2006/relationships/tags" Target="../tags/tag296.xml" /><Relationship Id="rId6" Type="http://schemas.openxmlformats.org/officeDocument/2006/relationships/tags" Target="../tags/tag297.xml" /><Relationship Id="rId7" Type="http://schemas.openxmlformats.org/officeDocument/2006/relationships/tags" Target="../tags/tag298.xml" /><Relationship Id="rId8" Type="http://schemas.openxmlformats.org/officeDocument/2006/relationships/tags" Target="../tags/tag299.xml" /><Relationship Id="rId9" Type="http://schemas.openxmlformats.org/officeDocument/2006/relationships/tags" Target="../tags/tag30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5.xml" /><Relationship Id="rId11" Type="http://schemas.openxmlformats.org/officeDocument/2006/relationships/tags" Target="../tags/tag326.xml" /><Relationship Id="rId12" Type="http://schemas.openxmlformats.org/officeDocument/2006/relationships/tags" Target="../tags/tag327.xml" /><Relationship Id="rId13" Type="http://schemas.openxmlformats.org/officeDocument/2006/relationships/tags" Target="../tags/tag328.xml" /><Relationship Id="rId14" Type="http://schemas.openxmlformats.org/officeDocument/2006/relationships/tags" Target="../tags/tag329.xml" /><Relationship Id="rId15" Type="http://schemas.openxmlformats.org/officeDocument/2006/relationships/tags" Target="../tags/tag330.xml" /><Relationship Id="rId16" Type="http://schemas.openxmlformats.org/officeDocument/2006/relationships/tags" Target="../tags/tag331.xml" /><Relationship Id="rId17" Type="http://schemas.openxmlformats.org/officeDocument/2006/relationships/tags" Target="../tags/tag332.xml" /><Relationship Id="rId18" Type="http://schemas.openxmlformats.org/officeDocument/2006/relationships/tags" Target="../tags/tag333.xml" /><Relationship Id="rId19" Type="http://schemas.openxmlformats.org/officeDocument/2006/relationships/tags" Target="../tags/tag334.xml" /><Relationship Id="rId2" Type="http://schemas.openxmlformats.org/officeDocument/2006/relationships/image" Target="../media/image1.jpeg" /><Relationship Id="rId20" Type="http://schemas.openxmlformats.org/officeDocument/2006/relationships/tags" Target="../tags/tag335.xml" /><Relationship Id="rId21" Type="http://schemas.openxmlformats.org/officeDocument/2006/relationships/tags" Target="../tags/tag336.xml" /><Relationship Id="rId22" Type="http://schemas.openxmlformats.org/officeDocument/2006/relationships/tags" Target="../tags/tag337.xml" /><Relationship Id="rId23" Type="http://schemas.openxmlformats.org/officeDocument/2006/relationships/tags" Target="../tags/tag338.xml" /><Relationship Id="rId24" Type="http://schemas.openxmlformats.org/officeDocument/2006/relationships/tags" Target="../tags/tag339.xml" /><Relationship Id="rId25" Type="http://schemas.openxmlformats.org/officeDocument/2006/relationships/tags" Target="../tags/tag340.xml" /><Relationship Id="rId26" Type="http://schemas.openxmlformats.org/officeDocument/2006/relationships/tags" Target="../tags/tag341.xml" /><Relationship Id="rId27" Type="http://schemas.openxmlformats.org/officeDocument/2006/relationships/tags" Target="../tags/tag342.xml" /><Relationship Id="rId3" Type="http://schemas.openxmlformats.org/officeDocument/2006/relationships/tags" Target="../tags/tag318.xml" /><Relationship Id="rId4" Type="http://schemas.openxmlformats.org/officeDocument/2006/relationships/tags" Target="../tags/tag319.xml" /><Relationship Id="rId5" Type="http://schemas.openxmlformats.org/officeDocument/2006/relationships/tags" Target="../tags/tag320.xml" /><Relationship Id="rId6" Type="http://schemas.openxmlformats.org/officeDocument/2006/relationships/tags" Target="../tags/tag321.xml" /><Relationship Id="rId7" Type="http://schemas.openxmlformats.org/officeDocument/2006/relationships/tags" Target="../tags/tag322.xml" /><Relationship Id="rId8" Type="http://schemas.openxmlformats.org/officeDocument/2006/relationships/tags" Target="../tags/tag323.xml" /><Relationship Id="rId9" Type="http://schemas.openxmlformats.org/officeDocument/2006/relationships/tags" Target="../tags/tag32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0.xml" /><Relationship Id="rId11" Type="http://schemas.openxmlformats.org/officeDocument/2006/relationships/tags" Target="../tags/tag351.xml" /><Relationship Id="rId12" Type="http://schemas.openxmlformats.org/officeDocument/2006/relationships/tags" Target="../tags/tag352.xml" /><Relationship Id="rId13" Type="http://schemas.openxmlformats.org/officeDocument/2006/relationships/tags" Target="../tags/tag353.xml" /><Relationship Id="rId14" Type="http://schemas.openxmlformats.org/officeDocument/2006/relationships/tags" Target="../tags/tag354.xml" /><Relationship Id="rId15" Type="http://schemas.openxmlformats.org/officeDocument/2006/relationships/tags" Target="../tags/tag355.xml" /><Relationship Id="rId16" Type="http://schemas.openxmlformats.org/officeDocument/2006/relationships/tags" Target="../tags/tag356.xml" /><Relationship Id="rId17" Type="http://schemas.openxmlformats.org/officeDocument/2006/relationships/tags" Target="../tags/tag357.xml" /><Relationship Id="rId18" Type="http://schemas.openxmlformats.org/officeDocument/2006/relationships/tags" Target="../tags/tag358.xml" /><Relationship Id="rId19" Type="http://schemas.openxmlformats.org/officeDocument/2006/relationships/tags" Target="../tags/tag359.xml" /><Relationship Id="rId2" Type="http://schemas.openxmlformats.org/officeDocument/2006/relationships/image" Target="../media/image1.jpeg" /><Relationship Id="rId20" Type="http://schemas.openxmlformats.org/officeDocument/2006/relationships/tags" Target="../tags/tag360.xml" /><Relationship Id="rId21" Type="http://schemas.openxmlformats.org/officeDocument/2006/relationships/tags" Target="../tags/tag361.xml" /><Relationship Id="rId22" Type="http://schemas.openxmlformats.org/officeDocument/2006/relationships/tags" Target="../tags/tag362.xml" /><Relationship Id="rId23" Type="http://schemas.openxmlformats.org/officeDocument/2006/relationships/tags" Target="../tags/tag363.xml" /><Relationship Id="rId24" Type="http://schemas.openxmlformats.org/officeDocument/2006/relationships/tags" Target="../tags/tag364.xml" /><Relationship Id="rId25" Type="http://schemas.openxmlformats.org/officeDocument/2006/relationships/tags" Target="../tags/tag365.xml" /><Relationship Id="rId26" Type="http://schemas.openxmlformats.org/officeDocument/2006/relationships/tags" Target="../tags/tag366.xml" /><Relationship Id="rId27" Type="http://schemas.openxmlformats.org/officeDocument/2006/relationships/tags" Target="../tags/tag367.xml" /><Relationship Id="rId28" Type="http://schemas.openxmlformats.org/officeDocument/2006/relationships/tags" Target="../tags/tag368.xml" /><Relationship Id="rId29" Type="http://schemas.openxmlformats.org/officeDocument/2006/relationships/tags" Target="../tags/tag369.xml" /><Relationship Id="rId3" Type="http://schemas.openxmlformats.org/officeDocument/2006/relationships/tags" Target="../tags/tag343.xml" /><Relationship Id="rId30" Type="http://schemas.openxmlformats.org/officeDocument/2006/relationships/tags" Target="../tags/tag370.xml" /><Relationship Id="rId31" Type="http://schemas.openxmlformats.org/officeDocument/2006/relationships/tags" Target="../tags/tag371.xml" /><Relationship Id="rId32" Type="http://schemas.openxmlformats.org/officeDocument/2006/relationships/tags" Target="../tags/tag372.xml" /><Relationship Id="rId33" Type="http://schemas.openxmlformats.org/officeDocument/2006/relationships/tags" Target="../tags/tag373.xml" /><Relationship Id="rId34" Type="http://schemas.openxmlformats.org/officeDocument/2006/relationships/tags" Target="../tags/tag374.xml" /><Relationship Id="rId35" Type="http://schemas.openxmlformats.org/officeDocument/2006/relationships/tags" Target="../tags/tag375.xml" /><Relationship Id="rId36" Type="http://schemas.openxmlformats.org/officeDocument/2006/relationships/tags" Target="../tags/tag376.xml" /><Relationship Id="rId37" Type="http://schemas.openxmlformats.org/officeDocument/2006/relationships/tags" Target="../tags/tag377.xml" /><Relationship Id="rId38" Type="http://schemas.openxmlformats.org/officeDocument/2006/relationships/tags" Target="../tags/tag378.xml" /><Relationship Id="rId39" Type="http://schemas.openxmlformats.org/officeDocument/2006/relationships/tags" Target="../tags/tag379.xml" /><Relationship Id="rId4" Type="http://schemas.openxmlformats.org/officeDocument/2006/relationships/tags" Target="../tags/tag344.xml" /><Relationship Id="rId40" Type="http://schemas.openxmlformats.org/officeDocument/2006/relationships/tags" Target="../tags/tag380.xml" /><Relationship Id="rId41" Type="http://schemas.openxmlformats.org/officeDocument/2006/relationships/tags" Target="../tags/tag381.xml" /><Relationship Id="rId42" Type="http://schemas.openxmlformats.org/officeDocument/2006/relationships/tags" Target="../tags/tag382.xml" /><Relationship Id="rId43" Type="http://schemas.openxmlformats.org/officeDocument/2006/relationships/tags" Target="../tags/tag383.xml" /><Relationship Id="rId44" Type="http://schemas.openxmlformats.org/officeDocument/2006/relationships/tags" Target="../tags/tag384.xml" /><Relationship Id="rId45" Type="http://schemas.openxmlformats.org/officeDocument/2006/relationships/tags" Target="../tags/tag385.xml" /><Relationship Id="rId46" Type="http://schemas.openxmlformats.org/officeDocument/2006/relationships/tags" Target="../tags/tag386.xml" /><Relationship Id="rId47" Type="http://schemas.openxmlformats.org/officeDocument/2006/relationships/tags" Target="../tags/tag387.xml" /><Relationship Id="rId48" Type="http://schemas.openxmlformats.org/officeDocument/2006/relationships/tags" Target="../tags/tag388.xml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tags" Target="../tags/tag348.xml" /><Relationship Id="rId9" Type="http://schemas.openxmlformats.org/officeDocument/2006/relationships/tags" Target="../tags/tag34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6.xml" /><Relationship Id="rId11" Type="http://schemas.openxmlformats.org/officeDocument/2006/relationships/tags" Target="../tags/tag397.xml" /><Relationship Id="rId12" Type="http://schemas.openxmlformats.org/officeDocument/2006/relationships/tags" Target="../tags/tag398.xml" /><Relationship Id="rId13" Type="http://schemas.openxmlformats.org/officeDocument/2006/relationships/tags" Target="../tags/tag399.xml" /><Relationship Id="rId14" Type="http://schemas.openxmlformats.org/officeDocument/2006/relationships/tags" Target="../tags/tag400.xml" /><Relationship Id="rId15" Type="http://schemas.openxmlformats.org/officeDocument/2006/relationships/tags" Target="../tags/tag401.xml" /><Relationship Id="rId16" Type="http://schemas.openxmlformats.org/officeDocument/2006/relationships/tags" Target="../tags/tag402.xml" /><Relationship Id="rId17" Type="http://schemas.openxmlformats.org/officeDocument/2006/relationships/tags" Target="../tags/tag403.xml" /><Relationship Id="rId18" Type="http://schemas.openxmlformats.org/officeDocument/2006/relationships/tags" Target="../tags/tag404.xml" /><Relationship Id="rId19" Type="http://schemas.openxmlformats.org/officeDocument/2006/relationships/tags" Target="../tags/tag405.xml" /><Relationship Id="rId2" Type="http://schemas.openxmlformats.org/officeDocument/2006/relationships/image" Target="../media/image1.jpeg" /><Relationship Id="rId20" Type="http://schemas.openxmlformats.org/officeDocument/2006/relationships/tags" Target="../tags/tag406.xml" /><Relationship Id="rId21" Type="http://schemas.openxmlformats.org/officeDocument/2006/relationships/tags" Target="../tags/tag407.xml" /><Relationship Id="rId22" Type="http://schemas.openxmlformats.org/officeDocument/2006/relationships/tags" Target="../tags/tag408.xml" /><Relationship Id="rId23" Type="http://schemas.openxmlformats.org/officeDocument/2006/relationships/tags" Target="../tags/tag409.xml" /><Relationship Id="rId24" Type="http://schemas.openxmlformats.org/officeDocument/2006/relationships/tags" Target="../tags/tag410.xml" /><Relationship Id="rId25" Type="http://schemas.openxmlformats.org/officeDocument/2006/relationships/tags" Target="../tags/tag411.xml" /><Relationship Id="rId26" Type="http://schemas.openxmlformats.org/officeDocument/2006/relationships/tags" Target="../tags/tag412.xml" /><Relationship Id="rId27" Type="http://schemas.openxmlformats.org/officeDocument/2006/relationships/tags" Target="../tags/tag413.xml" /><Relationship Id="rId3" Type="http://schemas.openxmlformats.org/officeDocument/2006/relationships/tags" Target="../tags/tag389.xml" /><Relationship Id="rId4" Type="http://schemas.openxmlformats.org/officeDocument/2006/relationships/tags" Target="../tags/tag390.xml" /><Relationship Id="rId5" Type="http://schemas.openxmlformats.org/officeDocument/2006/relationships/tags" Target="../tags/tag391.xml" /><Relationship Id="rId6" Type="http://schemas.openxmlformats.org/officeDocument/2006/relationships/tags" Target="../tags/tag392.xml" /><Relationship Id="rId7" Type="http://schemas.openxmlformats.org/officeDocument/2006/relationships/tags" Target="../tags/tag393.xml" /><Relationship Id="rId8" Type="http://schemas.openxmlformats.org/officeDocument/2006/relationships/tags" Target="../tags/tag394.xml" /><Relationship Id="rId9" Type="http://schemas.openxmlformats.org/officeDocument/2006/relationships/tags" Target="../tags/tag39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14.xml" /><Relationship Id="rId3" Type="http://schemas.openxmlformats.org/officeDocument/2006/relationships/tags" Target="../tags/tag415.xml" /><Relationship Id="rId4" Type="http://schemas.openxmlformats.org/officeDocument/2006/relationships/tags" Target="../tags/tag4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4.xml" /><Relationship Id="rId11" Type="http://schemas.openxmlformats.org/officeDocument/2006/relationships/tags" Target="../tags/tag425.xml" /><Relationship Id="rId12" Type="http://schemas.openxmlformats.org/officeDocument/2006/relationships/tags" Target="../tags/tag426.xml" /><Relationship Id="rId13" Type="http://schemas.openxmlformats.org/officeDocument/2006/relationships/tags" Target="../tags/tag427.xml" /><Relationship Id="rId14" Type="http://schemas.openxmlformats.org/officeDocument/2006/relationships/tags" Target="../tags/tag428.xml" /><Relationship Id="rId15" Type="http://schemas.openxmlformats.org/officeDocument/2006/relationships/tags" Target="../tags/tag429.xml" /><Relationship Id="rId16" Type="http://schemas.openxmlformats.org/officeDocument/2006/relationships/tags" Target="../tags/tag430.xml" /><Relationship Id="rId17" Type="http://schemas.openxmlformats.org/officeDocument/2006/relationships/tags" Target="../tags/tag431.xml" /><Relationship Id="rId18" Type="http://schemas.openxmlformats.org/officeDocument/2006/relationships/tags" Target="../tags/tag432.xml" /><Relationship Id="rId19" Type="http://schemas.openxmlformats.org/officeDocument/2006/relationships/tags" Target="../tags/tag433.xml" /><Relationship Id="rId2" Type="http://schemas.openxmlformats.org/officeDocument/2006/relationships/image" Target="../media/image1.jpeg" /><Relationship Id="rId3" Type="http://schemas.openxmlformats.org/officeDocument/2006/relationships/tags" Target="../tags/tag417.xml" /><Relationship Id="rId4" Type="http://schemas.openxmlformats.org/officeDocument/2006/relationships/tags" Target="../tags/tag418.xml" /><Relationship Id="rId5" Type="http://schemas.openxmlformats.org/officeDocument/2006/relationships/tags" Target="../tags/tag419.xml" /><Relationship Id="rId6" Type="http://schemas.openxmlformats.org/officeDocument/2006/relationships/tags" Target="../tags/tag420.xml" /><Relationship Id="rId7" Type="http://schemas.openxmlformats.org/officeDocument/2006/relationships/tags" Target="../tags/tag421.xml" /><Relationship Id="rId8" Type="http://schemas.openxmlformats.org/officeDocument/2006/relationships/tags" Target="../tags/tag422.xml" /><Relationship Id="rId9" Type="http://schemas.openxmlformats.org/officeDocument/2006/relationships/tags" Target="../tags/tag42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41.xml" /><Relationship Id="rId11" Type="http://schemas.openxmlformats.org/officeDocument/2006/relationships/tags" Target="../tags/tag442.xml" /><Relationship Id="rId12" Type="http://schemas.openxmlformats.org/officeDocument/2006/relationships/tags" Target="../tags/tag443.xml" /><Relationship Id="rId13" Type="http://schemas.openxmlformats.org/officeDocument/2006/relationships/tags" Target="../tags/tag444.xml" /><Relationship Id="rId14" Type="http://schemas.openxmlformats.org/officeDocument/2006/relationships/tags" Target="../tags/tag445.xml" /><Relationship Id="rId15" Type="http://schemas.openxmlformats.org/officeDocument/2006/relationships/tags" Target="../tags/tag446.xml" /><Relationship Id="rId16" Type="http://schemas.openxmlformats.org/officeDocument/2006/relationships/tags" Target="../tags/tag447.xml" /><Relationship Id="rId17" Type="http://schemas.openxmlformats.org/officeDocument/2006/relationships/tags" Target="../tags/tag448.xml" /><Relationship Id="rId18" Type="http://schemas.openxmlformats.org/officeDocument/2006/relationships/tags" Target="../tags/tag449.xml" /><Relationship Id="rId19" Type="http://schemas.openxmlformats.org/officeDocument/2006/relationships/tags" Target="../tags/tag450.xml" /><Relationship Id="rId2" Type="http://schemas.openxmlformats.org/officeDocument/2006/relationships/image" Target="../media/image1.jpeg" /><Relationship Id="rId20" Type="http://schemas.openxmlformats.org/officeDocument/2006/relationships/tags" Target="../tags/tag451.xml" /><Relationship Id="rId21" Type="http://schemas.openxmlformats.org/officeDocument/2006/relationships/tags" Target="../tags/tag452.xml" /><Relationship Id="rId22" Type="http://schemas.openxmlformats.org/officeDocument/2006/relationships/tags" Target="../tags/tag453.xml" /><Relationship Id="rId23" Type="http://schemas.openxmlformats.org/officeDocument/2006/relationships/tags" Target="../tags/tag454.xml" /><Relationship Id="rId24" Type="http://schemas.openxmlformats.org/officeDocument/2006/relationships/tags" Target="../tags/tag455.xml" /><Relationship Id="rId25" Type="http://schemas.openxmlformats.org/officeDocument/2006/relationships/tags" Target="../tags/tag456.xml" /><Relationship Id="rId26" Type="http://schemas.openxmlformats.org/officeDocument/2006/relationships/tags" Target="../tags/tag457.xml" /><Relationship Id="rId27" Type="http://schemas.openxmlformats.org/officeDocument/2006/relationships/tags" Target="../tags/tag458.xml" /><Relationship Id="rId28" Type="http://schemas.openxmlformats.org/officeDocument/2006/relationships/tags" Target="../tags/tag459.xml" /><Relationship Id="rId29" Type="http://schemas.openxmlformats.org/officeDocument/2006/relationships/tags" Target="../tags/tag460.xml" /><Relationship Id="rId3" Type="http://schemas.openxmlformats.org/officeDocument/2006/relationships/tags" Target="../tags/tag434.xml" /><Relationship Id="rId30" Type="http://schemas.openxmlformats.org/officeDocument/2006/relationships/tags" Target="../tags/tag461.xml" /><Relationship Id="rId31" Type="http://schemas.openxmlformats.org/officeDocument/2006/relationships/tags" Target="../tags/tag462.xml" /><Relationship Id="rId32" Type="http://schemas.openxmlformats.org/officeDocument/2006/relationships/tags" Target="../tags/tag463.xml" /><Relationship Id="rId33" Type="http://schemas.openxmlformats.org/officeDocument/2006/relationships/tags" Target="../tags/tag464.xml" /><Relationship Id="rId34" Type="http://schemas.openxmlformats.org/officeDocument/2006/relationships/tags" Target="../tags/tag465.xml" /><Relationship Id="rId35" Type="http://schemas.openxmlformats.org/officeDocument/2006/relationships/tags" Target="../tags/tag466.xml" /><Relationship Id="rId36" Type="http://schemas.openxmlformats.org/officeDocument/2006/relationships/tags" Target="../tags/tag467.xml" /><Relationship Id="rId37" Type="http://schemas.openxmlformats.org/officeDocument/2006/relationships/tags" Target="../tags/tag468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Relationship Id="rId7" Type="http://schemas.openxmlformats.org/officeDocument/2006/relationships/tags" Target="../tags/tag438.xml" /><Relationship Id="rId8" Type="http://schemas.openxmlformats.org/officeDocument/2006/relationships/tags" Target="../tags/tag439.xml" /><Relationship Id="rId9" Type="http://schemas.openxmlformats.org/officeDocument/2006/relationships/tags" Target="../tags/tag44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69.xml" /><Relationship Id="rId3" Type="http://schemas.openxmlformats.org/officeDocument/2006/relationships/tags" Target="../tags/tag470.xml" /><Relationship Id="rId4" Type="http://schemas.openxmlformats.org/officeDocument/2006/relationships/tags" Target="../tags/tag47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9.xml" /><Relationship Id="rId11" Type="http://schemas.openxmlformats.org/officeDocument/2006/relationships/tags" Target="../tags/tag480.xml" /><Relationship Id="rId12" Type="http://schemas.openxmlformats.org/officeDocument/2006/relationships/tags" Target="../tags/tag481.xml" /><Relationship Id="rId13" Type="http://schemas.openxmlformats.org/officeDocument/2006/relationships/tags" Target="../tags/tag482.xml" /><Relationship Id="rId14" Type="http://schemas.openxmlformats.org/officeDocument/2006/relationships/tags" Target="../tags/tag483.xml" /><Relationship Id="rId15" Type="http://schemas.openxmlformats.org/officeDocument/2006/relationships/tags" Target="../tags/tag484.xml" /><Relationship Id="rId16" Type="http://schemas.openxmlformats.org/officeDocument/2006/relationships/tags" Target="../tags/tag485.xml" /><Relationship Id="rId17" Type="http://schemas.openxmlformats.org/officeDocument/2006/relationships/tags" Target="../tags/tag486.xml" /><Relationship Id="rId18" Type="http://schemas.openxmlformats.org/officeDocument/2006/relationships/tags" Target="../tags/tag487.xml" /><Relationship Id="rId19" Type="http://schemas.openxmlformats.org/officeDocument/2006/relationships/tags" Target="../tags/tag488.xml" /><Relationship Id="rId2" Type="http://schemas.openxmlformats.org/officeDocument/2006/relationships/image" Target="../media/image1.jpeg" /><Relationship Id="rId20" Type="http://schemas.openxmlformats.org/officeDocument/2006/relationships/tags" Target="../tags/tag489.xml" /><Relationship Id="rId21" Type="http://schemas.openxmlformats.org/officeDocument/2006/relationships/tags" Target="../tags/tag490.xml" /><Relationship Id="rId22" Type="http://schemas.openxmlformats.org/officeDocument/2006/relationships/tags" Target="../tags/tag491.xml" /><Relationship Id="rId23" Type="http://schemas.openxmlformats.org/officeDocument/2006/relationships/tags" Target="../tags/tag492.xml" /><Relationship Id="rId24" Type="http://schemas.openxmlformats.org/officeDocument/2006/relationships/tags" Target="../tags/tag493.xml" /><Relationship Id="rId25" Type="http://schemas.openxmlformats.org/officeDocument/2006/relationships/tags" Target="../tags/tag494.xml" /><Relationship Id="rId26" Type="http://schemas.openxmlformats.org/officeDocument/2006/relationships/tags" Target="../tags/tag495.xml" /><Relationship Id="rId27" Type="http://schemas.openxmlformats.org/officeDocument/2006/relationships/tags" Target="../tags/tag496.xml" /><Relationship Id="rId28" Type="http://schemas.openxmlformats.org/officeDocument/2006/relationships/tags" Target="../tags/tag497.xml" /><Relationship Id="rId29" Type="http://schemas.openxmlformats.org/officeDocument/2006/relationships/tags" Target="../tags/tag498.xml" /><Relationship Id="rId3" Type="http://schemas.openxmlformats.org/officeDocument/2006/relationships/tags" Target="../tags/tag472.xml" /><Relationship Id="rId30" Type="http://schemas.openxmlformats.org/officeDocument/2006/relationships/tags" Target="../tags/tag499.xml" /><Relationship Id="rId31" Type="http://schemas.openxmlformats.org/officeDocument/2006/relationships/tags" Target="../tags/tag500.xml" /><Relationship Id="rId4" Type="http://schemas.openxmlformats.org/officeDocument/2006/relationships/tags" Target="../tags/tag473.xml" /><Relationship Id="rId5" Type="http://schemas.openxmlformats.org/officeDocument/2006/relationships/tags" Target="../tags/tag474.xml" /><Relationship Id="rId6" Type="http://schemas.openxmlformats.org/officeDocument/2006/relationships/tags" Target="../tags/tag475.xml" /><Relationship Id="rId7" Type="http://schemas.openxmlformats.org/officeDocument/2006/relationships/tags" Target="../tags/tag476.xml" /><Relationship Id="rId8" Type="http://schemas.openxmlformats.org/officeDocument/2006/relationships/tags" Target="../tags/tag477.xml" /><Relationship Id="rId9" Type="http://schemas.openxmlformats.org/officeDocument/2006/relationships/tags" Target="../tags/tag47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08.xml" /><Relationship Id="rId11" Type="http://schemas.openxmlformats.org/officeDocument/2006/relationships/tags" Target="../tags/tag509.xml" /><Relationship Id="rId12" Type="http://schemas.openxmlformats.org/officeDocument/2006/relationships/tags" Target="../tags/tag510.xml" /><Relationship Id="rId13" Type="http://schemas.openxmlformats.org/officeDocument/2006/relationships/tags" Target="../tags/tag511.xml" /><Relationship Id="rId14" Type="http://schemas.openxmlformats.org/officeDocument/2006/relationships/tags" Target="../tags/tag512.xml" /><Relationship Id="rId15" Type="http://schemas.openxmlformats.org/officeDocument/2006/relationships/tags" Target="../tags/tag513.xml" /><Relationship Id="rId16" Type="http://schemas.openxmlformats.org/officeDocument/2006/relationships/tags" Target="../tags/tag514.xml" /><Relationship Id="rId17" Type="http://schemas.openxmlformats.org/officeDocument/2006/relationships/tags" Target="../tags/tag515.xml" /><Relationship Id="rId18" Type="http://schemas.openxmlformats.org/officeDocument/2006/relationships/tags" Target="../tags/tag516.xml" /><Relationship Id="rId19" Type="http://schemas.openxmlformats.org/officeDocument/2006/relationships/tags" Target="../tags/tag517.xml" /><Relationship Id="rId2" Type="http://schemas.openxmlformats.org/officeDocument/2006/relationships/image" Target="../media/image1.jpeg" /><Relationship Id="rId20" Type="http://schemas.openxmlformats.org/officeDocument/2006/relationships/tags" Target="../tags/tag518.xml" /><Relationship Id="rId21" Type="http://schemas.openxmlformats.org/officeDocument/2006/relationships/tags" Target="../tags/tag519.xml" /><Relationship Id="rId22" Type="http://schemas.openxmlformats.org/officeDocument/2006/relationships/tags" Target="../tags/tag520.xml" /><Relationship Id="rId23" Type="http://schemas.openxmlformats.org/officeDocument/2006/relationships/tags" Target="../tags/tag521.xml" /><Relationship Id="rId24" Type="http://schemas.openxmlformats.org/officeDocument/2006/relationships/tags" Target="../tags/tag522.xml" /><Relationship Id="rId25" Type="http://schemas.openxmlformats.org/officeDocument/2006/relationships/tags" Target="../tags/tag523.xml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tags" Target="../tags/tag505.xml" /><Relationship Id="rId8" Type="http://schemas.openxmlformats.org/officeDocument/2006/relationships/tags" Target="../tags/tag506.xml" /><Relationship Id="rId9" Type="http://schemas.openxmlformats.org/officeDocument/2006/relationships/tags" Target="../tags/tag50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531.xml" /><Relationship Id="rId11" Type="http://schemas.openxmlformats.org/officeDocument/2006/relationships/tags" Target="../tags/tag532.xml" /><Relationship Id="rId12" Type="http://schemas.openxmlformats.org/officeDocument/2006/relationships/tags" Target="../tags/tag533.xml" /><Relationship Id="rId13" Type="http://schemas.openxmlformats.org/officeDocument/2006/relationships/tags" Target="../tags/tag534.xml" /><Relationship Id="rId14" Type="http://schemas.openxmlformats.org/officeDocument/2006/relationships/tags" Target="../tags/tag535.xml" /><Relationship Id="rId15" Type="http://schemas.openxmlformats.org/officeDocument/2006/relationships/tags" Target="../tags/tag536.xml" /><Relationship Id="rId16" Type="http://schemas.openxmlformats.org/officeDocument/2006/relationships/tags" Target="../tags/tag537.xml" /><Relationship Id="rId17" Type="http://schemas.openxmlformats.org/officeDocument/2006/relationships/tags" Target="../tags/tag538.xml" /><Relationship Id="rId18" Type="http://schemas.openxmlformats.org/officeDocument/2006/relationships/tags" Target="../tags/tag539.xml" /><Relationship Id="rId19" Type="http://schemas.openxmlformats.org/officeDocument/2006/relationships/tags" Target="../tags/tag540.xml" /><Relationship Id="rId2" Type="http://schemas.openxmlformats.org/officeDocument/2006/relationships/image" Target="../media/image1.jpeg" /><Relationship Id="rId20" Type="http://schemas.openxmlformats.org/officeDocument/2006/relationships/tags" Target="../tags/tag541.xml" /><Relationship Id="rId21" Type="http://schemas.openxmlformats.org/officeDocument/2006/relationships/tags" Target="../tags/tag542.xml" /><Relationship Id="rId22" Type="http://schemas.openxmlformats.org/officeDocument/2006/relationships/tags" Target="../tags/tag543.xml" /><Relationship Id="rId23" Type="http://schemas.openxmlformats.org/officeDocument/2006/relationships/tags" Target="../tags/tag544.xml" /><Relationship Id="rId24" Type="http://schemas.openxmlformats.org/officeDocument/2006/relationships/tags" Target="../tags/tag545.xml" /><Relationship Id="rId25" Type="http://schemas.openxmlformats.org/officeDocument/2006/relationships/tags" Target="../tags/tag546.xml" /><Relationship Id="rId26" Type="http://schemas.openxmlformats.org/officeDocument/2006/relationships/tags" Target="../tags/tag547.xml" /><Relationship Id="rId27" Type="http://schemas.openxmlformats.org/officeDocument/2006/relationships/tags" Target="../tags/tag548.xml" /><Relationship Id="rId28" Type="http://schemas.openxmlformats.org/officeDocument/2006/relationships/image" Target="../media/image4.png" /><Relationship Id="rId29" Type="http://schemas.openxmlformats.org/officeDocument/2006/relationships/tags" Target="../tags/tag549.xml" /><Relationship Id="rId3" Type="http://schemas.openxmlformats.org/officeDocument/2006/relationships/tags" Target="../tags/tag524.xml" /><Relationship Id="rId30" Type="http://schemas.openxmlformats.org/officeDocument/2006/relationships/image" Target="../media/image5.png" /><Relationship Id="rId31" Type="http://schemas.openxmlformats.org/officeDocument/2006/relationships/tags" Target="../tags/tag550.xml" /><Relationship Id="rId32" Type="http://schemas.openxmlformats.org/officeDocument/2006/relationships/image" Target="../media/image6.png" /><Relationship Id="rId33" Type="http://schemas.openxmlformats.org/officeDocument/2006/relationships/tags" Target="../tags/tag551.xml" /><Relationship Id="rId34" Type="http://schemas.openxmlformats.org/officeDocument/2006/relationships/image" Target="../media/image7.png" /><Relationship Id="rId35" Type="http://schemas.openxmlformats.org/officeDocument/2006/relationships/tags" Target="../tags/tag552.xml" /><Relationship Id="rId36" Type="http://schemas.openxmlformats.org/officeDocument/2006/relationships/image" Target="../media/image8.png" /><Relationship Id="rId37" Type="http://schemas.openxmlformats.org/officeDocument/2006/relationships/tags" Target="../tags/tag553.xml" /><Relationship Id="rId38" Type="http://schemas.openxmlformats.org/officeDocument/2006/relationships/tags" Target="../tags/tag554.xml" /><Relationship Id="rId4" Type="http://schemas.openxmlformats.org/officeDocument/2006/relationships/tags" Target="../tags/tag525.xml" /><Relationship Id="rId5" Type="http://schemas.openxmlformats.org/officeDocument/2006/relationships/tags" Target="../tags/tag526.xml" /><Relationship Id="rId6" Type="http://schemas.openxmlformats.org/officeDocument/2006/relationships/tags" Target="../tags/tag527.xml" /><Relationship Id="rId7" Type="http://schemas.openxmlformats.org/officeDocument/2006/relationships/tags" Target="../tags/tag528.xml" /><Relationship Id="rId8" Type="http://schemas.openxmlformats.org/officeDocument/2006/relationships/tags" Target="../tags/tag529.xml" /><Relationship Id="rId9" Type="http://schemas.openxmlformats.org/officeDocument/2006/relationships/tags" Target="../tags/tag53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555.xml" /><Relationship Id="rId3" Type="http://schemas.openxmlformats.org/officeDocument/2006/relationships/tags" Target="../tags/tag55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2"/>
          <p:cNvSpPr/>
          <p:nvPr>
            <p:ph type="body" idx="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sz="2200">
                <a:solidFill>
                  <a:srgbClr val="FFFFFF"/>
                </a:solidFill>
              </a:rPr>
              <a:t>演讲人</a:t>
            </a:r>
          </a:p>
        </p:txBody>
      </p:sp>
      <p:sp>
        <p:nvSpPr>
          <p:cNvPr id="7" name="标题 6"/>
          <p:cNvSpPr/>
          <p:nvPr>
            <p:ph type="title" idx="5"/>
            <p:custDataLst>
              <p:tags r:id="rId4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5430">
                <a:solidFill>
                  <a:schemeClr val="accent1"/>
                </a:solidFill>
              </a:rPr>
              <a:t>全膝关节置换术围手术期护理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11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术前准备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术后护理</a:t>
            </a: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出院后护理</a:t>
            </a:r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常见问题及处理</a:t>
            </a:r>
          </a:p>
        </p:txBody>
      </p:sp>
    </p:spTree>
    <p:custDataLst>
      <p:tags r:id="rId17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sz="23250"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</a:rPr>
              <a:t>1</a:t>
            </a:r>
          </a:p>
        </p:txBody>
      </p:sp>
      <p:sp>
        <p:nvSpPr>
          <p:cNvPr id="5" name="标题 4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术前准备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4" name="图片 53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3" name="矩形 52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详细了解手术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7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8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9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10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了解手术的目的、方法、风险和预期效果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12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3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4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5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阅读手术知情同意书，了解手术的具体内容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7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8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9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20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准备住院用品，如睡衣、拖鞋、洗漱用品等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22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3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4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5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保持良好的生活习惯，如戒烟、戒酒、保持良好的睡眠等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6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7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8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9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30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保持良好的心理状态，减轻焦虑和紧张情绪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32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3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4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5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遵医嘱进行相关检查和准备，如血液检查、尿液检查、心电图等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6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7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8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9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40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停止或调整某些药物，如抗凝血药物、抗血小板药物等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41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42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3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4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5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准备术后康复用品，如拐杖、助行器等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6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7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8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9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50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安排术后护理人员，如家人、护工等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51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52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3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4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5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保持与医生的沟通，了解手术的进展和注意事项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6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7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体检和实验室检查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306378" y="1604799"/>
            <a:ext cx="2060288" cy="211389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体检：包括全身检查和局部检查，了解患者的身体状况和关节功能</a:t>
            </a: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1589183" y="1482254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6325196" y="1631163"/>
            <a:ext cx="2060288" cy="211389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实验室检查：包括血液检查、尿液检查、粪便检查等，了解患者的身体状况和疾病状况</a:t>
            </a: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6608001" y="1508617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3803915" y="4024429"/>
            <a:ext cx="2060288" cy="211389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影像学检查：包括X光片、CT、MRI等，了解患者的关节状况和疾病程度</a:t>
            </a: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4086720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8831685" y="4024429"/>
            <a:ext cx="2060288" cy="211389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96000" rIns="108000" rtlCol="0" anchor="ctr"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其他检查：根据患者的具体情况，进行其他必要的检查，如心电图、肺功能等</a:t>
            </a:r>
          </a:p>
        </p:txBody>
      </p:sp>
      <p:sp>
        <p:nvSpPr>
          <p:cNvPr id="23" name="任意多边形 22"/>
          <p:cNvSpPr/>
          <p:nvPr>
            <p:custDataLst>
              <p:tags r:id="rId14"/>
            </p:custDataLst>
          </p:nvPr>
        </p:nvSpPr>
        <p:spPr>
          <a:xfrm>
            <a:off x="9114491" y="3901883"/>
            <a:ext cx="1494678" cy="508051"/>
          </a:xfrm>
          <a:custGeom>
            <a:gdLst>
              <a:gd name="connsiteX0" fmla="*/ 0 w 1699491"/>
              <a:gd name="connsiteY0" fmla="*/ 0 h 342537"/>
              <a:gd name="connsiteX1" fmla="*/ 1699491 w 1699491"/>
              <a:gd name="connsiteY1" fmla="*/ 0 h 342537"/>
              <a:gd name="connsiteX2" fmla="*/ 1699491 w 1699491"/>
              <a:gd name="connsiteY2" fmla="*/ 185519 h 342537"/>
              <a:gd name="connsiteX3" fmla="*/ 858982 w 1699491"/>
              <a:gd name="connsiteY3" fmla="*/ 342537 h 342537"/>
              <a:gd name="connsiteX4" fmla="*/ 0 w 1699491"/>
              <a:gd name="connsiteY4" fmla="*/ 185519 h 3425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9490" h="342537">
                <a:moveTo>
                  <a:pt x="0" y="0"/>
                </a:moveTo>
                <a:lnTo>
                  <a:pt x="1699491" y="0"/>
                </a:lnTo>
                <a:lnTo>
                  <a:pt x="1699491" y="185519"/>
                </a:lnTo>
                <a:lnTo>
                  <a:pt x="858982" y="342537"/>
                </a:lnTo>
                <a:lnTo>
                  <a:pt x="0" y="185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altLang="zh-CN" sz="28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预防深静脉血栓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24"/>
          <p:cNvSpPr/>
          <p:nvPr>
            <p:custDataLst>
              <p:tags r:id="rId7"/>
            </p:custDataLst>
          </p:nvPr>
        </p:nvSpPr>
        <p:spPr>
          <a:xfrm>
            <a:off x="130638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3" name="文本框 32"/>
          <p:cNvSpPr txBox="1"/>
          <p:nvPr>
            <p:custDataLst>
              <p:tags r:id="rId8"/>
            </p:custDataLst>
          </p:nvPr>
        </p:nvSpPr>
        <p:spPr>
          <a:xfrm>
            <a:off x="147939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深静脉血栓形成原因：手术创伤、长期卧床、静脉血流缓慢等</a:t>
            </a:r>
          </a:p>
        </p:txBody>
      </p:sp>
      <p:sp>
        <p:nvSpPr>
          <p:cNvPr id="34" name="文本框 33"/>
          <p:cNvSpPr txBox="1"/>
          <p:nvPr>
            <p:custDataLst>
              <p:tags r:id="rId9"/>
            </p:custDataLst>
          </p:nvPr>
        </p:nvSpPr>
        <p:spPr>
          <a:xfrm>
            <a:off x="1428884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45" name="椭圆 44"/>
          <p:cNvSpPr/>
          <p:nvPr>
            <p:custDataLst>
              <p:tags r:id="rId10"/>
            </p:custDataLst>
          </p:nvPr>
        </p:nvSpPr>
        <p:spPr>
          <a:xfrm>
            <a:off x="3042123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圆角矩形 59"/>
          <p:cNvSpPr/>
          <p:nvPr>
            <p:custDataLst>
              <p:tags r:id="rId11"/>
            </p:custDataLst>
          </p:nvPr>
        </p:nvSpPr>
        <p:spPr>
          <a:xfrm>
            <a:off x="3795974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35"/>
          <p:cNvSpPr txBox="1"/>
          <p:nvPr>
            <p:custDataLst>
              <p:tags r:id="rId12"/>
            </p:custDataLst>
          </p:nvPr>
        </p:nvSpPr>
        <p:spPr>
          <a:xfrm>
            <a:off x="396898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5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预防措施：穿戴压力袜、使用抗凝血药物、进行下肢运动等</a:t>
            </a:r>
          </a:p>
        </p:txBody>
      </p:sp>
      <p:sp>
        <p:nvSpPr>
          <p:cNvPr id="46" name="椭圆 45"/>
          <p:cNvSpPr/>
          <p:nvPr>
            <p:custDataLst>
              <p:tags r:id="rId13"/>
            </p:custDataLst>
          </p:nvPr>
        </p:nvSpPr>
        <p:spPr>
          <a:xfrm>
            <a:off x="5513621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14"/>
            </p:custDataLst>
          </p:nvPr>
        </p:nvSpPr>
        <p:spPr>
          <a:xfrm>
            <a:off x="3913197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37" name="圆角矩形 62"/>
          <p:cNvSpPr/>
          <p:nvPr>
            <p:custDataLst>
              <p:tags r:id="rId15"/>
            </p:custDataLst>
          </p:nvPr>
        </p:nvSpPr>
        <p:spPr>
          <a:xfrm>
            <a:off x="6285564" y="2064083"/>
            <a:ext cx="2116812" cy="349258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292100" dist="114300" dir="9000000" sx="102000" sy="102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6458572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风险因素：年龄、肥胖、吸烟、家族史等</a:t>
            </a:r>
          </a:p>
        </p:txBody>
      </p:sp>
      <p:sp>
        <p:nvSpPr>
          <p:cNvPr id="47" name="椭圆 46"/>
          <p:cNvSpPr/>
          <p:nvPr>
            <p:custDataLst>
              <p:tags r:id="rId17"/>
            </p:custDataLst>
          </p:nvPr>
        </p:nvSpPr>
        <p:spPr>
          <a:xfrm>
            <a:off x="8000949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2" name="文本框 51"/>
          <p:cNvSpPr txBox="1"/>
          <p:nvPr>
            <p:custDataLst>
              <p:tags r:id="rId18"/>
            </p:custDataLst>
          </p:nvPr>
        </p:nvSpPr>
        <p:spPr>
          <a:xfrm>
            <a:off x="639524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39" name="圆角矩形 65"/>
          <p:cNvSpPr/>
          <p:nvPr>
            <p:custDataLst>
              <p:tags r:id="rId19"/>
            </p:custDataLst>
          </p:nvPr>
        </p:nvSpPr>
        <p:spPr>
          <a:xfrm>
            <a:off x="8775155" y="2064083"/>
            <a:ext cx="2116812" cy="3492588"/>
          </a:xfrm>
          <a:prstGeom prst="round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  <a:effectLst>
            <a:outerShdw blurRad="292100" dist="114300" dir="9000000" sx="102000" sy="102000" algn="l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>
            <a:off x="8948163" y="2783224"/>
            <a:ext cx="1771548" cy="2603732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预防效果：降低深静脉血栓形成风险，提高手术安全性和成功率</a:t>
            </a:r>
          </a:p>
        </p:txBody>
      </p:sp>
      <p:sp>
        <p:nvSpPr>
          <p:cNvPr id="48" name="椭圆 47"/>
          <p:cNvSpPr/>
          <p:nvPr>
            <p:custDataLst>
              <p:tags r:id="rId21"/>
            </p:custDataLst>
          </p:nvPr>
        </p:nvSpPr>
        <p:spPr>
          <a:xfrm>
            <a:off x="10470940" y="2260838"/>
            <a:ext cx="210324" cy="2103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" name="文本框 52"/>
          <p:cNvSpPr txBox="1"/>
          <p:nvPr>
            <p:custDataLst>
              <p:tags r:id="rId22"/>
            </p:custDataLst>
          </p:nvPr>
        </p:nvSpPr>
        <p:spPr>
          <a:xfrm>
            <a:off x="8911978" y="2318884"/>
            <a:ext cx="540511" cy="329433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pPr algn="ctr"/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3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sz="23250"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</a:rPr>
              <a:t>2</a:t>
            </a:r>
          </a:p>
        </p:txBody>
      </p:sp>
      <p:sp>
        <p:nvSpPr>
          <p:cNvPr id="5" name="标题 4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术后护理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术后疼痛管理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7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药物治疗：使用镇痛药，如非甾体抗炎药、阿片类药物等</a:t>
            </a:r>
          </a:p>
        </p:txBody>
      </p:sp>
      <p:sp>
        <p:nvSpPr>
          <p:cNvPr id="5" name="圆角矩形 28"/>
          <p:cNvSpPr/>
          <p:nvPr>
            <p:custDataLst>
              <p:tags r:id="rId9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0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1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2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物理治疗：使用冷敷、热敷、按摩等方法缓解疼痛</a:t>
            </a:r>
          </a:p>
        </p:txBody>
      </p:sp>
      <p:sp>
        <p:nvSpPr>
          <p:cNvPr id="10" name="圆角矩形 34"/>
          <p:cNvSpPr/>
          <p:nvPr>
            <p:custDataLst>
              <p:tags r:id="rId14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5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6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7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心理治疗：与患者沟通，了解其疼痛原因，提供心理支持</a:t>
            </a:r>
          </a:p>
        </p:txBody>
      </p:sp>
      <p:sp>
        <p:nvSpPr>
          <p:cNvPr id="15" name="圆角矩形 40"/>
          <p:cNvSpPr/>
          <p:nvPr>
            <p:custDataLst>
              <p:tags r:id="rId19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1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2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1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生活方式调整：指导患者进行适当的运动和休息，以减轻疼痛</a:t>
            </a:r>
          </a:p>
        </p:txBody>
      </p:sp>
      <p:sp>
        <p:nvSpPr>
          <p:cNvPr id="20" name="圆角矩形 4"/>
          <p:cNvSpPr/>
          <p:nvPr>
            <p:custDataLst>
              <p:tags r:id="rId24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5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6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预防感染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133"/>
          <p:cNvSpPr/>
          <p:nvPr>
            <p:custDataLst>
              <p:tags r:id="rId7"/>
            </p:custDataLst>
          </p:nvPr>
        </p:nvSpPr>
        <p:spPr>
          <a:xfrm>
            <a:off x="8011470" y="2335378"/>
            <a:ext cx="347078" cy="34707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2</a:t>
            </a:r>
          </a:p>
        </p:txBody>
      </p:sp>
      <p:grpSp>
        <p:nvGrpSpPr>
          <p:cNvPr id="2" name="组合 1"/>
          <p:cNvGrpSpPr/>
          <p:nvPr>
            <p:custDataLst>
              <p:tags r:id="rId8"/>
            </p:custDataLst>
          </p:nvPr>
        </p:nvGrpSpPr>
        <p:grpSpPr>
          <a:xfrm>
            <a:off x="4282372" y="2325584"/>
            <a:ext cx="3611569" cy="3605447"/>
            <a:chOff x="4239885" y="2085792"/>
            <a:chExt cx="3746501" cy="3740151"/>
          </a:xfrm>
        </p:grpSpPr>
        <p:sp>
          <p:nvSpPr>
            <p:cNvPr id="49" name="Freeform 51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4274810" y="2136592"/>
              <a:ext cx="3670300" cy="3648075"/>
            </a:xfrm>
            <a:custGeom>
              <a:gdLst>
                <a:gd name="T0" fmla="*/ 2311 w 2312"/>
                <a:gd name="T1" fmla="*/ 1217 h 2298"/>
                <a:gd name="T2" fmla="*/ 2176 w 2312"/>
                <a:gd name="T3" fmla="*/ 665 h 2298"/>
                <a:gd name="T4" fmla="*/ 2077 w 2312"/>
                <a:gd name="T5" fmla="*/ 502 h 2298"/>
                <a:gd name="T6" fmla="*/ 1763 w 2312"/>
                <a:gd name="T7" fmla="*/ 187 h 2298"/>
                <a:gd name="T8" fmla="*/ 1386 w 2312"/>
                <a:gd name="T9" fmla="*/ 42 h 2298"/>
                <a:gd name="T10" fmla="*/ 1378 w 2312"/>
                <a:gd name="T11" fmla="*/ 41 h 2298"/>
                <a:gd name="T12" fmla="*/ 645 w 2312"/>
                <a:gd name="T13" fmla="*/ 93 h 2298"/>
                <a:gd name="T14" fmla="*/ 124 w 2312"/>
                <a:gd name="T15" fmla="*/ 696 h 2298"/>
                <a:gd name="T16" fmla="*/ 4 w 2312"/>
                <a:gd name="T17" fmla="*/ 1189 h 2298"/>
                <a:gd name="T18" fmla="*/ 168 w 2312"/>
                <a:gd name="T19" fmla="*/ 1703 h 2298"/>
                <a:gd name="T20" fmla="*/ 306 w 2312"/>
                <a:gd name="T21" fmla="*/ 1876 h 2298"/>
                <a:gd name="T22" fmla="*/ 947 w 2312"/>
                <a:gd name="T23" fmla="*/ 2269 h 2298"/>
                <a:gd name="T24" fmla="*/ 958 w 2312"/>
                <a:gd name="T25" fmla="*/ 2272 h 2298"/>
                <a:gd name="T26" fmla="*/ 1149 w 2312"/>
                <a:gd name="T27" fmla="*/ 2298 h 2298"/>
                <a:gd name="T28" fmla="*/ 1652 w 2312"/>
                <a:gd name="T29" fmla="*/ 2210 h 2298"/>
                <a:gd name="T30" fmla="*/ 2078 w 2312"/>
                <a:gd name="T31" fmla="*/ 1797 h 2298"/>
                <a:gd name="T32" fmla="*/ 1149 w 2312"/>
                <a:gd name="T33" fmla="*/ 2288 h 2298"/>
                <a:gd name="T34" fmla="*/ 346 w 2312"/>
                <a:gd name="T35" fmla="*/ 1898 h 2298"/>
                <a:gd name="T36" fmla="*/ 2157 w 2312"/>
                <a:gd name="T37" fmla="*/ 654 h 2298"/>
                <a:gd name="T38" fmla="*/ 2010 w 2312"/>
                <a:gd name="T39" fmla="*/ 1213 h 2298"/>
                <a:gd name="T40" fmla="*/ 1637 w 2312"/>
                <a:gd name="T41" fmla="*/ 2205 h 2298"/>
                <a:gd name="T42" fmla="*/ 1637 w 2312"/>
                <a:gd name="T43" fmla="*/ 2205 h 2298"/>
                <a:gd name="T44" fmla="*/ 961 w 2312"/>
                <a:gd name="T45" fmla="*/ 2258 h 2298"/>
                <a:gd name="T46" fmla="*/ 961 w 2312"/>
                <a:gd name="T47" fmla="*/ 2258 h 2298"/>
                <a:gd name="T48" fmla="*/ 1153 w 2312"/>
                <a:gd name="T49" fmla="*/ 474 h 2298"/>
                <a:gd name="T50" fmla="*/ 1175 w 2312"/>
                <a:gd name="T51" fmla="*/ 1202 h 2298"/>
                <a:gd name="T52" fmla="*/ 1481 w 2312"/>
                <a:gd name="T53" fmla="*/ 693 h 2298"/>
                <a:gd name="T54" fmla="*/ 796 w 2312"/>
                <a:gd name="T55" fmla="*/ 1839 h 2298"/>
                <a:gd name="T56" fmla="*/ 523 w 2312"/>
                <a:gd name="T57" fmla="*/ 1200 h 2298"/>
                <a:gd name="T58" fmla="*/ 523 w 2312"/>
                <a:gd name="T59" fmla="*/ 1200 h 2298"/>
                <a:gd name="T60" fmla="*/ 1090 w 2312"/>
                <a:gd name="T61" fmla="*/ 478 h 2298"/>
                <a:gd name="T62" fmla="*/ 631 w 2312"/>
                <a:gd name="T63" fmla="*/ 756 h 2298"/>
                <a:gd name="T64" fmla="*/ 1585 w 2312"/>
                <a:gd name="T65" fmla="*/ 533 h 2298"/>
                <a:gd name="T66" fmla="*/ 1396 w 2312"/>
                <a:gd name="T67" fmla="*/ 66 h 2298"/>
                <a:gd name="T68" fmla="*/ 370 w 2312"/>
                <a:gd name="T69" fmla="*/ 1181 h 2298"/>
                <a:gd name="T70" fmla="*/ 360 w 2312"/>
                <a:gd name="T71" fmla="*/ 1200 h 2298"/>
                <a:gd name="T72" fmla="*/ 360 w 2312"/>
                <a:gd name="T73" fmla="*/ 1200 h 2298"/>
                <a:gd name="T74" fmla="*/ 2009 w 2312"/>
                <a:gd name="T75" fmla="*/ 1203 h 2298"/>
                <a:gd name="T76" fmla="*/ 2009 w 2312"/>
                <a:gd name="T77" fmla="*/ 1203 h 2298"/>
                <a:gd name="T78" fmla="*/ 809 w 2312"/>
                <a:gd name="T79" fmla="*/ 430 h 2298"/>
                <a:gd name="T80" fmla="*/ 643 w 2312"/>
                <a:gd name="T81" fmla="*/ 111 h 2298"/>
                <a:gd name="T82" fmla="*/ 545 w 2312"/>
                <a:gd name="T83" fmla="*/ 225 h 2298"/>
                <a:gd name="T84" fmla="*/ 91 w 2312"/>
                <a:gd name="T85" fmla="*/ 971 h 2298"/>
                <a:gd name="T86" fmla="*/ 1930 w 2312"/>
                <a:gd name="T87" fmla="*/ 526 h 2298"/>
                <a:gd name="T88" fmla="*/ 1962 w 2312"/>
                <a:gd name="T89" fmla="*/ 563 h 2298"/>
                <a:gd name="T90" fmla="*/ 1957 w 2312"/>
                <a:gd name="T91" fmla="*/ 543 h 2298"/>
                <a:gd name="T92" fmla="*/ 534 w 2312"/>
                <a:gd name="T93" fmla="*/ 223 h 2298"/>
                <a:gd name="T94" fmla="*/ 206 w 2312"/>
                <a:gd name="T95" fmla="*/ 606 h 2298"/>
                <a:gd name="T96" fmla="*/ 199 w 2312"/>
                <a:gd name="T97" fmla="*/ 630 h 2298"/>
                <a:gd name="T98" fmla="*/ 288 w 2312"/>
                <a:gd name="T99" fmla="*/ 1836 h 2298"/>
                <a:gd name="T100" fmla="*/ 1522 w 2312"/>
                <a:gd name="T101" fmla="*/ 1955 h 22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12" h="2298">
                  <a:moveTo>
                    <a:pt x="2079" y="1794"/>
                  </a:moveTo>
                  <a:lnTo>
                    <a:pt x="2309" y="1221"/>
                  </a:lnTo>
                  <a:lnTo>
                    <a:pt x="2312" y="1221"/>
                  </a:lnTo>
                  <a:lnTo>
                    <a:pt x="2311" y="1220"/>
                  </a:lnTo>
                  <a:lnTo>
                    <a:pt x="2311" y="1217"/>
                  </a:lnTo>
                  <a:lnTo>
                    <a:pt x="2311" y="1217"/>
                  </a:lnTo>
                  <a:lnTo>
                    <a:pt x="2310" y="1215"/>
                  </a:lnTo>
                  <a:lnTo>
                    <a:pt x="2179" y="677"/>
                  </a:lnTo>
                  <a:lnTo>
                    <a:pt x="2186" y="680"/>
                  </a:lnTo>
                  <a:lnTo>
                    <a:pt x="2176" y="665"/>
                  </a:lnTo>
                  <a:lnTo>
                    <a:pt x="2176" y="663"/>
                  </a:lnTo>
                  <a:lnTo>
                    <a:pt x="2175" y="663"/>
                  </a:lnTo>
                  <a:lnTo>
                    <a:pt x="2081" y="508"/>
                  </a:lnTo>
                  <a:lnTo>
                    <a:pt x="2082" y="507"/>
                  </a:lnTo>
                  <a:lnTo>
                    <a:pt x="2077" y="502"/>
                  </a:lnTo>
                  <a:lnTo>
                    <a:pt x="2075" y="499"/>
                  </a:lnTo>
                  <a:lnTo>
                    <a:pt x="2074" y="499"/>
                  </a:lnTo>
                  <a:lnTo>
                    <a:pt x="1764" y="188"/>
                  </a:lnTo>
                  <a:lnTo>
                    <a:pt x="1763" y="187"/>
                  </a:lnTo>
                  <a:lnTo>
                    <a:pt x="1763" y="187"/>
                  </a:lnTo>
                  <a:lnTo>
                    <a:pt x="1758" y="182"/>
                  </a:lnTo>
                  <a:lnTo>
                    <a:pt x="1755" y="184"/>
                  </a:lnTo>
                  <a:lnTo>
                    <a:pt x="1394" y="46"/>
                  </a:lnTo>
                  <a:lnTo>
                    <a:pt x="1401" y="41"/>
                  </a:lnTo>
                  <a:lnTo>
                    <a:pt x="1386" y="42"/>
                  </a:lnTo>
                  <a:lnTo>
                    <a:pt x="1385" y="40"/>
                  </a:lnTo>
                  <a:lnTo>
                    <a:pt x="1383" y="41"/>
                  </a:lnTo>
                  <a:lnTo>
                    <a:pt x="1382" y="41"/>
                  </a:lnTo>
                  <a:lnTo>
                    <a:pt x="1381" y="42"/>
                  </a:lnTo>
                  <a:lnTo>
                    <a:pt x="1378" y="41"/>
                  </a:lnTo>
                  <a:lnTo>
                    <a:pt x="1378" y="42"/>
                  </a:lnTo>
                  <a:lnTo>
                    <a:pt x="1150" y="0"/>
                  </a:lnTo>
                  <a:lnTo>
                    <a:pt x="1149" y="0"/>
                  </a:lnTo>
                  <a:lnTo>
                    <a:pt x="647" y="96"/>
                  </a:lnTo>
                  <a:lnTo>
                    <a:pt x="645" y="93"/>
                  </a:lnTo>
                  <a:lnTo>
                    <a:pt x="641" y="97"/>
                  </a:lnTo>
                  <a:lnTo>
                    <a:pt x="636" y="97"/>
                  </a:lnTo>
                  <a:lnTo>
                    <a:pt x="638" y="101"/>
                  </a:lnTo>
                  <a:lnTo>
                    <a:pt x="184" y="569"/>
                  </a:lnTo>
                  <a:lnTo>
                    <a:pt x="124" y="696"/>
                  </a:lnTo>
                  <a:lnTo>
                    <a:pt x="124" y="697"/>
                  </a:lnTo>
                  <a:lnTo>
                    <a:pt x="124" y="697"/>
                  </a:lnTo>
                  <a:lnTo>
                    <a:pt x="120" y="704"/>
                  </a:lnTo>
                  <a:lnTo>
                    <a:pt x="122" y="705"/>
                  </a:lnTo>
                  <a:lnTo>
                    <a:pt x="4" y="1189"/>
                  </a:lnTo>
                  <a:lnTo>
                    <a:pt x="0" y="1189"/>
                  </a:lnTo>
                  <a:lnTo>
                    <a:pt x="3" y="1195"/>
                  </a:lnTo>
                  <a:lnTo>
                    <a:pt x="1" y="1200"/>
                  </a:lnTo>
                  <a:lnTo>
                    <a:pt x="5" y="1200"/>
                  </a:lnTo>
                  <a:lnTo>
                    <a:pt x="168" y="1703"/>
                  </a:lnTo>
                  <a:lnTo>
                    <a:pt x="299" y="1866"/>
                  </a:lnTo>
                  <a:lnTo>
                    <a:pt x="293" y="1866"/>
                  </a:lnTo>
                  <a:lnTo>
                    <a:pt x="304" y="1873"/>
                  </a:lnTo>
                  <a:lnTo>
                    <a:pt x="304" y="1876"/>
                  </a:lnTo>
                  <a:lnTo>
                    <a:pt x="306" y="1876"/>
                  </a:lnTo>
                  <a:lnTo>
                    <a:pt x="313" y="1890"/>
                  </a:lnTo>
                  <a:lnTo>
                    <a:pt x="314" y="1881"/>
                  </a:lnTo>
                  <a:lnTo>
                    <a:pt x="598" y="2157"/>
                  </a:lnTo>
                  <a:lnTo>
                    <a:pt x="947" y="2268"/>
                  </a:lnTo>
                  <a:lnTo>
                    <a:pt x="947" y="2269"/>
                  </a:lnTo>
                  <a:lnTo>
                    <a:pt x="953" y="2270"/>
                  </a:lnTo>
                  <a:lnTo>
                    <a:pt x="954" y="2271"/>
                  </a:lnTo>
                  <a:lnTo>
                    <a:pt x="955" y="2271"/>
                  </a:lnTo>
                  <a:lnTo>
                    <a:pt x="956" y="2273"/>
                  </a:lnTo>
                  <a:lnTo>
                    <a:pt x="958" y="2272"/>
                  </a:lnTo>
                  <a:lnTo>
                    <a:pt x="969" y="2278"/>
                  </a:lnTo>
                  <a:lnTo>
                    <a:pt x="967" y="2272"/>
                  </a:lnTo>
                  <a:lnTo>
                    <a:pt x="967" y="2272"/>
                  </a:lnTo>
                  <a:lnTo>
                    <a:pt x="1148" y="2298"/>
                  </a:lnTo>
                  <a:lnTo>
                    <a:pt x="1149" y="2298"/>
                  </a:lnTo>
                  <a:lnTo>
                    <a:pt x="1642" y="2215"/>
                  </a:lnTo>
                  <a:lnTo>
                    <a:pt x="1644" y="2218"/>
                  </a:lnTo>
                  <a:lnTo>
                    <a:pt x="1648" y="2214"/>
                  </a:lnTo>
                  <a:lnTo>
                    <a:pt x="1653" y="2214"/>
                  </a:lnTo>
                  <a:lnTo>
                    <a:pt x="1652" y="2210"/>
                  </a:lnTo>
                  <a:lnTo>
                    <a:pt x="2074" y="1801"/>
                  </a:lnTo>
                  <a:lnTo>
                    <a:pt x="2076" y="1801"/>
                  </a:lnTo>
                  <a:lnTo>
                    <a:pt x="2077" y="1799"/>
                  </a:lnTo>
                  <a:lnTo>
                    <a:pt x="2079" y="1799"/>
                  </a:lnTo>
                  <a:lnTo>
                    <a:pt x="2078" y="1797"/>
                  </a:lnTo>
                  <a:lnTo>
                    <a:pt x="2080" y="1795"/>
                  </a:lnTo>
                  <a:lnTo>
                    <a:pt x="2079" y="1794"/>
                  </a:lnTo>
                  <a:close/>
                  <a:moveTo>
                    <a:pt x="1421" y="2233"/>
                  </a:moveTo>
                  <a:lnTo>
                    <a:pt x="1524" y="2225"/>
                  </a:lnTo>
                  <a:lnTo>
                    <a:pt x="1149" y="2288"/>
                  </a:lnTo>
                  <a:lnTo>
                    <a:pt x="1005" y="2267"/>
                  </a:lnTo>
                  <a:lnTo>
                    <a:pt x="1421" y="2233"/>
                  </a:lnTo>
                  <a:close/>
                  <a:moveTo>
                    <a:pt x="920" y="2248"/>
                  </a:moveTo>
                  <a:lnTo>
                    <a:pt x="604" y="2148"/>
                  </a:lnTo>
                  <a:lnTo>
                    <a:pt x="346" y="1898"/>
                  </a:lnTo>
                  <a:lnTo>
                    <a:pt x="920" y="2248"/>
                  </a:lnTo>
                  <a:close/>
                  <a:moveTo>
                    <a:pt x="2082" y="614"/>
                  </a:moveTo>
                  <a:lnTo>
                    <a:pt x="1962" y="552"/>
                  </a:lnTo>
                  <a:lnTo>
                    <a:pt x="2071" y="512"/>
                  </a:lnTo>
                  <a:lnTo>
                    <a:pt x="2157" y="654"/>
                  </a:lnTo>
                  <a:lnTo>
                    <a:pt x="2082" y="614"/>
                  </a:lnTo>
                  <a:close/>
                  <a:moveTo>
                    <a:pt x="2298" y="1221"/>
                  </a:moveTo>
                  <a:lnTo>
                    <a:pt x="2076" y="1774"/>
                  </a:lnTo>
                  <a:lnTo>
                    <a:pt x="2076" y="1772"/>
                  </a:lnTo>
                  <a:lnTo>
                    <a:pt x="2010" y="1213"/>
                  </a:lnTo>
                  <a:lnTo>
                    <a:pt x="2014" y="1214"/>
                  </a:lnTo>
                  <a:lnTo>
                    <a:pt x="2014" y="1213"/>
                  </a:lnTo>
                  <a:lnTo>
                    <a:pt x="2172" y="1218"/>
                  </a:lnTo>
                  <a:lnTo>
                    <a:pt x="2298" y="1221"/>
                  </a:lnTo>
                  <a:close/>
                  <a:moveTo>
                    <a:pt x="1637" y="2205"/>
                  </a:moveTo>
                  <a:lnTo>
                    <a:pt x="982" y="2259"/>
                  </a:lnTo>
                  <a:lnTo>
                    <a:pt x="1470" y="1982"/>
                  </a:lnTo>
                  <a:lnTo>
                    <a:pt x="1512" y="1958"/>
                  </a:lnTo>
                  <a:lnTo>
                    <a:pt x="1631" y="2193"/>
                  </a:lnTo>
                  <a:lnTo>
                    <a:pt x="1637" y="2205"/>
                  </a:lnTo>
                  <a:close/>
                  <a:moveTo>
                    <a:pt x="2001" y="1225"/>
                  </a:moveTo>
                  <a:lnTo>
                    <a:pt x="2067" y="1791"/>
                  </a:lnTo>
                  <a:lnTo>
                    <a:pt x="1526" y="1942"/>
                  </a:lnTo>
                  <a:lnTo>
                    <a:pt x="2001" y="1225"/>
                  </a:lnTo>
                  <a:close/>
                  <a:moveTo>
                    <a:pt x="961" y="2258"/>
                  </a:moveTo>
                  <a:lnTo>
                    <a:pt x="867" y="2025"/>
                  </a:lnTo>
                  <a:lnTo>
                    <a:pt x="795" y="1850"/>
                  </a:lnTo>
                  <a:lnTo>
                    <a:pt x="1499" y="1954"/>
                  </a:lnTo>
                  <a:lnTo>
                    <a:pt x="1256" y="2091"/>
                  </a:lnTo>
                  <a:lnTo>
                    <a:pt x="961" y="2258"/>
                  </a:lnTo>
                  <a:close/>
                  <a:moveTo>
                    <a:pt x="839" y="427"/>
                  </a:moveTo>
                  <a:lnTo>
                    <a:pt x="1380" y="56"/>
                  </a:lnTo>
                  <a:lnTo>
                    <a:pt x="1452" y="234"/>
                  </a:lnTo>
                  <a:lnTo>
                    <a:pt x="1567" y="521"/>
                  </a:lnTo>
                  <a:lnTo>
                    <a:pt x="1153" y="474"/>
                  </a:lnTo>
                  <a:lnTo>
                    <a:pt x="823" y="437"/>
                  </a:lnTo>
                  <a:lnTo>
                    <a:pt x="839" y="427"/>
                  </a:lnTo>
                  <a:close/>
                  <a:moveTo>
                    <a:pt x="1995" y="1213"/>
                  </a:moveTo>
                  <a:lnTo>
                    <a:pt x="1515" y="1940"/>
                  </a:lnTo>
                  <a:lnTo>
                    <a:pt x="1175" y="1202"/>
                  </a:lnTo>
                  <a:lnTo>
                    <a:pt x="1995" y="1213"/>
                  </a:lnTo>
                  <a:close/>
                  <a:moveTo>
                    <a:pt x="1993" y="1202"/>
                  </a:moveTo>
                  <a:lnTo>
                    <a:pt x="1468" y="1196"/>
                  </a:lnTo>
                  <a:lnTo>
                    <a:pt x="1177" y="1192"/>
                  </a:lnTo>
                  <a:lnTo>
                    <a:pt x="1481" y="693"/>
                  </a:lnTo>
                  <a:lnTo>
                    <a:pt x="1575" y="537"/>
                  </a:lnTo>
                  <a:lnTo>
                    <a:pt x="1576" y="537"/>
                  </a:lnTo>
                  <a:lnTo>
                    <a:pt x="1993" y="1202"/>
                  </a:lnTo>
                  <a:close/>
                  <a:moveTo>
                    <a:pt x="1506" y="1944"/>
                  </a:moveTo>
                  <a:lnTo>
                    <a:pt x="796" y="1839"/>
                  </a:lnTo>
                  <a:lnTo>
                    <a:pt x="945" y="1586"/>
                  </a:lnTo>
                  <a:lnTo>
                    <a:pt x="1167" y="1209"/>
                  </a:lnTo>
                  <a:lnTo>
                    <a:pt x="1498" y="1928"/>
                  </a:lnTo>
                  <a:lnTo>
                    <a:pt x="1506" y="1944"/>
                  </a:lnTo>
                  <a:close/>
                  <a:moveTo>
                    <a:pt x="523" y="1200"/>
                  </a:moveTo>
                  <a:lnTo>
                    <a:pt x="1158" y="1203"/>
                  </a:lnTo>
                  <a:lnTo>
                    <a:pt x="1028" y="1424"/>
                  </a:lnTo>
                  <a:lnTo>
                    <a:pt x="788" y="1833"/>
                  </a:lnTo>
                  <a:lnTo>
                    <a:pt x="378" y="1200"/>
                  </a:lnTo>
                  <a:lnTo>
                    <a:pt x="523" y="1200"/>
                  </a:lnTo>
                  <a:close/>
                  <a:moveTo>
                    <a:pt x="1567" y="531"/>
                  </a:moveTo>
                  <a:lnTo>
                    <a:pt x="1282" y="999"/>
                  </a:lnTo>
                  <a:lnTo>
                    <a:pt x="1168" y="1186"/>
                  </a:lnTo>
                  <a:lnTo>
                    <a:pt x="817" y="447"/>
                  </a:lnTo>
                  <a:lnTo>
                    <a:pt x="1090" y="478"/>
                  </a:lnTo>
                  <a:lnTo>
                    <a:pt x="1567" y="531"/>
                  </a:lnTo>
                  <a:close/>
                  <a:moveTo>
                    <a:pt x="808" y="452"/>
                  </a:moveTo>
                  <a:lnTo>
                    <a:pt x="1159" y="1192"/>
                  </a:lnTo>
                  <a:lnTo>
                    <a:pt x="378" y="1189"/>
                  </a:lnTo>
                  <a:lnTo>
                    <a:pt x="631" y="756"/>
                  </a:lnTo>
                  <a:lnTo>
                    <a:pt x="808" y="452"/>
                  </a:lnTo>
                  <a:close/>
                  <a:moveTo>
                    <a:pt x="1585" y="533"/>
                  </a:moveTo>
                  <a:lnTo>
                    <a:pt x="1945" y="556"/>
                  </a:lnTo>
                  <a:lnTo>
                    <a:pt x="1997" y="1187"/>
                  </a:lnTo>
                  <a:lnTo>
                    <a:pt x="1585" y="533"/>
                  </a:lnTo>
                  <a:close/>
                  <a:moveTo>
                    <a:pt x="779" y="1839"/>
                  </a:moveTo>
                  <a:lnTo>
                    <a:pt x="315" y="1865"/>
                  </a:lnTo>
                  <a:lnTo>
                    <a:pt x="373" y="1210"/>
                  </a:lnTo>
                  <a:lnTo>
                    <a:pt x="779" y="1839"/>
                  </a:lnTo>
                  <a:close/>
                  <a:moveTo>
                    <a:pt x="1396" y="66"/>
                  </a:moveTo>
                  <a:lnTo>
                    <a:pt x="1934" y="545"/>
                  </a:lnTo>
                  <a:lnTo>
                    <a:pt x="1579" y="522"/>
                  </a:lnTo>
                  <a:lnTo>
                    <a:pt x="1396" y="66"/>
                  </a:lnTo>
                  <a:close/>
                  <a:moveTo>
                    <a:pt x="798" y="449"/>
                  </a:moveTo>
                  <a:lnTo>
                    <a:pt x="370" y="1181"/>
                  </a:lnTo>
                  <a:lnTo>
                    <a:pt x="246" y="713"/>
                  </a:lnTo>
                  <a:lnTo>
                    <a:pt x="218" y="611"/>
                  </a:lnTo>
                  <a:lnTo>
                    <a:pt x="334" y="579"/>
                  </a:lnTo>
                  <a:lnTo>
                    <a:pt x="798" y="449"/>
                  </a:lnTo>
                  <a:close/>
                  <a:moveTo>
                    <a:pt x="360" y="1200"/>
                  </a:moveTo>
                  <a:lnTo>
                    <a:pt x="360" y="1200"/>
                  </a:lnTo>
                  <a:lnTo>
                    <a:pt x="363" y="1200"/>
                  </a:lnTo>
                  <a:lnTo>
                    <a:pt x="306" y="1850"/>
                  </a:lnTo>
                  <a:lnTo>
                    <a:pt x="16" y="1200"/>
                  </a:lnTo>
                  <a:lnTo>
                    <a:pt x="360" y="1200"/>
                  </a:lnTo>
                  <a:close/>
                  <a:moveTo>
                    <a:pt x="785" y="1849"/>
                  </a:moveTo>
                  <a:lnTo>
                    <a:pt x="948" y="2253"/>
                  </a:lnTo>
                  <a:lnTo>
                    <a:pt x="326" y="1874"/>
                  </a:lnTo>
                  <a:lnTo>
                    <a:pt x="785" y="1849"/>
                  </a:lnTo>
                  <a:close/>
                  <a:moveTo>
                    <a:pt x="2009" y="1203"/>
                  </a:moveTo>
                  <a:lnTo>
                    <a:pt x="1960" y="612"/>
                  </a:lnTo>
                  <a:lnTo>
                    <a:pt x="1956" y="576"/>
                  </a:lnTo>
                  <a:lnTo>
                    <a:pt x="2296" y="1211"/>
                  </a:lnTo>
                  <a:lnTo>
                    <a:pt x="2140" y="1206"/>
                  </a:lnTo>
                  <a:lnTo>
                    <a:pt x="2009" y="1203"/>
                  </a:lnTo>
                  <a:close/>
                  <a:moveTo>
                    <a:pt x="1364" y="54"/>
                  </a:moveTo>
                  <a:lnTo>
                    <a:pt x="1319" y="85"/>
                  </a:lnTo>
                  <a:lnTo>
                    <a:pt x="811" y="433"/>
                  </a:lnTo>
                  <a:lnTo>
                    <a:pt x="809" y="430"/>
                  </a:lnTo>
                  <a:lnTo>
                    <a:pt x="809" y="430"/>
                  </a:lnTo>
                  <a:lnTo>
                    <a:pt x="752" y="312"/>
                  </a:lnTo>
                  <a:lnTo>
                    <a:pt x="652" y="107"/>
                  </a:lnTo>
                  <a:lnTo>
                    <a:pt x="870" y="91"/>
                  </a:lnTo>
                  <a:lnTo>
                    <a:pt x="1364" y="54"/>
                  </a:lnTo>
                  <a:close/>
                  <a:moveTo>
                    <a:pt x="643" y="111"/>
                  </a:moveTo>
                  <a:lnTo>
                    <a:pt x="776" y="384"/>
                  </a:lnTo>
                  <a:lnTo>
                    <a:pt x="801" y="437"/>
                  </a:lnTo>
                  <a:lnTo>
                    <a:pt x="301" y="577"/>
                  </a:lnTo>
                  <a:lnTo>
                    <a:pt x="227" y="598"/>
                  </a:lnTo>
                  <a:lnTo>
                    <a:pt x="545" y="225"/>
                  </a:lnTo>
                  <a:lnTo>
                    <a:pt x="643" y="111"/>
                  </a:lnTo>
                  <a:close/>
                  <a:moveTo>
                    <a:pt x="211" y="625"/>
                  </a:moveTo>
                  <a:lnTo>
                    <a:pt x="362" y="1189"/>
                  </a:lnTo>
                  <a:lnTo>
                    <a:pt x="16" y="1189"/>
                  </a:lnTo>
                  <a:lnTo>
                    <a:pt x="91" y="971"/>
                  </a:lnTo>
                  <a:lnTo>
                    <a:pt x="211" y="625"/>
                  </a:lnTo>
                  <a:close/>
                  <a:moveTo>
                    <a:pt x="1930" y="526"/>
                  </a:moveTo>
                  <a:lnTo>
                    <a:pt x="1407" y="63"/>
                  </a:lnTo>
                  <a:lnTo>
                    <a:pt x="1756" y="195"/>
                  </a:lnTo>
                  <a:lnTo>
                    <a:pt x="1930" y="526"/>
                  </a:lnTo>
                  <a:close/>
                  <a:moveTo>
                    <a:pt x="1962" y="563"/>
                  </a:moveTo>
                  <a:lnTo>
                    <a:pt x="2035" y="602"/>
                  </a:lnTo>
                  <a:lnTo>
                    <a:pt x="2167" y="670"/>
                  </a:lnTo>
                  <a:lnTo>
                    <a:pt x="2291" y="1178"/>
                  </a:lnTo>
                  <a:lnTo>
                    <a:pt x="1962" y="563"/>
                  </a:lnTo>
                  <a:close/>
                  <a:moveTo>
                    <a:pt x="1957" y="543"/>
                  </a:moveTo>
                  <a:lnTo>
                    <a:pt x="1953" y="545"/>
                  </a:lnTo>
                  <a:lnTo>
                    <a:pt x="1780" y="219"/>
                  </a:lnTo>
                  <a:lnTo>
                    <a:pt x="2064" y="503"/>
                  </a:lnTo>
                  <a:lnTo>
                    <a:pt x="1957" y="543"/>
                  </a:lnTo>
                  <a:close/>
                  <a:moveTo>
                    <a:pt x="731" y="90"/>
                  </a:moveTo>
                  <a:lnTo>
                    <a:pt x="1149" y="10"/>
                  </a:lnTo>
                  <a:lnTo>
                    <a:pt x="1342" y="46"/>
                  </a:lnTo>
                  <a:lnTo>
                    <a:pt x="731" y="90"/>
                  </a:lnTo>
                  <a:close/>
                  <a:moveTo>
                    <a:pt x="534" y="223"/>
                  </a:moveTo>
                  <a:lnTo>
                    <a:pt x="214" y="597"/>
                  </a:lnTo>
                  <a:lnTo>
                    <a:pt x="212" y="590"/>
                  </a:lnTo>
                  <a:lnTo>
                    <a:pt x="208" y="603"/>
                  </a:lnTo>
                  <a:lnTo>
                    <a:pt x="205" y="604"/>
                  </a:lnTo>
                  <a:lnTo>
                    <a:pt x="206" y="606"/>
                  </a:lnTo>
                  <a:lnTo>
                    <a:pt x="189" y="625"/>
                  </a:lnTo>
                  <a:lnTo>
                    <a:pt x="147" y="671"/>
                  </a:lnTo>
                  <a:lnTo>
                    <a:pt x="192" y="575"/>
                  </a:lnTo>
                  <a:lnTo>
                    <a:pt x="534" y="223"/>
                  </a:lnTo>
                  <a:close/>
                  <a:moveTo>
                    <a:pt x="199" y="630"/>
                  </a:moveTo>
                  <a:lnTo>
                    <a:pt x="38" y="1092"/>
                  </a:lnTo>
                  <a:lnTo>
                    <a:pt x="133" y="702"/>
                  </a:lnTo>
                  <a:lnTo>
                    <a:pt x="199" y="630"/>
                  </a:lnTo>
                  <a:close/>
                  <a:moveTo>
                    <a:pt x="235" y="1715"/>
                  </a:moveTo>
                  <a:lnTo>
                    <a:pt x="288" y="1836"/>
                  </a:lnTo>
                  <a:lnTo>
                    <a:pt x="178" y="1698"/>
                  </a:lnTo>
                  <a:lnTo>
                    <a:pt x="43" y="1287"/>
                  </a:lnTo>
                  <a:lnTo>
                    <a:pt x="235" y="1715"/>
                  </a:lnTo>
                  <a:close/>
                  <a:moveTo>
                    <a:pt x="1647" y="2201"/>
                  </a:moveTo>
                  <a:lnTo>
                    <a:pt x="1522" y="1955"/>
                  </a:lnTo>
                  <a:lnTo>
                    <a:pt x="2055" y="1805"/>
                  </a:lnTo>
                  <a:lnTo>
                    <a:pt x="1647" y="2201"/>
                  </a:lnTo>
                  <a:close/>
                </a:path>
              </a:pathLst>
            </a:custGeom>
            <a:solidFill>
              <a:schemeClr val="lt1">
                <a:lumMod val="6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>
                <a:lnSpc>
                  <a:spcPct val="120000"/>
                </a:lnSpc>
              </a:pPr>
              <a:endParaRPr 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4239885" y="2085792"/>
              <a:ext cx="3746501" cy="3740151"/>
              <a:chOff x="2144713" y="1752600"/>
              <a:chExt cx="3746501" cy="374015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1" name="Oval 52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778501" y="3678238"/>
                <a:ext cx="112713" cy="11271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2" name="Oval 53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297488" y="3657600"/>
                <a:ext cx="123825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3" name="Oval 54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4518026" y="4841875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5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5410201" y="4583113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56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738688" y="5259388"/>
                <a:ext cx="106363" cy="10795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57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951288" y="5395913"/>
                <a:ext cx="96838" cy="968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7" name="Oval 58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3635376" y="5341938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8" name="Oval 59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3074988" y="5172075"/>
                <a:ext cx="101600" cy="10160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59" name="Oval 60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367088" y="4672013"/>
                <a:ext cx="120650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0" name="Oval 61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606676" y="4711700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62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973513" y="3640138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63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705101" y="3643313"/>
                <a:ext cx="122238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5" name="Oval 64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44713" y="3649663"/>
                <a:ext cx="98425" cy="984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6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2425701" y="2651125"/>
                <a:ext cx="155575" cy="182563"/>
              </a:xfrm>
              <a:custGeom>
                <a:gdLst>
                  <a:gd name="T0" fmla="*/ 66 w 98"/>
                  <a:gd name="T1" fmla="*/ 38 h 115"/>
                  <a:gd name="T2" fmla="*/ 66 w 98"/>
                  <a:gd name="T3" fmla="*/ 33 h 115"/>
                  <a:gd name="T4" fmla="*/ 33 w 98"/>
                  <a:gd name="T5" fmla="*/ 0 h 115"/>
                  <a:gd name="T6" fmla="*/ 0 w 98"/>
                  <a:gd name="T7" fmla="*/ 33 h 115"/>
                  <a:gd name="T8" fmla="*/ 22 w 98"/>
                  <a:gd name="T9" fmla="*/ 64 h 115"/>
                  <a:gd name="T10" fmla="*/ 20 w 98"/>
                  <a:gd name="T11" fmla="*/ 76 h 115"/>
                  <a:gd name="T12" fmla="*/ 59 w 98"/>
                  <a:gd name="T13" fmla="*/ 115 h 115"/>
                  <a:gd name="T14" fmla="*/ 98 w 98"/>
                  <a:gd name="T15" fmla="*/ 76 h 115"/>
                  <a:gd name="T16" fmla="*/ 66 w 98"/>
                  <a:gd name="T17" fmla="*/ 38 h 11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15">
                    <a:moveTo>
                      <a:pt x="66" y="38"/>
                    </a:moveTo>
                    <a:cubicBezTo>
                      <a:pt x="66" y="36"/>
                      <a:pt x="66" y="35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48"/>
                      <a:pt x="9" y="60"/>
                      <a:pt x="22" y="64"/>
                    </a:cubicBezTo>
                    <a:cubicBezTo>
                      <a:pt x="20" y="68"/>
                      <a:pt x="20" y="72"/>
                      <a:pt x="20" y="76"/>
                    </a:cubicBezTo>
                    <a:cubicBezTo>
                      <a:pt x="20" y="97"/>
                      <a:pt x="37" y="115"/>
                      <a:pt x="59" y="115"/>
                    </a:cubicBezTo>
                    <a:cubicBezTo>
                      <a:pt x="80" y="115"/>
                      <a:pt x="98" y="97"/>
                      <a:pt x="98" y="76"/>
                    </a:cubicBezTo>
                    <a:cubicBezTo>
                      <a:pt x="98" y="57"/>
                      <a:pt x="84" y="41"/>
                      <a:pt x="66" y="38"/>
                    </a:cubicBezTo>
                  </a:path>
                </a:pathLst>
              </a:cu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7" name="Oval 66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3406776" y="2444750"/>
                <a:ext cx="120650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8" name="Oval 67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141663" y="1908175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68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3956051" y="1752600"/>
                <a:ext cx="104775" cy="10636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0" name="Oval 69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4314826" y="1824038"/>
                <a:ext cx="123825" cy="12382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70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908551" y="2039938"/>
                <a:ext cx="114300" cy="114300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2" name="Oval 71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5211763" y="2619375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3" name="Oval 72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421313" y="2554288"/>
                <a:ext cx="103188" cy="104775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7" name="Oval 73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5570538" y="2800350"/>
                <a:ext cx="122238" cy="122238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  <p:sp>
            <p:nvSpPr>
              <p:cNvPr id="98" name="Oval 74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2327276" y="2867025"/>
                <a:ext cx="96838" cy="100013"/>
              </a:xfrm>
              <a:prstGeom prst="ellipse">
                <a:avLst/>
              </a:prstGeom>
              <a:solidFill>
                <a:schemeClr val="dk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457200">
                  <a:lnSpc>
                    <a:spcPct val="120000"/>
                  </a:lnSpc>
                </a:pPr>
                <a:endParaRPr lang="en-US">
                  <a:solidFill>
                    <a:srgbClr val="222222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9" name="Oval 75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654377" y="3107274"/>
            <a:ext cx="173233" cy="1732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4" name="Freeform 76"/>
          <p:cNvSpPr/>
          <p:nvPr>
            <p:custDataLst>
              <p:tags r:id="rId34"/>
            </p:custDataLst>
          </p:nvPr>
        </p:nvSpPr>
        <p:spPr bwMode="auto">
          <a:xfrm>
            <a:off x="6748645" y="2509223"/>
            <a:ext cx="1360766" cy="664161"/>
          </a:xfrm>
          <a:custGeom>
            <a:gdLst>
              <a:gd name="T0" fmla="*/ 0 w 889"/>
              <a:gd name="T1" fmla="*/ 434 h 434"/>
              <a:gd name="T2" fmla="*/ 430 w 889"/>
              <a:gd name="T3" fmla="*/ 0 h 434"/>
              <a:gd name="T4" fmla="*/ 889 w 889"/>
              <a:gd name="T5" fmla="*/ 0 h 4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9" h="433">
                <a:moveTo>
                  <a:pt x="0" y="434"/>
                </a:moveTo>
                <a:lnTo>
                  <a:pt x="430" y="0"/>
                </a:lnTo>
                <a:lnTo>
                  <a:pt x="889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1" name="Oval 78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4524776" y="4902653"/>
            <a:ext cx="154869" cy="1579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12" name="Freeform 79"/>
          <p:cNvSpPr/>
          <p:nvPr>
            <p:custDataLst>
              <p:tags r:id="rId36"/>
            </p:custDataLst>
          </p:nvPr>
        </p:nvSpPr>
        <p:spPr bwMode="auto">
          <a:xfrm flipV="1">
            <a:off x="4026502" y="4774105"/>
            <a:ext cx="561936" cy="198942"/>
          </a:xfrm>
          <a:custGeom>
            <a:gdLst>
              <a:gd name="T0" fmla="*/ 367 w 367"/>
              <a:gd name="T1" fmla="*/ 0 h 187"/>
              <a:gd name="T2" fmla="*/ 181 w 367"/>
              <a:gd name="T3" fmla="*/ 187 h 187"/>
              <a:gd name="T4" fmla="*/ 0 w 367"/>
              <a:gd name="T5" fmla="*/ 187 h 18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7" h="187">
                <a:moveTo>
                  <a:pt x="367" y="0"/>
                </a:moveTo>
                <a:lnTo>
                  <a:pt x="181" y="187"/>
                </a:lnTo>
                <a:lnTo>
                  <a:pt x="0" y="187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6" name="Oval 81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5228726" y="2444950"/>
            <a:ext cx="179354" cy="1793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7" name="Freeform 82"/>
          <p:cNvSpPr/>
          <p:nvPr>
            <p:custDataLst>
              <p:tags r:id="rId38"/>
            </p:custDataLst>
          </p:nvPr>
        </p:nvSpPr>
        <p:spPr bwMode="auto">
          <a:xfrm>
            <a:off x="4314815" y="2195812"/>
            <a:ext cx="981245" cy="296883"/>
          </a:xfrm>
          <a:custGeom>
            <a:gdLst>
              <a:gd name="T0" fmla="*/ 641 w 641"/>
              <a:gd name="T1" fmla="*/ 354 h 354"/>
              <a:gd name="T2" fmla="*/ 290 w 641"/>
              <a:gd name="T3" fmla="*/ 0 h 354"/>
              <a:gd name="T4" fmla="*/ 0 w 641"/>
              <a:gd name="T5" fmla="*/ 0 h 35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1" h="354">
                <a:moveTo>
                  <a:pt x="641" y="354"/>
                </a:moveTo>
                <a:lnTo>
                  <a:pt x="290" y="0"/>
                </a:ln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7" name="Oval 136"/>
          <p:cNvSpPr/>
          <p:nvPr>
            <p:custDataLst>
              <p:tags r:id="rId39"/>
            </p:custDataLst>
          </p:nvPr>
        </p:nvSpPr>
        <p:spPr>
          <a:xfrm>
            <a:off x="4002629" y="2027477"/>
            <a:ext cx="347078" cy="34707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0" name="Oval 139"/>
          <p:cNvSpPr/>
          <p:nvPr>
            <p:custDataLst>
              <p:tags r:id="rId40"/>
            </p:custDataLst>
          </p:nvPr>
        </p:nvSpPr>
        <p:spPr>
          <a:xfrm>
            <a:off x="3695339" y="4624133"/>
            <a:ext cx="347078" cy="34707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0" name="文本框 99"/>
          <p:cNvSpPr txBox="1"/>
          <p:nvPr>
            <p:custDataLst>
              <p:tags r:id="rId41"/>
            </p:custDataLst>
          </p:nvPr>
        </p:nvSpPr>
        <p:spPr>
          <a:xfrm>
            <a:off x="1611036" y="1688969"/>
            <a:ext cx="2319362" cy="102348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保持伤口清洁，避免污染</a:t>
            </a:r>
          </a:p>
        </p:txBody>
      </p:sp>
      <p:sp>
        <p:nvSpPr>
          <p:cNvPr id="48" name="文本框 47"/>
          <p:cNvSpPr txBox="1"/>
          <p:nvPr>
            <p:custDataLst>
              <p:tags r:id="rId42"/>
            </p:custDataLst>
          </p:nvPr>
        </p:nvSpPr>
        <p:spPr>
          <a:xfrm>
            <a:off x="8417312" y="1997482"/>
            <a:ext cx="2319362" cy="102348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定期更换敷料，保持伤口干燥</a:t>
            </a:r>
          </a:p>
        </p:txBody>
      </p:sp>
      <p:sp>
        <p:nvSpPr>
          <p:cNvPr id="63" name="文本框 62"/>
          <p:cNvSpPr txBox="1"/>
          <p:nvPr>
            <p:custDataLst>
              <p:tags r:id="rId43"/>
            </p:custDataLst>
          </p:nvPr>
        </p:nvSpPr>
        <p:spPr>
          <a:xfrm>
            <a:off x="1306195" y="4285625"/>
            <a:ext cx="2319362" cy="102348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7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避免剧烈运动，防止伤口裂开</a:t>
            </a:r>
          </a:p>
        </p:txBody>
      </p:sp>
      <p:sp>
        <p:nvSpPr>
          <p:cNvPr id="43" name="Oval 75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7300175" y="4134429"/>
            <a:ext cx="173233" cy="1732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4" name="Oval 133"/>
          <p:cNvSpPr/>
          <p:nvPr>
            <p:custDataLst>
              <p:tags r:id="rId45"/>
            </p:custDataLst>
          </p:nvPr>
        </p:nvSpPr>
        <p:spPr>
          <a:xfrm>
            <a:off x="8185315" y="4542108"/>
            <a:ext cx="347078" cy="34707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 defTabSz="457200">
              <a:lnSpc>
                <a:spcPct val="120000"/>
              </a:lnSpc>
            </a:pPr>
            <a:r>
              <a:rPr lang="en-US" sz="1000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Open Sans Semibold" charset="0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8573406" y="4203600"/>
            <a:ext cx="2319362" cy="102348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2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遵医嘱使用抗生素，预防感染</a:t>
            </a:r>
          </a:p>
        </p:txBody>
      </p:sp>
      <p:sp>
        <p:nvSpPr>
          <p:cNvPr id="4" name="任意形状 3"/>
          <p:cNvSpPr/>
          <p:nvPr>
            <p:custDataLst>
              <p:tags r:id="rId47"/>
            </p:custDataLst>
          </p:nvPr>
        </p:nvSpPr>
        <p:spPr>
          <a:xfrm>
            <a:off x="7420764" y="4265425"/>
            <a:ext cx="773121" cy="442570"/>
          </a:xfrm>
          <a:custGeom>
            <a:gdLst>
              <a:gd name="connsiteX0" fmla="*/ 0 w 840059"/>
              <a:gd name="connsiteY0" fmla="*/ 0 h 498088"/>
              <a:gd name="connsiteX1" fmla="*/ 498088 w 840059"/>
              <a:gd name="connsiteY1" fmla="*/ 498088 h 498088"/>
              <a:gd name="connsiteX2" fmla="*/ 840059 w 840059"/>
              <a:gd name="connsiteY2" fmla="*/ 498088 h 4980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0059" h="498088">
                <a:moveTo>
                  <a:pt x="0" y="0"/>
                </a:moveTo>
                <a:lnTo>
                  <a:pt x="498088" y="498088"/>
                </a:lnTo>
                <a:lnTo>
                  <a:pt x="840059" y="498088"/>
                </a:lnTo>
              </a:path>
            </a:pathLst>
          </a:custGeom>
          <a:noFill/>
          <a:ln w="2540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lnSpc>
                <a:spcPct val="120000"/>
              </a:lnSpc>
            </a:pPr>
            <a:endParaRPr lang="zh-CN" altLang="en-US">
              <a:solidFill>
                <a:srgbClr val="222222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48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" name="图片 23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康复锻炼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7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术后早期：进行关节活动度训练，防止关节粘连</a:t>
            </a:r>
          </a:p>
        </p:txBody>
      </p:sp>
      <p:sp>
        <p:nvSpPr>
          <p:cNvPr id="5" name="圆角矩形 28"/>
          <p:cNvSpPr/>
          <p:nvPr>
            <p:custDataLst>
              <p:tags r:id="rId9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10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11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12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术后中期：进行肌肉力量训练，提高关节稳定性</a:t>
            </a:r>
          </a:p>
        </p:txBody>
      </p:sp>
      <p:sp>
        <p:nvSpPr>
          <p:cNvPr id="10" name="圆角矩形 34"/>
          <p:cNvSpPr/>
          <p:nvPr>
            <p:custDataLst>
              <p:tags r:id="rId14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5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6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7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 lnSpcReduction="20000"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术后后期：进行日常生活活动训练，恢复关节功能</a:t>
            </a:r>
          </a:p>
        </p:txBody>
      </p:sp>
      <p:sp>
        <p:nvSpPr>
          <p:cNvPr id="15" name="圆角矩形 40"/>
          <p:cNvSpPr/>
          <p:nvPr>
            <p:custDataLst>
              <p:tags r:id="rId19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21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22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注意事项：遵循医生建议，避免过度训练，防止关节损伤</a:t>
            </a:r>
          </a:p>
        </p:txBody>
      </p:sp>
      <p:sp>
        <p:nvSpPr>
          <p:cNvPr id="20" name="圆角矩形 4"/>
          <p:cNvSpPr/>
          <p:nvPr>
            <p:custDataLst>
              <p:tags r:id="rId24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5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6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7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sz="23250"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</a:rPr>
              <a:t>3</a:t>
            </a:r>
          </a:p>
        </p:txBody>
      </p:sp>
      <p:sp>
        <p:nvSpPr>
          <p:cNvPr id="5" name="标题 4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出院后护理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3"/>
          </p:nvPr>
        </p:nvSpPr>
        <p:spPr/>
        <p:txBody>
          <a:bodyPr/>
          <a:lstStyle/>
          <a:p>
            <a:r>
              <a:rPr lang="zh-CN" altLang="en-US"/>
              <a:t>定期复查</a:t>
            </a:r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r>
              <a:rPr lang="zh-CN" altLang="en-US"/>
              <a:t>出院后1个月内，患者应到医院进行复查，了解关节功能恢复情况。</a:t>
            </a:r>
          </a:p>
          <a:p>
            <a:r>
              <a:rPr lang="zh-CN" altLang="en-US"/>
              <a:t>出院后3个月内，患者应到医院进行复查，了解关节功能恢复情况。</a:t>
            </a:r>
          </a:p>
          <a:p>
            <a:r>
              <a:rPr lang="zh-CN" altLang="en-US"/>
              <a:t>出院后6个月内，患者应到医院进行复查，了解关节功能恢复情况。</a:t>
            </a:r>
          </a:p>
          <a:p>
            <a:r>
              <a:rPr lang="zh-CN" altLang="en-US"/>
              <a:t>出院后1年内，患者应到医院进行复查，了解关节功能恢复情况。</a:t>
            </a:r>
          </a:p>
          <a:p>
            <a:r>
              <a:rPr lang="zh-CN" altLang="en-US"/>
              <a:t>出院后2年内，患者应到医院进行复查，了解关节功能恢复情况。</a:t>
            </a:r>
          </a:p>
          <a:p>
            <a:r>
              <a:rPr lang="zh-CN" altLang="en-US"/>
              <a:t>出院后3年内，患者应到医院进行复查，了解关节功能恢复情况。</a:t>
            </a:r>
          </a:p>
          <a:p>
            <a:r>
              <a:rPr lang="zh-CN" altLang="en-US"/>
              <a:t>出院后4年内，患者应到医院进行复查，了解关节功能恢复情况。</a:t>
            </a:r>
          </a:p>
          <a:p>
            <a:r>
              <a:rPr lang="zh-CN" altLang="en-US"/>
              <a:t>出院后5年内，患者应到医院进行复查，了解关节功能恢复情况。</a:t>
            </a:r>
          </a:p>
          <a:p>
            <a:r>
              <a:rPr lang="zh-CN" altLang="en-US"/>
              <a:t>出院后6年内，患者应到医院进行复查，了解关节功能恢复情况。</a:t>
            </a:r>
          </a:p>
          <a:p>
            <a:r>
              <a:rPr lang="zh-CN" altLang="en-US"/>
              <a:t>出院后7年内，患者应到医院进行复查，了解关节功能恢复情况。</a:t>
            </a:r>
          </a:p>
          <a:p>
            <a:r>
              <a:rPr lang="zh-CN" altLang="en-US"/>
              <a:t>出院后8年内，患者应到医院进行复查，了解关节功能恢复情况。</a:t>
            </a:r>
          </a:p>
          <a:p>
            <a:r>
              <a:rPr lang="zh-CN" altLang="en-US"/>
              <a:t>出院后9年内，患者应到医院进行复查，了解关节功能恢复情况。</a:t>
            </a:r>
          </a:p>
          <a:p>
            <a:r>
              <a:rPr lang="zh-CN" altLang="en-US"/>
              <a:t>出院后10年内，患者应到医院进行复查，了解关节功能恢复情况。</a:t>
            </a:r>
          </a:p>
          <a:p>
            <a:endParaRPr lang="zh-CN" altLang="en-US"/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图片 15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健康饮食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1"/>
          <p:cNvSpPr/>
          <p:nvPr>
            <p:custDataLst>
              <p:tags r:id="rId7"/>
            </p:custDataLst>
          </p:nvPr>
        </p:nvSpPr>
        <p:spPr>
          <a:xfrm>
            <a:off x="3429488" y="1572438"/>
            <a:ext cx="618189" cy="61818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6" name="TextBox 21"/>
          <p:cNvSpPr txBox="1"/>
          <p:nvPr>
            <p:custDataLst>
              <p:tags r:id="rId8"/>
            </p:custDataLst>
          </p:nvPr>
        </p:nvSpPr>
        <p:spPr>
          <a:xfrm>
            <a:off x="4321605" y="1478414"/>
            <a:ext cx="4446519" cy="85361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均衡营养：保证蛋白质、脂肪、碳水化合物、维生素和矿物质的摄入</a:t>
            </a:r>
          </a:p>
        </p:txBody>
      </p:sp>
      <p:sp>
        <p:nvSpPr>
          <p:cNvPr id="7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9"/>
            </p:custDataLst>
          </p:nvPr>
        </p:nvSpPr>
        <p:spPr>
          <a:xfrm>
            <a:off x="3429488" y="1627225"/>
            <a:ext cx="587835" cy="50935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1</a:t>
            </a:r>
          </a:p>
        </p:txBody>
      </p:sp>
      <p:sp>
        <p:nvSpPr>
          <p:cNvPr id="2" name="Rounded Rectangle 1"/>
          <p:cNvSpPr/>
          <p:nvPr>
            <p:custDataLst>
              <p:tags r:id="rId10"/>
            </p:custDataLst>
          </p:nvPr>
        </p:nvSpPr>
        <p:spPr>
          <a:xfrm>
            <a:off x="3429488" y="2842536"/>
            <a:ext cx="618189" cy="61818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4" name="TextBox 21"/>
          <p:cNvSpPr txBox="1"/>
          <p:nvPr>
            <p:custDataLst>
              <p:tags r:id="rId11"/>
            </p:custDataLst>
          </p:nvPr>
        </p:nvSpPr>
        <p:spPr>
          <a:xfrm>
            <a:off x="4321605" y="2748512"/>
            <a:ext cx="4446519" cy="85361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适量摄入：控制热量摄入，避免体重增加</a:t>
            </a:r>
          </a:p>
        </p:txBody>
      </p:sp>
      <p:sp>
        <p:nvSpPr>
          <p:cNvPr id="8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>
            <a:off x="3429488" y="2897322"/>
            <a:ext cx="587835" cy="50935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2</a:t>
            </a:r>
          </a:p>
        </p:txBody>
      </p:sp>
      <p:sp>
        <p:nvSpPr>
          <p:cNvPr id="9" name="Rounded Rectangle 1"/>
          <p:cNvSpPr/>
          <p:nvPr>
            <p:custDataLst>
              <p:tags r:id="rId13"/>
            </p:custDataLst>
          </p:nvPr>
        </p:nvSpPr>
        <p:spPr>
          <a:xfrm>
            <a:off x="3429488" y="4112633"/>
            <a:ext cx="618189" cy="61818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0" name="TextBox 21"/>
          <p:cNvSpPr txBox="1"/>
          <p:nvPr>
            <p:custDataLst>
              <p:tags r:id="rId14"/>
            </p:custDataLst>
          </p:nvPr>
        </p:nvSpPr>
        <p:spPr>
          <a:xfrm>
            <a:off x="4321605" y="4018609"/>
            <a:ext cx="4446519" cy="85361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食物选择：选择低脂肪、低糖、高纤维的食物，如蔬菜、水果、全麦面包等</a:t>
            </a:r>
          </a:p>
        </p:txBody>
      </p:sp>
      <p:sp>
        <p:nvSpPr>
          <p:cNvPr id="1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5"/>
            </p:custDataLst>
          </p:nvPr>
        </p:nvSpPr>
        <p:spPr>
          <a:xfrm>
            <a:off x="3429488" y="4167419"/>
            <a:ext cx="587835" cy="50935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3</a:t>
            </a:r>
          </a:p>
        </p:txBody>
      </p:sp>
      <p:sp>
        <p:nvSpPr>
          <p:cNvPr id="12" name="Rounded Rectangle 1"/>
          <p:cNvSpPr/>
          <p:nvPr>
            <p:custDataLst>
              <p:tags r:id="rId16"/>
            </p:custDataLst>
          </p:nvPr>
        </p:nvSpPr>
        <p:spPr>
          <a:xfrm>
            <a:off x="3429488" y="5382731"/>
            <a:ext cx="618189" cy="61818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>
              <a:solidFill>
                <a:prstClr val="white"/>
              </a:solidFill>
              <a:latin typeface="微软雅黑" panose="020b0503020204020204" charset="-122"/>
              <a:ea typeface="微软雅黑"/>
              <a:cs typeface="Open Sans" panose="020b0606030504020204" pitchFamily="34" charset="0"/>
            </a:endParaRPr>
          </a:p>
        </p:txBody>
      </p:sp>
      <p:sp>
        <p:nvSpPr>
          <p:cNvPr id="13" name="TextBox 21"/>
          <p:cNvSpPr txBox="1"/>
          <p:nvPr>
            <p:custDataLst>
              <p:tags r:id="rId17"/>
            </p:custDataLst>
          </p:nvPr>
        </p:nvSpPr>
        <p:spPr>
          <a:xfrm>
            <a:off x="4321605" y="5288707"/>
            <a:ext cx="4446519" cy="85361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避免刺激性食物：避免辛辣、油腻、生冷等刺激性食物，以免加重关节疼痛</a:t>
            </a:r>
          </a:p>
        </p:txBody>
      </p:sp>
      <p:sp>
        <p:nvSpPr>
          <p:cNvPr id="14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8"/>
            </p:custDataLst>
          </p:nvPr>
        </p:nvSpPr>
        <p:spPr>
          <a:xfrm>
            <a:off x="3429488" y="5437517"/>
            <a:ext cx="587835" cy="50935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2000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4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" name="图片 36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保持良好的生活习惯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>
            <p:custDataLst>
              <p:tags r:id="rId7"/>
            </p:custDataLst>
          </p:nvPr>
        </p:nvGrpSpPr>
        <p:grpSpPr>
          <a:xfrm>
            <a:off x="1306195" y="3858914"/>
            <a:ext cx="9585960" cy="101156"/>
            <a:chOff x="0" y="3998260"/>
            <a:chExt cx="10023177" cy="128656"/>
          </a:xfrm>
        </p:grpSpPr>
        <p:sp>
          <p:nvSpPr>
            <p:cNvPr id="2" name="Rectangle 7"/>
            <p:cNvSpPr/>
            <p:nvPr>
              <p:custDataLst>
                <p:tags r:id="rId8"/>
              </p:custDataLst>
            </p:nvPr>
          </p:nvSpPr>
          <p:spPr bwMode="auto">
            <a:xfrm>
              <a:off x="1848022" y="3998260"/>
              <a:ext cx="2098603" cy="1286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/>
            </a:bodyPr>
            <a:lstStyle/>
            <a:p>
              <a:pPr algn="ctr" eaLnBrk="1" fontAlgn="auto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Helvetica Neue"/>
                <a:sym typeface="Arial" panose="020b0604020202020204" pitchFamily="34" charset="0"/>
              </a:endParaRPr>
            </a:p>
          </p:txBody>
        </p:sp>
        <p:sp>
          <p:nvSpPr>
            <p:cNvPr id="4" name="Rectangle 8"/>
            <p:cNvSpPr/>
            <p:nvPr>
              <p:custDataLst>
                <p:tags r:id="rId9"/>
              </p:custDataLst>
            </p:nvPr>
          </p:nvSpPr>
          <p:spPr bwMode="auto">
            <a:xfrm>
              <a:off x="3946626" y="3998260"/>
              <a:ext cx="2098603" cy="1286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/>
            </a:bodyPr>
            <a:lstStyle/>
            <a:p>
              <a:pPr algn="ctr" eaLnBrk="1" fontAlgn="auto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Helvetica Neue"/>
                <a:sym typeface="Arial" panose="020b0604020202020204" pitchFamily="34" charset="0"/>
              </a:endParaRPr>
            </a:p>
          </p:txBody>
        </p:sp>
        <p:sp>
          <p:nvSpPr>
            <p:cNvPr id="5" name="Rectangle 9"/>
            <p:cNvSpPr/>
            <p:nvPr>
              <p:custDataLst>
                <p:tags r:id="rId10"/>
              </p:custDataLst>
            </p:nvPr>
          </p:nvSpPr>
          <p:spPr bwMode="auto">
            <a:xfrm>
              <a:off x="6045229" y="3998260"/>
              <a:ext cx="2051619" cy="12865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/>
            </a:bodyPr>
            <a:lstStyle/>
            <a:p>
              <a:pPr algn="ctr" eaLnBrk="1" fontAlgn="auto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Helvetica Neue"/>
                <a:sym typeface="Arial" panose="020b0604020202020204" pitchFamily="34" charset="0"/>
              </a:endParaRPr>
            </a:p>
          </p:txBody>
        </p:sp>
        <p:sp>
          <p:nvSpPr>
            <p:cNvPr id="6" name="Rectangle 10"/>
            <p:cNvSpPr/>
            <p:nvPr>
              <p:custDataLst>
                <p:tags r:id="rId11"/>
              </p:custDataLst>
            </p:nvPr>
          </p:nvSpPr>
          <p:spPr bwMode="auto">
            <a:xfrm>
              <a:off x="8096848" y="3998260"/>
              <a:ext cx="1926329" cy="12865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/>
            </a:bodyPr>
            <a:lstStyle/>
            <a:p>
              <a:pPr algn="ctr" eaLnBrk="1" fontAlgn="auto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Helvetica Neue"/>
                <a:sym typeface="Arial" panose="020b0604020202020204" pitchFamily="34" charset="0"/>
              </a:endParaRPr>
            </a:p>
          </p:txBody>
        </p:sp>
        <p:sp>
          <p:nvSpPr>
            <p:cNvPr id="7" name="Rectangle 11"/>
            <p:cNvSpPr/>
            <p:nvPr>
              <p:custDataLst>
                <p:tags r:id="rId12"/>
              </p:custDataLst>
            </p:nvPr>
          </p:nvSpPr>
          <p:spPr bwMode="auto">
            <a:xfrm>
              <a:off x="0" y="3998260"/>
              <a:ext cx="1848020" cy="1286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/>
            </a:bodyPr>
            <a:lstStyle/>
            <a:p>
              <a:pPr algn="ctr" eaLnBrk="1" fontAlgn="auto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Helvetica Neue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3"/>
          <p:cNvGrpSpPr/>
          <p:nvPr>
            <p:custDataLst>
              <p:tags r:id="rId13"/>
            </p:custDataLst>
          </p:nvPr>
        </p:nvGrpSpPr>
        <p:grpSpPr>
          <a:xfrm>
            <a:off x="2574036" y="2275641"/>
            <a:ext cx="1025640" cy="1839920"/>
            <a:chOff x="1217471" y="1984558"/>
            <a:chExt cx="1304471" cy="2340121"/>
          </a:xfrm>
        </p:grpSpPr>
        <p:grpSp>
          <p:nvGrpSpPr>
            <p:cNvPr id="10" name="Group 24"/>
            <p:cNvGrpSpPr/>
            <p:nvPr/>
          </p:nvGrpSpPr>
          <p:grpSpPr>
            <a:xfrm>
              <a:off x="1217471" y="1984558"/>
              <a:ext cx="1304471" cy="2340121"/>
              <a:chOff x="1199541" y="2484779"/>
              <a:chExt cx="1304471" cy="2340121"/>
            </a:xfrm>
            <a:effectLst/>
          </p:grpSpPr>
          <p:grpSp>
            <p:nvGrpSpPr>
              <p:cNvPr id="12" name="Group 26"/>
              <p:cNvGrpSpPr>
                <a:grpSpLocks noChangeAspect="1"/>
              </p:cNvGrpSpPr>
              <p:nvPr/>
            </p:nvGrpSpPr>
            <p:grpSpPr>
              <a:xfrm>
                <a:off x="1199541" y="2484779"/>
                <a:ext cx="1304471" cy="1802479"/>
                <a:chOff x="3149600" y="2480384"/>
                <a:chExt cx="1201205" cy="1660005"/>
              </a:xfrm>
            </p:grpSpPr>
            <p:sp>
              <p:nvSpPr>
                <p:cNvPr id="14" name="等腰三角形 51"/>
                <p:cNvSpPr/>
                <p:nvPr>
                  <p:custDataLst>
                    <p:tags r:id="rId14"/>
                  </p:custDataLst>
                </p:nvPr>
              </p:nvSpPr>
              <p:spPr>
                <a:xfrm flipV="1">
                  <a:off x="3149600" y="3200883"/>
                  <a:ext cx="1201204" cy="939506"/>
                </a:xfrm>
                <a:prstGeom prst="triangl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rgbClr val="EEECE1">
                        <a:lumMod val="90000"/>
                        <a:alpha val="0"/>
                      </a:srgbClr>
                    </a:gs>
                  </a:gsLst>
                  <a:lin ang="54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>
                  <a:normAutofit lnSpcReduction="10000"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矩形 52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3630725" y="2480384"/>
                  <a:ext cx="720080" cy="72008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isometricOffAxis2Top">
                    <a:rot lat="19390492" lon="18812961" rev="21592507"/>
                  </a:camera>
                  <a:lightRig rig="chilly" dir="t">
                    <a:rot lat="0" lon="0" rev="600000"/>
                  </a:lightRig>
                </a:scene3d>
                <a:sp3d extrusionH="666750"/>
              </p:spPr>
              <p:txBody>
                <a:bodyPr anchor="ctr">
                  <a:normAutofit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Rounded Rectangle 27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540736" y="4239008"/>
                <a:ext cx="585892" cy="585892"/>
              </a:xfrm>
              <a:prstGeom prst="roundRect">
                <a:avLst/>
              </a:prstGeom>
              <a:gradFill>
                <a:lin ang="5400000" scaled="0"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lnSpcReduction="10000"/>
              </a:bodyPr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" name="Shape 2778"/>
            <p:cNvSpPr/>
            <p:nvPr>
              <p:custDataLst>
                <p:tags r:id="rId17"/>
              </p:custDataLst>
            </p:nvPr>
          </p:nvSpPr>
          <p:spPr>
            <a:xfrm>
              <a:off x="1718423" y="3882699"/>
              <a:ext cx="279328" cy="279328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81" y="12956"/>
                  </a:moveTo>
                  <a:cubicBezTo>
                    <a:pt x="17070" y="12258"/>
                    <a:pt x="16576" y="11533"/>
                    <a:pt x="16011" y="10795"/>
                  </a:cubicBezTo>
                  <a:cubicBezTo>
                    <a:pt x="16573" y="10063"/>
                    <a:pt x="17072" y="9339"/>
                    <a:pt x="17481" y="8644"/>
                  </a:cubicBezTo>
                  <a:cubicBezTo>
                    <a:pt x="19410" y="9181"/>
                    <a:pt x="20618" y="9948"/>
                    <a:pt x="20618" y="10800"/>
                  </a:cubicBezTo>
                  <a:cubicBezTo>
                    <a:pt x="20618" y="11652"/>
                    <a:pt x="19410" y="12419"/>
                    <a:pt x="17481" y="12956"/>
                  </a:cubicBezTo>
                  <a:moveTo>
                    <a:pt x="17742" y="17743"/>
                  </a:moveTo>
                  <a:cubicBezTo>
                    <a:pt x="17140" y="18345"/>
                    <a:pt x="15740" y="18028"/>
                    <a:pt x="13996" y="17045"/>
                  </a:cubicBezTo>
                  <a:cubicBezTo>
                    <a:pt x="14198" y="16261"/>
                    <a:pt x="14365" y="15406"/>
                    <a:pt x="14487" y="14488"/>
                  </a:cubicBezTo>
                  <a:cubicBezTo>
                    <a:pt x="15405" y="14366"/>
                    <a:pt x="16261" y="14198"/>
                    <a:pt x="17044" y="13996"/>
                  </a:cubicBezTo>
                  <a:cubicBezTo>
                    <a:pt x="18028" y="15740"/>
                    <a:pt x="18345" y="17140"/>
                    <a:pt x="17742" y="17743"/>
                  </a:cubicBezTo>
                  <a:moveTo>
                    <a:pt x="15404" y="11561"/>
                  </a:moveTo>
                  <a:cubicBezTo>
                    <a:pt x="15837" y="12119"/>
                    <a:pt x="16219" y="12662"/>
                    <a:pt x="16554" y="13185"/>
                  </a:cubicBezTo>
                  <a:cubicBezTo>
                    <a:pt x="15950" y="13317"/>
                    <a:pt x="15295" y="13429"/>
                    <a:pt x="14597" y="13517"/>
                  </a:cubicBezTo>
                  <a:cubicBezTo>
                    <a:pt x="14631" y="13155"/>
                    <a:pt x="14655" y="12784"/>
                    <a:pt x="14677" y="12409"/>
                  </a:cubicBezTo>
                  <a:cubicBezTo>
                    <a:pt x="14930" y="12127"/>
                    <a:pt x="15170" y="11844"/>
                    <a:pt x="15404" y="11561"/>
                  </a:cubicBezTo>
                  <a:moveTo>
                    <a:pt x="15402" y="10032"/>
                  </a:moveTo>
                  <a:cubicBezTo>
                    <a:pt x="15170" y="9752"/>
                    <a:pt x="14928" y="9471"/>
                    <a:pt x="14677" y="9191"/>
                  </a:cubicBezTo>
                  <a:cubicBezTo>
                    <a:pt x="14655" y="8817"/>
                    <a:pt x="14631" y="8445"/>
                    <a:pt x="14597" y="8084"/>
                  </a:cubicBezTo>
                  <a:cubicBezTo>
                    <a:pt x="15295" y="8171"/>
                    <a:pt x="15950" y="8283"/>
                    <a:pt x="16554" y="8415"/>
                  </a:cubicBezTo>
                  <a:cubicBezTo>
                    <a:pt x="16221" y="8935"/>
                    <a:pt x="15832" y="9478"/>
                    <a:pt x="15402" y="10032"/>
                  </a:cubicBezTo>
                  <a:moveTo>
                    <a:pt x="17742" y="3857"/>
                  </a:moveTo>
                  <a:cubicBezTo>
                    <a:pt x="18345" y="4460"/>
                    <a:pt x="18028" y="5860"/>
                    <a:pt x="17044" y="7604"/>
                  </a:cubicBezTo>
                  <a:cubicBezTo>
                    <a:pt x="16261" y="7402"/>
                    <a:pt x="15405" y="7234"/>
                    <a:pt x="14487" y="7112"/>
                  </a:cubicBezTo>
                  <a:cubicBezTo>
                    <a:pt x="14365" y="6194"/>
                    <a:pt x="14198" y="5339"/>
                    <a:pt x="13996" y="4555"/>
                  </a:cubicBezTo>
                  <a:cubicBezTo>
                    <a:pt x="15740" y="3572"/>
                    <a:pt x="17140" y="3255"/>
                    <a:pt x="17742" y="3857"/>
                  </a:cubicBezTo>
                  <a:moveTo>
                    <a:pt x="13718" y="12012"/>
                  </a:moveTo>
                  <a:cubicBezTo>
                    <a:pt x="13448" y="12303"/>
                    <a:pt x="13172" y="12593"/>
                    <a:pt x="12882" y="12883"/>
                  </a:cubicBezTo>
                  <a:cubicBezTo>
                    <a:pt x="12593" y="13172"/>
                    <a:pt x="12303" y="13449"/>
                    <a:pt x="12012" y="13719"/>
                  </a:cubicBezTo>
                  <a:cubicBezTo>
                    <a:pt x="11614" y="13733"/>
                    <a:pt x="11212" y="13745"/>
                    <a:pt x="10800" y="13745"/>
                  </a:cubicBezTo>
                  <a:cubicBezTo>
                    <a:pt x="10387" y="13745"/>
                    <a:pt x="9985" y="13733"/>
                    <a:pt x="9587" y="13719"/>
                  </a:cubicBezTo>
                  <a:cubicBezTo>
                    <a:pt x="9297" y="13449"/>
                    <a:pt x="9006" y="13172"/>
                    <a:pt x="8717" y="12883"/>
                  </a:cubicBezTo>
                  <a:cubicBezTo>
                    <a:pt x="8428" y="12593"/>
                    <a:pt x="8152" y="12303"/>
                    <a:pt x="7881" y="12012"/>
                  </a:cubicBezTo>
                  <a:cubicBezTo>
                    <a:pt x="7866" y="11614"/>
                    <a:pt x="7855" y="11212"/>
                    <a:pt x="7855" y="10800"/>
                  </a:cubicBezTo>
                  <a:cubicBezTo>
                    <a:pt x="7855" y="10388"/>
                    <a:pt x="7866" y="9986"/>
                    <a:pt x="7881" y="9587"/>
                  </a:cubicBezTo>
                  <a:cubicBezTo>
                    <a:pt x="8152" y="9297"/>
                    <a:pt x="8428" y="9007"/>
                    <a:pt x="8717" y="8717"/>
                  </a:cubicBezTo>
                  <a:cubicBezTo>
                    <a:pt x="9006" y="8428"/>
                    <a:pt x="9297" y="8151"/>
                    <a:pt x="9587" y="7881"/>
                  </a:cubicBezTo>
                  <a:cubicBezTo>
                    <a:pt x="9985" y="7867"/>
                    <a:pt x="10387" y="7855"/>
                    <a:pt x="10800" y="7855"/>
                  </a:cubicBezTo>
                  <a:cubicBezTo>
                    <a:pt x="11212" y="7855"/>
                    <a:pt x="11614" y="7867"/>
                    <a:pt x="12012" y="7881"/>
                  </a:cubicBezTo>
                  <a:cubicBezTo>
                    <a:pt x="12303" y="8151"/>
                    <a:pt x="12593" y="8428"/>
                    <a:pt x="12882" y="8717"/>
                  </a:cubicBezTo>
                  <a:cubicBezTo>
                    <a:pt x="13172" y="9007"/>
                    <a:pt x="13448" y="9297"/>
                    <a:pt x="13718" y="9587"/>
                  </a:cubicBezTo>
                  <a:cubicBezTo>
                    <a:pt x="13733" y="9986"/>
                    <a:pt x="13745" y="10388"/>
                    <a:pt x="13745" y="10800"/>
                  </a:cubicBezTo>
                  <a:cubicBezTo>
                    <a:pt x="13745" y="11212"/>
                    <a:pt x="13733" y="11614"/>
                    <a:pt x="13718" y="12012"/>
                  </a:cubicBezTo>
                  <a:moveTo>
                    <a:pt x="13185" y="16555"/>
                  </a:moveTo>
                  <a:cubicBezTo>
                    <a:pt x="12662" y="16219"/>
                    <a:pt x="12120" y="15837"/>
                    <a:pt x="11561" y="15404"/>
                  </a:cubicBezTo>
                  <a:cubicBezTo>
                    <a:pt x="11844" y="15170"/>
                    <a:pt x="12127" y="14931"/>
                    <a:pt x="12409" y="14677"/>
                  </a:cubicBezTo>
                  <a:cubicBezTo>
                    <a:pt x="12783" y="14655"/>
                    <a:pt x="13155" y="14631"/>
                    <a:pt x="13517" y="14597"/>
                  </a:cubicBezTo>
                  <a:cubicBezTo>
                    <a:pt x="13429" y="15295"/>
                    <a:pt x="13316" y="15950"/>
                    <a:pt x="13185" y="16555"/>
                  </a:cubicBezTo>
                  <a:moveTo>
                    <a:pt x="10800" y="20618"/>
                  </a:moveTo>
                  <a:cubicBezTo>
                    <a:pt x="9948" y="20618"/>
                    <a:pt x="9181" y="19410"/>
                    <a:pt x="8643" y="17481"/>
                  </a:cubicBezTo>
                  <a:cubicBezTo>
                    <a:pt x="9339" y="17072"/>
                    <a:pt x="10062" y="16573"/>
                    <a:pt x="10795" y="16011"/>
                  </a:cubicBezTo>
                  <a:cubicBezTo>
                    <a:pt x="11532" y="16576"/>
                    <a:pt x="12258" y="17070"/>
                    <a:pt x="12957" y="17481"/>
                  </a:cubicBezTo>
                  <a:cubicBezTo>
                    <a:pt x="12419" y="19410"/>
                    <a:pt x="11652" y="20618"/>
                    <a:pt x="10800" y="20618"/>
                  </a:cubicBezTo>
                  <a:moveTo>
                    <a:pt x="8083" y="14597"/>
                  </a:moveTo>
                  <a:cubicBezTo>
                    <a:pt x="8445" y="14631"/>
                    <a:pt x="8816" y="14655"/>
                    <a:pt x="9190" y="14677"/>
                  </a:cubicBezTo>
                  <a:cubicBezTo>
                    <a:pt x="9471" y="14929"/>
                    <a:pt x="9751" y="15170"/>
                    <a:pt x="10032" y="15403"/>
                  </a:cubicBezTo>
                  <a:cubicBezTo>
                    <a:pt x="9478" y="15832"/>
                    <a:pt x="8935" y="16221"/>
                    <a:pt x="8415" y="16555"/>
                  </a:cubicBezTo>
                  <a:cubicBezTo>
                    <a:pt x="8283" y="15950"/>
                    <a:pt x="8171" y="15295"/>
                    <a:pt x="8083" y="14597"/>
                  </a:cubicBezTo>
                  <a:moveTo>
                    <a:pt x="8415" y="5045"/>
                  </a:moveTo>
                  <a:cubicBezTo>
                    <a:pt x="8938" y="5381"/>
                    <a:pt x="9480" y="5762"/>
                    <a:pt x="10038" y="6196"/>
                  </a:cubicBezTo>
                  <a:cubicBezTo>
                    <a:pt x="9756" y="6430"/>
                    <a:pt x="9473" y="6670"/>
                    <a:pt x="9190" y="6924"/>
                  </a:cubicBezTo>
                  <a:cubicBezTo>
                    <a:pt x="8816" y="6945"/>
                    <a:pt x="8445" y="6969"/>
                    <a:pt x="8083" y="7003"/>
                  </a:cubicBezTo>
                  <a:cubicBezTo>
                    <a:pt x="8171" y="6305"/>
                    <a:pt x="8283" y="5650"/>
                    <a:pt x="8415" y="5045"/>
                  </a:cubicBezTo>
                  <a:moveTo>
                    <a:pt x="10800" y="982"/>
                  </a:moveTo>
                  <a:cubicBezTo>
                    <a:pt x="11652" y="982"/>
                    <a:pt x="12419" y="2191"/>
                    <a:pt x="12957" y="4119"/>
                  </a:cubicBezTo>
                  <a:cubicBezTo>
                    <a:pt x="12261" y="4528"/>
                    <a:pt x="11537" y="5027"/>
                    <a:pt x="10804" y="5589"/>
                  </a:cubicBezTo>
                  <a:cubicBezTo>
                    <a:pt x="10067" y="5024"/>
                    <a:pt x="9341" y="4530"/>
                    <a:pt x="8643" y="4119"/>
                  </a:cubicBezTo>
                  <a:cubicBezTo>
                    <a:pt x="9181" y="2191"/>
                    <a:pt x="9948" y="982"/>
                    <a:pt x="10800" y="982"/>
                  </a:cubicBezTo>
                  <a:moveTo>
                    <a:pt x="13517" y="7003"/>
                  </a:moveTo>
                  <a:cubicBezTo>
                    <a:pt x="13155" y="6969"/>
                    <a:pt x="12783" y="6945"/>
                    <a:pt x="12409" y="6924"/>
                  </a:cubicBezTo>
                  <a:cubicBezTo>
                    <a:pt x="12129" y="6671"/>
                    <a:pt x="11848" y="6430"/>
                    <a:pt x="11568" y="6198"/>
                  </a:cubicBezTo>
                  <a:cubicBezTo>
                    <a:pt x="12122" y="5768"/>
                    <a:pt x="12665" y="5379"/>
                    <a:pt x="13185" y="5045"/>
                  </a:cubicBezTo>
                  <a:cubicBezTo>
                    <a:pt x="13316" y="5650"/>
                    <a:pt x="13429" y="6305"/>
                    <a:pt x="13517" y="7003"/>
                  </a:cubicBezTo>
                  <a:moveTo>
                    <a:pt x="7112" y="7112"/>
                  </a:moveTo>
                  <a:cubicBezTo>
                    <a:pt x="6194" y="7234"/>
                    <a:pt x="5339" y="7402"/>
                    <a:pt x="4555" y="7604"/>
                  </a:cubicBezTo>
                  <a:cubicBezTo>
                    <a:pt x="3572" y="5860"/>
                    <a:pt x="3255" y="4460"/>
                    <a:pt x="3858" y="3857"/>
                  </a:cubicBezTo>
                  <a:cubicBezTo>
                    <a:pt x="4460" y="3255"/>
                    <a:pt x="5860" y="3572"/>
                    <a:pt x="7604" y="4555"/>
                  </a:cubicBezTo>
                  <a:cubicBezTo>
                    <a:pt x="7402" y="5339"/>
                    <a:pt x="7234" y="6194"/>
                    <a:pt x="7112" y="7112"/>
                  </a:cubicBezTo>
                  <a:moveTo>
                    <a:pt x="3858" y="17743"/>
                  </a:moveTo>
                  <a:cubicBezTo>
                    <a:pt x="3255" y="17140"/>
                    <a:pt x="3572" y="15740"/>
                    <a:pt x="4555" y="13996"/>
                  </a:cubicBezTo>
                  <a:cubicBezTo>
                    <a:pt x="5339" y="14198"/>
                    <a:pt x="6194" y="14366"/>
                    <a:pt x="7112" y="14488"/>
                  </a:cubicBezTo>
                  <a:cubicBezTo>
                    <a:pt x="7234" y="15406"/>
                    <a:pt x="7402" y="16261"/>
                    <a:pt x="7604" y="17045"/>
                  </a:cubicBezTo>
                  <a:cubicBezTo>
                    <a:pt x="5860" y="18028"/>
                    <a:pt x="4460" y="18345"/>
                    <a:pt x="3858" y="17743"/>
                  </a:cubicBezTo>
                  <a:moveTo>
                    <a:pt x="7003" y="13517"/>
                  </a:moveTo>
                  <a:cubicBezTo>
                    <a:pt x="6305" y="13429"/>
                    <a:pt x="5650" y="13317"/>
                    <a:pt x="5045" y="13185"/>
                  </a:cubicBezTo>
                  <a:cubicBezTo>
                    <a:pt x="5379" y="12665"/>
                    <a:pt x="5768" y="12122"/>
                    <a:pt x="6197" y="11568"/>
                  </a:cubicBezTo>
                  <a:cubicBezTo>
                    <a:pt x="6429" y="11848"/>
                    <a:pt x="6671" y="12129"/>
                    <a:pt x="6923" y="12409"/>
                  </a:cubicBezTo>
                  <a:cubicBezTo>
                    <a:pt x="6944" y="12784"/>
                    <a:pt x="6968" y="13155"/>
                    <a:pt x="7003" y="13517"/>
                  </a:cubicBezTo>
                  <a:moveTo>
                    <a:pt x="6923" y="9191"/>
                  </a:moveTo>
                  <a:cubicBezTo>
                    <a:pt x="6669" y="9473"/>
                    <a:pt x="6429" y="9756"/>
                    <a:pt x="6196" y="10039"/>
                  </a:cubicBezTo>
                  <a:cubicBezTo>
                    <a:pt x="5763" y="9481"/>
                    <a:pt x="5381" y="8938"/>
                    <a:pt x="5045" y="8415"/>
                  </a:cubicBezTo>
                  <a:cubicBezTo>
                    <a:pt x="5650" y="8283"/>
                    <a:pt x="6305" y="8171"/>
                    <a:pt x="7003" y="8084"/>
                  </a:cubicBezTo>
                  <a:cubicBezTo>
                    <a:pt x="6968" y="8445"/>
                    <a:pt x="6944" y="8816"/>
                    <a:pt x="6923" y="9191"/>
                  </a:cubicBezTo>
                  <a:moveTo>
                    <a:pt x="982" y="10800"/>
                  </a:moveTo>
                  <a:cubicBezTo>
                    <a:pt x="982" y="9948"/>
                    <a:pt x="2190" y="9181"/>
                    <a:pt x="4119" y="8644"/>
                  </a:cubicBezTo>
                  <a:cubicBezTo>
                    <a:pt x="4530" y="9342"/>
                    <a:pt x="5023" y="10067"/>
                    <a:pt x="5588" y="10805"/>
                  </a:cubicBezTo>
                  <a:cubicBezTo>
                    <a:pt x="5027" y="11537"/>
                    <a:pt x="4528" y="12262"/>
                    <a:pt x="4119" y="12956"/>
                  </a:cubicBezTo>
                  <a:cubicBezTo>
                    <a:pt x="2190" y="12419"/>
                    <a:pt x="982" y="11652"/>
                    <a:pt x="982" y="10800"/>
                  </a:cubicBezTo>
                  <a:moveTo>
                    <a:pt x="21600" y="10800"/>
                  </a:moveTo>
                  <a:cubicBezTo>
                    <a:pt x="21600" y="9624"/>
                    <a:pt x="20173" y="8571"/>
                    <a:pt x="17918" y="7853"/>
                  </a:cubicBezTo>
                  <a:cubicBezTo>
                    <a:pt x="19002" y="5750"/>
                    <a:pt x="19269" y="3995"/>
                    <a:pt x="18437" y="3163"/>
                  </a:cubicBezTo>
                  <a:cubicBezTo>
                    <a:pt x="17605" y="2332"/>
                    <a:pt x="15850" y="2598"/>
                    <a:pt x="13748" y="3682"/>
                  </a:cubicBezTo>
                  <a:cubicBezTo>
                    <a:pt x="13029" y="1427"/>
                    <a:pt x="11976" y="0"/>
                    <a:pt x="10800" y="0"/>
                  </a:cubicBezTo>
                  <a:cubicBezTo>
                    <a:pt x="9623" y="0"/>
                    <a:pt x="8571" y="1427"/>
                    <a:pt x="7852" y="3682"/>
                  </a:cubicBezTo>
                  <a:cubicBezTo>
                    <a:pt x="5750" y="2598"/>
                    <a:pt x="3995" y="2332"/>
                    <a:pt x="3163" y="3163"/>
                  </a:cubicBezTo>
                  <a:cubicBezTo>
                    <a:pt x="2331" y="3995"/>
                    <a:pt x="2598" y="5750"/>
                    <a:pt x="3682" y="7853"/>
                  </a:cubicBezTo>
                  <a:cubicBezTo>
                    <a:pt x="1426" y="8571"/>
                    <a:pt x="0" y="9624"/>
                    <a:pt x="0" y="10800"/>
                  </a:cubicBezTo>
                  <a:cubicBezTo>
                    <a:pt x="0" y="11976"/>
                    <a:pt x="1426" y="13029"/>
                    <a:pt x="3682" y="13748"/>
                  </a:cubicBezTo>
                  <a:cubicBezTo>
                    <a:pt x="2598" y="15851"/>
                    <a:pt x="2331" y="17605"/>
                    <a:pt x="3163" y="18437"/>
                  </a:cubicBezTo>
                  <a:cubicBezTo>
                    <a:pt x="3995" y="19268"/>
                    <a:pt x="5750" y="19002"/>
                    <a:pt x="7852" y="17918"/>
                  </a:cubicBezTo>
                  <a:cubicBezTo>
                    <a:pt x="8571" y="20173"/>
                    <a:pt x="9623" y="21600"/>
                    <a:pt x="10800" y="21600"/>
                  </a:cubicBezTo>
                  <a:cubicBezTo>
                    <a:pt x="11976" y="21600"/>
                    <a:pt x="13029" y="20173"/>
                    <a:pt x="13748" y="17918"/>
                  </a:cubicBezTo>
                  <a:cubicBezTo>
                    <a:pt x="15850" y="19002"/>
                    <a:pt x="17605" y="19268"/>
                    <a:pt x="18437" y="18437"/>
                  </a:cubicBezTo>
                  <a:cubicBezTo>
                    <a:pt x="19269" y="17605"/>
                    <a:pt x="19002" y="15851"/>
                    <a:pt x="17918" y="13748"/>
                  </a:cubicBezTo>
                  <a:cubicBezTo>
                    <a:pt x="20173" y="13029"/>
                    <a:pt x="21600" y="11976"/>
                    <a:pt x="21600" y="10800"/>
                  </a:cubicBezTo>
                  <a:moveTo>
                    <a:pt x="10800" y="9818"/>
                  </a:moveTo>
                  <a:cubicBezTo>
                    <a:pt x="10258" y="9818"/>
                    <a:pt x="9818" y="10258"/>
                    <a:pt x="9818" y="10800"/>
                  </a:cubicBezTo>
                  <a:cubicBezTo>
                    <a:pt x="9818" y="11342"/>
                    <a:pt x="10258" y="11782"/>
                    <a:pt x="10800" y="11782"/>
                  </a:cubicBezTo>
                  <a:cubicBezTo>
                    <a:pt x="11342" y="11782"/>
                    <a:pt x="11782" y="11342"/>
                    <a:pt x="11782" y="10800"/>
                  </a:cubicBezTo>
                  <a:cubicBezTo>
                    <a:pt x="11782" y="10258"/>
                    <a:pt x="11342" y="9818"/>
                    <a:pt x="10800" y="9818"/>
                  </a:cubicBezTo>
                </a:path>
              </a:pathLst>
            </a:custGeom>
            <a:solidFill>
              <a:schemeClr val="lt1"/>
            </a:solidFill>
            <a:ln w="12700">
              <a:miter lim="400000"/>
            </a:ln>
          </p:spPr>
          <p:txBody>
            <a:bodyPr lIns="19045" tIns="19045" rIns="19045" bIns="19045" anchor="ctr">
              <a:normAutofit fontScale="60000"/>
            </a:bodyPr>
            <a:lstStyle/>
            <a:p>
              <a:pPr defTabSz="228600">
                <a:lnSpc>
                  <a:spcPct val="120000"/>
                </a:lnSpc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dk2"/>
                </a:solidFill>
                <a:latin typeface="微软雅黑" panose="020b0503020204020204" charset="-122"/>
                <a:ea typeface="微软雅黑"/>
                <a:cs typeface="Source Sans Pro Light" charset="0"/>
                <a:sym typeface="Arial" panose="020b0604020202020204" pitchFamily="34" charset="0"/>
              </a:endParaRPr>
            </a:p>
          </p:txBody>
        </p:sp>
      </p:grpSp>
      <p:sp>
        <p:nvSpPr>
          <p:cNvPr id="61" name="文本框 60"/>
          <p:cNvSpPr txBox="1"/>
          <p:nvPr>
            <p:custDataLst>
              <p:tags r:id="rId18"/>
            </p:custDataLst>
          </p:nvPr>
        </p:nvSpPr>
        <p:spPr>
          <a:xfrm>
            <a:off x="2314580" y="4280062"/>
            <a:ext cx="1568577" cy="1064788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en-US"/>
            </a:defPPr>
            <a:lvl1pPr marL="342900" indent="-342900">
              <a:lnSpc>
                <a:spcPct val="140000"/>
              </a:lnSpc>
              <a:buFont typeface="+mj-lt"/>
              <a:buAutoNum type="arabicPeriod"/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保持良好的作息时间，保证充足的睡眠</a:t>
            </a:r>
          </a:p>
        </p:txBody>
      </p:sp>
      <p:grpSp>
        <p:nvGrpSpPr>
          <p:cNvPr id="23" name="Group 37"/>
          <p:cNvGrpSpPr/>
          <p:nvPr>
            <p:custDataLst>
              <p:tags r:id="rId19"/>
            </p:custDataLst>
          </p:nvPr>
        </p:nvGrpSpPr>
        <p:grpSpPr>
          <a:xfrm>
            <a:off x="6573679" y="2275641"/>
            <a:ext cx="1025640" cy="1833462"/>
            <a:chOff x="5452153" y="1984558"/>
            <a:chExt cx="1304471" cy="2331907"/>
          </a:xfrm>
        </p:grpSpPr>
        <p:grpSp>
          <p:nvGrpSpPr>
            <p:cNvPr id="24" name="Group 38"/>
            <p:cNvGrpSpPr/>
            <p:nvPr/>
          </p:nvGrpSpPr>
          <p:grpSpPr>
            <a:xfrm>
              <a:off x="5452153" y="1984558"/>
              <a:ext cx="1304471" cy="2331907"/>
              <a:chOff x="5960997" y="2484779"/>
              <a:chExt cx="1304471" cy="2341846"/>
            </a:xfrm>
            <a:effectLst/>
          </p:grpSpPr>
          <p:grpSp>
            <p:nvGrpSpPr>
              <p:cNvPr id="26" name="Group 40"/>
              <p:cNvGrpSpPr>
                <a:grpSpLocks noChangeAspect="1"/>
              </p:cNvGrpSpPr>
              <p:nvPr/>
            </p:nvGrpSpPr>
            <p:grpSpPr>
              <a:xfrm>
                <a:off x="5960997" y="2484779"/>
                <a:ext cx="1304471" cy="1802479"/>
                <a:chOff x="3149600" y="2480384"/>
                <a:chExt cx="1201204" cy="1660005"/>
              </a:xfrm>
            </p:grpSpPr>
            <p:sp>
              <p:nvSpPr>
                <p:cNvPr id="28" name="等腰三角形 51"/>
                <p:cNvSpPr/>
                <p:nvPr>
                  <p:custDataLst>
                    <p:tags r:id="rId20"/>
                  </p:custDataLst>
                </p:nvPr>
              </p:nvSpPr>
              <p:spPr>
                <a:xfrm flipV="1">
                  <a:off x="3149600" y="3200883"/>
                  <a:ext cx="1201204" cy="939506"/>
                </a:xfrm>
                <a:prstGeom prst="triangle">
                  <a:avLst/>
                </a:prstGeom>
                <a:gradFill>
                  <a:gsLst>
                    <a:gs pos="0">
                      <a:schemeClr val="accent3"/>
                    </a:gs>
                    <a:gs pos="100000">
                      <a:srgbClr val="EEECE1">
                        <a:lumMod val="90000"/>
                        <a:alpha val="0"/>
                      </a:srgbClr>
                    </a:gs>
                  </a:gsLst>
                  <a:lin ang="54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>
                  <a:normAutofit lnSpcReduction="10000"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矩形 52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630724" y="2480384"/>
                  <a:ext cx="720080" cy="720080"/>
                </a:xfrm>
                <a:prstGeom prst="rect">
                  <a:avLst/>
                </a:prstGeom>
                <a:solidFill>
                  <a:schemeClr val="accent3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isometricOffAxis2Top">
                    <a:rot lat="19390492" lon="18812961" rev="21592507"/>
                  </a:camera>
                  <a:lightRig rig="chilly" dir="t">
                    <a:rot lat="0" lon="0" rev="600000"/>
                  </a:lightRig>
                </a:scene3d>
                <a:sp3d extrusionH="666750"/>
              </p:spPr>
              <p:txBody>
                <a:bodyPr anchor="ctr">
                  <a:normAutofit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Rounded Rectangle 41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6312532" y="4240733"/>
                <a:ext cx="585892" cy="585892"/>
              </a:xfrm>
              <a:prstGeom prst="roundRect">
                <a:avLst/>
              </a:prstGeom>
              <a:gradFill>
                <a:lin ang="5400000" scaled="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>
                <a:normAutofit lnSpcReduction="10000"/>
              </a:bodyPr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Shape 2543"/>
            <p:cNvSpPr/>
            <p:nvPr>
              <p:custDataLst>
                <p:tags r:id="rId23"/>
              </p:custDataLst>
            </p:nvPr>
          </p:nvSpPr>
          <p:spPr>
            <a:xfrm>
              <a:off x="5981437" y="3879214"/>
              <a:ext cx="279328" cy="279328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09" y="18655"/>
                  </a:moveTo>
                  <a:lnTo>
                    <a:pt x="14727" y="18655"/>
                  </a:lnTo>
                  <a:lnTo>
                    <a:pt x="14727" y="19636"/>
                  </a:lnTo>
                  <a:lnTo>
                    <a:pt x="15709" y="19636"/>
                  </a:lnTo>
                  <a:cubicBezTo>
                    <a:pt x="15709" y="19636"/>
                    <a:pt x="15709" y="18655"/>
                    <a:pt x="15709" y="18655"/>
                  </a:cubicBezTo>
                  <a:close/>
                  <a:moveTo>
                    <a:pt x="15709" y="14727"/>
                  </a:moveTo>
                  <a:lnTo>
                    <a:pt x="14727" y="14727"/>
                  </a:lnTo>
                  <a:lnTo>
                    <a:pt x="14727" y="15709"/>
                  </a:lnTo>
                  <a:lnTo>
                    <a:pt x="15709" y="15709"/>
                  </a:lnTo>
                  <a:cubicBezTo>
                    <a:pt x="15709" y="15709"/>
                    <a:pt x="15709" y="14727"/>
                    <a:pt x="15709" y="14727"/>
                  </a:cubicBezTo>
                  <a:close/>
                  <a:moveTo>
                    <a:pt x="14727" y="10800"/>
                  </a:moveTo>
                  <a:lnTo>
                    <a:pt x="15709" y="10800"/>
                  </a:lnTo>
                  <a:lnTo>
                    <a:pt x="15709" y="9818"/>
                  </a:lnTo>
                  <a:lnTo>
                    <a:pt x="14727" y="9818"/>
                  </a:lnTo>
                  <a:cubicBezTo>
                    <a:pt x="14727" y="9818"/>
                    <a:pt x="14727" y="10800"/>
                    <a:pt x="14727" y="10800"/>
                  </a:cubicBezTo>
                  <a:close/>
                  <a:moveTo>
                    <a:pt x="15709" y="16691"/>
                  </a:moveTo>
                  <a:lnTo>
                    <a:pt x="14727" y="16691"/>
                  </a:lnTo>
                  <a:lnTo>
                    <a:pt x="14727" y="17673"/>
                  </a:lnTo>
                  <a:lnTo>
                    <a:pt x="15709" y="17673"/>
                  </a:lnTo>
                  <a:cubicBezTo>
                    <a:pt x="15709" y="17673"/>
                    <a:pt x="15709" y="16691"/>
                    <a:pt x="15709" y="16691"/>
                  </a:cubicBezTo>
                  <a:close/>
                  <a:moveTo>
                    <a:pt x="14727" y="8836"/>
                  </a:moveTo>
                  <a:lnTo>
                    <a:pt x="15709" y="8836"/>
                  </a:lnTo>
                  <a:lnTo>
                    <a:pt x="15709" y="7855"/>
                  </a:lnTo>
                  <a:lnTo>
                    <a:pt x="14727" y="7855"/>
                  </a:lnTo>
                  <a:cubicBezTo>
                    <a:pt x="14727" y="7855"/>
                    <a:pt x="14727" y="8836"/>
                    <a:pt x="14727" y="8836"/>
                  </a:cubicBezTo>
                  <a:close/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1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4727" y="6873"/>
                  </a:moveTo>
                  <a:lnTo>
                    <a:pt x="15709" y="6873"/>
                  </a:lnTo>
                  <a:lnTo>
                    <a:pt x="15709" y="5891"/>
                  </a:lnTo>
                  <a:lnTo>
                    <a:pt x="14727" y="5891"/>
                  </a:lnTo>
                  <a:cubicBezTo>
                    <a:pt x="14727" y="5891"/>
                    <a:pt x="14727" y="6873"/>
                    <a:pt x="14727" y="6873"/>
                  </a:cubicBezTo>
                  <a:close/>
                  <a:moveTo>
                    <a:pt x="16691" y="12273"/>
                  </a:moveTo>
                  <a:lnTo>
                    <a:pt x="13745" y="12273"/>
                  </a:lnTo>
                  <a:lnTo>
                    <a:pt x="13745" y="4909"/>
                  </a:ln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2273"/>
                    <a:pt x="16691" y="12273"/>
                  </a:cubicBezTo>
                  <a:close/>
                  <a:moveTo>
                    <a:pt x="16691" y="19636"/>
                  </a:moveTo>
                  <a:cubicBezTo>
                    <a:pt x="16691" y="20178"/>
                    <a:pt x="16251" y="20618"/>
                    <a:pt x="15709" y="20618"/>
                  </a:cubicBezTo>
                  <a:lnTo>
                    <a:pt x="13745" y="20618"/>
                  </a:lnTo>
                  <a:lnTo>
                    <a:pt x="13745" y="13255"/>
                  </a:lnTo>
                  <a:lnTo>
                    <a:pt x="16691" y="13255"/>
                  </a:lnTo>
                  <a:cubicBezTo>
                    <a:pt x="16691" y="13255"/>
                    <a:pt x="16691" y="19636"/>
                    <a:pt x="16691" y="19636"/>
                  </a:cubicBezTo>
                  <a:close/>
                  <a:moveTo>
                    <a:pt x="12764" y="12273"/>
                  </a:moveTo>
                  <a:lnTo>
                    <a:pt x="4909" y="12273"/>
                  </a:lnTo>
                  <a:lnTo>
                    <a:pt x="4909" y="4909"/>
                  </a:lnTo>
                  <a:lnTo>
                    <a:pt x="12764" y="4909"/>
                  </a:lnTo>
                  <a:cubicBezTo>
                    <a:pt x="12764" y="4909"/>
                    <a:pt x="12764" y="12273"/>
                    <a:pt x="12764" y="12273"/>
                  </a:cubicBezTo>
                  <a:close/>
                  <a:moveTo>
                    <a:pt x="12764" y="20618"/>
                  </a:moveTo>
                  <a:lnTo>
                    <a:pt x="4909" y="20618"/>
                  </a:lnTo>
                  <a:lnTo>
                    <a:pt x="4909" y="13255"/>
                  </a:lnTo>
                  <a:lnTo>
                    <a:pt x="12764" y="13255"/>
                  </a:lnTo>
                  <a:cubicBezTo>
                    <a:pt x="12764" y="13255"/>
                    <a:pt x="12764" y="20618"/>
                    <a:pt x="12764" y="20618"/>
                  </a:cubicBezTo>
                  <a:close/>
                  <a:moveTo>
                    <a:pt x="3927" y="12273"/>
                  </a:moveTo>
                  <a:lnTo>
                    <a:pt x="982" y="12273"/>
                  </a:ln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3927" y="4909"/>
                  </a:lnTo>
                  <a:cubicBezTo>
                    <a:pt x="3927" y="4909"/>
                    <a:pt x="3927" y="12273"/>
                    <a:pt x="3927" y="12273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3255"/>
                  </a:lnTo>
                  <a:lnTo>
                    <a:pt x="3927" y="13255"/>
                  </a:lnTo>
                  <a:cubicBezTo>
                    <a:pt x="3927" y="13255"/>
                    <a:pt x="3927" y="20618"/>
                    <a:pt x="3927" y="20618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1964" y="10800"/>
                  </a:moveTo>
                  <a:lnTo>
                    <a:pt x="2945" y="10800"/>
                  </a:lnTo>
                  <a:lnTo>
                    <a:pt x="2945" y="9818"/>
                  </a:lnTo>
                  <a:lnTo>
                    <a:pt x="1964" y="9818"/>
                  </a:lnTo>
                  <a:cubicBezTo>
                    <a:pt x="1964" y="9818"/>
                    <a:pt x="1964" y="10800"/>
                    <a:pt x="1964" y="10800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</a:path>
              </a:pathLst>
            </a:custGeom>
            <a:solidFill>
              <a:schemeClr val="lt1"/>
            </a:solidFill>
            <a:ln w="12700">
              <a:miter lim="400000"/>
            </a:ln>
          </p:spPr>
          <p:txBody>
            <a:bodyPr lIns="19045" tIns="19045" rIns="19045" bIns="19045" anchor="ctr">
              <a:normAutofit fontScale="60000"/>
            </a:bodyPr>
            <a:lstStyle/>
            <a:p>
              <a:pPr defTabSz="228600">
                <a:lnSpc>
                  <a:spcPct val="120000"/>
                </a:lnSpc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dk2"/>
                </a:solidFill>
                <a:latin typeface="微软雅黑" panose="020b0503020204020204" charset="-122"/>
                <a:ea typeface="微软雅黑"/>
                <a:cs typeface="Source Sans Pro Light" charset="0"/>
                <a:sym typeface="Arial" panose="020b0604020202020204" pitchFamily="34" charset="0"/>
              </a:endParaRPr>
            </a:p>
          </p:txBody>
        </p:sp>
      </p:grpSp>
      <p:sp>
        <p:nvSpPr>
          <p:cNvPr id="66" name="文本框 65"/>
          <p:cNvSpPr txBox="1"/>
          <p:nvPr>
            <p:custDataLst>
              <p:tags r:id="rId24"/>
            </p:custDataLst>
          </p:nvPr>
        </p:nvSpPr>
        <p:spPr>
          <a:xfrm>
            <a:off x="6314989" y="4280062"/>
            <a:ext cx="1568577" cy="1064788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en-US"/>
            </a:defPPr>
            <a:lvl1pPr marL="342900" indent="-342900">
              <a:lnSpc>
                <a:spcPct val="140000"/>
              </a:lnSpc>
              <a:buFont typeface="+mj-lt"/>
              <a:buAutoNum type="arabicPeriod"/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保持适当的运动量，避免过度劳累</a:t>
            </a:r>
          </a:p>
        </p:txBody>
      </p:sp>
      <p:grpSp>
        <p:nvGrpSpPr>
          <p:cNvPr id="30" name="Group 44"/>
          <p:cNvGrpSpPr/>
          <p:nvPr>
            <p:custDataLst>
              <p:tags r:id="rId25"/>
            </p:custDataLst>
          </p:nvPr>
        </p:nvGrpSpPr>
        <p:grpSpPr>
          <a:xfrm>
            <a:off x="8535971" y="2275641"/>
            <a:ext cx="1025640" cy="1839920"/>
            <a:chOff x="7521760" y="1984558"/>
            <a:chExt cx="1304470" cy="2340121"/>
          </a:xfrm>
        </p:grpSpPr>
        <p:grpSp>
          <p:nvGrpSpPr>
            <p:cNvPr id="31" name="Group 45"/>
            <p:cNvGrpSpPr/>
            <p:nvPr/>
          </p:nvGrpSpPr>
          <p:grpSpPr>
            <a:xfrm>
              <a:off x="7521760" y="1984558"/>
              <a:ext cx="1304470" cy="2340121"/>
              <a:chOff x="7980911" y="2484779"/>
              <a:chExt cx="1304470" cy="2340121"/>
            </a:xfrm>
            <a:effectLst/>
          </p:grpSpPr>
          <p:grpSp>
            <p:nvGrpSpPr>
              <p:cNvPr id="33" name="Group 47"/>
              <p:cNvGrpSpPr>
                <a:grpSpLocks noChangeAspect="1"/>
              </p:cNvGrpSpPr>
              <p:nvPr/>
            </p:nvGrpSpPr>
            <p:grpSpPr>
              <a:xfrm>
                <a:off x="7980911" y="2484779"/>
                <a:ext cx="1304470" cy="1802479"/>
                <a:chOff x="3149600" y="2480384"/>
                <a:chExt cx="1201204" cy="1660005"/>
              </a:xfrm>
            </p:grpSpPr>
            <p:sp>
              <p:nvSpPr>
                <p:cNvPr id="35" name="等腰三角形 51"/>
                <p:cNvSpPr/>
                <p:nvPr>
                  <p:custDataLst>
                    <p:tags r:id="rId26"/>
                  </p:custDataLst>
                </p:nvPr>
              </p:nvSpPr>
              <p:spPr>
                <a:xfrm flipV="1">
                  <a:off x="3149600" y="3200883"/>
                  <a:ext cx="1201204" cy="939506"/>
                </a:xfrm>
                <a:prstGeom prst="triangle">
                  <a:avLst/>
                </a:prstGeom>
                <a:gradFill>
                  <a:gsLst>
                    <a:gs pos="0">
                      <a:schemeClr val="accent4"/>
                    </a:gs>
                    <a:gs pos="100000">
                      <a:srgbClr val="EEECE1">
                        <a:lumMod val="90000"/>
                        <a:alpha val="0"/>
                      </a:srgbClr>
                    </a:gs>
                  </a:gsLst>
                  <a:lin ang="54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>
                  <a:normAutofit lnSpcReduction="10000"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矩形 52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3630724" y="2480384"/>
                  <a:ext cx="720080" cy="720080"/>
                </a:xfrm>
                <a:prstGeom prst="rect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isometricOffAxis2Top">
                    <a:rot lat="19390492" lon="18812961" rev="21592507"/>
                  </a:camera>
                  <a:lightRig rig="chilly" dir="t">
                    <a:rot lat="0" lon="0" rev="600000"/>
                  </a:lightRig>
                </a:scene3d>
                <a:sp3d extrusionH="666750"/>
              </p:spPr>
              <p:txBody>
                <a:bodyPr anchor="ctr">
                  <a:normAutofit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Rounded Rectangle 48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>
              <a:xfrm>
                <a:off x="8347955" y="4239008"/>
                <a:ext cx="585892" cy="585892"/>
              </a:xfrm>
              <a:prstGeom prst="roundRect">
                <a:avLst/>
              </a:prstGeom>
              <a:gradFill>
                <a:lin ang="5400000" scaled="0"/>
              </a:gra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>
                <a:normAutofit lnSpcReduction="10000"/>
              </a:bodyPr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Shape 2774"/>
            <p:cNvSpPr/>
            <p:nvPr>
              <p:custDataLst>
                <p:tags r:id="rId29"/>
              </p:custDataLst>
            </p:nvPr>
          </p:nvSpPr>
          <p:spPr>
            <a:xfrm>
              <a:off x="8050613" y="3892069"/>
              <a:ext cx="279328" cy="279328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lt1"/>
            </a:solidFill>
            <a:ln w="12700">
              <a:miter lim="400000"/>
            </a:ln>
          </p:spPr>
          <p:txBody>
            <a:bodyPr lIns="19045" tIns="19045" rIns="19045" bIns="19045" anchor="ctr">
              <a:normAutofit fontScale="60000"/>
            </a:bodyPr>
            <a:lstStyle/>
            <a:p>
              <a:pPr defTabSz="228600">
                <a:lnSpc>
                  <a:spcPct val="120000"/>
                </a:lnSpc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dk2"/>
                </a:solidFill>
                <a:latin typeface="微软雅黑" panose="020b0503020204020204" charset="-122"/>
                <a:ea typeface="微软雅黑"/>
                <a:cs typeface="Source Sans Pro Light" charset="0"/>
                <a:sym typeface="Arial" panose="020b0604020202020204" pitchFamily="34" charset="0"/>
              </a:endParaRPr>
            </a:p>
          </p:txBody>
        </p:sp>
      </p:grpSp>
      <p:sp>
        <p:nvSpPr>
          <p:cNvPr id="72" name="文本框 71"/>
          <p:cNvSpPr txBox="1"/>
          <p:nvPr>
            <p:custDataLst>
              <p:tags r:id="rId30"/>
            </p:custDataLst>
          </p:nvPr>
        </p:nvSpPr>
        <p:spPr>
          <a:xfrm>
            <a:off x="8315194" y="4280062"/>
            <a:ext cx="1568577" cy="1064788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en-US"/>
            </a:defPPr>
            <a:lvl1pPr marL="342900" indent="-342900">
              <a:lnSpc>
                <a:spcPct val="140000"/>
              </a:lnSpc>
              <a:buFont typeface="+mj-lt"/>
              <a:buAutoNum type="arabicPeriod"/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保持良好的心理状态，避免焦虑和抑郁</a:t>
            </a:r>
          </a:p>
        </p:txBody>
      </p:sp>
      <p:grpSp>
        <p:nvGrpSpPr>
          <p:cNvPr id="16" name="Group 30"/>
          <p:cNvGrpSpPr/>
          <p:nvPr>
            <p:custDataLst>
              <p:tags r:id="rId31"/>
            </p:custDataLst>
          </p:nvPr>
        </p:nvGrpSpPr>
        <p:grpSpPr>
          <a:xfrm>
            <a:off x="4567326" y="2275641"/>
            <a:ext cx="1025640" cy="1881175"/>
            <a:chOff x="3326505" y="1984558"/>
            <a:chExt cx="1304471" cy="2392591"/>
          </a:xfrm>
        </p:grpSpPr>
        <p:grpSp>
          <p:nvGrpSpPr>
            <p:cNvPr id="17" name="Group 31"/>
            <p:cNvGrpSpPr/>
            <p:nvPr/>
          </p:nvGrpSpPr>
          <p:grpSpPr>
            <a:xfrm>
              <a:off x="3326505" y="1984558"/>
              <a:ext cx="1304471" cy="2392591"/>
              <a:chOff x="3269603" y="2494718"/>
              <a:chExt cx="1304471" cy="2375482"/>
            </a:xfrm>
            <a:effectLst/>
          </p:grpSpPr>
          <p:grpSp>
            <p:nvGrpSpPr>
              <p:cNvPr id="19" name="Group 33"/>
              <p:cNvGrpSpPr>
                <a:grpSpLocks noChangeAspect="1"/>
              </p:cNvGrpSpPr>
              <p:nvPr/>
            </p:nvGrpSpPr>
            <p:grpSpPr>
              <a:xfrm>
                <a:off x="3269603" y="2494718"/>
                <a:ext cx="1304471" cy="1802479"/>
                <a:chOff x="3149600" y="2480384"/>
                <a:chExt cx="1201204" cy="1660005"/>
              </a:xfrm>
            </p:grpSpPr>
            <p:sp>
              <p:nvSpPr>
                <p:cNvPr id="21" name="等腰三角形 51"/>
                <p:cNvSpPr/>
                <p:nvPr>
                  <p:custDataLst>
                    <p:tags r:id="rId32"/>
                  </p:custDataLst>
                </p:nvPr>
              </p:nvSpPr>
              <p:spPr>
                <a:xfrm flipV="1">
                  <a:off x="3149600" y="3200883"/>
                  <a:ext cx="1201204" cy="939506"/>
                </a:xfrm>
                <a:prstGeom prst="triangl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rgbClr val="EEECE1">
                        <a:lumMod val="90000"/>
                        <a:alpha val="0"/>
                      </a:srgbClr>
                    </a:gs>
                  </a:gsLst>
                  <a:lin ang="54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>
                  <a:normAutofit lnSpcReduction="10000"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矩形 52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3630724" y="2480384"/>
                  <a:ext cx="720080" cy="720080"/>
                </a:xfrm>
                <a:prstGeom prst="rect">
                  <a:avLst/>
                </a:prstGeom>
                <a:solidFill>
                  <a:schemeClr val="accent2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isometricOffAxis2Top">
                    <a:rot lat="19390492" lon="18812961" rev="21592507"/>
                  </a:camera>
                  <a:lightRig rig="chilly" dir="t">
                    <a:rot lat="0" lon="0" rev="600000"/>
                  </a:lightRig>
                </a:scene3d>
                <a:sp3d extrusionH="666750"/>
              </p:spPr>
              <p:txBody>
                <a:bodyPr anchor="ctr">
                  <a:normAutofit/>
                </a:bodyPr>
                <a:lstStyle/>
                <a:p>
                  <a:pPr algn="ctr" eaLnBrk="1" fontAlgn="auto" hangingPunct="1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kern="0">
                    <a:solidFill>
                      <a:schemeClr val="lt1"/>
                    </a:solidFill>
                    <a:latin typeface="微软雅黑" panose="020b0503020204020204" charset="-122"/>
                    <a:ea typeface="微软雅黑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Rounded Rectangle 34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>
              <a:xfrm>
                <a:off x="3621768" y="4284308"/>
                <a:ext cx="585892" cy="585892"/>
              </a:xfrm>
              <a:prstGeom prst="roundRect">
                <a:avLst/>
              </a:prstGeom>
              <a:gradFill>
                <a:lin ang="5400000" scaled="0"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lnSpcReduction="10000"/>
              </a:bodyPr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>
                  <a:solidFill>
                    <a:schemeClr val="lt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Shape 2748"/>
            <p:cNvSpPr/>
            <p:nvPr>
              <p:custDataLst>
                <p:tags r:id="rId35"/>
              </p:custDataLst>
            </p:nvPr>
          </p:nvSpPr>
          <p:spPr>
            <a:xfrm>
              <a:off x="3839076" y="3922924"/>
              <a:ext cx="279328" cy="279328"/>
            </a:xfrm>
            <a:custGeom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lt1"/>
            </a:solidFill>
            <a:ln w="12700">
              <a:miter lim="400000"/>
            </a:ln>
          </p:spPr>
          <p:txBody>
            <a:bodyPr lIns="19045" tIns="19045" rIns="19045" bIns="19045" anchor="ctr">
              <a:normAutofit fontScale="60000"/>
            </a:bodyPr>
            <a:lstStyle/>
            <a:p>
              <a:pPr defTabSz="228600">
                <a:lnSpc>
                  <a:spcPct val="120000"/>
                </a:lnSpc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dk2"/>
                </a:solidFill>
                <a:latin typeface="微软雅黑" panose="020b0503020204020204" charset="-122"/>
                <a:ea typeface="微软雅黑"/>
                <a:cs typeface="Source Sans Pro Light" charset="0"/>
                <a:sym typeface="Arial" panose="020b0604020202020204" pitchFamily="34" charset="0"/>
              </a:endParaRPr>
            </a:p>
          </p:txBody>
        </p:sp>
      </p:grpSp>
      <p:sp>
        <p:nvSpPr>
          <p:cNvPr id="75" name="文本框 74"/>
          <p:cNvSpPr txBox="1"/>
          <p:nvPr>
            <p:custDataLst>
              <p:tags r:id="rId36"/>
            </p:custDataLst>
          </p:nvPr>
        </p:nvSpPr>
        <p:spPr>
          <a:xfrm>
            <a:off x="4314785" y="4280062"/>
            <a:ext cx="1568577" cy="1064788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en-US"/>
            </a:defPPr>
            <a:lvl1pPr marL="342900" indent="-342900">
              <a:lnSpc>
                <a:spcPct val="140000"/>
              </a:lnSpc>
              <a:buFont typeface="+mj-lt"/>
              <a:buAutoNum type="arabicPeriod"/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保持良好的饮食习惯，避免暴饮暴食</a:t>
            </a:r>
          </a:p>
        </p:txBody>
      </p:sp>
    </p:spTree>
    <p:custDataLst>
      <p:tags r:id="rId37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 lnSpcReduction="10000"/>
          </a:bodyPr>
          <a:lstStyle/>
          <a:p>
            <a:r>
              <a:rPr lang="zh-CN" altLang="en-US" sz="23250">
                <a:gradFill>
                  <a:gsLst>
                    <a:gs pos="14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200000" scaled="0"/>
                </a:gradFill>
              </a:rPr>
              <a:t>4</a:t>
            </a:r>
          </a:p>
        </p:txBody>
      </p:sp>
      <p:sp>
        <p:nvSpPr>
          <p:cNvPr id="5" name="标题 4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常见问题及处理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术后并发症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折角形 4"/>
          <p:cNvSpPr/>
          <p:nvPr>
            <p:custDataLst>
              <p:tags r:id="rId7"/>
            </p:custDataLst>
          </p:nvPr>
        </p:nvSpPr>
        <p:spPr>
          <a:xfrm>
            <a:off x="2826347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2976097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感染：术后伤口感染，可能导致发热、疼痛等症状</a:t>
            </a:r>
          </a:p>
        </p:txBody>
      </p:sp>
      <p:sp>
        <p:nvSpPr>
          <p:cNvPr id="6" name="椭圆 5"/>
          <p:cNvSpPr/>
          <p:nvPr>
            <p:custDataLst>
              <p:tags r:id="rId9"/>
            </p:custDataLst>
          </p:nvPr>
        </p:nvSpPr>
        <p:spPr>
          <a:xfrm>
            <a:off x="2659453" y="1478280"/>
            <a:ext cx="405385" cy="405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折角形 12"/>
          <p:cNvSpPr/>
          <p:nvPr>
            <p:custDataLst>
              <p:tags r:id="rId10"/>
            </p:custDataLst>
          </p:nvPr>
        </p:nvSpPr>
        <p:spPr>
          <a:xfrm>
            <a:off x="5196135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345885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深静脉血栓：术后深静脉血栓形成，可能导致下肢肿胀、疼痛等症状</a:t>
            </a:r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5029241" y="1478280"/>
            <a:ext cx="405385" cy="405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折角形 16"/>
          <p:cNvSpPr/>
          <p:nvPr>
            <p:custDataLst>
              <p:tags r:id="rId13"/>
            </p:custDataLst>
          </p:nvPr>
        </p:nvSpPr>
        <p:spPr>
          <a:xfrm>
            <a:off x="7565922" y="1629039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7715673" y="1707191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假体松动：术后假体松动，可能导致关节疼痛、活动受限等症状</a:t>
            </a:r>
          </a:p>
        </p:txBody>
      </p:sp>
      <p:sp>
        <p:nvSpPr>
          <p:cNvPr id="19" name="椭圆 18"/>
          <p:cNvSpPr/>
          <p:nvPr>
            <p:custDataLst>
              <p:tags r:id="rId15"/>
            </p:custDataLst>
          </p:nvPr>
        </p:nvSpPr>
        <p:spPr>
          <a:xfrm>
            <a:off x="7399029" y="1478280"/>
            <a:ext cx="405385" cy="4053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折角形 21"/>
          <p:cNvSpPr/>
          <p:nvPr>
            <p:custDataLst>
              <p:tags r:id="rId16"/>
            </p:custDataLst>
          </p:nvPr>
        </p:nvSpPr>
        <p:spPr>
          <a:xfrm>
            <a:off x="2826347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2976097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假体磨损：术后假体磨损，可能导致关节疼痛、活动受限等症状</a:t>
            </a:r>
          </a:p>
        </p:txBody>
      </p:sp>
      <p:sp>
        <p:nvSpPr>
          <p:cNvPr id="24" name="椭圆 23"/>
          <p:cNvSpPr/>
          <p:nvPr>
            <p:custDataLst>
              <p:tags r:id="rId18"/>
            </p:custDataLst>
          </p:nvPr>
        </p:nvSpPr>
        <p:spPr>
          <a:xfrm>
            <a:off x="2659453" y="3918657"/>
            <a:ext cx="405385" cy="405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折角形 25"/>
          <p:cNvSpPr/>
          <p:nvPr>
            <p:custDataLst>
              <p:tags r:id="rId19"/>
            </p:custDataLst>
          </p:nvPr>
        </p:nvSpPr>
        <p:spPr>
          <a:xfrm>
            <a:off x="5196135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7" name="文本框 26"/>
          <p:cNvSpPr txBox="1"/>
          <p:nvPr>
            <p:custDataLst>
              <p:tags r:id="rId20"/>
            </p:custDataLst>
          </p:nvPr>
        </p:nvSpPr>
        <p:spPr>
          <a:xfrm>
            <a:off x="5345885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神经损伤：术后神经损伤，可能导致下肢感觉异常、肌肉无力等症状</a:t>
            </a:r>
          </a:p>
        </p:txBody>
      </p:sp>
      <p:sp>
        <p:nvSpPr>
          <p:cNvPr id="28" name="椭圆 27"/>
          <p:cNvSpPr/>
          <p:nvPr>
            <p:custDataLst>
              <p:tags r:id="rId21"/>
            </p:custDataLst>
          </p:nvPr>
        </p:nvSpPr>
        <p:spPr>
          <a:xfrm>
            <a:off x="5029241" y="3918657"/>
            <a:ext cx="405385" cy="4053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折角形 29"/>
          <p:cNvSpPr/>
          <p:nvPr>
            <p:custDataLst>
              <p:tags r:id="rId22"/>
            </p:custDataLst>
          </p:nvPr>
        </p:nvSpPr>
        <p:spPr>
          <a:xfrm>
            <a:off x="7565922" y="4069416"/>
            <a:ext cx="1972974" cy="2072304"/>
          </a:xfrm>
          <a:prstGeom prst="foldedCorner">
            <a:avLst>
              <a:gd name="adj" fmla="val 12009"/>
            </a:avLst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7715673" y="4147569"/>
            <a:ext cx="1823224" cy="18973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2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骨折：术后骨折，可能导致关节疼痛、活动受限等症状</a:t>
            </a:r>
          </a:p>
        </p:txBody>
      </p:sp>
      <p:sp>
        <p:nvSpPr>
          <p:cNvPr id="32" name="椭圆 31"/>
          <p:cNvSpPr/>
          <p:nvPr>
            <p:custDataLst>
              <p:tags r:id="rId24"/>
            </p:custDataLst>
          </p:nvPr>
        </p:nvSpPr>
        <p:spPr>
          <a:xfrm>
            <a:off x="7399029" y="3918657"/>
            <a:ext cx="405385" cy="4053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25"/>
            </p:custDataLst>
          </p:nvPr>
        </p:nvSpPr>
        <p:spPr>
          <a:xfrm>
            <a:off x="274145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6" name="文本框 15"/>
          <p:cNvSpPr txBox="1"/>
          <p:nvPr>
            <p:custDataLst>
              <p:tags r:id="rId26"/>
            </p:custDataLst>
          </p:nvPr>
        </p:nvSpPr>
        <p:spPr>
          <a:xfrm>
            <a:off x="5103018" y="154039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0" name="文本框 19"/>
          <p:cNvSpPr txBox="1"/>
          <p:nvPr>
            <p:custDataLst>
              <p:tags r:id="rId27"/>
            </p:custDataLst>
          </p:nvPr>
        </p:nvSpPr>
        <p:spPr>
          <a:xfrm>
            <a:off x="7463225" y="1534342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1" name="文本框 20"/>
          <p:cNvSpPr txBox="1"/>
          <p:nvPr>
            <p:custDataLst>
              <p:tags r:id="rId28"/>
            </p:custDataLst>
          </p:nvPr>
        </p:nvSpPr>
        <p:spPr>
          <a:xfrm>
            <a:off x="2730366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1" name="文本框 40"/>
          <p:cNvSpPr txBox="1"/>
          <p:nvPr>
            <p:custDataLst>
              <p:tags r:id="rId29"/>
            </p:custDataLst>
          </p:nvPr>
        </p:nvSpPr>
        <p:spPr>
          <a:xfrm>
            <a:off x="5091925" y="3990098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  <p:sp>
        <p:nvSpPr>
          <p:cNvPr id="43" name="文本框 42"/>
          <p:cNvSpPr txBox="1"/>
          <p:nvPr>
            <p:custDataLst>
              <p:tags r:id="rId30"/>
            </p:custDataLst>
          </p:nvPr>
        </p:nvSpPr>
        <p:spPr>
          <a:xfrm>
            <a:off x="7452132" y="3984047"/>
            <a:ext cx="205395" cy="293261"/>
          </a:xfrm>
          <a:prstGeom prst="rect">
            <a:avLst/>
          </a:prstGeom>
          <a:noFill/>
        </p:spPr>
        <p:txBody>
          <a:bodyPr wrap="square" rtlCol="0">
            <a:normAutofit fontScale="50000"/>
          </a:bodyPr>
          <a:lstStyle/>
          <a:p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6</a:t>
            </a:r>
          </a:p>
        </p:txBody>
      </p:sp>
    </p:spTree>
    <p:custDataLst>
      <p:tags r:id="rId31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" name="图片 20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康复过程中遇到的问题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三角形 15"/>
          <p:cNvSpPr/>
          <p:nvPr>
            <p:custDataLst>
              <p:tags r:id="rId7"/>
            </p:custDataLst>
          </p:nvPr>
        </p:nvSpPr>
        <p:spPr>
          <a:xfrm>
            <a:off x="1306546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0"/>
          <p:cNvSpPr txBox="1"/>
          <p:nvPr>
            <p:custDataLst>
              <p:tags r:id="rId8"/>
            </p:custDataLst>
          </p:nvPr>
        </p:nvSpPr>
        <p:spPr>
          <a:xfrm>
            <a:off x="1645127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疼痛：术后疼痛是常见的问题，可以通过药物、冷敷等方式缓解</a:t>
            </a:r>
          </a:p>
        </p:txBody>
      </p:sp>
      <p:sp>
        <p:nvSpPr>
          <p:cNvPr id="14" name="矩形: 圆角 13"/>
          <p:cNvSpPr/>
          <p:nvPr>
            <p:custDataLst>
              <p:tags r:id="rId9"/>
            </p:custDataLst>
          </p:nvPr>
        </p:nvSpPr>
        <p:spPr>
          <a:xfrm>
            <a:off x="1492673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三角形 15"/>
          <p:cNvSpPr/>
          <p:nvPr>
            <p:custDataLst>
              <p:tags r:id="rId10"/>
            </p:custDataLst>
          </p:nvPr>
        </p:nvSpPr>
        <p:spPr>
          <a:xfrm>
            <a:off x="4704165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10"/>
          <p:cNvSpPr txBox="1"/>
          <p:nvPr>
            <p:custDataLst>
              <p:tags r:id="rId11"/>
            </p:custDataLst>
          </p:nvPr>
        </p:nvSpPr>
        <p:spPr>
          <a:xfrm>
            <a:off x="5042746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关节活动受限：术后关节活动受限，可以通过康复训练、理疗等方式改善</a:t>
            </a:r>
          </a:p>
        </p:txBody>
      </p:sp>
      <p:sp>
        <p:nvSpPr>
          <p:cNvPr id="5" name="矩形: 圆角 13"/>
          <p:cNvSpPr/>
          <p:nvPr>
            <p:custDataLst>
              <p:tags r:id="rId12"/>
            </p:custDataLst>
          </p:nvPr>
        </p:nvSpPr>
        <p:spPr>
          <a:xfrm>
            <a:off x="4890291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三角形 15"/>
          <p:cNvSpPr/>
          <p:nvPr>
            <p:custDataLst>
              <p:tags r:id="rId13"/>
            </p:custDataLst>
          </p:nvPr>
        </p:nvSpPr>
        <p:spPr>
          <a:xfrm>
            <a:off x="8101784" y="2447600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10"/>
          <p:cNvSpPr txBox="1"/>
          <p:nvPr>
            <p:custDataLst>
              <p:tags r:id="rId14"/>
            </p:custDataLst>
          </p:nvPr>
        </p:nvSpPr>
        <p:spPr>
          <a:xfrm>
            <a:off x="8440365" y="1909799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感染：术后感染是严重的问题，需要及时就医，进行抗感染治疗</a:t>
            </a:r>
          </a:p>
        </p:txBody>
      </p:sp>
      <p:sp>
        <p:nvSpPr>
          <p:cNvPr id="8" name="矩形: 圆角 13"/>
          <p:cNvSpPr/>
          <p:nvPr>
            <p:custDataLst>
              <p:tags r:id="rId15"/>
            </p:custDataLst>
          </p:nvPr>
        </p:nvSpPr>
        <p:spPr>
          <a:xfrm>
            <a:off x="8287910" y="1769503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三角形 15"/>
          <p:cNvSpPr/>
          <p:nvPr>
            <p:custDataLst>
              <p:tags r:id="rId16"/>
            </p:custDataLst>
          </p:nvPr>
        </p:nvSpPr>
        <p:spPr>
          <a:xfrm>
            <a:off x="1306546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10"/>
          <p:cNvSpPr txBox="1"/>
          <p:nvPr>
            <p:custDataLst>
              <p:tags r:id="rId17"/>
            </p:custDataLst>
          </p:nvPr>
        </p:nvSpPr>
        <p:spPr>
          <a:xfrm>
            <a:off x="1645127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深静脉血栓：术后深静脉血栓是严重的并发症，需要及时就医，进行抗凝治疗</a:t>
            </a:r>
          </a:p>
        </p:txBody>
      </p:sp>
      <p:sp>
        <p:nvSpPr>
          <p:cNvPr id="11" name="矩形: 圆角 13"/>
          <p:cNvSpPr/>
          <p:nvPr>
            <p:custDataLst>
              <p:tags r:id="rId18"/>
            </p:custDataLst>
          </p:nvPr>
        </p:nvSpPr>
        <p:spPr>
          <a:xfrm>
            <a:off x="1492673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三角形 15"/>
          <p:cNvSpPr/>
          <p:nvPr>
            <p:custDataLst>
              <p:tags r:id="rId19"/>
            </p:custDataLst>
          </p:nvPr>
        </p:nvSpPr>
        <p:spPr>
          <a:xfrm>
            <a:off x="4704165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0"/>
          <p:cNvSpPr txBox="1"/>
          <p:nvPr>
            <p:custDataLst>
              <p:tags r:id="rId20"/>
            </p:custDataLst>
          </p:nvPr>
        </p:nvSpPr>
        <p:spPr>
          <a:xfrm>
            <a:off x="5042746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假体松动：术后假体松动是严重的并发症，需要及时就医，进行手术治疗</a:t>
            </a:r>
          </a:p>
        </p:txBody>
      </p:sp>
      <p:sp>
        <p:nvSpPr>
          <p:cNvPr id="16" name="矩形: 圆角 13"/>
          <p:cNvSpPr/>
          <p:nvPr>
            <p:custDataLst>
              <p:tags r:id="rId21"/>
            </p:custDataLst>
          </p:nvPr>
        </p:nvSpPr>
        <p:spPr>
          <a:xfrm>
            <a:off x="4890291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三角形 15"/>
          <p:cNvSpPr/>
          <p:nvPr>
            <p:custDataLst>
              <p:tags r:id="rId22"/>
            </p:custDataLst>
          </p:nvPr>
        </p:nvSpPr>
        <p:spPr>
          <a:xfrm>
            <a:off x="8101784" y="4712229"/>
            <a:ext cx="395635" cy="459236"/>
          </a:xfrm>
          <a:custGeom>
            <a:gdLst>
              <a:gd name="connsiteX0" fmla="*/ 0 w 268794"/>
              <a:gd name="connsiteY0" fmla="*/ 0 h 311799"/>
              <a:gd name="connsiteX1" fmla="*/ 268794 w 268794"/>
              <a:gd name="connsiteY1" fmla="*/ 155899 h 311799"/>
              <a:gd name="connsiteX2" fmla="*/ 0 w 268794"/>
              <a:gd name="connsiteY2" fmla="*/ 311799 h 3117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794" h="311799">
                <a:moveTo>
                  <a:pt x="0" y="0"/>
                </a:moveTo>
                <a:lnTo>
                  <a:pt x="268794" y="155899"/>
                </a:lnTo>
                <a:lnTo>
                  <a:pt x="0" y="311799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0"/>
          <p:cNvSpPr txBox="1"/>
          <p:nvPr>
            <p:custDataLst>
              <p:tags r:id="rId23"/>
            </p:custDataLst>
          </p:nvPr>
        </p:nvSpPr>
        <p:spPr>
          <a:xfrm>
            <a:off x="8440365" y="4174427"/>
            <a:ext cx="2315820" cy="152080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关节功能恢复不佳：术后关节功能恢复不佳，需要通过康复训练、理疗等方式改善</a:t>
            </a:r>
          </a:p>
        </p:txBody>
      </p:sp>
      <p:sp>
        <p:nvSpPr>
          <p:cNvPr id="19" name="矩形: 圆角 13"/>
          <p:cNvSpPr/>
          <p:nvPr>
            <p:custDataLst>
              <p:tags r:id="rId24"/>
            </p:custDataLst>
          </p:nvPr>
        </p:nvSpPr>
        <p:spPr>
          <a:xfrm>
            <a:off x="8287910" y="4034131"/>
            <a:ext cx="2604830" cy="18173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 descr="76805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alphaModFix amt="5000"/>
          </a:blip>
          <a:srcRect t="7663" b="78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6452870"/>
            <a:ext cx="12191365" cy="40513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56" name="文本框 6"/>
          <p:cNvSpPr txBox="1"/>
          <p:nvPr>
            <p:custDataLst>
              <p:tags r:id="rId5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心理调适</a:t>
            </a: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7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8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9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10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20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21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22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3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4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保持积极心态：保持乐观，避免焦虑和抑郁</a:t>
            </a:r>
          </a:p>
        </p:txBody>
      </p:sp>
      <p:sp>
        <p:nvSpPr>
          <p:cNvPr id="41" name="文本框 40"/>
          <p:cNvSpPr txBox="1"/>
          <p:nvPr>
            <p:custDataLst>
              <p:tags r:id="rId25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寻求支持：与家人、朋友、医护人员保持沟通，寻求心理支持和帮助</a:t>
            </a:r>
          </a:p>
        </p:txBody>
      </p:sp>
      <p:sp>
        <p:nvSpPr>
          <p:cNvPr id="42" name="文本框 41"/>
          <p:cNvSpPr txBox="1"/>
          <p:nvPr>
            <p:custDataLst>
              <p:tags r:id="rId26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增强信心：相信自己能够战胜疾病，恢复健康</a:t>
            </a:r>
          </a:p>
        </p:txBody>
      </p:sp>
      <p:sp>
        <p:nvSpPr>
          <p:cNvPr id="43" name="文本框 42"/>
          <p:cNvSpPr txBox="1"/>
          <p:nvPr>
            <p:custDataLst>
              <p:tags r:id="rId27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学会放松：通过深呼吸、冥想等方式缓解紧张情绪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8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谢谢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输入你的正文，文字是您思想的提炼，为了最终演示发布的良好&#13;效果，请尽量言简意赅的阐述观点&#13;"/>
  <p:tag name="KSO_WM_UNIT_TYPE" val="b"/>
  <p:tag name="KSO_WM_UNIT_VALUE" val="48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3"/>
  <p:tag name="KSO_WM_UNIT_INDEX" val="3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3"/>
  <p:tag name="KSO_WM_UNIT_INDEX" val="3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2"/>
  <p:tag name="KSO_WM_UNIT_INDEX" val="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2"/>
  <p:tag name="KSO_WM_UNIT_INDEX" val="2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2"/>
  <p:tag name="KSO_WM_UNIT_INDEX" val="2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LAYERLEVEL" val="1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LAYERLEVEL" val="1"/>
  <p:tag name="KSO_WM_UNIT_TYPE" val="i"/>
</p:tagLst>
</file>

<file path=ppt/tags/tag2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5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909"/>
  <p:tag name="KSO_WM_TEMPLATE_MASTER_TYPE" val="1"/>
  <p:tag name="KSO_WM_TEMPLATE_SUBCATEGORY" val="29"/>
  <p:tag name="KSO_WM_TEMPLATE_THUMBS_INDEX" val="1、9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DIAGRAM_ISNUMVISUAL" val="0"/>
  <p:tag name="KSO_WM_UNIT_DIAGRAM_ISREFERUNIT" val="0"/>
  <p:tag name="KSO_WM_UNIT_HIGHLIGHT" val="0"/>
  <p:tag name="KSO_WM_UNIT_ID" val="custom20230909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909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909"/>
  <p:tag name="KSO_WM_TEMPLATE_MASTER_TYPE" val="1"/>
  <p:tag name="KSO_WM_TEMPLATE_SUBCATEGORY" val="0"/>
  <p:tag name="KSO_WM_TEMPLATE_THUMBS_INDEX" val="1、9"/>
</p:tagLst>
</file>

<file path=ppt/tags/tag20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0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0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0"/>
  <p:tag name="KSO_WM_UNIT_VALUE" val="2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0"/>
  <p:tag name="KSO_WM_UNIT_VALUE" val="1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30909"/>
  <p:tag name="KSO_WM_TEMPLATE_MASTER_TYPE" val="1"/>
  <p:tag name="KSO_WM_TEMPLATE_SUBCATEGORY" val="1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1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225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90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9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3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3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3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3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3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4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4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5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5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5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5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6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6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6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6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7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4"/>
</p:tagLst>
</file>

<file path=ppt/tags/tag27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0"/>
</p:tagLst>
</file>

<file path=ppt/tags/tag27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"/>
</p:tagLst>
</file>

<file path=ppt/tags/tag27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0"/>
  <p:tag name="KSO_WM_UNIT_VALUE" val="2"/>
</p:tagLst>
</file>

<file path=ppt/tags/tag2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9&quot;,&quot;maxSize&quot;:{&quot;size1&quot;:22.2},&quot;minSize&quot;:{&quot;size1&quot;:13.5},&quot;normalSize&quot;:{&quot;size1&quot;:13.5},&quot;subLayout&quot;:[{&quot;id&quot;:&quot;2023-09-10T18:30:49&quot;,&quot;margin&quot;:{&quot;bottom&quot;:0.025999998673796654,&quot;left&quot;:2.117000102996826,&quot;right&quot;:1.2699999809265137,&quot;top&quot;:0.4230000376701355},&quot;type&quot;:0},{&quot;id&quot;:&quot;2023-09-10T18:30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28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8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84_4*l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84_4*l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84_4*l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HIGHLIGHT" val="0"/>
  <p:tag name="KSO_WM_UNIT_ID" val="diagram20210784_4*l_h_f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NOCLEAR" val="0"/>
  <p:tag name="KSO_WM_UNIT_PRESET_TEXT" val="单击此处输入你的正文，为了最终演示发布的良好效果，请尽量言简意赅的阐述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l_h_f"/>
  <p:tag name="KSO_WM_UNIT_USESOURCEFORMAT_APPLY" val="0"/>
  <p:tag name="KSO_WM_UNIT_VALUE" val="40"/>
</p:tagLst>
</file>

<file path=ppt/tags/tag2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8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84_4*l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7&quot;,&quot;maxSize&quot;:{&quot;size1&quot;:22.2},&quot;minSize&quot;:{&quot;size1&quot;:13.5},&quot;normalSize&quot;:{&quot;size1&quot;:13.5},&quot;subLayout&quot;:[{&quot;id&quot;:&quot;2023-09-10T18:30:47&quot;,&quot;margin&quot;:{&quot;bottom&quot;:0.025999998673796654,&quot;left&quot;:2.117000102996826,&quot;right&quot;:1.2699999809265137,&quot;top&quot;:0.4230000376701355},&quot;type&quot;:0},{&quot;id&quot;:&quot;2023-09-10T18:30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29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1_1"/>
  <p:tag name="KSO_WM_UNIT_INDEX" val="1_1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0_3*l_h_i*1_3_1"/>
  <p:tag name="KSO_WM_UNIT_INDEX" val="1_3_1"/>
  <p:tag name="KSO_WM_UNIT_LAYERLEVEL" val="1_1_1"/>
  <p:tag name="KSO_WM_UNIT_SHADOW_SCHEMECOLOR_INDEX" val="5"/>
  <p:tag name="KSO_WM_UNIT_SHADOW_SCHEMECOLOR_INDEX_BRIGHTNESS" val="-0.2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28770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0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0"/>
  <p:tag name="KSO_WM_UNIT_COMPATIBLE" val="0"/>
  <p:tag name="KSO_WM_UNIT_DIAGRAM_ISNUMVISUAL" val="0"/>
  <p:tag name="KSO_WM_UNIT_DIAGRAM_ISREFERUNIT" val="0"/>
  <p:tag name="KSO_WM_UNIT_HIGHLIGHT" val="0"/>
  <p:tag name="KSO_WM_UNIT_ID" val="diagram20228770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6&quot;,&quot;maxSize&quot;:{&quot;size1&quot;:22.2},&quot;minSize&quot;:{&quot;size1&quot;:13.5},&quot;normalSize&quot;:{&quot;size1&quot;:13.5},&quot;subLayout&quot;:[{&quot;id&quot;:&quot;2023-09-10T18:30:46&quot;,&quot;margin&quot;:{&quot;bottom&quot;:0.025999998673796654,&quot;left&quot;:2.117000102996826,&quot;right&quot;:1.2699999809265137,&quot;top&quot;:0.4230000376701355},&quot;type&quot;:0},{&quot;id&quot;:&quot;2023-09-10T18:30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1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317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90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9"/>
  <p:tag name="KSO_WM_TEMPLATE_MASTER_TYPE" val="1"/>
  <p:tag name="KSO_WM_TEMPLATE_SUBCATEGORY" val="0"/>
</p:tagLst>
</file>

<file path=ppt/tags/tag3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4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7&quot;,&quot;maxSize&quot;:{&quot;size1&quot;:22.2},&quot;minSize&quot;:{&quot;size1&quot;:13.5},&quot;normalSize&quot;:{&quot;size1&quot;:13.5},&quot;subLayout&quot;:[{&quot;id&quot;:&quot;2023-09-10T18:30:47&quot;,&quot;margin&quot;:{&quot;bottom&quot;:0.025999998673796654,&quot;left&quot;:2.117000102996826,&quot;right&quot;:1.2699999809265137,&quot;top&quot;:0.4230000376701355},&quot;type&quot;:0},{&quot;id&quot;:&quot;2023-09-10T18:30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3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2_1"/>
  <p:tag name="KSO_WM_UNIT_INDEX" val="1_2_1"/>
  <p:tag name="KSO_WM_UNIT_LAYERLEVEL" val="1_1_1"/>
  <p:tag name="KSO_WM_UNIT_SUBTYPE" val="d"/>
  <p:tag name="KSO_WM_UNIT_TYPE" val="m_h_i"/>
  <p:tag name="KSO_WM_UNIT_USESOURCEFORMAT_APPLY" val="0"/>
</p:tagLst>
</file>

<file path=ppt/tags/tag3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i*1_1"/>
  <p:tag name="KSO_WM_UNIT_INDEX" val="1_1"/>
  <p:tag name="KSO_WM_UNIT_LAYERLEVEL" val="1_1"/>
  <p:tag name="KSO_WM_UNIT_TYPE" val="m_i"/>
  <p:tag name="KSO_WM_UNIT_USESOURCEFORMAT_APPLY" val="0"/>
</p:tagLst>
</file>

<file path=ppt/tags/tag34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01452_2*m_i*1_14"/>
  <p:tag name="KSO_WM_UNIT_INDEX" val="1_14"/>
  <p:tag name="KSO_WM_UNIT_LAYERLEVEL" val="1_1"/>
  <p:tag name="KSO_WM_UNIT_TYPE" val="m_i"/>
  <p:tag name="KSO_WM_UNIT_USESOURCEFORMAT_APPLY" val="0"/>
</p:tagLst>
</file>

<file path=ppt/tags/tag35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9"/>
  <p:tag name="KSO_WM_UNIT_INDEX" val="1_19"/>
  <p:tag name="KSO_WM_UNIT_LAYERLEVEL" val="1_1"/>
  <p:tag name="KSO_WM_UNIT_TYPE" val="m_i"/>
  <p:tag name="KSO_WM_UNIT_USESOURCEFORMAT_APPLY" val="0"/>
</p:tagLst>
</file>

<file path=ppt/tags/tag35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2"/>
  <p:tag name="KSO_WM_UNIT_INDEX" val="1_22"/>
  <p:tag name="KSO_WM_UNIT_LAYERLEVEL" val="1_1"/>
  <p:tag name="KSO_WM_UNIT_TYPE" val="m_i"/>
  <p:tag name="KSO_WM_UNIT_USESOURCEFORMAT_APPLY" val="0"/>
</p:tagLst>
</file>

<file path=ppt/tags/tag3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3"/>
  <p:tag name="KSO_WM_UNIT_INDEX" val="1_23"/>
  <p:tag name="KSO_WM_UNIT_LAYERLEVEL" val="1_1"/>
  <p:tag name="KSO_WM_UNIT_TYPE" val="m_i"/>
  <p:tag name="KSO_WM_UNIT_USESOURCEFORMAT_APPLY" val="0"/>
</p:tagLst>
</file>

<file path=ppt/tags/tag3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4"/>
  <p:tag name="KSO_WM_UNIT_INDEX" val="1_24"/>
  <p:tag name="KSO_WM_UNIT_LAYERLEVEL" val="1_1"/>
  <p:tag name="KSO_WM_UNIT_TYPE" val="m_i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5"/>
  <p:tag name="KSO_WM_UNIT_INDEX" val="1_25"/>
  <p:tag name="KSO_WM_UNIT_LAYERLEVEL" val="1_1"/>
  <p:tag name="KSO_WM_UNIT_TYPE" val="m_i"/>
  <p:tag name="KSO_WM_UNIT_USESOURCEFORMAT_APPLY" val="0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"/>
  <p:tag name="KSO_WM_UNIT_INDEX" val="1_2"/>
  <p:tag name="KSO_WM_UNIT_LAYERLEVEL" val="1_1"/>
  <p:tag name="KSO_WM_UNIT_TYPE" val="m_i"/>
  <p:tag name="KSO_WM_UNIT_USESOURCEFORMAT_APPLY" val="0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0"/>
  <p:tag name="KSO_WM_UNIT_INDEX" val="1_20"/>
  <p:tag name="KSO_WM_UNIT_LAYERLEVEL" val="1_1"/>
  <p:tag name="KSO_WM_UNIT_TYPE" val="m_i"/>
  <p:tag name="KSO_WM_UNIT_USESOURCEFORMAT_APPLY" val="0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21"/>
  <p:tag name="KSO_WM_UNIT_INDEX" val="1_21"/>
  <p:tag name="KSO_WM_UNIT_LAYERLEVEL" val="1_1"/>
  <p:tag name="KSO_WM_UNIT_TYPE" val="m_i"/>
  <p:tag name="KSO_WM_UNIT_USESOURCEFORMAT_APPLY" val="0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3"/>
  <p:tag name="KSO_WM_UNIT_INDEX" val="1_3"/>
  <p:tag name="KSO_WM_UNIT_LAYERLEVEL" val="1_1"/>
  <p:tag name="KSO_WM_UNIT_TYPE" val="m_i"/>
  <p:tag name="KSO_WM_UNIT_USESOURCEFORMAT_APPLY" val="0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6"/>
  <p:tag name="KSO_WM_UNIT_INDEX" val="1_6"/>
  <p:tag name="KSO_WM_UNIT_LAYERLEVEL" val="1_1"/>
  <p:tag name="KSO_WM_UNIT_TYPE" val="m_i"/>
  <p:tag name="KSO_WM_UNIT_USESOURCEFORMAT_APPLY" val="0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7"/>
  <p:tag name="KSO_WM_UNIT_INDEX" val="1_7"/>
  <p:tag name="KSO_WM_UNIT_LAYERLEVEL" val="1_1"/>
  <p:tag name="KSO_WM_UNIT_TYPE" val="m_i"/>
  <p:tag name="KSO_WM_UNIT_USESOURCEFORMAT_APPLY" val="0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8"/>
  <p:tag name="KSO_WM_UNIT_INDEX" val="1_8"/>
  <p:tag name="KSO_WM_UNIT_LAYERLEVEL" val="1_1"/>
  <p:tag name="KSO_WM_UNIT_TYPE" val="m_i"/>
  <p:tag name="KSO_WM_UNIT_USESOURCEFORMAT_APPLY" val="0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9"/>
  <p:tag name="KSO_WM_UNIT_INDEX" val="1_9"/>
  <p:tag name="KSO_WM_UNIT_LAYERLEVEL" val="1_1"/>
  <p:tag name="KSO_WM_UNIT_TYPE" val="m_i"/>
  <p:tag name="KSO_WM_UNIT_USESOURCEFORMAT_APPLY" val="0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0"/>
  <p:tag name="KSO_WM_UNIT_INDEX" val="1_10"/>
  <p:tag name="KSO_WM_UNIT_LAYERLEVEL" val="1_1"/>
  <p:tag name="KSO_WM_UNIT_TYPE" val="m_i"/>
  <p:tag name="KSO_WM_UNIT_USESOURCEFORMAT_APPLY" val="0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4"/>
  <p:tag name="KSO_WM_UNIT_INDEX" val="1_4"/>
  <p:tag name="KSO_WM_UNIT_LAYERLEVEL" val="1_1"/>
  <p:tag name="KSO_WM_UNIT_TYPE" val="m_i"/>
  <p:tag name="KSO_WM_UNIT_USESOURCEFORMAT_APPLY" val="0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5"/>
  <p:tag name="KSO_WM_UNIT_INDEX" val="1_5"/>
  <p:tag name="KSO_WM_UNIT_LAYERLEVEL" val="1_1"/>
  <p:tag name="KSO_WM_UNIT_TYPE" val="m_i"/>
  <p:tag name="KSO_WM_UNIT_USESOURCEFORMAT_APPLY" val="0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1"/>
  <p:tag name="KSO_WM_UNIT_INDEX" val="1_11"/>
  <p:tag name="KSO_WM_UNIT_LAYERLEVEL" val="1_1"/>
  <p:tag name="KSO_WM_UNIT_TYPE" val="m_i"/>
  <p:tag name="KSO_WM_UNIT_USESOURCEFORMAT_APPLY" val="0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5"/>
  <p:tag name="KSO_WM_UNIT_INDEX" val="1_15"/>
  <p:tag name="KSO_WM_UNIT_LAYERLEVEL" val="1_1"/>
  <p:tag name="KSO_WM_UNIT_TYPE" val="m_i"/>
  <p:tag name="KSO_WM_UNIT_USESOURCEFORMAT_APPLY" val="0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6"/>
  <p:tag name="KSO_WM_UNIT_INDEX" val="1_16"/>
  <p:tag name="KSO_WM_UNIT_LAYERLEVEL" val="1_1"/>
  <p:tag name="KSO_WM_UNIT_TYPE" val="m_i"/>
  <p:tag name="KSO_WM_UNIT_USESOURCEFORMAT_APPLY" val="0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7"/>
  <p:tag name="KSO_WM_UNIT_INDEX" val="1_17"/>
  <p:tag name="KSO_WM_UNIT_LAYERLEVEL" val="1_1"/>
  <p:tag name="KSO_WM_UNIT_TYPE" val="m_i"/>
  <p:tag name="KSO_WM_UNIT_USESOURCEFORMAT_APPLY" val="0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8"/>
  <p:tag name="KSO_WM_UNIT_INDEX" val="1_18"/>
  <p:tag name="KSO_WM_UNIT_LAYERLEVEL" val="1_1"/>
  <p:tag name="KSO_WM_UNIT_TYPE" val="m_i"/>
  <p:tag name="KSO_WM_UNIT_USESOURCEFORMAT_APPLY" val="0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2"/>
  <p:tag name="KSO_WM_UNIT_INDEX" val="1_12"/>
  <p:tag name="KSO_WM_UNIT_LAYERLEVEL" val="1_1"/>
  <p:tag name="KSO_WM_UNIT_TYPE" val="m_i"/>
  <p:tag name="KSO_WM_UNIT_USESOURCEFORMAT_APPLY" val="0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diagram20201452_2*m_i*1_13"/>
  <p:tag name="KSO_WM_UNIT_INDEX" val="1_13"/>
  <p:tag name="KSO_WM_UNIT_LAYERLEVEL" val="1_1"/>
  <p:tag name="KSO_WM_UNIT_TYPE" val="m_i"/>
  <p:tag name="KSO_WM_UNIT_USESOURCEFORMAT_APPLY" val="0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2_2"/>
  <p:tag name="KSO_WM_UNIT_INDEX" val="1_2_2"/>
  <p:tag name="KSO_WM_UNIT_LAYERLEVEL" val="1_1_1"/>
  <p:tag name="KSO_WM_UNIT_TYPE" val="m_h_i"/>
  <p:tag name="KSO_WM_UNIT_USESOURCEFORMAT_APPLY" val="0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3_1"/>
  <p:tag name="KSO_WM_UNIT_INDEX" val="1_3_1"/>
  <p:tag name="KSO_WM_UNIT_LAYERLEVEL" val="1_1_1"/>
  <p:tag name="KSO_WM_UNIT_TYPE" val="m_h_i"/>
  <p:tag name="KSO_WM_UNIT_USESOURCEFORMAT_APPLY" val="0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1_1"/>
  <p:tag name="KSO_WM_UNIT_INDEX" val="1_1_1"/>
  <p:tag name="KSO_WM_UNIT_LAYERLEVEL" val="1_1_1"/>
  <p:tag name="KSO_WM_UNIT_TYPE" val="m_h_i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1_3"/>
  <p:tag name="KSO_WM_UNIT_INDEX" val="1_1_3"/>
  <p:tag name="KSO_WM_UNIT_LAYERLEVEL" val="1_1_1"/>
  <p:tag name="KSO_WM_UNIT_SUBTYPE" val="d"/>
  <p:tag name="KSO_WM_UNIT_TYPE" val="m_h_i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3_3"/>
  <p:tag name="KSO_WM_UNIT_INDEX" val="1_3_3"/>
  <p:tag name="KSO_WM_UNIT_LAYERLEVEL" val="1_1_1"/>
  <p:tag name="KSO_WM_UNIT_SUBTYPE" val="d"/>
  <p:tag name="KSO_WM_UNIT_TYPE" val="m_h_i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4_1"/>
  <p:tag name="KSO_WM_UNIT_INDEX" val="1_4_1"/>
  <p:tag name="KSO_WM_UNIT_LAYERLEVEL" val="1_1_1"/>
  <p:tag name="KSO_WM_UNIT_TYPE" val="m_h_i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2_2*m_h_i*1_4_2"/>
  <p:tag name="KSO_WM_UNIT_INDEX" val="1_4_2"/>
  <p:tag name="KSO_WM_UNIT_LAYERLEVEL" val="1_1_1"/>
  <p:tag name="KSO_WM_UNIT_SUBTYPE" val="d"/>
  <p:tag name="KSO_WM_UNIT_TYPE" val="m_h_i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0"/>
  <p:tag name="KSO_WM_UNIT_VALUE" val="48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1452"/>
  <p:tag name="KSO_WM_UNIT_COMPATIBLE" val="0"/>
  <p:tag name="KSO_WM_UNIT_DIAGRAM_ISNUMVISUAL" val="0"/>
  <p:tag name="KSO_WM_UNIT_DIAGRAM_ISREFERUNIT" val="0"/>
  <p:tag name="KSO_WM_UNIT_HIGHLIGHT" val="0"/>
  <p:tag name="KSO_WM_UNIT_ID" val="diagram20201452_2*m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0"/>
</p:tagLst>
</file>

<file path=ppt/tags/tag38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5&quot;,&quot;maxSize&quot;:{&quot;size1&quot;:22.2},&quot;minSize&quot;:{&quot;size1&quot;:13.5},&quot;normalSize&quot;:{&quot;size1&quot;:13.5},&quot;subLayout&quot;:[{&quot;id&quot;:&quot;2023-09-10T18:30:45&quot;,&quot;margin&quot;:{&quot;bottom&quot;:0.025999998673796654,&quot;left&quot;:2.117000102996826,&quot;right&quot;:1.2699999809265137,&quot;top&quot;:0.4230000376701355},&quot;type&quot;:0},{&quot;id&quot;:&quot;2023-09-10T18:30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38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5&quot;,&quot;maxSize&quot;:{&quot;size1&quot;:22.2},&quot;minSize&quot;:{&quot;size1&quot;:13.5},&quot;normalSize&quot;:{&quot;size1&quot;:13.5},&quot;subLayout&quot;:[{&quot;id&quot;:&quot;2023-09-10T18:30:45&quot;,&quot;margin&quot;:{&quot;bottom&quot;:0.025999998673796654,&quot;left&quot;:2.117000102996826,&quot;right&quot;:1.2699999809265137,&quot;top&quot;:0.4230000376701355},&quot;type&quot;:0},{&quot;id&quot;:&quot;2023-09-10T18:30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custom"/>
  <p:tag name="KSO_WM_TEMPLATE_COLOR_TYPE" val="0"/>
  <p:tag name="KSO_WM_TEMPLATE_INDEX" val="20230909"/>
  <p:tag name="KSO_WM_TEMPLATE_MASTER_TYPE" val="0"/>
  <p:tag name="KSO_WM_TEMPLATE_SUBCATEGORY" val="25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1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16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90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909"/>
  <p:tag name="KSO_WM_TEMPLATE_MASTER_TYPE" val="1"/>
  <p:tag name="KSO_WM_TEMPLATE_SUBCATEGORY" val="0"/>
</p:tagLst>
</file>

<file path=ppt/tags/tag41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1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9_3*l_h_i*1_1_1"/>
  <p:tag name="KSO_WM_UNIT_INDEX" val="1_1_1"/>
  <p:tag name="KSO_WM_UNIT_LAYERLEVEL" val="1_1_1"/>
  <p:tag name="KSO_WM_UNIT_TYPE" val="l_h_i"/>
  <p:tag name="KSO_WM_UNIT_USESOURCEFORMAT_APPLY" val="0"/>
  <p:tag name="KSO_WM_UNIT_VALUE" val="4"/>
</p:tagLst>
</file>

<file path=ppt/tags/tag422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f*1_1_1"/>
  <p:tag name="KSO_WM_UNIT_INDEX" val="1_1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23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4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9_3*l_h_i*1_2_1"/>
  <p:tag name="KSO_WM_UNIT_INDEX" val="1_2_1"/>
  <p:tag name="KSO_WM_UNIT_LAYERLEVEL" val="1_1_1"/>
  <p:tag name="KSO_WM_UNIT_TYPE" val="l_h_i"/>
  <p:tag name="KSO_WM_UNIT_USESOURCEFORMAT_APPLY" val="0"/>
  <p:tag name="KSO_WM_UNIT_VALUE" val="4"/>
</p:tagLst>
</file>

<file path=ppt/tags/tag425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f*1_2_1"/>
  <p:tag name="KSO_WM_UNIT_INDEX" val="1_2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26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27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9_3*l_h_i*1_3_1"/>
  <p:tag name="KSO_WM_UNIT_INDEX" val="1_3_1"/>
  <p:tag name="KSO_WM_UNIT_LAYERLEVEL" val="1_1_1"/>
  <p:tag name="KSO_WM_UNIT_TYPE" val="l_h_i"/>
  <p:tag name="KSO_WM_UNIT_USESOURCEFORMAT_APPLY" val="0"/>
  <p:tag name="KSO_WM_UNIT_VALUE" val="4"/>
</p:tagLst>
</file>

<file path=ppt/tags/tag428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f*1_3_1"/>
  <p:tag name="KSO_WM_UNIT_INDEX" val="1_3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29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0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29_3*l_h_i*1_4_1"/>
  <p:tag name="KSO_WM_UNIT_INDEX" val="1_4_1"/>
  <p:tag name="KSO_WM_UNIT_LAYERLEVEL" val="1_1_1"/>
  <p:tag name="KSO_WM_UNIT_TYPE" val="l_h_i"/>
  <p:tag name="KSO_WM_UNIT_USESOURCEFORMAT_APPLY" val="0"/>
  <p:tag name="KSO_WM_UNIT_VALUE" val="4"/>
</p:tagLst>
</file>

<file path=ppt/tags/tag431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f*1_4_1"/>
  <p:tag name="KSO_WM_UNIT_INDEX" val="1_4_1"/>
  <p:tag name="KSO_WM_UNIT_LAYERLEVEL" val="1_1_1"/>
  <p:tag name="KSO_WM_UNIT_NOCLEAR" val="0"/>
  <p:tag name="KSO_WM_UNIT_PRESET_TEXT" val="在此输入正文准确理解你所传达的意思在此输入正文在此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69"/>
</p:tagLst>
</file>

<file path=ppt/tags/tag432.xml><?xml version="1.0" encoding="utf-8"?>
<p:tagLst xmlns:p="http://schemas.openxmlformats.org/presentationml/2006/main">
  <p:tag name="KSO_WM_ASSEMBLE_CHIP_INDEX" val="10a55699323e4c43855d0b8efed046d7"/>
  <p:tag name="KSO_WM_BEAUTIFY_FLAG" val="#wm#"/>
  <p:tag name="KSO_WM_CHIP_GROUPID" val="60b9e79ad573a1aeab43c0e7"/>
  <p:tag name="KSO_WM_CHIP_XID" val="60b9e79ad573a1aeab43c0e8"/>
  <p:tag name="KSO_WM_DIAGRAM_GROUP_CODE" val="l1-1"/>
  <p:tag name="KSO_WM_TAG_VERSION" val="1.0"/>
  <p:tag name="KSO_WM_TEMPLATE_CATEGORY" val="diagram"/>
  <p:tag name="KSO_WM_TEMPLATE_INDEX" val="20219129"/>
  <p:tag name="KSO_WM_UNIT_COMPATIBLE" val="0"/>
  <p:tag name="KSO_WM_UNIT_DIAGRAM_ISNUMVISUAL" val="0"/>
  <p:tag name="KSO_WM_UNIT_DIAGRAM_ISREFERUNIT" val="0"/>
  <p:tag name="KSO_WM_UNIT_HIGHLIGHT" val="0"/>
  <p:tag name="KSO_WM_UNIT_ID" val="diagram20219129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  <p:tag name="KSO_WM_UNIT_VALUE" val="1"/>
</p:tagLst>
</file>

<file path=ppt/tags/tag4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6&quot;,&quot;maxSize&quot;:{&quot;size1&quot;:22.2},&quot;minSize&quot;:{&quot;size1&quot;:13.5},&quot;normalSize&quot;:{&quot;size1&quot;:13.5},&quot;subLayout&quot;:[{&quot;id&quot;:&quot;2023-09-10T18:30:46&quot;,&quot;margin&quot;:{&quot;bottom&quot;:0.025999998673796654,&quot;left&quot;:2.117000102996826,&quot;right&quot;:1.2699999809265137,&quot;top&quot;:0.4230000376701355},&quot;type&quot;:0},{&quot;id&quot;:&quot;2023-09-10T18:30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i*1_1"/>
  <p:tag name="KSO_WM_UNIT_INDEX" val="1_1"/>
  <p:tag name="KSO_WM_UNIT_LAYERLEVEL" val="1_1"/>
  <p:tag name="KSO_WM_UNIT_TEXT_FILL_FORE_SCHEMECOLOR_INDEX" val="2"/>
  <p:tag name="KSO_WM_UNIT_TEXT_FILL_TYPE" val="1"/>
  <p:tag name="KSO_WM_UNIT_TYPE" val="l_i"/>
  <p:tag name="KSO_WM_UNIT_USESOURCEFORMAT_APPLY" val="0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47_3*l_i*1_2"/>
  <p:tag name="KSO_WM_UNIT_INDEX" val="1_2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47_3*l_i*1_3"/>
  <p:tag name="KSO_WM_UNIT_INDEX" val="1_3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47_3*l_i*1_4"/>
  <p:tag name="KSO_WM_UNIT_INDEX" val="1_4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6147_3*l_i*1_5"/>
  <p:tag name="KSO_WM_UNIT_INDEX" val="1_5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47_3*l_i*1_6"/>
  <p:tag name="KSO_WM_UNIT_INDEX" val="1_6"/>
  <p:tag name="KSO_WM_UNIT_LAYERLEVEL" val="1_1"/>
  <p:tag name="KSO_WM_UNIT_TEXT_FILL_FORE_SCHEMECOLOR_INDEX" val="14"/>
  <p:tag name="KSO_WM_UNIT_TEXT_FILL_FORE_SCHEMECOLOR_INDEX_BRIGHTNESS" val="0"/>
  <p:tag name="KSO_WM_UNIT_TEXT_FILL_TYPE" val="1"/>
  <p:tag name="KSO_WM_UNIT_TYPE" val="l_i"/>
  <p:tag name="KSO_WM_UNIT_USESOURCEFORMAT_APPLY" val="0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i*1_1_1"/>
  <p:tag name="KSO_WM_UNIT_INDEX" val="1_1_1"/>
  <p:tag name="KSO_WM_UNIT_LAYERLEVEL" val="1_1_1"/>
  <p:tag name="KSO_WM_UNIT_TEXT_FILL_FORE_SCHEMECOLOR_INDEX" val="3"/>
  <p:tag name="KSO_WM_UNIT_TEXT_FILL_TYPE" val="1"/>
  <p:tag name="KSO_WM_UNIT_TYPE" val="l_h_i"/>
  <p:tag name="KSO_WM_UNIT_USESOURCEFORMAT_APPLY" val="0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TYPE" val="1"/>
  <p:tag name="KSO_WM_UNIT_HIGHLIGHT" val="0"/>
  <p:tag name="KSO_WM_UNIT_ID" val="diagram20206147_3*l_h_i*1_1_2"/>
  <p:tag name="KSO_WM_UNIT_INDEX" val="1_1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47_3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02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-0.01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06147_3*l_h_i*1_1_4"/>
  <p:tag name="KSO_WM_UNIT_INDEX" val="1_1_4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47_3*l_h_i*1_1_5"/>
  <p:tag name="KSO_WM_UNIT_INDEX" val="1_1_5"/>
  <p:tag name="KSO_WM_UNIT_LAYERLEVEL" val="1_1_1"/>
  <p:tag name="KSO_WM_UNIT_TEXT_FILL_FORE_SCHEMECOLOR_INDEX" val="1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f*1_1_1"/>
  <p:tag name="KSO_WM_UNIT_INDEX" val="1_1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i*1_3_1"/>
  <p:tag name="KSO_WM_UNIT_INDEX" val="1_3_1"/>
  <p:tag name="KSO_WM_UNIT_LAYERLEVEL" val="1_1_1"/>
  <p:tag name="KSO_WM_UNIT_TEXT_FILL_FORE_SCHEMECOLOR_INDEX" val="3"/>
  <p:tag name="KSO_WM_UNIT_TEXT_FILL_TYPE" val="1"/>
  <p:tag name="KSO_WM_UNIT_TYPE" val="l_h_i"/>
  <p:tag name="KSO_WM_UNIT_USESOURCEFORMAT_APPLY" val="0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1" val="7"/>
  <p:tag name="KSO_WM_UNIT_FILL_FORE_SCHEMECOLOR_INDEX_1_BRIGHTNESS" val="0"/>
  <p:tag name="KSO_WM_UNIT_FILL_FORE_SCHEMECOLOR_INDEX_1_POS" val="0"/>
  <p:tag name="KSO_WM_UNIT_FILL_FORE_SCHEMECOLOR_INDEX_1_TRANS" val="0"/>
  <p:tag name="KSO_WM_UNIT_FILL_TYPE" val="1"/>
  <p:tag name="KSO_WM_UNIT_HIGHLIGHT" val="0"/>
  <p:tag name="KSO_WM_UNIT_ID" val="diagram20206147_3*l_h_i*1_3_2"/>
  <p:tag name="KSO_WM_UNIT_INDEX" val="1_3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47_3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_1" val="7"/>
  <p:tag name="KSO_WM_UNIT_FILL_FORE_SCHEMECOLOR_INDEX_1_BRIGHTNESS" val="0.02"/>
  <p:tag name="KSO_WM_UNIT_FILL_FORE_SCHEMECOLOR_INDEX_1_POS" val="0"/>
  <p:tag name="KSO_WM_UNIT_FILL_FORE_SCHEMECOLOR_INDEX_1_TRANS" val="0"/>
  <p:tag name="KSO_WM_UNIT_FILL_FORE_SCHEMECOLOR_INDEX_2" val="7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7"/>
  <p:tag name="KSO_WM_UNIT_FILL_FORE_SCHEMECOLOR_INDEX_3_BRIGHTNESS" val="-0.01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06147_3*l_h_i*1_3_4"/>
  <p:tag name="KSO_WM_UNIT_INDEX" val="1_3_4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47_3*l_h_i*1_3_5"/>
  <p:tag name="KSO_WM_UNIT_INDEX" val="1_3_5"/>
  <p:tag name="KSO_WM_UNIT_LAYERLEVEL" val="1_1_1"/>
  <p:tag name="KSO_WM_UNIT_TEXT_FILL_FORE_SCHEMECOLOR_INDEX" val="1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f*1_3_1"/>
  <p:tag name="KSO_WM_UNIT_INDEX" val="1_3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i*1_4_1"/>
  <p:tag name="KSO_WM_UNIT_INDEX" val="1_4_1"/>
  <p:tag name="KSO_WM_UNIT_LAYERLEVEL" val="1_1_1"/>
  <p:tag name="KSO_WM_UNIT_TEXT_FILL_FORE_SCHEMECOLOR_INDEX" val="3"/>
  <p:tag name="KSO_WM_UNIT_TEXT_FILL_TYPE" val="1"/>
  <p:tag name="KSO_WM_UNIT_TYPE" val="l_h_i"/>
  <p:tag name="KSO_WM_UNIT_USESOURCEFORMAT_APPLY" val="0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1" val="8"/>
  <p:tag name="KSO_WM_UNIT_FILL_FORE_SCHEMECOLOR_INDEX_1_BRIGHTNESS" val="0"/>
  <p:tag name="KSO_WM_UNIT_FILL_FORE_SCHEMECOLOR_INDEX_1_POS" val="0"/>
  <p:tag name="KSO_WM_UNIT_FILL_FORE_SCHEMECOLOR_INDEX_1_TRANS" val="0"/>
  <p:tag name="KSO_WM_UNIT_FILL_TYPE" val="1"/>
  <p:tag name="KSO_WM_UNIT_HIGHLIGHT" val="0"/>
  <p:tag name="KSO_WM_UNIT_ID" val="diagram20206147_3*l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47_3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.02"/>
  <p:tag name="KSO_WM_UNIT_FILL_FORE_SCHEMECOLOR_INDEX_1_POS" val="0"/>
  <p:tag name="KSO_WM_UNIT_FILL_FORE_SCHEMECOLOR_INDEX_1_TRANS" val="0"/>
  <p:tag name="KSO_WM_UNIT_FILL_FORE_SCHEMECOLOR_INDEX_2" val="8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8"/>
  <p:tag name="KSO_WM_UNIT_FILL_FORE_SCHEMECOLOR_INDEX_3_BRIGHTNESS" val="-0.01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06147_3*l_h_i*1_4_4"/>
  <p:tag name="KSO_WM_UNIT_INDEX" val="1_4_4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47_3*l_h_i*1_4_5"/>
  <p:tag name="KSO_WM_UNIT_INDEX" val="1_4_5"/>
  <p:tag name="KSO_WM_UNIT_LAYERLEVEL" val="1_1_1"/>
  <p:tag name="KSO_WM_UNIT_TEXT_FILL_FORE_SCHEMECOLOR_INDEX" val="1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f*1_4_1"/>
  <p:tag name="KSO_WM_UNIT_INDEX" val="1_4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i*1_2_1"/>
  <p:tag name="KSO_WM_UNIT_INDEX" val="1_2_1"/>
  <p:tag name="KSO_WM_UNIT_LAYERLEVEL" val="1_1_1"/>
  <p:tag name="KSO_WM_UNIT_TEXT_FILL_FORE_SCHEMECOLOR_INDEX" val="3"/>
  <p:tag name="KSO_WM_UNIT_TEXT_FILL_TYPE" val="1"/>
  <p:tag name="KSO_WM_UNIT_TYPE" val="l_h_i"/>
  <p:tag name="KSO_WM_UNIT_USESOURCEFORMAT_APPLY" val="0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TYPE" val="1"/>
  <p:tag name="KSO_WM_UNIT_HIGHLIGHT" val="0"/>
  <p:tag name="KSO_WM_UNIT_ID" val="diagram20206147_3*l_h_i*1_2_2"/>
  <p:tag name="KSO_WM_UNIT_INDEX" val="1_2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47_3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.02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0.5"/>
  <p:tag name="KSO_WM_UNIT_FILL_FORE_SCHEMECOLOR_INDEX_2_TRANS" val="0"/>
  <p:tag name="KSO_WM_UNIT_FILL_FORE_SCHEMECOLOR_INDEX_3" val="5"/>
  <p:tag name="KSO_WM_UNIT_FILL_FORE_SCHEMECOLOR_INDEX_3_BRIGHTNESS" val="-0.01"/>
  <p:tag name="KSO_WM_UNIT_FILL_FORE_SCHEMECOLOR_INDEX_3_POS" val="1"/>
  <p:tag name="KSO_WM_UNIT_FILL_FORE_SCHEMECOLOR_INDEX_3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diagram20206147_3*l_h_i*1_2_4"/>
  <p:tag name="KSO_WM_UNIT_INDEX" val="1_2_4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47_3*l_h_i*1_2_5"/>
  <p:tag name="KSO_WM_UNIT_INDEX" val="1_2_5"/>
  <p:tag name="KSO_WM_UNIT_LAYERLEVEL" val="1_1_1"/>
  <p:tag name="KSO_WM_UNIT_TEXT_FILL_FORE_SCHEMECOLOR_INDEX" val="15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147"/>
  <p:tag name="KSO_WM_UNIT_COMPATIBLE" val="0"/>
  <p:tag name="KSO_WM_UNIT_DIAGRAM_ISNUMVISUAL" val="0"/>
  <p:tag name="KSO_WM_UNIT_DIAGRAM_ISREFERUNIT" val="0"/>
  <p:tag name="KSO_WM_UNIT_HIGHLIGHT" val="0"/>
  <p:tag name="KSO_WM_UNIT_ID" val="diagram20206147_3*l_h_f*1_2_1"/>
  <p:tag name="KSO_WM_UNIT_INDEX" val="1_2_1"/>
  <p:tag name="KSO_WM_UNIT_LAYERLEVEL" val="1_1_1"/>
  <p:tag name="KSO_WM_UNIT_NOCLEAR" val="0"/>
  <p:tag name="KSO_WM_UNIT_PRESET_TEXT_INDEX" val="5"/>
  <p:tag name="KSO_WM_UNIT_PRESET_TEXT_LEN" val="25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0"/>
  <p:tag name="KSO_WM_UNIT_VALUE" val="44"/>
</p:tagLst>
</file>

<file path=ppt/tags/tag46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6&quot;,&quot;maxSize&quot;:{&quot;size1&quot;:22.2},&quot;minSize&quot;:{&quot;size1&quot;:13.5},&quot;normalSize&quot;:{&quot;size1&quot;:13.5},&quot;subLayout&quot;:[{&quot;id&quot;:&quot;2023-09-10T18:30:46&quot;,&quot;margin&quot;:{&quot;bottom&quot;:0.025999998673796654,&quot;left&quot;:2.117000102996826,&quot;right&quot;:1.2699999809265137,&quot;top&quot;:0.4230000376701355},&quot;type&quot;:0},{&quot;id&quot;:&quot;2023-09-10T18:30:4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e*1"/>
  <p:tag name="KSO_WM_UNIT_INDEX" val="1"/>
  <p:tag name="KSO_WM_UNIT_LAYERLEVEL" val="1"/>
  <p:tag name="KSO_WM_UNIT_NOCLEAR" val="0"/>
  <p:tag name="KSO_WM_UNIT_PRESET_TEXT" val="01"/>
  <p:tag name="KSO_WM_UNIT_TEXT_FILL_FORE_SCHEMECOLOR_INDEX_1" val="5"/>
  <p:tag name="KSO_WM_UNIT_TEXT_FILL_FORE_SCHEMECOLOR_INDEX_1_BRIGHTNESS" val="0"/>
  <p:tag name="KSO_WM_UNIT_TEXT_FILL_FORE_SCHEMECOLOR_INDEX_1_POS" val="0.14"/>
  <p:tag name="KSO_WM_UNIT_TEXT_FILL_FORE_SCHEMECOLOR_INDEX_1_TRANS" val="1"/>
  <p:tag name="KSO_WM_UNIT_TEXT_FILL_FORE_SCHEMECOLOR_INDEX_2" val="5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20"/>
  <p:tag name="KSO_WM_UNIT_TEXT_FILL_GRADIENT_DIRECTION" val="-2"/>
  <p:tag name="KSO_WM_UNIT_TEXT_FILL_GRADIENT_TYPE" val="0"/>
  <p:tag name="KSO_WM_UNIT_TEXT_FILL_TYPE" val="3"/>
  <p:tag name="KSO_WM_UNIT_TYPE" val="e"/>
  <p:tag name="KSO_WM_UNIT_VALUE" val="6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14"/>
  <p:tag name="KSO_WM_UNIT_TEXT_FILL_FORE_SCHEMECOLOR_INDEX_BRIGHTNESS" val="0"/>
  <p:tag name="KSO_WM_UNIT_TEXT_FILL_TYPE" val="1"/>
  <p:tag name="KSO_WM_UNIT_TYPE" val="a"/>
  <p:tag name="KSO_WM_UNIT_VALUE" val="10"/>
</p:tagLst>
</file>

<file path=ppt/tags/tag471.xml><?xml version="1.0" encoding="utf-8"?>
<p:tagLst xmlns:p="http://schemas.openxmlformats.org/presentationml/2006/main">
  <p:tag name="KSO_WM_BEAUTIFY_FLAG" val="#wm#"/>
  <p:tag name="KSO_WM_SLIDE_CONTENT_AREA" val="{&quot;left&quot;:&quot;155.45&quot;,&quot;top&quot;:&quot;111.75&quot;,&quot;width&quot;:&quot;791.35&quot;,&quot;height&quot;:&quot;345.4&quot;}"/>
  <p:tag name="KSO_WM_SLIDE_ID" val="custom20230909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47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4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1_1"/>
  <p:tag name="KSO_WM_UNIT_INDEX" val="1_1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8_5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2_1"/>
  <p:tag name="KSO_WM_UNIT_INDEX" val="1_2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8_5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3_1"/>
  <p:tag name="KSO_WM_UNIT_INDEX" val="1_3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8_5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4_1"/>
  <p:tag name="KSO_WM_UNIT_INDEX" val="1_4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8_5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5_1"/>
  <p:tag name="KSO_WM_UNIT_INDEX" val="1_5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828_5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f*1_6_1"/>
  <p:tag name="KSO_WM_UNIT_INDEX" val="1_6_1"/>
  <p:tag name="KSO_WM_UNIT_LAYERLEVEL" val="1_1_1"/>
  <p:tag name="KSO_WM_UNIT_NOCLEAR" val="0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0"/>
  <p:tag name="KSO_WM_UNIT_VALUE" val="117"/>
</p:tagLst>
</file>

<file path=ppt/tags/tag4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5828_5*l_h_i*1_6_3"/>
  <p:tag name="KSO_WM_UNIT_INDEX" val="1_6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4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828"/>
  <p:tag name="KSO_WM_UNIT_COMPATIBLE" val="0"/>
  <p:tag name="KSO_WM_UNIT_DIAGRAM_ISNUMVISUAL" val="0"/>
  <p:tag name="KSO_WM_UNIT_DIAGRAM_ISREFERUNIT" val="0"/>
  <p:tag name="KSO_WM_UNIT_HIGHLIGHT" val="0"/>
  <p:tag name="KSO_WM_UNIT_ID" val="diagram20205828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0"/>
</p:tagLst>
</file>

<file path=ppt/tags/tag50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8&quot;,&quot;maxSize&quot;:{&quot;size1&quot;:22.2},&quot;minSize&quot;:{&quot;size1&quot;:13.5},&quot;normalSize&quot;:{&quot;size1&quot;:13.5},&quot;subLayout&quot;:[{&quot;id&quot;:&quot;2023-09-10T18:30:48&quot;,&quot;margin&quot;:{&quot;bottom&quot;:0.025999998673796654,&quot;left&quot;:2.117000102996826,&quot;right&quot;:1.2699999809265137,&quot;top&quot;:0.4230000376701355},&quot;type&quot;:0},{&quot;id&quot;:&quot;2023-09-10T18:30:4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0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0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0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0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0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0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1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1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1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13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14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15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16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17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18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19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20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3_5*m_h_i*1_6_1"/>
  <p:tag name="KSO_WM_UNIT_INDEX" val="1_6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1"/>
</p:tagLst>
</file>

<file path=ppt/tags/tag521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f*1_6_1"/>
  <p:tag name="KSO_WM_UNIT_INDEX" val="1_6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0"/>
  <p:tag name="KSO_WM_UNIT_VALUE" val="10"/>
</p:tagLst>
</file>

<file path=ppt/tags/tag522.xml><?xml version="1.0" encoding="utf-8"?>
<p:tagLst xmlns:p="http://schemas.openxmlformats.org/presentationml/2006/main">
  <p:tag name="KSO_WM_ASSEMBLE_CHIP_INDEX" val="829624c34c9041fd89c22cca72dad33d"/>
  <p:tag name="KSO_WM_BEAUTIFY_FLAG" val="#wm#"/>
  <p:tag name="KSO_WM_CHIP_GROUPID" val="60b9ecfbd573a1aeab43c12c"/>
  <p:tag name="KSO_WM_CHIP_XID" val="60b9ecfbd573a1aeab43c12d"/>
  <p:tag name="KSO_WM_DIAGRAM_GROUP_CODE" val="m1-1"/>
  <p:tag name="KSO_WM_TAG_VERSION" val="1.0"/>
  <p:tag name="KSO_WM_TEMPLATE_CATEGORY" val="diagram"/>
  <p:tag name="KSO_WM_TEMPLATE_INDEX" val="20219153"/>
  <p:tag name="KSO_WM_UNIT_COMPATIBLE" val="0"/>
  <p:tag name="KSO_WM_UNIT_DIAGRAM_ISNUMVISUAL" val="0"/>
  <p:tag name="KSO_WM_UNIT_DIAGRAM_ISREFERUNIT" val="0"/>
  <p:tag name="KSO_WM_UNIT_HIGHLIGHT" val="0"/>
  <p:tag name="KSO_WM_UNIT_ID" val="diagram20219153_5*m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0"/>
  <p:tag name="KSO_WM_UNIT_VALUE" val="28"/>
</p:tagLst>
</file>

<file path=ppt/tags/tag5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50&quot;,&quot;maxSize&quot;:{&quot;size1&quot;:22.2},&quot;minSize&quot;:{&quot;size1&quot;:13.5},&quot;normalSize&quot;:{&quot;size1&quot;:13.5},&quot;subLayout&quot;:[{&quot;id&quot;:&quot;2023-09-10T18:30:50&quot;,&quot;margin&quot;:{&quot;bottom&quot;:0.025999998673796654,&quot;left&quot;:2.117000102996826,&quot;right&quot;:1.2699999809265137,&quot;top&quot;:0.4230000376701355},&quot;type&quot;:0},{&quot;id&quot;:&quot;2023-09-10T18:30:5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2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1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5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0"/>
</p:tagLst>
</file>

<file path=ppt/tags/tag5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0"/>
</p:tagLst>
</file>

<file path=ppt/tags/tag5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0"/>
</p:tagLst>
</file>

<file path=ppt/tags/tag5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0"/>
</p:tagLst>
</file>

<file path=ppt/tags/tag5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0"/>
</p:tagLst>
</file>

<file path=ppt/tags/tag5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0"/>
</p:tagLst>
</file>

<file path=ppt/tags/tag5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0"/>
</p:tagLst>
</file>

<file path=ppt/tags/tag5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0"/>
</p:tagLst>
</file>

<file path=ppt/tags/tag5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0"/>
</p:tagLst>
</file>

<file path=ppt/tags/tag5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0"/>
  <p:tag name="KSO_WM_UNIT_VALUE" val="198*174"/>
</p:tagLst>
</file>

<file path=ppt/tags/tag5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0"/>
  <p:tag name="KSO_WM_UNIT_VALUE" val="135*127"/>
</p:tagLst>
</file>

<file path=ppt/tags/tag5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0"/>
  <p:tag name="KSO_WM_UNIT_VALUE" val="130*188"/>
</p:tagLst>
</file>

<file path=ppt/tags/tag5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0"/>
  <p:tag name="KSO_WM_UNIT_VALUE" val="164*159"/>
</p:tagLst>
</file>

<file path=ppt/tags/tag55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0"/>
  <p:tag name="KSO_WM_UNIT_VALUE" val="151*159"/>
</p:tagLst>
</file>

<file path=ppt/tags/tag55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10T18:30:47&quot;,&quot;maxSize&quot;:{&quot;size1&quot;:22.2},&quot;minSize&quot;:{&quot;size1&quot;:13.5},&quot;normalSize&quot;:{&quot;size1&quot;:13.5},&quot;subLayout&quot;:[{&quot;id&quot;:&quot;2023-09-10T18:30:47&quot;,&quot;margin&quot;:{&quot;bottom&quot;:0.025999998673796654,&quot;left&quot;:2.117000102996826,&quot;right&quot;:1.2699999809265137,&quot;top&quot;:0.4230000376701355},&quot;type&quot;:0},{&quot;id&quot;:&quot;2023-09-10T18:30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909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909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耐心观看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556.xml><?xml version="1.0" encoding="utf-8"?>
<p:tagLst xmlns:p="http://schemas.openxmlformats.org/presentationml/2006/main">
  <p:tag name="KSO_WM_BEAUTIFY_FLAG" val="#wm#"/>
  <p:tag name="KSO_WM_SLIDE_CONTENT_AREA" val="{&quot;left&quot;:&quot;271.25&quot;,&quot;top&quot;:&quot;332.6&quot;,&quot;width&quot;:&quot;664.45&quot;,&quot;height&quot;:&quot;187.1&quot;}"/>
  <p:tag name="KSO_WM_SLIDE_ID" val="custom20230909_9"/>
  <p:tag name="KSO_WM_SLIDE_INDEX" val="9"/>
  <p:tag name="KSO_WM_SLIDE_ITEM_CNT" val="0"/>
  <p:tag name="KSO_WM_SLIDE_LAYOUT" val="a"/>
  <p:tag name="KSO_WM_SLIDE_LAYOUT_CNT" val="1"/>
  <p:tag name="KSO_WM_SLIDE_SUBTYPE" val="pureTxt"/>
  <p:tag name="KSO_WM_SLIDE_TYPE" val="endPage"/>
  <p:tag name="KSO_WM_SPECIAL_SOURCE" val="bdnull"/>
  <p:tag name="KSO_WM_TAG_VERSION" val="1.0"/>
  <p:tag name="KSO_WM_TEMPLATE_CATEGORY" val="diagram"/>
  <p:tag name="KSO_WM_TEMPLATE_COLOR_TYPE" val="0"/>
  <p:tag name="KSO_WM_TEMPLATE_INDEX" val="20220059"/>
  <p:tag name="KSO_WM_TEMPLATE_MASTER_TYPE" val="1"/>
  <p:tag name="KSO_WM_TEMPLATE_SUBCATEGORY" val="0"/>
</p:tagLst>
</file>

<file path=ppt/tags/tag55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47">
      <a:dk1>
        <a:srgbClr val="000000"/>
      </a:dk1>
      <a:lt1>
        <a:srgbClr val="FFFFFF"/>
      </a:lt1>
      <a:dk2>
        <a:srgbClr val="1C1412"/>
      </a:dk2>
      <a:lt2>
        <a:srgbClr val="FFFFFF"/>
      </a:lt2>
      <a:accent1>
        <a:srgbClr val="FF9D3D"/>
      </a:accent1>
      <a:accent2>
        <a:srgbClr val="FC8A64"/>
      </a:accent2>
      <a:accent3>
        <a:srgbClr val="F8778B"/>
      </a:accent3>
      <a:accent4>
        <a:srgbClr val="F563B1"/>
      </a:accent4>
      <a:accent5>
        <a:srgbClr val="F150D8"/>
      </a:accent5>
      <a:accent6>
        <a:srgbClr val="EE3D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143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全膝关节置换术围手术期护理</vt:lpstr>
      <vt:lpstr>Slide 2</vt:lpstr>
      <vt:lpstr>术前准备</vt:lpstr>
      <vt:lpstr>Slide 4</vt:lpstr>
      <vt:lpstr>Slide 5</vt:lpstr>
      <vt:lpstr>Slide 6</vt:lpstr>
      <vt:lpstr>术后护理</vt:lpstr>
      <vt:lpstr>Slide 8</vt:lpstr>
      <vt:lpstr>Slide 9</vt:lpstr>
      <vt:lpstr>Slide 10</vt:lpstr>
      <vt:lpstr>出院后护理</vt:lpstr>
      <vt:lpstr>定期复查</vt:lpstr>
      <vt:lpstr>Slide 13</vt:lpstr>
      <vt:lpstr>Slide 14</vt:lpstr>
      <vt:lpstr>常见问题及处理</vt:lpstr>
      <vt:lpstr>Slide 16</vt:lpstr>
      <vt:lpstr>Slide 17</vt:lpstr>
      <vt:lpstr>Slide 18</vt:lpstr>
      <vt:lpstr>谢谢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2023-09-11T04:22:56Z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FC81EC1110A2436E88F9CED05876E5C1_11</vt:lpwstr>
  </property>
  <property fmtid="{D5CDD505-2E9C-101B-9397-08002B2CF9AE}" pid="3" name="KSOProductBuildVer">
    <vt:lpwstr>2052-12.1.0.15374</vt:lpwstr>
  </property>
</Properties>
</file>