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257" r:id="rId2"/>
    <p:sldId id="258" r:id="rId3"/>
    <p:sldId id="259" r:id="rId4"/>
    <p:sldId id="281" r:id="rId5"/>
    <p:sldId id="295" r:id="rId6"/>
    <p:sldId id="286" r:id="rId7"/>
    <p:sldId id="297" r:id="rId8"/>
    <p:sldId id="296" r:id="rId9"/>
    <p:sldId id="265" r:id="rId10"/>
    <p:sldId id="264" r:id="rId11"/>
    <p:sldId id="291" r:id="rId12"/>
    <p:sldId id="294" r:id="rId13"/>
    <p:sldId id="285" r:id="rId14"/>
    <p:sldId id="261" r:id="rId15"/>
    <p:sldId id="270" r:id="rId16"/>
    <p:sldId id="283" r:id="rId17"/>
    <p:sldId id="260" r:id="rId18"/>
    <p:sldId id="288" r:id="rId19"/>
    <p:sldId id="289" r:id="rId20"/>
    <p:sldId id="272" r:id="rId21"/>
    <p:sldId id="274" r:id="rId22"/>
    <p:sldId id="292" r:id="rId23"/>
    <p:sldId id="263" r:id="rId24"/>
    <p:sldId id="293" r:id="rId25"/>
    <p:sldId id="277" r:id="rId26"/>
    <p:sldId id="290" r:id="rId27"/>
    <p:sldId id="280" r:id="rId28"/>
  </p:sldIdLst>
  <p:sldSz cx="12192000" cy="6858000"/>
  <p:notesSz cx="6858000" cy="9144000"/>
  <p:defaultTextStyle>
    <a:defPPr>
      <a:defRPr lang="zh-CN"/>
    </a:defPPr>
    <a:lvl1pPr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vl9pPr marL="36576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FFF"/>
    <a:srgbClr val="20ACD1"/>
    <a:srgbClr val="E42424"/>
    <a:srgbClr val="384898"/>
    <a:srgbClr val="5B7BB5"/>
    <a:srgbClr val="2A5C82"/>
    <a:srgbClr val="265374"/>
    <a:srgbClr val="4296B4"/>
    <a:srgbClr val="5CA9C4"/>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594" y="10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handoutMaster" Target="handoutMasters/handout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2019/6/29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2A628-5979-4657-85CB-1651BBF7C987}" type="datetimeFigureOut">
              <a:rPr lang="zh-CN" altLang="en-US" smtClean="0"/>
              <a:t>2019/6/29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188B5-F242-46A8-BC70-F730184234E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1218565" eaLnBrk="1" fontAlgn="auto" hangingPunct="1">
              <a:spcBef>
                <a:spcPts val="0"/>
              </a:spcBef>
              <a:spcAft>
                <a:spcPts val="0"/>
              </a:spcAft>
              <a:defRPr/>
            </a:pPr>
            <a:endParaRPr lang="zh-CN" altLang="en-US" sz="1865"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295" fontAlgn="base">
              <a:spcBef>
                <a:spcPct val="0"/>
              </a:spcBef>
              <a:spcAft>
                <a:spcPct val="0"/>
              </a:spcAft>
              <a:buFontTx/>
              <a:buNone/>
            </a:pPr>
            <a:fld id="{FADC5A8A-2915-45FF-8245-75070A7CF0E2}" type="slidenum">
              <a:rPr lang="zh-CN" altLang="en-US" smtClean="0">
                <a:solidFill>
                  <a:schemeClr val="tx1"/>
                </a:solidFill>
              </a:rPr>
              <a:t>1</a:t>
            </a:fld>
            <a:endParaRPr lang="zh-CN" altLang="en-US">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accent1"/>
        </a:solid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3" name="Subtitle 2"/>
          <p:cNvSpPr>
            <a:spLocks noGrp="1"/>
          </p:cNvSpPr>
          <p:nvPr>
            <p:ph type="subTitle" idx="1" hasCustomPrompt="1"/>
          </p:nvPr>
        </p:nvSpPr>
        <p:spPr>
          <a:xfrm>
            <a:off x="374410" y="4327724"/>
            <a:ext cx="5646987" cy="563753"/>
          </a:xfrm>
          <a:noFill/>
        </p:spPr>
        <p:txBody>
          <a:bodyPr>
            <a:normAutofit/>
          </a:bodyPr>
          <a:lstStyle>
            <a:lvl1pPr marL="0" indent="0" algn="ctr">
              <a:lnSpc>
                <a:spcPct val="15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29"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30" name="Footer Placeholder 4"/>
          <p:cNvSpPr>
            <a:spLocks noGrp="1"/>
          </p:cNvSpPr>
          <p:nvPr>
            <p:ph type="ftr" sz="quarter" idx="11"/>
          </p:nvPr>
        </p:nvSpPr>
        <p:spPr/>
        <p:txBody>
          <a:bodyPr/>
          <a:lstStyle>
            <a:lvl1pPr>
              <a:defRPr/>
            </a:lvl1pPr>
          </a:lstStyle>
          <a:p>
            <a:endParaRPr lang="zh-CN" altLang="en-US"/>
          </a:p>
        </p:txBody>
      </p:sp>
      <p:sp>
        <p:nvSpPr>
          <p:cNvPr id="31"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2" name="Title 1"/>
          <p:cNvSpPr>
            <a:spLocks noGrp="1"/>
          </p:cNvSpPr>
          <p:nvPr>
            <p:ph type="ctrTitle"/>
          </p:nvPr>
        </p:nvSpPr>
        <p:spPr>
          <a:xfrm>
            <a:off x="354189" y="1573306"/>
            <a:ext cx="5670093" cy="2373006"/>
          </a:xfrm>
          <a:solidFill>
            <a:srgbClr val="FEFFFF">
              <a:alpha val="60000"/>
            </a:srgbClr>
          </a:solidFill>
        </p:spPr>
        <p:txBody>
          <a:bodyPr anchor="ctr">
            <a:normAutofit/>
          </a:bodyPr>
          <a:lstStyle>
            <a:lvl1pPr algn="ctr">
              <a:lnSpc>
                <a:spcPct val="150000"/>
              </a:lnSpc>
              <a:defRPr sz="4800" b="1" i="0">
                <a:ln>
                  <a:noFill/>
                </a:ln>
                <a:solidFill>
                  <a:schemeClr val="accent1"/>
                </a:solidFill>
                <a:effectLst/>
              </a:defRPr>
            </a:lvl1pPr>
          </a:lstStyle>
          <a:p>
            <a:r>
              <a:rPr lang="zh-CN" altLang="en-US" dirty="0"/>
              <a:t>单击此处编辑母版标题样式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14" name="矩形 13"/>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 name="Title 1"/>
          <p:cNvSpPr>
            <a:spLocks noGrp="1"/>
          </p:cNvSpPr>
          <p:nvPr userDrawn="1">
            <p:ph type="title"/>
          </p:nvPr>
        </p:nvSpPr>
        <p:spPr>
          <a:xfrm>
            <a:off x="435551" y="1780948"/>
            <a:ext cx="6762749" cy="2885530"/>
          </a:xfrm>
        </p:spPr>
        <p:txBody>
          <a:bodyPr anchor="ctr"/>
          <a:lstStyle>
            <a:lvl1pPr algn="ctr">
              <a:lnSpc>
                <a:spcPct val="150000"/>
              </a:lnSpc>
              <a:defRPr sz="4800" b="1">
                <a:ln w="3175">
                  <a:noFill/>
                </a:ln>
                <a:solidFill>
                  <a:schemeClr val="accent1"/>
                </a:solidFill>
                <a:effectLst/>
              </a:defRPr>
            </a:lvl1pPr>
          </a:lstStyle>
          <a:p>
            <a:r>
              <a:rPr lang="zh-CN" altLang="en-US" dirty="0"/>
              <a:t>单击此处编辑母版标题样式</a:t>
            </a:r>
            <a:endParaRPr lang="en-US" dirty="0"/>
          </a:p>
        </p:txBody>
      </p:sp>
      <p:sp>
        <p:nvSpPr>
          <p:cNvPr id="3" name="Text Placeholder 2"/>
          <p:cNvSpPr>
            <a:spLocks noGrp="1"/>
          </p:cNvSpPr>
          <p:nvPr userDrawn="1">
            <p:ph type="body" idx="1" hasCustomPrompt="1"/>
          </p:nvPr>
        </p:nvSpPr>
        <p:spPr>
          <a:xfrm>
            <a:off x="876068" y="4803003"/>
            <a:ext cx="5881717" cy="917032"/>
          </a:xfrm>
        </p:spPr>
        <p:txBody>
          <a:bodyPr/>
          <a:lstStyle>
            <a:lvl1pPr marL="0" indent="0" algn="ctr">
              <a:lnSpc>
                <a:spcPct val="150000"/>
              </a:lnSpc>
              <a:buNone/>
              <a:defRPr sz="2800">
                <a:ln>
                  <a:noFill/>
                </a:ln>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11" name="Date Placeholder 3"/>
          <p:cNvSpPr>
            <a:spLocks noGrp="1"/>
          </p:cNvSpPr>
          <p:nvPr userDrawn="1">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12" name="Footer Placeholder 4"/>
          <p:cNvSpPr>
            <a:spLocks noGrp="1"/>
          </p:cNvSpPr>
          <p:nvPr userDrawn="1">
            <p:ph type="ftr" sz="quarter" idx="11"/>
          </p:nvPr>
        </p:nvSpPr>
        <p:spPr/>
        <p:txBody>
          <a:bodyPr/>
          <a:lstStyle>
            <a:lvl1pPr>
              <a:defRPr/>
            </a:lvl1pPr>
          </a:lstStyle>
          <a:p>
            <a:endParaRPr lang="zh-CN" altLang="en-US"/>
          </a:p>
        </p:txBody>
      </p:sp>
      <p:sp>
        <p:nvSpPr>
          <p:cNvPr id="13" name="Slide Number Placeholder 5"/>
          <p:cNvSpPr>
            <a:spLocks noGrp="1"/>
          </p:cNvSpPr>
          <p:nvPr userDrawn="1">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hasCustomPrompt="1"/>
          </p:nvPr>
        </p:nvSpPr>
        <p:spPr>
          <a:xfrm>
            <a:off x="839789"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hasCustomPrompt="1"/>
          </p:nvPr>
        </p:nvSpPr>
        <p:spPr>
          <a:xfrm>
            <a:off x="6172201"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bg>
      <p:bgPr>
        <a:solidFill>
          <a:schemeClr val="bg1"/>
        </a:solidFill>
        <a:effectLst/>
      </p:bgPr>
    </p:bg>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4" name="Footer Placeholder 2"/>
          <p:cNvSpPr>
            <a:spLocks noGrp="1"/>
          </p:cNvSpPr>
          <p:nvPr>
            <p:ph type="ftr" sz="quarter" idx="11"/>
          </p:nvPr>
        </p:nvSpPr>
        <p:spPr/>
        <p:txBody>
          <a:bodyPr/>
          <a:lstStyle>
            <a:lvl1pPr>
              <a:defRPr/>
            </a:lvl1pPr>
          </a:lstStyle>
          <a:p>
            <a:endParaRPr lang="zh-CN" altLang="en-US"/>
          </a:p>
        </p:txBody>
      </p:sp>
      <p:sp>
        <p:nvSpPr>
          <p:cNvPr id="5" name="Slide Number Placeholder 3"/>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6" name="矩形 5"/>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1"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blipFill dpi="0" rotWithShape="1">
            <a:blip r:embed="rId1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027" name="Text Placeholder 2"/>
          <p:cNvSpPr>
            <a:spLocks noGrp="1"/>
          </p:cNvSpPr>
          <p:nvPr>
            <p:ph type="body" idx="1"/>
          </p:nvPr>
        </p:nvSpPr>
        <p:spPr bwMode="auto">
          <a:xfrm>
            <a:off x="754063" y="1385554"/>
            <a:ext cx="10680700" cy="497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p>
          <a:p>
            <a:pPr lvl="1"/>
            <a:r>
              <a:rPr lang="zh-CN" altLang="en-US" dirty="0"/>
              <a:t>第二级</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1218565" eaLnBrk="1" fontAlgn="auto" hangingPunct="1">
              <a:spcBef>
                <a:spcPts val="0"/>
              </a:spcBef>
              <a:spcAft>
                <a:spcPts val="0"/>
              </a:spcAft>
              <a:defRPr sz="1200">
                <a:solidFill>
                  <a:schemeClr val="bg1">
                    <a:lumMod val="65000"/>
                  </a:schemeClr>
                </a:solidFill>
                <a:latin typeface="+mn-lt"/>
                <a:ea typeface="+mn-ea"/>
              </a:defRPr>
            </a:lvl1pPr>
          </a:lstStyle>
          <a:p>
            <a:fld id="{73B25E68-99F1-4046-B09B-134B52642AC8}" type="datetimeFigureOut">
              <a:rPr lang="zh-CN" altLang="en-US" smtClean="0"/>
              <a:t>2019/6/29</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1218565" eaLnBrk="1" fontAlgn="auto" hangingPunct="1">
              <a:spcBef>
                <a:spcPts val="0"/>
              </a:spcBef>
              <a:spcAft>
                <a:spcPts val="0"/>
              </a:spcAft>
              <a:defRPr sz="1200">
                <a:solidFill>
                  <a:schemeClr val="bg1">
                    <a:lumMod val="6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1218565" eaLnBrk="1" fontAlgn="auto" hangingPunct="1">
              <a:spcBef>
                <a:spcPts val="0"/>
              </a:spcBef>
              <a:spcAft>
                <a:spcPts val="0"/>
              </a:spcAft>
              <a:defRPr sz="1200">
                <a:solidFill>
                  <a:schemeClr val="bg1">
                    <a:lumMod val="65000"/>
                  </a:schemeClr>
                </a:solidFill>
                <a:latin typeface="+mn-lt"/>
                <a:ea typeface="+mn-ea"/>
              </a:defRPr>
            </a:lvl1pPr>
          </a:lstStyle>
          <a:p>
            <a:fld id="{3E3CA578-6D8C-4084-809D-66D25A20E1A2}" type="slidenum">
              <a:rPr lang="zh-CN" altLang="en-US" smtClean="0"/>
              <a:t>‹#›</a:t>
            </a:fld>
            <a:endParaRPr lang="zh-CN" altLang="en-US"/>
          </a:p>
        </p:txBody>
      </p:sp>
      <p:sp>
        <p:nvSpPr>
          <p:cNvPr id="1031" name="Title Placeholder 1"/>
          <p:cNvSpPr>
            <a:spLocks noGrp="1"/>
          </p:cNvSpPr>
          <p:nvPr>
            <p:ph type="title"/>
          </p:nvPr>
        </p:nvSpPr>
        <p:spPr bwMode="auto">
          <a:xfrm>
            <a:off x="968187" y="365535"/>
            <a:ext cx="10466575" cy="84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a:t>单击此处编辑母版标题样式</a:t>
            </a:r>
            <a:endParaRPr lang="en-US" altLang="zh-CN" dirty="0"/>
          </a:p>
        </p:txBody>
      </p:sp>
      <p:sp>
        <p:nvSpPr>
          <p:cNvPr id="12" name="Freeform 41"/>
          <p:cNvSpPr/>
          <p:nvPr userDrawn="1"/>
        </p:nvSpPr>
        <p:spPr bwMode="auto">
          <a:xfrm>
            <a:off x="196913" y="433007"/>
            <a:ext cx="548185" cy="780982"/>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3600" kern="1200">
          <a:solidFill>
            <a:schemeClr val="accent1"/>
          </a:solidFill>
          <a:latin typeface="+mj-lt"/>
          <a:ea typeface="+mj-ea"/>
          <a:cs typeface="+mj-cs"/>
        </a:defRPr>
      </a:lvl1pPr>
      <a:lvl2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2pPr>
      <a:lvl3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3pPr>
      <a:lvl4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4pPr>
      <a:lvl5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5pPr>
      <a:lvl6pPr marL="4572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6pPr>
      <a:lvl7pPr marL="9144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7pPr>
      <a:lvl8pPr marL="13716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8pPr>
      <a:lvl9pPr marL="18288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9pPr>
    </p:titleStyle>
    <p:bodyStyle>
      <a:lvl1pPr marL="357505" indent="-357505" algn="l" rtl="0" eaLnBrk="1" fontAlgn="base" hangingPunct="1">
        <a:lnSpc>
          <a:spcPct val="90000"/>
        </a:lnSpc>
        <a:spcBef>
          <a:spcPts val="1800"/>
        </a:spcBef>
        <a:spcAft>
          <a:spcPct val="0"/>
        </a:spcAft>
        <a:buClr>
          <a:schemeClr val="tx1"/>
        </a:buClr>
        <a:buSzPct val="80000"/>
        <a:buFont typeface="Wingdings 2" panose="05020102010507070707" pitchFamily="18" charset="2"/>
        <a:buChar char="ê"/>
        <a:defRPr sz="2400" kern="1200">
          <a:solidFill>
            <a:schemeClr val="tx1"/>
          </a:solidFill>
          <a:latin typeface="+mn-lt"/>
          <a:ea typeface="+mn-ea"/>
          <a:cs typeface="+mn-cs"/>
        </a:defRPr>
      </a:lvl1pPr>
      <a:lvl2pPr marL="357505" indent="-357505" algn="l" rtl="0" eaLnBrk="1" fontAlgn="base" hangingPunct="1">
        <a:lnSpc>
          <a:spcPct val="130000"/>
        </a:lnSpc>
        <a:spcBef>
          <a:spcPct val="0"/>
        </a:spcBef>
        <a:spcAft>
          <a:spcPct val="0"/>
        </a:spcAft>
        <a:buClr>
          <a:schemeClr val="tx1"/>
        </a:buClr>
        <a:buFont typeface="Wingdings 2" panose="05020102010507070707" pitchFamily="18" charset="2"/>
        <a:buChar char="ê"/>
        <a:defRPr sz="16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62626"/>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slideLayout" Target="../slideLayouts/slideLayout7.xml"/><Relationship Id="rId12"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1"/>
          </p:nvPr>
        </p:nvSpPr>
        <p:spPr/>
        <p:txBody>
          <a:bodyPr>
            <a:noAutofit/>
          </a:bodyPr>
          <a:lstStyle/>
          <a:p>
            <a:r>
              <a:rPr lang="zh-CN" altLang="en-US" sz="2200" dirty="0">
                <a:solidFill/>
                <a:latin typeface="微软雅黑" panose="020B0503020204020204" pitchFamily="34" charset="-122"/>
                <a:ea typeface="微软雅黑" panose="020B0503020204020204" pitchFamily="34" charset="-122"/>
              </a:rPr>
              <a:t>医师：</a:t>
            </a:r>
            <a:r>
              <a:rPr lang="en-US" altLang="zh-CN" sz="2200" dirty="0">
                <a:latin typeface="微软雅黑" panose="020B0503020204020204" pitchFamily="34" charset="-122"/>
                <a:ea typeface="微软雅黑" panose="020B0503020204020204" pitchFamily="34" charset="-122"/>
              </a:rPr>
              <a:t>XXXXXX</a:t>
            </a:r>
            <a:r>
              <a:rPr lang="zh-CN" altLang="en-US" sz="2200" dirty="0">
                <a:latin typeface="微软雅黑" panose="020B0503020204020204" pitchFamily="34" charset="-122"/>
                <a:ea typeface="微软雅黑" panose="020B0503020204020204" pitchFamily="34" charset="-122"/>
              </a:rPr>
              <a:t>     日期：</a:t>
            </a:r>
            <a:r>
              <a:rPr lang="en-US" altLang="zh-CN" sz="2200" dirty="0">
                <a:latin typeface="微软雅黑" panose="020B0503020204020204" pitchFamily="34" charset="-122"/>
                <a:ea typeface="微软雅黑" panose="020B0503020204020204" pitchFamily="34" charset="-122"/>
              </a:rPr>
              <a:t>20xx-12-30</a:t>
            </a:r>
          </a:p>
        </p:txBody>
      </p:sp>
      <p:sp>
        <p:nvSpPr>
          <p:cNvPr id="6146" name="标题 5"/>
          <p:cNvSpPr>
            <a:spLocks noGrp="1"/>
          </p:cNvSpPr>
          <p:nvPr>
            <p:ph type="ctrTitle"/>
          </p:nvPr>
        </p:nvSpPr>
        <p:spPr/>
        <p:txBody>
          <a:bodyPr>
            <a:noAutofit/>
          </a:bodyPr>
          <a:lstStyle/>
          <a:p>
            <a:r>
              <a:rPr lang="zh-CN" altLang="en-US" sz="5200" dirty="0">
                <a:solidFill/>
              </a:rPr>
              <a:t>牙科医疗</a:t>
            </a:r>
            <a:br>
              <a:rPr lang="en-US" altLang="zh-CN" sz="5400" dirty="0"/>
            </a:br>
            <a:r>
              <a:rPr lang="zh-CN" altLang="en-US" sz="5200" dirty="0"/>
              <a:t>口腔健康研究模板</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Entry_1">
            <a:hlinkClick r:id="rId12" action="ppaction://hlinksldjump"/>
          </p:cNvPr>
          <p:cNvSpPr txBox="1"/>
          <p:nvPr>
            <p:custDataLst>
              <p:tags r:id="rId1"/>
            </p:custDataLst>
          </p:nvPr>
        </p:nvSpPr>
        <p:spPr>
          <a:xfrm>
            <a:off x="1735149" y="813677"/>
            <a:ext cx="5072072" cy="824838"/>
          </a:xfrm>
          <a:prstGeom prst="rect">
            <a:avLst/>
          </a:prstGeom>
          <a:solidFill>
            <a:srgbClr val="FEFFFF"/>
          </a:solidFill>
          <a:ln>
            <a:solidFill>
              <a:schemeClr val="accent1"/>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rPr>
              <a:t>请在此输入您的文本</a:t>
            </a:r>
          </a:p>
        </p:txBody>
      </p:sp>
      <p:sp>
        <p:nvSpPr>
          <p:cNvPr id="19" name="MH_Number_1">
            <a:hlinkClick r:id="rId12" action="ppaction://hlinksldjump"/>
          </p:cNvPr>
          <p:cNvSpPr txBox="1"/>
          <p:nvPr>
            <p:custDataLst>
              <p:tags r:id="rId2"/>
            </p:custDataLst>
          </p:nvPr>
        </p:nvSpPr>
        <p:spPr>
          <a:xfrm>
            <a:off x="482621" y="780621"/>
            <a:ext cx="890951" cy="890951"/>
          </a:xfrm>
          <a:prstGeom prst="ellipse">
            <a:avLst/>
          </a:prstGeom>
          <a:solidFill>
            <a:schemeClr val="accent1"/>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rgbClr val="FEFFFF"/>
                </a:solidFill>
                <a:latin typeface="+mj-ea"/>
                <a:ea typeface="+mj-ea"/>
                <a:cs typeface="Times New Roman" panose="02020603050405020304" pitchFamily="18" charset="0"/>
              </a:rPr>
              <a:t>01</a:t>
            </a:r>
            <a:endParaRPr lang="zh-CN" altLang="en-US" sz="2800" dirty="0">
              <a:solidFill>
                <a:srgbClr val="FEFFFF"/>
              </a:solidFill>
              <a:latin typeface="+mj-ea"/>
              <a:ea typeface="+mj-ea"/>
              <a:cs typeface="Times New Roman" panose="02020603050405020304" pitchFamily="18" charset="0"/>
            </a:endParaRPr>
          </a:p>
        </p:txBody>
      </p:sp>
      <p:sp>
        <p:nvSpPr>
          <p:cNvPr id="15" name="MH_Entry_1">
            <a:hlinkClick r:id="rId12" action="ppaction://hlinksldjump"/>
          </p:cNvPr>
          <p:cNvSpPr txBox="1"/>
          <p:nvPr>
            <p:custDataLst>
              <p:tags r:id="rId3"/>
            </p:custDataLst>
          </p:nvPr>
        </p:nvSpPr>
        <p:spPr>
          <a:xfrm>
            <a:off x="1735149" y="1915129"/>
            <a:ext cx="5072072" cy="824838"/>
          </a:xfrm>
          <a:prstGeom prst="rect">
            <a:avLst/>
          </a:prstGeom>
          <a:solidFill>
            <a:srgbClr val="FEFFFF"/>
          </a:solidFill>
          <a:ln>
            <a:solidFill>
              <a:schemeClr val="accent1"/>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rPr>
              <a:t>请在此输入您的文本</a:t>
            </a:r>
          </a:p>
        </p:txBody>
      </p:sp>
      <p:sp>
        <p:nvSpPr>
          <p:cNvPr id="16" name="MH_Number_1">
            <a:hlinkClick r:id="rId12" action="ppaction://hlinksldjump"/>
          </p:cNvPr>
          <p:cNvSpPr txBox="1"/>
          <p:nvPr>
            <p:custDataLst>
              <p:tags r:id="rId4"/>
            </p:custDataLst>
          </p:nvPr>
        </p:nvSpPr>
        <p:spPr>
          <a:xfrm>
            <a:off x="482621" y="1882073"/>
            <a:ext cx="890951" cy="890951"/>
          </a:xfrm>
          <a:prstGeom prst="ellipse">
            <a:avLst/>
          </a:prstGeom>
          <a:solidFill>
            <a:schemeClr val="accent1"/>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rgbClr val="FEFFFF"/>
                </a:solidFill>
                <a:latin typeface="+mj-ea"/>
                <a:ea typeface="+mj-ea"/>
                <a:cs typeface="Times New Roman" panose="02020603050405020304" pitchFamily="18" charset="0"/>
              </a:rPr>
              <a:t>02</a:t>
            </a:r>
            <a:endParaRPr lang="zh-CN" altLang="en-US" sz="2800" dirty="0">
              <a:solidFill>
                <a:srgbClr val="FEFFFF"/>
              </a:solidFill>
              <a:latin typeface="+mj-ea"/>
              <a:ea typeface="+mj-ea"/>
              <a:cs typeface="Times New Roman" panose="02020603050405020304" pitchFamily="18" charset="0"/>
            </a:endParaRPr>
          </a:p>
        </p:txBody>
      </p:sp>
      <p:sp>
        <p:nvSpPr>
          <p:cNvPr id="18" name="MH_Entry_1">
            <a:hlinkClick r:id="rId12" action="ppaction://hlinksldjump"/>
          </p:cNvPr>
          <p:cNvSpPr txBox="1"/>
          <p:nvPr>
            <p:custDataLst>
              <p:tags r:id="rId5"/>
            </p:custDataLst>
          </p:nvPr>
        </p:nvSpPr>
        <p:spPr>
          <a:xfrm>
            <a:off x="1735149" y="3016581"/>
            <a:ext cx="5072072" cy="824838"/>
          </a:xfrm>
          <a:prstGeom prst="rect">
            <a:avLst/>
          </a:prstGeom>
          <a:solidFill>
            <a:srgbClr val="FEFFFF"/>
          </a:solidFill>
          <a:ln>
            <a:solidFill>
              <a:schemeClr val="accent1"/>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rPr>
              <a:t>请在此输入您的文本</a:t>
            </a:r>
          </a:p>
        </p:txBody>
      </p:sp>
      <p:sp>
        <p:nvSpPr>
          <p:cNvPr id="20" name="MH_Number_1">
            <a:hlinkClick r:id="rId12" action="ppaction://hlinksldjump"/>
          </p:cNvPr>
          <p:cNvSpPr txBox="1"/>
          <p:nvPr>
            <p:custDataLst>
              <p:tags r:id="rId6"/>
            </p:custDataLst>
          </p:nvPr>
        </p:nvSpPr>
        <p:spPr>
          <a:xfrm>
            <a:off x="482621" y="2983525"/>
            <a:ext cx="890951" cy="890951"/>
          </a:xfrm>
          <a:prstGeom prst="ellipse">
            <a:avLst/>
          </a:prstGeom>
          <a:solidFill>
            <a:schemeClr val="accent1"/>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rgbClr val="FEFFFF"/>
                </a:solidFill>
                <a:latin typeface="+mj-ea"/>
                <a:ea typeface="+mj-ea"/>
                <a:cs typeface="Times New Roman" panose="02020603050405020304" pitchFamily="18" charset="0"/>
              </a:rPr>
              <a:t>03</a:t>
            </a:r>
            <a:endParaRPr lang="zh-CN" altLang="en-US" sz="2800" dirty="0">
              <a:solidFill>
                <a:srgbClr val="FEFFFF"/>
              </a:solidFill>
              <a:latin typeface="+mj-ea"/>
              <a:ea typeface="+mj-ea"/>
              <a:cs typeface="Times New Roman" panose="02020603050405020304" pitchFamily="18" charset="0"/>
            </a:endParaRPr>
          </a:p>
        </p:txBody>
      </p:sp>
      <p:sp>
        <p:nvSpPr>
          <p:cNvPr id="21" name="MH_Entry_1">
            <a:hlinkClick r:id="rId12" action="ppaction://hlinksldjump"/>
          </p:cNvPr>
          <p:cNvSpPr txBox="1"/>
          <p:nvPr>
            <p:custDataLst>
              <p:tags r:id="rId7"/>
            </p:custDataLst>
          </p:nvPr>
        </p:nvSpPr>
        <p:spPr>
          <a:xfrm>
            <a:off x="1735149" y="4118033"/>
            <a:ext cx="5072072" cy="824838"/>
          </a:xfrm>
          <a:prstGeom prst="rect">
            <a:avLst/>
          </a:prstGeom>
          <a:solidFill>
            <a:srgbClr val="FEFFFF"/>
          </a:solidFill>
          <a:ln>
            <a:solidFill>
              <a:schemeClr val="accent1"/>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rPr>
              <a:t>请在此输入您的文本</a:t>
            </a:r>
          </a:p>
        </p:txBody>
      </p:sp>
      <p:sp>
        <p:nvSpPr>
          <p:cNvPr id="22" name="MH_Number_1">
            <a:hlinkClick r:id="rId12" action="ppaction://hlinksldjump"/>
          </p:cNvPr>
          <p:cNvSpPr txBox="1"/>
          <p:nvPr>
            <p:custDataLst>
              <p:tags r:id="rId8"/>
            </p:custDataLst>
          </p:nvPr>
        </p:nvSpPr>
        <p:spPr>
          <a:xfrm>
            <a:off x="482621" y="4084977"/>
            <a:ext cx="890951" cy="890951"/>
          </a:xfrm>
          <a:prstGeom prst="ellipse">
            <a:avLst/>
          </a:prstGeom>
          <a:solidFill>
            <a:schemeClr val="accent1"/>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rgbClr val="FEFFFF"/>
                </a:solidFill>
                <a:latin typeface="+mj-ea"/>
                <a:ea typeface="+mj-ea"/>
                <a:cs typeface="Times New Roman" panose="02020603050405020304" pitchFamily="18" charset="0"/>
              </a:rPr>
              <a:t>04</a:t>
            </a:r>
            <a:endParaRPr lang="zh-CN" altLang="en-US" sz="2800" dirty="0">
              <a:solidFill>
                <a:srgbClr val="FEFFFF"/>
              </a:solidFill>
              <a:latin typeface="+mj-ea"/>
              <a:ea typeface="+mj-ea"/>
              <a:cs typeface="Times New Roman" panose="02020603050405020304" pitchFamily="18" charset="0"/>
            </a:endParaRPr>
          </a:p>
        </p:txBody>
      </p:sp>
      <p:sp>
        <p:nvSpPr>
          <p:cNvPr id="23" name="MH_Entry_1">
            <a:hlinkClick r:id="rId12" action="ppaction://hlinksldjump"/>
          </p:cNvPr>
          <p:cNvSpPr txBox="1"/>
          <p:nvPr>
            <p:custDataLst>
              <p:tags r:id="rId9"/>
            </p:custDataLst>
          </p:nvPr>
        </p:nvSpPr>
        <p:spPr>
          <a:xfrm>
            <a:off x="1735149" y="5219485"/>
            <a:ext cx="5072072" cy="824838"/>
          </a:xfrm>
          <a:prstGeom prst="rect">
            <a:avLst/>
          </a:prstGeom>
          <a:solidFill>
            <a:srgbClr val="FEFFFF"/>
          </a:solidFill>
          <a:ln>
            <a:solidFill>
              <a:schemeClr val="accent1"/>
            </a:solidFill>
          </a:ln>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rPr>
              <a:t>请在此输入您的文本</a:t>
            </a:r>
          </a:p>
        </p:txBody>
      </p:sp>
      <p:sp>
        <p:nvSpPr>
          <p:cNvPr id="24" name="MH_Number_1">
            <a:hlinkClick r:id="rId12" action="ppaction://hlinksldjump"/>
          </p:cNvPr>
          <p:cNvSpPr txBox="1"/>
          <p:nvPr>
            <p:custDataLst>
              <p:tags r:id="rId10"/>
            </p:custDataLst>
          </p:nvPr>
        </p:nvSpPr>
        <p:spPr>
          <a:xfrm>
            <a:off x="482621" y="5186429"/>
            <a:ext cx="890951" cy="890951"/>
          </a:xfrm>
          <a:prstGeom prst="ellipse">
            <a:avLst/>
          </a:prstGeom>
          <a:solidFill>
            <a:schemeClr val="accent1"/>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rgbClr val="FEFFFF"/>
                </a:solidFill>
                <a:latin typeface="+mj-ea"/>
                <a:ea typeface="+mj-ea"/>
                <a:cs typeface="Times New Roman" panose="02020603050405020304" pitchFamily="18" charset="0"/>
              </a:rPr>
              <a:t>05</a:t>
            </a:r>
            <a:endParaRPr lang="zh-CN" altLang="en-US" sz="2800" dirty="0">
              <a:solidFill>
                <a:srgbClr val="FEFFFF"/>
              </a:solidFill>
              <a:latin typeface="+mj-ea"/>
              <a:ea typeface="+mj-ea"/>
              <a:cs typeface="Times New Roman" panose="02020603050405020304" pitchFamily="18" charset="0"/>
            </a:endParaRPr>
          </a:p>
        </p:txBody>
      </p:sp>
      <p:sp>
        <p:nvSpPr>
          <p:cNvPr id="2" name="文本框 1"/>
          <p:cNvSpPr txBox="1"/>
          <p:nvPr/>
        </p:nvSpPr>
        <p:spPr>
          <a:xfrm>
            <a:off x="7902054" y="2761714"/>
            <a:ext cx="3598841" cy="1323439"/>
          </a:xfrm>
          <a:prstGeom prst="rect">
            <a:avLst/>
          </a:prstGeom>
          <a:noFill/>
        </p:spPr>
        <p:txBody>
          <a:bodyPr vert="horz" wrap="square" rtlCol="0">
            <a:spAutoFit/>
          </a:bodyPr>
          <a:lstStyle/>
          <a:p>
            <a:pPr algn="dist"/>
            <a:r>
              <a:rPr lang="zh-CN" altLang="en-US" sz="7800" dirty="0">
                <a:solidFill/>
                <a:latin typeface="微软雅黑" panose="020B0503020204020204" pitchFamily="34" charset="-122"/>
                <a:ea typeface="微软雅黑" panose="020B0503020204020204" pitchFamily="34" charset="-122"/>
              </a:rPr>
              <a:t>目录</a:t>
            </a:r>
          </a:p>
        </p:txBody>
      </p:sp>
      <p:sp>
        <p:nvSpPr>
          <p:cNvPr id="25" name="Freeform 41"/>
          <p:cNvSpPr/>
          <p:nvPr/>
        </p:nvSpPr>
        <p:spPr bwMode="auto">
          <a:xfrm>
            <a:off x="9247252" y="2802053"/>
            <a:ext cx="908445" cy="1294233"/>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请输入第一章大XX内容</a:t>
            </a:r>
            <a:endParaRPr lang="zh-CN" altLang="en-US" dirty="0"/>
          </a:p>
        </p:txBody>
      </p:sp>
      <p:sp>
        <p:nvSpPr>
          <p:cNvPr id="9219" name="文本占位符 2"/>
          <p:cNvSpPr>
            <a:spLocks noGrp="1"/>
          </p:cNvSpPr>
          <p:nvPr>
            <p:ph type="body" idx="1"/>
          </p:nvPr>
        </p:nvSpPr>
        <p:spPr/>
        <p:txBody>
          <a:bodyPr/>
          <a:lstStyle/>
          <a:p>
            <a:r>
              <a:rPr>
                <a:solidFill/>
              </a:rPr>
              <a:t>请输入第一章说明小XX内容</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60" name="Freeform 41"/>
          <p:cNvSpPr/>
          <p:nvPr/>
        </p:nvSpPr>
        <p:spPr bwMode="auto">
          <a:xfrm>
            <a:off x="11076645" y="4917552"/>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dirty="0"/>
          </a:p>
        </p:txBody>
      </p:sp>
      <p:sp>
        <p:nvSpPr>
          <p:cNvPr id="61" name="Freeform 41"/>
          <p:cNvSpPr/>
          <p:nvPr/>
        </p:nvSpPr>
        <p:spPr bwMode="auto">
          <a:xfrm>
            <a:off x="10247477" y="4917552"/>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62" name="Freeform 41"/>
          <p:cNvSpPr/>
          <p:nvPr/>
        </p:nvSpPr>
        <p:spPr bwMode="auto">
          <a:xfrm>
            <a:off x="9418310" y="4917552"/>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63" name="Freeform 41"/>
          <p:cNvSpPr/>
          <p:nvPr/>
        </p:nvSpPr>
        <p:spPr bwMode="auto">
          <a:xfrm>
            <a:off x="8589143" y="4917552"/>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64" name="Freeform 41"/>
          <p:cNvSpPr/>
          <p:nvPr/>
        </p:nvSpPr>
        <p:spPr bwMode="auto">
          <a:xfrm>
            <a:off x="10662061" y="3700722"/>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65" name="Freeform 41"/>
          <p:cNvSpPr/>
          <p:nvPr/>
        </p:nvSpPr>
        <p:spPr bwMode="auto">
          <a:xfrm>
            <a:off x="9832894" y="3700722"/>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66" name="Freeform 41"/>
          <p:cNvSpPr/>
          <p:nvPr/>
        </p:nvSpPr>
        <p:spPr bwMode="auto">
          <a:xfrm>
            <a:off x="9003727" y="3700722"/>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69" name="Freeform 41"/>
          <p:cNvSpPr/>
          <p:nvPr/>
        </p:nvSpPr>
        <p:spPr bwMode="auto">
          <a:xfrm>
            <a:off x="10247477" y="2483893"/>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70" name="Freeform 41"/>
          <p:cNvSpPr/>
          <p:nvPr/>
        </p:nvSpPr>
        <p:spPr bwMode="auto">
          <a:xfrm>
            <a:off x="9418310" y="2483893"/>
            <a:ext cx="716784" cy="1021180"/>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71" name="矩形 70"/>
          <p:cNvSpPr/>
          <p:nvPr/>
        </p:nvSpPr>
        <p:spPr>
          <a:xfrm>
            <a:off x="1520271" y="2105342"/>
            <a:ext cx="6642855" cy="1678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72" name="MH_Other_3"/>
          <p:cNvSpPr/>
          <p:nvPr>
            <p:custDataLst>
              <p:tags r:id="rId1"/>
            </p:custDataLst>
          </p:nvPr>
        </p:nvSpPr>
        <p:spPr>
          <a:xfrm>
            <a:off x="249393" y="2378430"/>
            <a:ext cx="1052512" cy="1050925"/>
          </a:xfrm>
          <a:prstGeom prst="ellipse">
            <a:avLst/>
          </a:prstGeom>
          <a:solidFill>
            <a:schemeClr val="accent1"/>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73" name="KSO_Shape"/>
          <p:cNvSpPr/>
          <p:nvPr/>
        </p:nvSpPr>
        <p:spPr bwMode="auto">
          <a:xfrm>
            <a:off x="479821" y="2637727"/>
            <a:ext cx="591657" cy="677470"/>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74" name="MH_Other_3"/>
          <p:cNvSpPr/>
          <p:nvPr>
            <p:custDataLst>
              <p:tags r:id="rId2"/>
            </p:custDataLst>
          </p:nvPr>
        </p:nvSpPr>
        <p:spPr>
          <a:xfrm>
            <a:off x="249393" y="4601227"/>
            <a:ext cx="1052512" cy="1050925"/>
          </a:xfrm>
          <a:prstGeom prst="ellipse">
            <a:avLst/>
          </a:prstGeom>
          <a:solidFill>
            <a:schemeClr val="accent1"/>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75" name="KSO_Shape"/>
          <p:cNvSpPr/>
          <p:nvPr/>
        </p:nvSpPr>
        <p:spPr bwMode="auto">
          <a:xfrm>
            <a:off x="479821" y="4920648"/>
            <a:ext cx="591657" cy="557222"/>
          </a:xfrm>
          <a:custGeom>
            <a:avLst/>
            <a:gdLst>
              <a:gd name="T0" fmla="*/ 901314 w 3228"/>
              <a:gd name="T1" fmla="*/ 1694421 h 3037"/>
              <a:gd name="T2" fmla="*/ 0 w 3228"/>
              <a:gd name="T3" fmla="*/ 587496 h 3037"/>
              <a:gd name="T4" fmla="*/ 0 w 3228"/>
              <a:gd name="T5" fmla="*/ 486511 h 3037"/>
              <a:gd name="T6" fmla="*/ 406037 w 3228"/>
              <a:gd name="T7" fmla="*/ 4463 h 3037"/>
              <a:gd name="T8" fmla="*/ 486353 w 3228"/>
              <a:gd name="T9" fmla="*/ 0 h 3037"/>
              <a:gd name="T10" fmla="*/ 901314 w 3228"/>
              <a:gd name="T11" fmla="*/ 218707 h 3037"/>
              <a:gd name="T12" fmla="*/ 1314044 w 3228"/>
              <a:gd name="T13" fmla="*/ 0 h 3037"/>
              <a:gd name="T14" fmla="*/ 1394360 w 3228"/>
              <a:gd name="T15" fmla="*/ 4463 h 3037"/>
              <a:gd name="T16" fmla="*/ 1800397 w 3228"/>
              <a:gd name="T17" fmla="*/ 486511 h 3037"/>
              <a:gd name="T18" fmla="*/ 1800397 w 3228"/>
              <a:gd name="T19" fmla="*/ 587496 h 3037"/>
              <a:gd name="T20" fmla="*/ 901314 w 3228"/>
              <a:gd name="T21" fmla="*/ 1694421 h 3037"/>
              <a:gd name="T22" fmla="*/ 1242653 w 3228"/>
              <a:gd name="T23" fmla="*/ 1124779 h 3037"/>
              <a:gd name="T24" fmla="*/ 1079792 w 3228"/>
              <a:gd name="T25" fmla="*/ 649984 h 3037"/>
              <a:gd name="T26" fmla="*/ 992784 w 3228"/>
              <a:gd name="T27" fmla="*/ 1020446 h 3037"/>
              <a:gd name="T28" fmla="*/ 827692 w 3228"/>
              <a:gd name="T29" fmla="*/ 285100 h 3037"/>
              <a:gd name="T30" fmla="*/ 612960 w 3228"/>
              <a:gd name="T31" fmla="*/ 1047227 h 3037"/>
              <a:gd name="T32" fmla="*/ 334089 w 3228"/>
              <a:gd name="T33" fmla="*/ 1158812 h 3037"/>
              <a:gd name="T34" fmla="*/ 710008 w 3228"/>
              <a:gd name="T35" fmla="*/ 1158812 h 3037"/>
              <a:gd name="T36" fmla="*/ 822672 w 3228"/>
              <a:gd name="T37" fmla="*/ 696292 h 3037"/>
              <a:gd name="T38" fmla="*/ 974378 w 3228"/>
              <a:gd name="T39" fmla="*/ 1401510 h 3037"/>
              <a:gd name="T40" fmla="*/ 1101544 w 3228"/>
              <a:gd name="T41" fmla="*/ 961306 h 3037"/>
              <a:gd name="T42" fmla="*/ 1198591 w 3228"/>
              <a:gd name="T43" fmla="*/ 1229111 h 3037"/>
              <a:gd name="T44" fmla="*/ 1444556 w 3228"/>
              <a:gd name="T45" fmla="*/ 1229111 h 3037"/>
              <a:gd name="T46" fmla="*/ 1242653 w 3228"/>
              <a:gd name="T47" fmla="*/ 1124779 h 30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228" h="3037">
                <a:moveTo>
                  <a:pt x="1616" y="3037"/>
                </a:moveTo>
                <a:cubicBezTo>
                  <a:pt x="443" y="2227"/>
                  <a:pt x="0" y="1578"/>
                  <a:pt x="0" y="1053"/>
                </a:cubicBezTo>
                <a:cubicBezTo>
                  <a:pt x="0" y="872"/>
                  <a:pt x="0" y="872"/>
                  <a:pt x="0" y="872"/>
                </a:cubicBezTo>
                <a:cubicBezTo>
                  <a:pt x="0" y="322"/>
                  <a:pt x="409" y="37"/>
                  <a:pt x="728" y="8"/>
                </a:cubicBezTo>
                <a:cubicBezTo>
                  <a:pt x="777" y="0"/>
                  <a:pt x="827" y="0"/>
                  <a:pt x="872" y="0"/>
                </a:cubicBezTo>
                <a:cubicBezTo>
                  <a:pt x="1240" y="0"/>
                  <a:pt x="1414" y="153"/>
                  <a:pt x="1616" y="392"/>
                </a:cubicBezTo>
                <a:cubicBezTo>
                  <a:pt x="1814" y="153"/>
                  <a:pt x="1992" y="0"/>
                  <a:pt x="2356" y="0"/>
                </a:cubicBezTo>
                <a:cubicBezTo>
                  <a:pt x="2401" y="0"/>
                  <a:pt x="2451" y="0"/>
                  <a:pt x="2500" y="8"/>
                </a:cubicBezTo>
                <a:cubicBezTo>
                  <a:pt x="2818" y="37"/>
                  <a:pt x="3228" y="322"/>
                  <a:pt x="3228" y="872"/>
                </a:cubicBezTo>
                <a:cubicBezTo>
                  <a:pt x="3228" y="1053"/>
                  <a:pt x="3228" y="1053"/>
                  <a:pt x="3228" y="1053"/>
                </a:cubicBezTo>
                <a:cubicBezTo>
                  <a:pt x="3228" y="1578"/>
                  <a:pt x="2786" y="2227"/>
                  <a:pt x="1616" y="3037"/>
                </a:cubicBezTo>
                <a:close/>
                <a:moveTo>
                  <a:pt x="2228" y="2016"/>
                </a:moveTo>
                <a:cubicBezTo>
                  <a:pt x="1936" y="1165"/>
                  <a:pt x="1936" y="1165"/>
                  <a:pt x="1936" y="1165"/>
                </a:cubicBezTo>
                <a:cubicBezTo>
                  <a:pt x="1780" y="1829"/>
                  <a:pt x="1780" y="1829"/>
                  <a:pt x="1780" y="1829"/>
                </a:cubicBezTo>
                <a:cubicBezTo>
                  <a:pt x="1484" y="511"/>
                  <a:pt x="1484" y="511"/>
                  <a:pt x="1484" y="511"/>
                </a:cubicBezTo>
                <a:cubicBezTo>
                  <a:pt x="1099" y="1877"/>
                  <a:pt x="1099" y="1877"/>
                  <a:pt x="1099" y="1877"/>
                </a:cubicBezTo>
                <a:cubicBezTo>
                  <a:pt x="599" y="2077"/>
                  <a:pt x="599" y="2077"/>
                  <a:pt x="599" y="2077"/>
                </a:cubicBezTo>
                <a:cubicBezTo>
                  <a:pt x="1273" y="2077"/>
                  <a:pt x="1273" y="2077"/>
                  <a:pt x="1273" y="2077"/>
                </a:cubicBezTo>
                <a:cubicBezTo>
                  <a:pt x="1475" y="1248"/>
                  <a:pt x="1475" y="1248"/>
                  <a:pt x="1475" y="1248"/>
                </a:cubicBezTo>
                <a:cubicBezTo>
                  <a:pt x="1747" y="2512"/>
                  <a:pt x="1747" y="2512"/>
                  <a:pt x="1747" y="2512"/>
                </a:cubicBezTo>
                <a:cubicBezTo>
                  <a:pt x="1975" y="1723"/>
                  <a:pt x="1975" y="1723"/>
                  <a:pt x="1975" y="1723"/>
                </a:cubicBezTo>
                <a:cubicBezTo>
                  <a:pt x="2149" y="2203"/>
                  <a:pt x="2149" y="2203"/>
                  <a:pt x="2149" y="2203"/>
                </a:cubicBezTo>
                <a:cubicBezTo>
                  <a:pt x="2590" y="2203"/>
                  <a:pt x="2590" y="2203"/>
                  <a:pt x="2590" y="2203"/>
                </a:cubicBezTo>
                <a:lnTo>
                  <a:pt x="2228" y="2016"/>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76" name="矩形 75"/>
          <p:cNvSpPr/>
          <p:nvPr/>
        </p:nvSpPr>
        <p:spPr>
          <a:xfrm>
            <a:off x="1520271" y="4287195"/>
            <a:ext cx="6642855" cy="1678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1" name="Freeform 322"/>
          <p:cNvSpPr/>
          <p:nvPr/>
        </p:nvSpPr>
        <p:spPr bwMode="auto">
          <a:xfrm>
            <a:off x="968993" y="1961298"/>
            <a:ext cx="3100510" cy="3695700"/>
          </a:xfrm>
          <a:custGeom>
            <a:avLst/>
            <a:gdLst>
              <a:gd name="T0" fmla="*/ 419 w 473"/>
              <a:gd name="T1" fmla="*/ 209 h 564"/>
              <a:gd name="T2" fmla="*/ 1 w 473"/>
              <a:gd name="T3" fmla="*/ 209 h 564"/>
              <a:gd name="T4" fmla="*/ 95 w 473"/>
              <a:gd name="T5" fmla="*/ 411 h 564"/>
              <a:gd name="T6" fmla="*/ 143 w 473"/>
              <a:gd name="T7" fmla="*/ 564 h 564"/>
              <a:gd name="T8" fmla="*/ 117 w 473"/>
              <a:gd name="T9" fmla="*/ 341 h 564"/>
              <a:gd name="T10" fmla="*/ 55 w 473"/>
              <a:gd name="T11" fmla="*/ 257 h 564"/>
              <a:gd name="T12" fmla="*/ 71 w 473"/>
              <a:gd name="T13" fmla="*/ 234 h 564"/>
              <a:gd name="T14" fmla="*/ 28 w 473"/>
              <a:gd name="T15" fmla="*/ 210 h 564"/>
              <a:gd name="T16" fmla="*/ 60 w 473"/>
              <a:gd name="T17" fmla="*/ 156 h 564"/>
              <a:gd name="T18" fmla="*/ 83 w 473"/>
              <a:gd name="T19" fmla="*/ 149 h 564"/>
              <a:gd name="T20" fmla="*/ 66 w 473"/>
              <a:gd name="T21" fmla="*/ 109 h 564"/>
              <a:gd name="T22" fmla="*/ 115 w 473"/>
              <a:gd name="T23" fmla="*/ 83 h 564"/>
              <a:gd name="T24" fmla="*/ 145 w 473"/>
              <a:gd name="T25" fmla="*/ 94 h 564"/>
              <a:gd name="T26" fmla="*/ 142 w 473"/>
              <a:gd name="T27" fmla="*/ 50 h 564"/>
              <a:gd name="T28" fmla="*/ 202 w 473"/>
              <a:gd name="T29" fmla="*/ 55 h 564"/>
              <a:gd name="T30" fmla="*/ 221 w 473"/>
              <a:gd name="T31" fmla="*/ 78 h 564"/>
              <a:gd name="T32" fmla="*/ 244 w 473"/>
              <a:gd name="T33" fmla="*/ 38 h 564"/>
              <a:gd name="T34" fmla="*/ 290 w 473"/>
              <a:gd name="T35" fmla="*/ 80 h 564"/>
              <a:gd name="T36" fmla="*/ 296 w 473"/>
              <a:gd name="T37" fmla="*/ 103 h 564"/>
              <a:gd name="T38" fmla="*/ 319 w 473"/>
              <a:gd name="T39" fmla="*/ 76 h 564"/>
              <a:gd name="T40" fmla="*/ 356 w 473"/>
              <a:gd name="T41" fmla="*/ 169 h 564"/>
              <a:gd name="T42" fmla="*/ 281 w 473"/>
              <a:gd name="T43" fmla="*/ 195 h 564"/>
              <a:gd name="T44" fmla="*/ 260 w 473"/>
              <a:gd name="T45" fmla="*/ 147 h 564"/>
              <a:gd name="T46" fmla="*/ 239 w 473"/>
              <a:gd name="T47" fmla="*/ 177 h 564"/>
              <a:gd name="T48" fmla="*/ 203 w 473"/>
              <a:gd name="T49" fmla="*/ 194 h 564"/>
              <a:gd name="T50" fmla="*/ 170 w 473"/>
              <a:gd name="T51" fmla="*/ 169 h 564"/>
              <a:gd name="T52" fmla="*/ 172 w 473"/>
              <a:gd name="T53" fmla="*/ 198 h 564"/>
              <a:gd name="T54" fmla="*/ 181 w 473"/>
              <a:gd name="T55" fmla="*/ 241 h 564"/>
              <a:gd name="T56" fmla="*/ 140 w 473"/>
              <a:gd name="T57" fmla="*/ 259 h 564"/>
              <a:gd name="T58" fmla="*/ 163 w 473"/>
              <a:gd name="T59" fmla="*/ 278 h 564"/>
              <a:gd name="T60" fmla="*/ 178 w 473"/>
              <a:gd name="T61" fmla="*/ 564 h 564"/>
              <a:gd name="T62" fmla="*/ 315 w 473"/>
              <a:gd name="T63" fmla="*/ 479 h 564"/>
              <a:gd name="T64" fmla="*/ 390 w 473"/>
              <a:gd name="T65" fmla="*/ 460 h 564"/>
              <a:gd name="T66" fmla="*/ 420 w 473"/>
              <a:gd name="T67" fmla="*/ 354 h 564"/>
              <a:gd name="T68" fmla="*/ 450 w 473"/>
              <a:gd name="T69" fmla="*/ 34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 h="564">
                <a:moveTo>
                  <a:pt x="467" y="319"/>
                </a:moveTo>
                <a:cubicBezTo>
                  <a:pt x="419" y="209"/>
                  <a:pt x="419" y="209"/>
                  <a:pt x="419" y="209"/>
                </a:cubicBezTo>
                <a:cubicBezTo>
                  <a:pt x="419" y="93"/>
                  <a:pt x="325" y="0"/>
                  <a:pt x="210" y="0"/>
                </a:cubicBezTo>
                <a:cubicBezTo>
                  <a:pt x="94" y="0"/>
                  <a:pt x="0" y="94"/>
                  <a:pt x="1" y="209"/>
                </a:cubicBezTo>
                <a:cubicBezTo>
                  <a:pt x="1" y="275"/>
                  <a:pt x="31" y="334"/>
                  <a:pt x="79" y="372"/>
                </a:cubicBezTo>
                <a:cubicBezTo>
                  <a:pt x="95" y="384"/>
                  <a:pt x="95" y="394"/>
                  <a:pt x="95" y="411"/>
                </a:cubicBezTo>
                <a:cubicBezTo>
                  <a:pt x="95" y="564"/>
                  <a:pt x="95" y="564"/>
                  <a:pt x="95" y="564"/>
                </a:cubicBezTo>
                <a:cubicBezTo>
                  <a:pt x="143" y="564"/>
                  <a:pt x="143" y="564"/>
                  <a:pt x="143" y="564"/>
                </a:cubicBezTo>
                <a:cubicBezTo>
                  <a:pt x="143" y="397"/>
                  <a:pt x="143" y="397"/>
                  <a:pt x="143" y="397"/>
                </a:cubicBezTo>
                <a:cubicBezTo>
                  <a:pt x="143" y="374"/>
                  <a:pt x="131" y="356"/>
                  <a:pt x="117" y="341"/>
                </a:cubicBezTo>
                <a:cubicBezTo>
                  <a:pt x="96" y="320"/>
                  <a:pt x="65" y="307"/>
                  <a:pt x="49" y="285"/>
                </a:cubicBezTo>
                <a:cubicBezTo>
                  <a:pt x="42" y="277"/>
                  <a:pt x="45" y="259"/>
                  <a:pt x="55" y="257"/>
                </a:cubicBezTo>
                <a:cubicBezTo>
                  <a:pt x="76" y="251"/>
                  <a:pt x="76" y="251"/>
                  <a:pt x="76" y="251"/>
                </a:cubicBezTo>
                <a:cubicBezTo>
                  <a:pt x="90" y="247"/>
                  <a:pt x="84" y="232"/>
                  <a:pt x="71" y="234"/>
                </a:cubicBezTo>
                <a:cubicBezTo>
                  <a:pt x="49" y="238"/>
                  <a:pt x="49" y="238"/>
                  <a:pt x="49" y="238"/>
                </a:cubicBezTo>
                <a:cubicBezTo>
                  <a:pt x="32" y="241"/>
                  <a:pt x="26" y="225"/>
                  <a:pt x="28" y="210"/>
                </a:cubicBezTo>
                <a:cubicBezTo>
                  <a:pt x="29" y="194"/>
                  <a:pt x="32" y="179"/>
                  <a:pt x="37" y="164"/>
                </a:cubicBezTo>
                <a:cubicBezTo>
                  <a:pt x="40" y="155"/>
                  <a:pt x="49" y="150"/>
                  <a:pt x="60" y="156"/>
                </a:cubicBezTo>
                <a:cubicBezTo>
                  <a:pt x="74" y="164"/>
                  <a:pt x="74" y="164"/>
                  <a:pt x="74" y="164"/>
                </a:cubicBezTo>
                <a:cubicBezTo>
                  <a:pt x="88" y="172"/>
                  <a:pt x="95" y="157"/>
                  <a:pt x="83" y="149"/>
                </a:cubicBezTo>
                <a:cubicBezTo>
                  <a:pt x="66" y="137"/>
                  <a:pt x="66" y="137"/>
                  <a:pt x="66" y="137"/>
                </a:cubicBezTo>
                <a:cubicBezTo>
                  <a:pt x="55" y="129"/>
                  <a:pt x="61" y="116"/>
                  <a:pt x="66" y="109"/>
                </a:cubicBezTo>
                <a:cubicBezTo>
                  <a:pt x="72" y="101"/>
                  <a:pt x="79" y="94"/>
                  <a:pt x="86" y="87"/>
                </a:cubicBezTo>
                <a:cubicBezTo>
                  <a:pt x="94" y="79"/>
                  <a:pt x="106" y="69"/>
                  <a:pt x="115" y="83"/>
                </a:cubicBezTo>
                <a:cubicBezTo>
                  <a:pt x="129" y="105"/>
                  <a:pt x="129" y="105"/>
                  <a:pt x="129" y="105"/>
                </a:cubicBezTo>
                <a:cubicBezTo>
                  <a:pt x="136" y="116"/>
                  <a:pt x="153" y="107"/>
                  <a:pt x="145" y="94"/>
                </a:cubicBezTo>
                <a:cubicBezTo>
                  <a:pt x="132" y="72"/>
                  <a:pt x="132" y="72"/>
                  <a:pt x="132" y="72"/>
                </a:cubicBezTo>
                <a:cubicBezTo>
                  <a:pt x="124" y="60"/>
                  <a:pt x="136" y="53"/>
                  <a:pt x="142" y="50"/>
                </a:cubicBezTo>
                <a:cubicBezTo>
                  <a:pt x="155" y="45"/>
                  <a:pt x="168" y="41"/>
                  <a:pt x="181" y="39"/>
                </a:cubicBezTo>
                <a:cubicBezTo>
                  <a:pt x="192" y="37"/>
                  <a:pt x="202" y="41"/>
                  <a:pt x="202" y="55"/>
                </a:cubicBezTo>
                <a:cubicBezTo>
                  <a:pt x="202" y="79"/>
                  <a:pt x="202" y="79"/>
                  <a:pt x="202" y="79"/>
                </a:cubicBezTo>
                <a:cubicBezTo>
                  <a:pt x="202" y="95"/>
                  <a:pt x="221" y="95"/>
                  <a:pt x="221" y="78"/>
                </a:cubicBezTo>
                <a:cubicBezTo>
                  <a:pt x="222" y="58"/>
                  <a:pt x="222" y="58"/>
                  <a:pt x="222" y="58"/>
                </a:cubicBezTo>
                <a:cubicBezTo>
                  <a:pt x="222" y="44"/>
                  <a:pt x="228" y="36"/>
                  <a:pt x="244" y="38"/>
                </a:cubicBezTo>
                <a:cubicBezTo>
                  <a:pt x="255" y="40"/>
                  <a:pt x="265" y="43"/>
                  <a:pt x="275" y="46"/>
                </a:cubicBezTo>
                <a:cubicBezTo>
                  <a:pt x="292" y="52"/>
                  <a:pt x="302" y="62"/>
                  <a:pt x="290" y="80"/>
                </a:cubicBezTo>
                <a:cubicBezTo>
                  <a:pt x="282" y="94"/>
                  <a:pt x="282" y="94"/>
                  <a:pt x="282" y="94"/>
                </a:cubicBezTo>
                <a:cubicBezTo>
                  <a:pt x="274" y="106"/>
                  <a:pt x="288" y="116"/>
                  <a:pt x="296" y="103"/>
                </a:cubicBezTo>
                <a:cubicBezTo>
                  <a:pt x="307" y="85"/>
                  <a:pt x="307" y="85"/>
                  <a:pt x="307" y="85"/>
                </a:cubicBezTo>
                <a:cubicBezTo>
                  <a:pt x="310" y="80"/>
                  <a:pt x="314" y="76"/>
                  <a:pt x="319" y="76"/>
                </a:cubicBezTo>
                <a:cubicBezTo>
                  <a:pt x="329" y="76"/>
                  <a:pt x="340" y="84"/>
                  <a:pt x="348" y="93"/>
                </a:cubicBezTo>
                <a:cubicBezTo>
                  <a:pt x="380" y="125"/>
                  <a:pt x="359" y="165"/>
                  <a:pt x="356" y="169"/>
                </a:cubicBezTo>
                <a:cubicBezTo>
                  <a:pt x="340" y="188"/>
                  <a:pt x="319" y="195"/>
                  <a:pt x="294" y="195"/>
                </a:cubicBezTo>
                <a:cubicBezTo>
                  <a:pt x="281" y="195"/>
                  <a:pt x="281" y="195"/>
                  <a:pt x="281" y="195"/>
                </a:cubicBezTo>
                <a:cubicBezTo>
                  <a:pt x="271" y="194"/>
                  <a:pt x="260" y="188"/>
                  <a:pt x="260" y="178"/>
                </a:cubicBezTo>
                <a:cubicBezTo>
                  <a:pt x="260" y="147"/>
                  <a:pt x="260" y="147"/>
                  <a:pt x="260" y="147"/>
                </a:cubicBezTo>
                <a:cubicBezTo>
                  <a:pt x="260" y="135"/>
                  <a:pt x="239" y="132"/>
                  <a:pt x="239" y="147"/>
                </a:cubicBezTo>
                <a:cubicBezTo>
                  <a:pt x="239" y="177"/>
                  <a:pt x="239" y="177"/>
                  <a:pt x="239" y="177"/>
                </a:cubicBezTo>
                <a:cubicBezTo>
                  <a:pt x="239" y="190"/>
                  <a:pt x="234" y="194"/>
                  <a:pt x="220" y="194"/>
                </a:cubicBezTo>
                <a:cubicBezTo>
                  <a:pt x="203" y="194"/>
                  <a:pt x="203" y="194"/>
                  <a:pt x="203" y="194"/>
                </a:cubicBezTo>
                <a:cubicBezTo>
                  <a:pt x="195" y="194"/>
                  <a:pt x="190" y="189"/>
                  <a:pt x="184" y="184"/>
                </a:cubicBezTo>
                <a:cubicBezTo>
                  <a:pt x="170" y="169"/>
                  <a:pt x="170" y="169"/>
                  <a:pt x="170" y="169"/>
                </a:cubicBezTo>
                <a:cubicBezTo>
                  <a:pt x="157" y="156"/>
                  <a:pt x="144" y="171"/>
                  <a:pt x="156" y="183"/>
                </a:cubicBezTo>
                <a:cubicBezTo>
                  <a:pt x="172" y="198"/>
                  <a:pt x="172" y="198"/>
                  <a:pt x="172" y="198"/>
                </a:cubicBezTo>
                <a:cubicBezTo>
                  <a:pt x="179" y="205"/>
                  <a:pt x="181" y="211"/>
                  <a:pt x="181" y="219"/>
                </a:cubicBezTo>
                <a:cubicBezTo>
                  <a:pt x="181" y="241"/>
                  <a:pt x="181" y="241"/>
                  <a:pt x="181" y="241"/>
                </a:cubicBezTo>
                <a:cubicBezTo>
                  <a:pt x="181" y="252"/>
                  <a:pt x="178" y="259"/>
                  <a:pt x="163" y="259"/>
                </a:cubicBezTo>
                <a:cubicBezTo>
                  <a:pt x="140" y="259"/>
                  <a:pt x="140" y="259"/>
                  <a:pt x="140" y="259"/>
                </a:cubicBezTo>
                <a:cubicBezTo>
                  <a:pt x="123" y="259"/>
                  <a:pt x="122" y="279"/>
                  <a:pt x="140" y="279"/>
                </a:cubicBezTo>
                <a:cubicBezTo>
                  <a:pt x="163" y="278"/>
                  <a:pt x="163" y="278"/>
                  <a:pt x="163" y="278"/>
                </a:cubicBezTo>
                <a:cubicBezTo>
                  <a:pt x="173" y="278"/>
                  <a:pt x="180" y="281"/>
                  <a:pt x="180" y="295"/>
                </a:cubicBezTo>
                <a:cubicBezTo>
                  <a:pt x="178" y="564"/>
                  <a:pt x="178" y="564"/>
                  <a:pt x="178" y="564"/>
                </a:cubicBezTo>
                <a:cubicBezTo>
                  <a:pt x="315" y="564"/>
                  <a:pt x="315" y="564"/>
                  <a:pt x="315" y="564"/>
                </a:cubicBezTo>
                <a:cubicBezTo>
                  <a:pt x="315" y="479"/>
                  <a:pt x="315" y="479"/>
                  <a:pt x="315" y="479"/>
                </a:cubicBezTo>
                <a:cubicBezTo>
                  <a:pt x="315" y="465"/>
                  <a:pt x="319" y="460"/>
                  <a:pt x="335" y="460"/>
                </a:cubicBezTo>
                <a:cubicBezTo>
                  <a:pt x="390" y="460"/>
                  <a:pt x="390" y="460"/>
                  <a:pt x="390" y="460"/>
                </a:cubicBezTo>
                <a:cubicBezTo>
                  <a:pt x="411" y="460"/>
                  <a:pt x="420" y="451"/>
                  <a:pt x="420" y="430"/>
                </a:cubicBezTo>
                <a:cubicBezTo>
                  <a:pt x="420" y="354"/>
                  <a:pt x="420" y="354"/>
                  <a:pt x="420" y="354"/>
                </a:cubicBezTo>
                <a:cubicBezTo>
                  <a:pt x="420" y="347"/>
                  <a:pt x="423" y="344"/>
                  <a:pt x="430" y="344"/>
                </a:cubicBezTo>
                <a:cubicBezTo>
                  <a:pt x="450" y="344"/>
                  <a:pt x="450" y="344"/>
                  <a:pt x="450" y="344"/>
                </a:cubicBezTo>
                <a:cubicBezTo>
                  <a:pt x="468" y="344"/>
                  <a:pt x="473" y="335"/>
                  <a:pt x="467" y="319"/>
                </a:cubicBezTo>
                <a:close/>
              </a:path>
            </a:pathLst>
          </a:custGeom>
          <a:solidFill>
            <a:schemeClr val="accent1"/>
          </a:solidFill>
          <a:ln w="25400" cap="flat" cmpd="sng" algn="ctr">
            <a:noFill/>
            <a:prstDash val="solid"/>
          </a:ln>
          <a:effectLst/>
        </p:spPr>
        <p:txBody>
          <a:bodyPr anchor="ctr"/>
          <a:lstStyle/>
          <a:p>
            <a:pPr algn="ctr"/>
            <a:endParaRPr lang="en-AU" kern="0">
              <a:solidFill>
                <a:prstClr val="white"/>
              </a:solidFill>
            </a:endParaRPr>
          </a:p>
        </p:txBody>
      </p:sp>
      <p:sp>
        <p:nvSpPr>
          <p:cNvPr id="11" name="Freeform 41"/>
          <p:cNvSpPr/>
          <p:nvPr/>
        </p:nvSpPr>
        <p:spPr bwMode="auto">
          <a:xfrm>
            <a:off x="5047678" y="2158500"/>
            <a:ext cx="302243" cy="430596"/>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cxnSp>
        <p:nvCxnSpPr>
          <p:cNvPr id="3" name="直接连接符 2"/>
          <p:cNvCxnSpPr/>
          <p:nvPr/>
        </p:nvCxnSpPr>
        <p:spPr>
          <a:xfrm>
            <a:off x="451611" y="5656998"/>
            <a:ext cx="3998794"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286604" y="5738885"/>
            <a:ext cx="4300282" cy="10167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5" name="矩形 14"/>
          <p:cNvSpPr/>
          <p:nvPr/>
        </p:nvSpPr>
        <p:spPr>
          <a:xfrm>
            <a:off x="5603444" y="1824745"/>
            <a:ext cx="6392938" cy="1355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6" name="Freeform 41"/>
          <p:cNvSpPr/>
          <p:nvPr/>
        </p:nvSpPr>
        <p:spPr bwMode="auto">
          <a:xfrm>
            <a:off x="5047678" y="3780603"/>
            <a:ext cx="302243" cy="430596"/>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17" name="矩形 16"/>
          <p:cNvSpPr/>
          <p:nvPr/>
        </p:nvSpPr>
        <p:spPr>
          <a:xfrm>
            <a:off x="5603444" y="3446848"/>
            <a:ext cx="6392938" cy="1355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8" name="Freeform 41"/>
          <p:cNvSpPr/>
          <p:nvPr/>
        </p:nvSpPr>
        <p:spPr bwMode="auto">
          <a:xfrm>
            <a:off x="5047678" y="5402706"/>
            <a:ext cx="302243" cy="430596"/>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19" name="矩形 18"/>
          <p:cNvSpPr/>
          <p:nvPr/>
        </p:nvSpPr>
        <p:spPr>
          <a:xfrm>
            <a:off x="5603444" y="5068951"/>
            <a:ext cx="6392938" cy="1355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6" name="Block Arc 4"/>
          <p:cNvSpPr/>
          <p:nvPr/>
        </p:nvSpPr>
        <p:spPr>
          <a:xfrm flipV="1">
            <a:off x="3691884" y="2280222"/>
            <a:ext cx="2511390" cy="2511391"/>
          </a:xfrm>
          <a:prstGeom prst="blockArc">
            <a:avLst>
              <a:gd name="adj1" fmla="val 10800000"/>
              <a:gd name="adj2" fmla="val 0"/>
              <a:gd name="adj3" fmla="val 7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5">
              <a:solidFill>
                <a:srgbClr val="3D3F3F"/>
              </a:solidFill>
            </a:endParaRPr>
          </a:p>
        </p:txBody>
      </p:sp>
      <p:sp>
        <p:nvSpPr>
          <p:cNvPr id="17" name="Block Arc 4"/>
          <p:cNvSpPr/>
          <p:nvPr/>
        </p:nvSpPr>
        <p:spPr>
          <a:xfrm flipV="1">
            <a:off x="1245113" y="2280222"/>
            <a:ext cx="2511390" cy="2511391"/>
          </a:xfrm>
          <a:prstGeom prst="blockArc">
            <a:avLst>
              <a:gd name="adj1" fmla="val 10800000"/>
              <a:gd name="adj2" fmla="val 0"/>
              <a:gd name="adj3" fmla="val 7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5">
              <a:solidFill>
                <a:srgbClr val="3D3F3F"/>
              </a:solidFill>
            </a:endParaRPr>
          </a:p>
        </p:txBody>
      </p:sp>
      <p:sp>
        <p:nvSpPr>
          <p:cNvPr id="24" name="Block Arc 4"/>
          <p:cNvSpPr/>
          <p:nvPr/>
        </p:nvSpPr>
        <p:spPr>
          <a:xfrm flipV="1">
            <a:off x="8611945" y="2280222"/>
            <a:ext cx="2511390" cy="2511391"/>
          </a:xfrm>
          <a:prstGeom prst="blockArc">
            <a:avLst>
              <a:gd name="adj1" fmla="val 10800000"/>
              <a:gd name="adj2" fmla="val 0"/>
              <a:gd name="adj3" fmla="val 7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5">
              <a:solidFill>
                <a:srgbClr val="3D3F3F"/>
              </a:solidFill>
            </a:endParaRPr>
          </a:p>
        </p:txBody>
      </p:sp>
      <p:sp>
        <p:nvSpPr>
          <p:cNvPr id="25" name="Block Arc 4"/>
          <p:cNvSpPr/>
          <p:nvPr/>
        </p:nvSpPr>
        <p:spPr>
          <a:xfrm flipV="1">
            <a:off x="6165174" y="2280222"/>
            <a:ext cx="2511390" cy="2511391"/>
          </a:xfrm>
          <a:prstGeom prst="blockArc">
            <a:avLst>
              <a:gd name="adj1" fmla="val 10800000"/>
              <a:gd name="adj2" fmla="val 0"/>
              <a:gd name="adj3" fmla="val 7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5">
              <a:solidFill>
                <a:srgbClr val="3D3F3F"/>
              </a:solidFill>
            </a:endParaRPr>
          </a:p>
        </p:txBody>
      </p:sp>
      <p:sp>
        <p:nvSpPr>
          <p:cNvPr id="26" name="MH_Other_3"/>
          <p:cNvSpPr/>
          <p:nvPr>
            <p:custDataLst>
              <p:tags r:id="rId1"/>
            </p:custDataLst>
          </p:nvPr>
        </p:nvSpPr>
        <p:spPr>
          <a:xfrm>
            <a:off x="1974552" y="3263674"/>
            <a:ext cx="1052512" cy="1050925"/>
          </a:xfrm>
          <a:prstGeom prst="ellipse">
            <a:avLst/>
          </a:prstGeom>
          <a:solidFill>
            <a:schemeClr val="accent1"/>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27" name="KSO_Shape"/>
          <p:cNvSpPr/>
          <p:nvPr/>
        </p:nvSpPr>
        <p:spPr bwMode="auto">
          <a:xfrm>
            <a:off x="2204980" y="3522971"/>
            <a:ext cx="591657" cy="677470"/>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29" name="MH_Other_3"/>
          <p:cNvSpPr/>
          <p:nvPr>
            <p:custDataLst>
              <p:tags r:id="rId2"/>
            </p:custDataLst>
          </p:nvPr>
        </p:nvSpPr>
        <p:spPr>
          <a:xfrm>
            <a:off x="4415533" y="3263674"/>
            <a:ext cx="1052512" cy="1050925"/>
          </a:xfrm>
          <a:prstGeom prst="ellipse">
            <a:avLst/>
          </a:prstGeom>
          <a:solidFill>
            <a:schemeClr val="accent1"/>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39" name="MH_Other_3"/>
          <p:cNvSpPr/>
          <p:nvPr>
            <p:custDataLst>
              <p:tags r:id="rId3"/>
            </p:custDataLst>
          </p:nvPr>
        </p:nvSpPr>
        <p:spPr>
          <a:xfrm>
            <a:off x="6856514" y="3263674"/>
            <a:ext cx="1052512" cy="1050925"/>
          </a:xfrm>
          <a:prstGeom prst="ellipse">
            <a:avLst/>
          </a:prstGeom>
          <a:solidFill>
            <a:schemeClr val="accent1"/>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43" name="MH_Other_3"/>
          <p:cNvSpPr/>
          <p:nvPr>
            <p:custDataLst>
              <p:tags r:id="rId4"/>
            </p:custDataLst>
          </p:nvPr>
        </p:nvSpPr>
        <p:spPr>
          <a:xfrm>
            <a:off x="9297495" y="3263674"/>
            <a:ext cx="1052512" cy="1050925"/>
          </a:xfrm>
          <a:prstGeom prst="ellipse">
            <a:avLst/>
          </a:prstGeom>
          <a:solidFill>
            <a:schemeClr val="accent1"/>
          </a:soli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45" name="KSO_Shape"/>
          <p:cNvSpPr/>
          <p:nvPr/>
        </p:nvSpPr>
        <p:spPr bwMode="auto">
          <a:xfrm>
            <a:off x="4645961" y="3583095"/>
            <a:ext cx="591657" cy="557222"/>
          </a:xfrm>
          <a:custGeom>
            <a:avLst/>
            <a:gdLst>
              <a:gd name="T0" fmla="*/ 901314 w 3228"/>
              <a:gd name="T1" fmla="*/ 1694421 h 3037"/>
              <a:gd name="T2" fmla="*/ 0 w 3228"/>
              <a:gd name="T3" fmla="*/ 587496 h 3037"/>
              <a:gd name="T4" fmla="*/ 0 w 3228"/>
              <a:gd name="T5" fmla="*/ 486511 h 3037"/>
              <a:gd name="T6" fmla="*/ 406037 w 3228"/>
              <a:gd name="T7" fmla="*/ 4463 h 3037"/>
              <a:gd name="T8" fmla="*/ 486353 w 3228"/>
              <a:gd name="T9" fmla="*/ 0 h 3037"/>
              <a:gd name="T10" fmla="*/ 901314 w 3228"/>
              <a:gd name="T11" fmla="*/ 218707 h 3037"/>
              <a:gd name="T12" fmla="*/ 1314044 w 3228"/>
              <a:gd name="T13" fmla="*/ 0 h 3037"/>
              <a:gd name="T14" fmla="*/ 1394360 w 3228"/>
              <a:gd name="T15" fmla="*/ 4463 h 3037"/>
              <a:gd name="T16" fmla="*/ 1800397 w 3228"/>
              <a:gd name="T17" fmla="*/ 486511 h 3037"/>
              <a:gd name="T18" fmla="*/ 1800397 w 3228"/>
              <a:gd name="T19" fmla="*/ 587496 h 3037"/>
              <a:gd name="T20" fmla="*/ 901314 w 3228"/>
              <a:gd name="T21" fmla="*/ 1694421 h 3037"/>
              <a:gd name="T22" fmla="*/ 1242653 w 3228"/>
              <a:gd name="T23" fmla="*/ 1124779 h 3037"/>
              <a:gd name="T24" fmla="*/ 1079792 w 3228"/>
              <a:gd name="T25" fmla="*/ 649984 h 3037"/>
              <a:gd name="T26" fmla="*/ 992784 w 3228"/>
              <a:gd name="T27" fmla="*/ 1020446 h 3037"/>
              <a:gd name="T28" fmla="*/ 827692 w 3228"/>
              <a:gd name="T29" fmla="*/ 285100 h 3037"/>
              <a:gd name="T30" fmla="*/ 612960 w 3228"/>
              <a:gd name="T31" fmla="*/ 1047227 h 3037"/>
              <a:gd name="T32" fmla="*/ 334089 w 3228"/>
              <a:gd name="T33" fmla="*/ 1158812 h 3037"/>
              <a:gd name="T34" fmla="*/ 710008 w 3228"/>
              <a:gd name="T35" fmla="*/ 1158812 h 3037"/>
              <a:gd name="T36" fmla="*/ 822672 w 3228"/>
              <a:gd name="T37" fmla="*/ 696292 h 3037"/>
              <a:gd name="T38" fmla="*/ 974378 w 3228"/>
              <a:gd name="T39" fmla="*/ 1401510 h 3037"/>
              <a:gd name="T40" fmla="*/ 1101544 w 3228"/>
              <a:gd name="T41" fmla="*/ 961306 h 3037"/>
              <a:gd name="T42" fmla="*/ 1198591 w 3228"/>
              <a:gd name="T43" fmla="*/ 1229111 h 3037"/>
              <a:gd name="T44" fmla="*/ 1444556 w 3228"/>
              <a:gd name="T45" fmla="*/ 1229111 h 3037"/>
              <a:gd name="T46" fmla="*/ 1242653 w 3228"/>
              <a:gd name="T47" fmla="*/ 1124779 h 30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228" h="3037">
                <a:moveTo>
                  <a:pt x="1616" y="3037"/>
                </a:moveTo>
                <a:cubicBezTo>
                  <a:pt x="443" y="2227"/>
                  <a:pt x="0" y="1578"/>
                  <a:pt x="0" y="1053"/>
                </a:cubicBezTo>
                <a:cubicBezTo>
                  <a:pt x="0" y="872"/>
                  <a:pt x="0" y="872"/>
                  <a:pt x="0" y="872"/>
                </a:cubicBezTo>
                <a:cubicBezTo>
                  <a:pt x="0" y="322"/>
                  <a:pt x="409" y="37"/>
                  <a:pt x="728" y="8"/>
                </a:cubicBezTo>
                <a:cubicBezTo>
                  <a:pt x="777" y="0"/>
                  <a:pt x="827" y="0"/>
                  <a:pt x="872" y="0"/>
                </a:cubicBezTo>
                <a:cubicBezTo>
                  <a:pt x="1240" y="0"/>
                  <a:pt x="1414" y="153"/>
                  <a:pt x="1616" y="392"/>
                </a:cubicBezTo>
                <a:cubicBezTo>
                  <a:pt x="1814" y="153"/>
                  <a:pt x="1992" y="0"/>
                  <a:pt x="2356" y="0"/>
                </a:cubicBezTo>
                <a:cubicBezTo>
                  <a:pt x="2401" y="0"/>
                  <a:pt x="2451" y="0"/>
                  <a:pt x="2500" y="8"/>
                </a:cubicBezTo>
                <a:cubicBezTo>
                  <a:pt x="2818" y="37"/>
                  <a:pt x="3228" y="322"/>
                  <a:pt x="3228" y="872"/>
                </a:cubicBezTo>
                <a:cubicBezTo>
                  <a:pt x="3228" y="1053"/>
                  <a:pt x="3228" y="1053"/>
                  <a:pt x="3228" y="1053"/>
                </a:cubicBezTo>
                <a:cubicBezTo>
                  <a:pt x="3228" y="1578"/>
                  <a:pt x="2786" y="2227"/>
                  <a:pt x="1616" y="3037"/>
                </a:cubicBezTo>
                <a:close/>
                <a:moveTo>
                  <a:pt x="2228" y="2016"/>
                </a:moveTo>
                <a:cubicBezTo>
                  <a:pt x="1936" y="1165"/>
                  <a:pt x="1936" y="1165"/>
                  <a:pt x="1936" y="1165"/>
                </a:cubicBezTo>
                <a:cubicBezTo>
                  <a:pt x="1780" y="1829"/>
                  <a:pt x="1780" y="1829"/>
                  <a:pt x="1780" y="1829"/>
                </a:cubicBezTo>
                <a:cubicBezTo>
                  <a:pt x="1484" y="511"/>
                  <a:pt x="1484" y="511"/>
                  <a:pt x="1484" y="511"/>
                </a:cubicBezTo>
                <a:cubicBezTo>
                  <a:pt x="1099" y="1877"/>
                  <a:pt x="1099" y="1877"/>
                  <a:pt x="1099" y="1877"/>
                </a:cubicBezTo>
                <a:cubicBezTo>
                  <a:pt x="599" y="2077"/>
                  <a:pt x="599" y="2077"/>
                  <a:pt x="599" y="2077"/>
                </a:cubicBezTo>
                <a:cubicBezTo>
                  <a:pt x="1273" y="2077"/>
                  <a:pt x="1273" y="2077"/>
                  <a:pt x="1273" y="2077"/>
                </a:cubicBezTo>
                <a:cubicBezTo>
                  <a:pt x="1475" y="1248"/>
                  <a:pt x="1475" y="1248"/>
                  <a:pt x="1475" y="1248"/>
                </a:cubicBezTo>
                <a:cubicBezTo>
                  <a:pt x="1747" y="2512"/>
                  <a:pt x="1747" y="2512"/>
                  <a:pt x="1747" y="2512"/>
                </a:cubicBezTo>
                <a:cubicBezTo>
                  <a:pt x="1975" y="1723"/>
                  <a:pt x="1975" y="1723"/>
                  <a:pt x="1975" y="1723"/>
                </a:cubicBezTo>
                <a:cubicBezTo>
                  <a:pt x="2149" y="2203"/>
                  <a:pt x="2149" y="2203"/>
                  <a:pt x="2149" y="2203"/>
                </a:cubicBezTo>
                <a:cubicBezTo>
                  <a:pt x="2590" y="2203"/>
                  <a:pt x="2590" y="2203"/>
                  <a:pt x="2590" y="2203"/>
                </a:cubicBezTo>
                <a:lnTo>
                  <a:pt x="2228" y="2016"/>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46" name="KSO_Shape"/>
          <p:cNvSpPr/>
          <p:nvPr/>
        </p:nvSpPr>
        <p:spPr bwMode="auto">
          <a:xfrm>
            <a:off x="7086942" y="3561644"/>
            <a:ext cx="591657" cy="600124"/>
          </a:xfrm>
          <a:custGeom>
            <a:avLst/>
            <a:gdLst>
              <a:gd name="T0" fmla="*/ 1628324 w 3235"/>
              <a:gd name="T1" fmla="*/ 943562 h 3280"/>
              <a:gd name="T2" fmla="*/ 889923 w 3235"/>
              <a:gd name="T3" fmla="*/ 1681834 h 3280"/>
              <a:gd name="T4" fmla="*/ 715343 w 3235"/>
              <a:gd name="T5" fmla="*/ 1780637 h 3280"/>
              <a:gd name="T6" fmla="*/ 789457 w 3235"/>
              <a:gd name="T7" fmla="*/ 1662623 h 3280"/>
              <a:gd name="T8" fmla="*/ 847651 w 3235"/>
              <a:gd name="T9" fmla="*/ 1618711 h 3280"/>
              <a:gd name="T10" fmla="*/ 1231948 w 3235"/>
              <a:gd name="T11" fmla="*/ 1234480 h 3280"/>
              <a:gd name="T12" fmla="*/ 978861 w 3235"/>
              <a:gd name="T13" fmla="*/ 981436 h 3280"/>
              <a:gd name="T14" fmla="*/ 1348336 w 3235"/>
              <a:gd name="T15" fmla="*/ 612574 h 3280"/>
              <a:gd name="T16" fmla="*/ 1348336 w 3235"/>
              <a:gd name="T17" fmla="*/ 536277 h 3280"/>
              <a:gd name="T18" fmla="*/ 1271476 w 3235"/>
              <a:gd name="T19" fmla="*/ 536277 h 3280"/>
              <a:gd name="T20" fmla="*/ 902550 w 3235"/>
              <a:gd name="T21" fmla="*/ 905139 h 3280"/>
              <a:gd name="T22" fmla="*/ 828436 w 3235"/>
              <a:gd name="T23" fmla="*/ 831037 h 3280"/>
              <a:gd name="T24" fmla="*/ 828436 w 3235"/>
              <a:gd name="T25" fmla="*/ 674051 h 3280"/>
              <a:gd name="T26" fmla="*/ 1093601 w 3235"/>
              <a:gd name="T27" fmla="*/ 408932 h 3280"/>
              <a:gd name="T28" fmla="*/ 1628324 w 3235"/>
              <a:gd name="T29" fmla="*/ 408932 h 3280"/>
              <a:gd name="T30" fmla="*/ 1628324 w 3235"/>
              <a:gd name="T31" fmla="*/ 943562 h 3280"/>
              <a:gd name="T32" fmla="*/ 828436 w 3235"/>
              <a:gd name="T33" fmla="*/ 1132384 h 3280"/>
              <a:gd name="T34" fmla="*/ 828436 w 3235"/>
              <a:gd name="T35" fmla="*/ 979240 h 3280"/>
              <a:gd name="T36" fmla="*/ 902550 w 3235"/>
              <a:gd name="T37" fmla="*/ 905139 h 3280"/>
              <a:gd name="T38" fmla="*/ 978861 w 3235"/>
              <a:gd name="T39" fmla="*/ 981436 h 3280"/>
              <a:gd name="T40" fmla="*/ 828436 w 3235"/>
              <a:gd name="T41" fmla="*/ 1132384 h 3280"/>
              <a:gd name="T42" fmla="*/ 378259 w 3235"/>
              <a:gd name="T43" fmla="*/ 1800397 h 3280"/>
              <a:gd name="T44" fmla="*/ 0 w 3235"/>
              <a:gd name="T45" fmla="*/ 1422204 h 3280"/>
              <a:gd name="T46" fmla="*/ 0 w 3235"/>
              <a:gd name="T47" fmla="*/ 378193 h 3280"/>
              <a:gd name="T48" fmla="*/ 378259 w 3235"/>
              <a:gd name="T49" fmla="*/ 0 h 3280"/>
              <a:gd name="T50" fmla="*/ 756517 w 3235"/>
              <a:gd name="T51" fmla="*/ 378193 h 3280"/>
              <a:gd name="T52" fmla="*/ 756517 w 3235"/>
              <a:gd name="T53" fmla="*/ 1422204 h 3280"/>
              <a:gd name="T54" fmla="*/ 378259 w 3235"/>
              <a:gd name="T55" fmla="*/ 1800397 h 3280"/>
              <a:gd name="T56" fmla="*/ 682403 w 3235"/>
              <a:gd name="T57" fmla="*/ 393013 h 3280"/>
              <a:gd name="T58" fmla="*/ 378259 w 3235"/>
              <a:gd name="T59" fmla="*/ 94960 h 3280"/>
              <a:gd name="T60" fmla="*/ 71370 w 3235"/>
              <a:gd name="T61" fmla="*/ 393013 h 3280"/>
              <a:gd name="T62" fmla="*/ 71370 w 3235"/>
              <a:gd name="T63" fmla="*/ 936426 h 3280"/>
              <a:gd name="T64" fmla="*/ 216305 w 3235"/>
              <a:gd name="T65" fmla="*/ 936426 h 3280"/>
              <a:gd name="T66" fmla="*/ 216305 w 3235"/>
              <a:gd name="T67" fmla="*/ 1458431 h 3280"/>
              <a:gd name="T68" fmla="*/ 270106 w 3235"/>
              <a:gd name="T69" fmla="*/ 1512224 h 3280"/>
              <a:gd name="T70" fmla="*/ 324457 w 3235"/>
              <a:gd name="T71" fmla="*/ 1458431 h 3280"/>
              <a:gd name="T72" fmla="*/ 324457 w 3235"/>
              <a:gd name="T73" fmla="*/ 936426 h 3280"/>
              <a:gd name="T74" fmla="*/ 682403 w 3235"/>
              <a:gd name="T75" fmla="*/ 936426 h 3280"/>
              <a:gd name="T76" fmla="*/ 682403 w 3235"/>
              <a:gd name="T77" fmla="*/ 393013 h 3280"/>
              <a:gd name="T78" fmla="*/ 270106 w 3235"/>
              <a:gd name="T79" fmla="*/ 360079 h 3280"/>
              <a:gd name="T80" fmla="*/ 324457 w 3235"/>
              <a:gd name="T81" fmla="*/ 413872 h 3280"/>
              <a:gd name="T82" fmla="*/ 324457 w 3235"/>
              <a:gd name="T83" fmla="*/ 936426 h 3280"/>
              <a:gd name="T84" fmla="*/ 216305 w 3235"/>
              <a:gd name="T85" fmla="*/ 936426 h 3280"/>
              <a:gd name="T86" fmla="*/ 216305 w 3235"/>
              <a:gd name="T87" fmla="*/ 413872 h 3280"/>
              <a:gd name="T88" fmla="*/ 270106 w 3235"/>
              <a:gd name="T89" fmla="*/ 360079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35" h="3280">
                <a:moveTo>
                  <a:pt x="2966" y="1719"/>
                </a:moveTo>
                <a:cubicBezTo>
                  <a:pt x="1621" y="3064"/>
                  <a:pt x="1621" y="3064"/>
                  <a:pt x="1621" y="3064"/>
                </a:cubicBezTo>
                <a:cubicBezTo>
                  <a:pt x="1530" y="3155"/>
                  <a:pt x="1420" y="3214"/>
                  <a:pt x="1303" y="3244"/>
                </a:cubicBezTo>
                <a:cubicBezTo>
                  <a:pt x="1359" y="3180"/>
                  <a:pt x="1404" y="3107"/>
                  <a:pt x="1438" y="3029"/>
                </a:cubicBezTo>
                <a:cubicBezTo>
                  <a:pt x="1476" y="3007"/>
                  <a:pt x="1512" y="2981"/>
                  <a:pt x="1544" y="2949"/>
                </a:cubicBezTo>
                <a:cubicBezTo>
                  <a:pt x="2244" y="2249"/>
                  <a:pt x="2244" y="2249"/>
                  <a:pt x="2244" y="2249"/>
                </a:cubicBezTo>
                <a:cubicBezTo>
                  <a:pt x="1783" y="1788"/>
                  <a:pt x="1783" y="1788"/>
                  <a:pt x="1783" y="1788"/>
                </a:cubicBezTo>
                <a:cubicBezTo>
                  <a:pt x="2456" y="1116"/>
                  <a:pt x="2456" y="1116"/>
                  <a:pt x="2456" y="1116"/>
                </a:cubicBezTo>
                <a:cubicBezTo>
                  <a:pt x="2494" y="1078"/>
                  <a:pt x="2494" y="1015"/>
                  <a:pt x="2456" y="977"/>
                </a:cubicBezTo>
                <a:cubicBezTo>
                  <a:pt x="2417" y="938"/>
                  <a:pt x="2355" y="938"/>
                  <a:pt x="2316" y="977"/>
                </a:cubicBezTo>
                <a:cubicBezTo>
                  <a:pt x="1644" y="1649"/>
                  <a:pt x="1644" y="1649"/>
                  <a:pt x="1644" y="1649"/>
                </a:cubicBezTo>
                <a:cubicBezTo>
                  <a:pt x="1509" y="1514"/>
                  <a:pt x="1509" y="1514"/>
                  <a:pt x="1509" y="1514"/>
                </a:cubicBezTo>
                <a:cubicBezTo>
                  <a:pt x="1509" y="1228"/>
                  <a:pt x="1509" y="1228"/>
                  <a:pt x="1509" y="1228"/>
                </a:cubicBezTo>
                <a:cubicBezTo>
                  <a:pt x="1992" y="745"/>
                  <a:pt x="1992" y="745"/>
                  <a:pt x="1992" y="745"/>
                </a:cubicBezTo>
                <a:cubicBezTo>
                  <a:pt x="2261" y="476"/>
                  <a:pt x="2697" y="476"/>
                  <a:pt x="2966" y="745"/>
                </a:cubicBezTo>
                <a:cubicBezTo>
                  <a:pt x="3235" y="1014"/>
                  <a:pt x="3235" y="1450"/>
                  <a:pt x="2966" y="1719"/>
                </a:cubicBezTo>
                <a:close/>
                <a:moveTo>
                  <a:pt x="1509" y="2063"/>
                </a:moveTo>
                <a:cubicBezTo>
                  <a:pt x="1509" y="1784"/>
                  <a:pt x="1509" y="1784"/>
                  <a:pt x="1509" y="1784"/>
                </a:cubicBezTo>
                <a:cubicBezTo>
                  <a:pt x="1644" y="1649"/>
                  <a:pt x="1644" y="1649"/>
                  <a:pt x="1644" y="1649"/>
                </a:cubicBezTo>
                <a:cubicBezTo>
                  <a:pt x="1783" y="1788"/>
                  <a:pt x="1783" y="1788"/>
                  <a:pt x="1783" y="1788"/>
                </a:cubicBezTo>
                <a:lnTo>
                  <a:pt x="1509" y="2063"/>
                </a:lnTo>
                <a:close/>
                <a:moveTo>
                  <a:pt x="689" y="3280"/>
                </a:moveTo>
                <a:cubicBezTo>
                  <a:pt x="309" y="3280"/>
                  <a:pt x="0" y="2971"/>
                  <a:pt x="0" y="2591"/>
                </a:cubicBezTo>
                <a:cubicBezTo>
                  <a:pt x="0" y="689"/>
                  <a:pt x="0" y="689"/>
                  <a:pt x="0" y="689"/>
                </a:cubicBezTo>
                <a:cubicBezTo>
                  <a:pt x="0" y="308"/>
                  <a:pt x="309" y="0"/>
                  <a:pt x="689" y="0"/>
                </a:cubicBezTo>
                <a:cubicBezTo>
                  <a:pt x="1069" y="0"/>
                  <a:pt x="1378" y="308"/>
                  <a:pt x="1378" y="689"/>
                </a:cubicBezTo>
                <a:cubicBezTo>
                  <a:pt x="1378" y="2591"/>
                  <a:pt x="1378" y="2591"/>
                  <a:pt x="1378" y="2591"/>
                </a:cubicBezTo>
                <a:cubicBezTo>
                  <a:pt x="1378" y="2971"/>
                  <a:pt x="1069" y="3280"/>
                  <a:pt x="689" y="3280"/>
                </a:cubicBezTo>
                <a:close/>
                <a:moveTo>
                  <a:pt x="1243" y="716"/>
                </a:moveTo>
                <a:cubicBezTo>
                  <a:pt x="1243" y="416"/>
                  <a:pt x="989" y="173"/>
                  <a:pt x="689" y="173"/>
                </a:cubicBezTo>
                <a:cubicBezTo>
                  <a:pt x="389" y="173"/>
                  <a:pt x="130" y="416"/>
                  <a:pt x="130" y="716"/>
                </a:cubicBezTo>
                <a:cubicBezTo>
                  <a:pt x="130" y="1706"/>
                  <a:pt x="130" y="1706"/>
                  <a:pt x="130" y="1706"/>
                </a:cubicBezTo>
                <a:cubicBezTo>
                  <a:pt x="394" y="1706"/>
                  <a:pt x="394" y="1706"/>
                  <a:pt x="394" y="1706"/>
                </a:cubicBezTo>
                <a:cubicBezTo>
                  <a:pt x="394" y="2657"/>
                  <a:pt x="394" y="2657"/>
                  <a:pt x="394" y="2657"/>
                </a:cubicBezTo>
                <a:cubicBezTo>
                  <a:pt x="394" y="2711"/>
                  <a:pt x="438" y="2755"/>
                  <a:pt x="492" y="2755"/>
                </a:cubicBezTo>
                <a:cubicBezTo>
                  <a:pt x="547" y="2755"/>
                  <a:pt x="591" y="2711"/>
                  <a:pt x="591" y="2657"/>
                </a:cubicBezTo>
                <a:cubicBezTo>
                  <a:pt x="591" y="1706"/>
                  <a:pt x="591" y="1706"/>
                  <a:pt x="591" y="1706"/>
                </a:cubicBezTo>
                <a:cubicBezTo>
                  <a:pt x="1243" y="1706"/>
                  <a:pt x="1243" y="1706"/>
                  <a:pt x="1243" y="1706"/>
                </a:cubicBezTo>
                <a:lnTo>
                  <a:pt x="1243" y="716"/>
                </a:lnTo>
                <a:close/>
                <a:moveTo>
                  <a:pt x="492" y="656"/>
                </a:moveTo>
                <a:cubicBezTo>
                  <a:pt x="547" y="656"/>
                  <a:pt x="591" y="700"/>
                  <a:pt x="591" y="754"/>
                </a:cubicBezTo>
                <a:cubicBezTo>
                  <a:pt x="591" y="1706"/>
                  <a:pt x="591" y="1706"/>
                  <a:pt x="591" y="1706"/>
                </a:cubicBezTo>
                <a:cubicBezTo>
                  <a:pt x="394" y="1706"/>
                  <a:pt x="394" y="1706"/>
                  <a:pt x="394" y="1706"/>
                </a:cubicBezTo>
                <a:cubicBezTo>
                  <a:pt x="394" y="754"/>
                  <a:pt x="394" y="754"/>
                  <a:pt x="394" y="754"/>
                </a:cubicBezTo>
                <a:cubicBezTo>
                  <a:pt x="394" y="700"/>
                  <a:pt x="438" y="656"/>
                  <a:pt x="492" y="656"/>
                </a:cubicBez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47" name="KSO_Shape"/>
          <p:cNvSpPr/>
          <p:nvPr/>
        </p:nvSpPr>
        <p:spPr bwMode="auto">
          <a:xfrm>
            <a:off x="9527923" y="3585600"/>
            <a:ext cx="591657" cy="552213"/>
          </a:xfrm>
          <a:custGeom>
            <a:avLst/>
            <a:gdLst>
              <a:gd name="T0" fmla="*/ 3477620 w 7008813"/>
              <a:gd name="T1" fmla="*/ 1640285 h 6537325"/>
              <a:gd name="T2" fmla="*/ 3086736 w 7008813"/>
              <a:gd name="T3" fmla="*/ 1681949 h 6537325"/>
              <a:gd name="T4" fmla="*/ 2721249 w 7008813"/>
              <a:gd name="T5" fmla="*/ 1793053 h 6537325"/>
              <a:gd name="T6" fmla="*/ 2387509 w 7008813"/>
              <a:gd name="T7" fmla="*/ 1966057 h 6537325"/>
              <a:gd name="T8" fmla="*/ 2092659 w 7008813"/>
              <a:gd name="T9" fmla="*/ 2195010 h 6537325"/>
              <a:gd name="T10" fmla="*/ 1843842 w 7008813"/>
              <a:gd name="T11" fmla="*/ 2471976 h 6537325"/>
              <a:gd name="T12" fmla="*/ 1647408 w 7008813"/>
              <a:gd name="T13" fmla="*/ 2791002 h 6537325"/>
              <a:gd name="T14" fmla="*/ 1510896 w 7008813"/>
              <a:gd name="T15" fmla="*/ 3144550 h 6537325"/>
              <a:gd name="T16" fmla="*/ 1440259 w 7008813"/>
              <a:gd name="T17" fmla="*/ 3525874 h 6537325"/>
              <a:gd name="T18" fmla="*/ 1442640 w 7008813"/>
              <a:gd name="T19" fmla="*/ 3923466 h 6537325"/>
              <a:gd name="T20" fmla="*/ 1518039 w 7008813"/>
              <a:gd name="T21" fmla="*/ 4303600 h 6537325"/>
              <a:gd name="T22" fmla="*/ 1658916 w 7008813"/>
              <a:gd name="T23" fmla="*/ 4654767 h 6537325"/>
              <a:gd name="T24" fmla="*/ 1858525 w 7008813"/>
              <a:gd name="T25" fmla="*/ 4971412 h 6537325"/>
              <a:gd name="T26" fmla="*/ 2110913 w 7008813"/>
              <a:gd name="T27" fmla="*/ 5245601 h 6537325"/>
              <a:gd name="T28" fmla="*/ 2408541 w 7008813"/>
              <a:gd name="T29" fmla="*/ 5470586 h 6537325"/>
              <a:gd name="T30" fmla="*/ 2744265 w 7008813"/>
              <a:gd name="T31" fmla="*/ 5639622 h 6537325"/>
              <a:gd name="T32" fmla="*/ 3112133 w 7008813"/>
              <a:gd name="T33" fmla="*/ 5746361 h 6537325"/>
              <a:gd name="T34" fmla="*/ 3504208 w 7008813"/>
              <a:gd name="T35" fmla="*/ 5783263 h 6537325"/>
              <a:gd name="T36" fmla="*/ 3896680 w 7008813"/>
              <a:gd name="T37" fmla="*/ 5746361 h 6537325"/>
              <a:gd name="T38" fmla="*/ 4264151 w 7008813"/>
              <a:gd name="T39" fmla="*/ 5639622 h 6537325"/>
              <a:gd name="T40" fmla="*/ 4600272 w 7008813"/>
              <a:gd name="T41" fmla="*/ 5470586 h 6537325"/>
              <a:gd name="T42" fmla="*/ 4897900 w 7008813"/>
              <a:gd name="T43" fmla="*/ 5245601 h 6537325"/>
              <a:gd name="T44" fmla="*/ 5150288 w 7008813"/>
              <a:gd name="T45" fmla="*/ 4971412 h 6537325"/>
              <a:gd name="T46" fmla="*/ 5349897 w 7008813"/>
              <a:gd name="T47" fmla="*/ 4654767 h 6537325"/>
              <a:gd name="T48" fmla="*/ 5491171 w 7008813"/>
              <a:gd name="T49" fmla="*/ 4303600 h 6537325"/>
              <a:gd name="T50" fmla="*/ 5566174 w 7008813"/>
              <a:gd name="T51" fmla="*/ 3923466 h 6537325"/>
              <a:gd name="T52" fmla="*/ 5568555 w 7008813"/>
              <a:gd name="T53" fmla="*/ 3525874 h 6537325"/>
              <a:gd name="T54" fmla="*/ 5498314 w 7008813"/>
              <a:gd name="T55" fmla="*/ 3144550 h 6537325"/>
              <a:gd name="T56" fmla="*/ 5361406 w 7008813"/>
              <a:gd name="T57" fmla="*/ 2791002 h 6537325"/>
              <a:gd name="T58" fmla="*/ 5164971 w 7008813"/>
              <a:gd name="T59" fmla="*/ 2471976 h 6537325"/>
              <a:gd name="T60" fmla="*/ 4916154 w 7008813"/>
              <a:gd name="T61" fmla="*/ 2195010 h 6537325"/>
              <a:gd name="T62" fmla="*/ 4621305 w 7008813"/>
              <a:gd name="T63" fmla="*/ 1966057 h 6537325"/>
              <a:gd name="T64" fmla="*/ 4287565 w 7008813"/>
              <a:gd name="T65" fmla="*/ 1793053 h 6537325"/>
              <a:gd name="T66" fmla="*/ 3922078 w 7008813"/>
              <a:gd name="T67" fmla="*/ 1681949 h 6537325"/>
              <a:gd name="T68" fmla="*/ 3531193 w 7008813"/>
              <a:gd name="T69" fmla="*/ 1640285 h 6537325"/>
              <a:gd name="T70" fmla="*/ 2822725 w 7008813"/>
              <a:gd name="T71" fmla="*/ 445888 h 6537325"/>
              <a:gd name="T72" fmla="*/ 2727126 w 7008813"/>
              <a:gd name="T73" fmla="*/ 596236 h 6537325"/>
              <a:gd name="T74" fmla="*/ 4267010 w 7008813"/>
              <a:gd name="T75" fmla="*/ 549426 h 6537325"/>
              <a:gd name="T76" fmla="*/ 4144835 w 7008813"/>
              <a:gd name="T77" fmla="*/ 420896 h 6537325"/>
              <a:gd name="T78" fmla="*/ 4007586 w 7008813"/>
              <a:gd name="T79" fmla="*/ 440731 h 6537325"/>
              <a:gd name="T80" fmla="*/ 3931028 w 7008813"/>
              <a:gd name="T81" fmla="*/ 542682 h 6537325"/>
              <a:gd name="T82" fmla="*/ 3161087 w 7008813"/>
              <a:gd name="T83" fmla="*/ 571641 h 6537325"/>
              <a:gd name="T84" fmla="*/ 3044861 w 7008813"/>
              <a:gd name="T85" fmla="*/ 514913 h 6537325"/>
              <a:gd name="T86" fmla="*/ 2993294 w 7008813"/>
              <a:gd name="T87" fmla="*/ 396301 h 6537325"/>
              <a:gd name="T88" fmla="*/ 3924285 w 7008813"/>
              <a:gd name="T89" fmla="*/ 25785 h 6537325"/>
              <a:gd name="T90" fmla="*/ 4002033 w 7008813"/>
              <a:gd name="T91" fmla="*/ 115439 h 6537325"/>
              <a:gd name="T92" fmla="*/ 4460190 w 7008813"/>
              <a:gd name="T93" fmla="*/ 192398 h 6537325"/>
              <a:gd name="T94" fmla="*/ 4642659 w 7008813"/>
              <a:gd name="T95" fmla="*/ 383606 h 6537325"/>
              <a:gd name="T96" fmla="*/ 6653630 w 7008813"/>
              <a:gd name="T97" fmla="*/ 886222 h 6537325"/>
              <a:gd name="T98" fmla="*/ 6898885 w 7008813"/>
              <a:gd name="T99" fmla="*/ 995370 h 6537325"/>
              <a:gd name="T100" fmla="*/ 7008416 w 7008813"/>
              <a:gd name="T101" fmla="*/ 1241053 h 6537325"/>
              <a:gd name="T102" fmla="*/ 6934205 w 7008813"/>
              <a:gd name="T103" fmla="*/ 6386899 h 6537325"/>
              <a:gd name="T104" fmla="*/ 6709586 w 7008813"/>
              <a:gd name="T105" fmla="*/ 6529387 h 6537325"/>
              <a:gd name="T106" fmla="*/ 196045 w 7008813"/>
              <a:gd name="T107" fmla="*/ 6492078 h 6537325"/>
              <a:gd name="T108" fmla="*/ 23018 w 7008813"/>
              <a:gd name="T109" fmla="*/ 6291245 h 6537325"/>
              <a:gd name="T110" fmla="*/ 23018 w 7008813"/>
              <a:gd name="T111" fmla="*/ 1131111 h 6537325"/>
              <a:gd name="T112" fmla="*/ 196045 w 7008813"/>
              <a:gd name="T113" fmla="*/ 931072 h 6537325"/>
              <a:gd name="T114" fmla="*/ 2336800 w 7008813"/>
              <a:gd name="T115" fmla="*/ 885825 h 6537325"/>
              <a:gd name="T116" fmla="*/ 2422482 w 7008813"/>
              <a:gd name="T117" fmla="*/ 291573 h 6537325"/>
              <a:gd name="T118" fmla="*/ 2654138 w 7008813"/>
              <a:gd name="T119" fmla="*/ 159472 h 6537325"/>
              <a:gd name="T120" fmla="*/ 3030978 w 7008813"/>
              <a:gd name="T121" fmla="*/ 73389 h 6537325"/>
              <a:gd name="T122" fmla="*/ 3129353 w 7008813"/>
              <a:gd name="T123" fmla="*/ 7141 h 653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08813" h="6537325">
                <a:moveTo>
                  <a:pt x="3143024" y="2867025"/>
                </a:moveTo>
                <a:lnTo>
                  <a:pt x="3865790" y="2867025"/>
                </a:lnTo>
                <a:lnTo>
                  <a:pt x="3865790" y="3349568"/>
                </a:lnTo>
                <a:lnTo>
                  <a:pt x="4348163" y="3349568"/>
                </a:lnTo>
                <a:lnTo>
                  <a:pt x="4348163" y="4073582"/>
                </a:lnTo>
                <a:lnTo>
                  <a:pt x="3865790" y="4073582"/>
                </a:lnTo>
                <a:lnTo>
                  <a:pt x="3865790" y="4556125"/>
                </a:lnTo>
                <a:lnTo>
                  <a:pt x="3143024" y="4556125"/>
                </a:lnTo>
                <a:lnTo>
                  <a:pt x="3143024" y="4073582"/>
                </a:lnTo>
                <a:lnTo>
                  <a:pt x="2660650" y="4073582"/>
                </a:lnTo>
                <a:lnTo>
                  <a:pt x="2660650" y="3349568"/>
                </a:lnTo>
                <a:lnTo>
                  <a:pt x="3143024" y="3349568"/>
                </a:lnTo>
                <a:lnTo>
                  <a:pt x="3143024" y="2867025"/>
                </a:lnTo>
                <a:close/>
                <a:moveTo>
                  <a:pt x="3504208" y="1639888"/>
                </a:moveTo>
                <a:lnTo>
                  <a:pt x="3477620" y="1640285"/>
                </a:lnTo>
                <a:lnTo>
                  <a:pt x="3450635" y="1640682"/>
                </a:lnTo>
                <a:lnTo>
                  <a:pt x="3424047" y="1641475"/>
                </a:lnTo>
                <a:lnTo>
                  <a:pt x="3397459" y="1642666"/>
                </a:lnTo>
                <a:lnTo>
                  <a:pt x="3371268" y="1644253"/>
                </a:lnTo>
                <a:lnTo>
                  <a:pt x="3344680" y="1645840"/>
                </a:lnTo>
                <a:lnTo>
                  <a:pt x="3318489" y="1647824"/>
                </a:lnTo>
                <a:lnTo>
                  <a:pt x="3292297" y="1650602"/>
                </a:lnTo>
                <a:lnTo>
                  <a:pt x="3266106" y="1653379"/>
                </a:lnTo>
                <a:lnTo>
                  <a:pt x="3240709" y="1656157"/>
                </a:lnTo>
                <a:lnTo>
                  <a:pt x="3214914" y="1660125"/>
                </a:lnTo>
                <a:lnTo>
                  <a:pt x="3189120" y="1663696"/>
                </a:lnTo>
                <a:lnTo>
                  <a:pt x="3163325" y="1668061"/>
                </a:lnTo>
                <a:lnTo>
                  <a:pt x="3137531" y="1672029"/>
                </a:lnTo>
                <a:lnTo>
                  <a:pt x="3112133" y="1677187"/>
                </a:lnTo>
                <a:lnTo>
                  <a:pt x="3086736" y="1681949"/>
                </a:lnTo>
                <a:lnTo>
                  <a:pt x="3061338" y="1687504"/>
                </a:lnTo>
                <a:lnTo>
                  <a:pt x="3036337" y="1693059"/>
                </a:lnTo>
                <a:lnTo>
                  <a:pt x="3011337" y="1698614"/>
                </a:lnTo>
                <a:lnTo>
                  <a:pt x="2986733" y="1704963"/>
                </a:lnTo>
                <a:lnTo>
                  <a:pt x="2961732" y="1711709"/>
                </a:lnTo>
                <a:lnTo>
                  <a:pt x="2937128" y="1718454"/>
                </a:lnTo>
                <a:lnTo>
                  <a:pt x="2912524" y="1725597"/>
                </a:lnTo>
                <a:lnTo>
                  <a:pt x="2888317" y="1733136"/>
                </a:lnTo>
                <a:lnTo>
                  <a:pt x="2863713" y="1740675"/>
                </a:lnTo>
                <a:lnTo>
                  <a:pt x="2839506" y="1748611"/>
                </a:lnTo>
                <a:lnTo>
                  <a:pt x="2816093" y="1756944"/>
                </a:lnTo>
                <a:lnTo>
                  <a:pt x="2791886" y="1765673"/>
                </a:lnTo>
                <a:lnTo>
                  <a:pt x="2768076" y="1774403"/>
                </a:lnTo>
                <a:lnTo>
                  <a:pt x="2744265" y="1783529"/>
                </a:lnTo>
                <a:lnTo>
                  <a:pt x="2721249" y="1793053"/>
                </a:lnTo>
                <a:lnTo>
                  <a:pt x="2697836" y="1802576"/>
                </a:lnTo>
                <a:lnTo>
                  <a:pt x="2674819" y="1812496"/>
                </a:lnTo>
                <a:lnTo>
                  <a:pt x="2651406" y="1822813"/>
                </a:lnTo>
                <a:lnTo>
                  <a:pt x="2628389" y="1833129"/>
                </a:lnTo>
                <a:lnTo>
                  <a:pt x="2606166" y="1844240"/>
                </a:lnTo>
                <a:lnTo>
                  <a:pt x="2583150" y="1855350"/>
                </a:lnTo>
                <a:lnTo>
                  <a:pt x="2560927" y="1866460"/>
                </a:lnTo>
                <a:lnTo>
                  <a:pt x="2538704" y="1877967"/>
                </a:lnTo>
                <a:lnTo>
                  <a:pt x="2516878" y="1889872"/>
                </a:lnTo>
                <a:lnTo>
                  <a:pt x="2494655" y="1902172"/>
                </a:lnTo>
                <a:lnTo>
                  <a:pt x="2472829" y="1914076"/>
                </a:lnTo>
                <a:lnTo>
                  <a:pt x="2451003" y="1927171"/>
                </a:lnTo>
                <a:lnTo>
                  <a:pt x="2429970" y="1939868"/>
                </a:lnTo>
                <a:lnTo>
                  <a:pt x="2408541" y="1952963"/>
                </a:lnTo>
                <a:lnTo>
                  <a:pt x="2387509" y="1966057"/>
                </a:lnTo>
                <a:lnTo>
                  <a:pt x="2366477" y="1979945"/>
                </a:lnTo>
                <a:lnTo>
                  <a:pt x="2345444" y="1993436"/>
                </a:lnTo>
                <a:lnTo>
                  <a:pt x="2325205" y="2007721"/>
                </a:lnTo>
                <a:lnTo>
                  <a:pt x="2304967" y="2022402"/>
                </a:lnTo>
                <a:lnTo>
                  <a:pt x="2284331" y="2036687"/>
                </a:lnTo>
                <a:lnTo>
                  <a:pt x="2264489" y="2051369"/>
                </a:lnTo>
                <a:lnTo>
                  <a:pt x="2244647" y="2066844"/>
                </a:lnTo>
                <a:lnTo>
                  <a:pt x="2225203" y="2081525"/>
                </a:lnTo>
                <a:lnTo>
                  <a:pt x="2205361" y="2097397"/>
                </a:lnTo>
                <a:lnTo>
                  <a:pt x="2185916" y="2112873"/>
                </a:lnTo>
                <a:lnTo>
                  <a:pt x="2167264" y="2129141"/>
                </a:lnTo>
                <a:lnTo>
                  <a:pt x="2148216" y="2145013"/>
                </a:lnTo>
                <a:lnTo>
                  <a:pt x="2129565" y="2161282"/>
                </a:lnTo>
                <a:lnTo>
                  <a:pt x="2110913" y="2177948"/>
                </a:lnTo>
                <a:lnTo>
                  <a:pt x="2092659" y="2195010"/>
                </a:lnTo>
                <a:lnTo>
                  <a:pt x="2074801" y="2212072"/>
                </a:lnTo>
                <a:lnTo>
                  <a:pt x="2056944" y="2229135"/>
                </a:lnTo>
                <a:lnTo>
                  <a:pt x="2039086" y="2246594"/>
                </a:lnTo>
                <a:lnTo>
                  <a:pt x="2021625" y="2264450"/>
                </a:lnTo>
                <a:lnTo>
                  <a:pt x="2004561" y="2282306"/>
                </a:lnTo>
                <a:lnTo>
                  <a:pt x="1987497" y="2300558"/>
                </a:lnTo>
                <a:lnTo>
                  <a:pt x="1970433" y="2318811"/>
                </a:lnTo>
                <a:lnTo>
                  <a:pt x="1953766" y="2337064"/>
                </a:lnTo>
                <a:lnTo>
                  <a:pt x="1937496" y="2355714"/>
                </a:lnTo>
                <a:lnTo>
                  <a:pt x="1921225" y="2374760"/>
                </a:lnTo>
                <a:lnTo>
                  <a:pt x="1904955" y="2393806"/>
                </a:lnTo>
                <a:lnTo>
                  <a:pt x="1889875" y="2413249"/>
                </a:lnTo>
                <a:lnTo>
                  <a:pt x="1874002" y="2432693"/>
                </a:lnTo>
                <a:lnTo>
                  <a:pt x="1858525" y="2452136"/>
                </a:lnTo>
                <a:lnTo>
                  <a:pt x="1843842" y="2471976"/>
                </a:lnTo>
                <a:lnTo>
                  <a:pt x="1829159" y="2492212"/>
                </a:lnTo>
                <a:lnTo>
                  <a:pt x="1814476" y="2512449"/>
                </a:lnTo>
                <a:lnTo>
                  <a:pt x="1800190" y="2532686"/>
                </a:lnTo>
                <a:lnTo>
                  <a:pt x="1785904" y="2553319"/>
                </a:lnTo>
                <a:lnTo>
                  <a:pt x="1772015" y="2574350"/>
                </a:lnTo>
                <a:lnTo>
                  <a:pt x="1758522" y="2594983"/>
                </a:lnTo>
                <a:lnTo>
                  <a:pt x="1745030" y="2616411"/>
                </a:lnTo>
                <a:lnTo>
                  <a:pt x="1731934" y="2637441"/>
                </a:lnTo>
                <a:lnTo>
                  <a:pt x="1719235" y="2658868"/>
                </a:lnTo>
                <a:lnTo>
                  <a:pt x="1706536" y="2680692"/>
                </a:lnTo>
                <a:lnTo>
                  <a:pt x="1694631" y="2702119"/>
                </a:lnTo>
                <a:lnTo>
                  <a:pt x="1681933" y="2724340"/>
                </a:lnTo>
                <a:lnTo>
                  <a:pt x="1670424" y="2746164"/>
                </a:lnTo>
                <a:lnTo>
                  <a:pt x="1658916" y="2768781"/>
                </a:lnTo>
                <a:lnTo>
                  <a:pt x="1647408" y="2791002"/>
                </a:lnTo>
                <a:lnTo>
                  <a:pt x="1636296" y="2813620"/>
                </a:lnTo>
                <a:lnTo>
                  <a:pt x="1625582" y="2836237"/>
                </a:lnTo>
                <a:lnTo>
                  <a:pt x="1615264" y="2859251"/>
                </a:lnTo>
                <a:lnTo>
                  <a:pt x="1604946" y="2881869"/>
                </a:lnTo>
                <a:lnTo>
                  <a:pt x="1594628" y="2905280"/>
                </a:lnTo>
                <a:lnTo>
                  <a:pt x="1585104" y="2928691"/>
                </a:lnTo>
                <a:lnTo>
                  <a:pt x="1575580" y="2951706"/>
                </a:lnTo>
                <a:lnTo>
                  <a:pt x="1566453" y="2975514"/>
                </a:lnTo>
                <a:lnTo>
                  <a:pt x="1557723" y="2999322"/>
                </a:lnTo>
                <a:lnTo>
                  <a:pt x="1548992" y="3023130"/>
                </a:lnTo>
                <a:lnTo>
                  <a:pt x="1540659" y="3047334"/>
                </a:lnTo>
                <a:lnTo>
                  <a:pt x="1532722" y="3071539"/>
                </a:lnTo>
                <a:lnTo>
                  <a:pt x="1525579" y="3095347"/>
                </a:lnTo>
                <a:lnTo>
                  <a:pt x="1518039" y="3119948"/>
                </a:lnTo>
                <a:lnTo>
                  <a:pt x="1510896" y="3144550"/>
                </a:lnTo>
                <a:lnTo>
                  <a:pt x="1503753" y="3169151"/>
                </a:lnTo>
                <a:lnTo>
                  <a:pt x="1497006" y="3194150"/>
                </a:lnTo>
                <a:lnTo>
                  <a:pt x="1491054" y="3218751"/>
                </a:lnTo>
                <a:lnTo>
                  <a:pt x="1485101" y="3243750"/>
                </a:lnTo>
                <a:lnTo>
                  <a:pt x="1479546" y="3268748"/>
                </a:lnTo>
                <a:lnTo>
                  <a:pt x="1474387" y="3294143"/>
                </a:lnTo>
                <a:lnTo>
                  <a:pt x="1469228" y="3319538"/>
                </a:lnTo>
                <a:lnTo>
                  <a:pt x="1464466" y="3344933"/>
                </a:lnTo>
                <a:lnTo>
                  <a:pt x="1460101" y="3370329"/>
                </a:lnTo>
                <a:lnTo>
                  <a:pt x="1456132" y="3396120"/>
                </a:lnTo>
                <a:lnTo>
                  <a:pt x="1452164" y="3421912"/>
                </a:lnTo>
                <a:lnTo>
                  <a:pt x="1448592" y="3447704"/>
                </a:lnTo>
                <a:lnTo>
                  <a:pt x="1445814" y="3473893"/>
                </a:lnTo>
                <a:lnTo>
                  <a:pt x="1442640" y="3499685"/>
                </a:lnTo>
                <a:lnTo>
                  <a:pt x="1440259" y="3525874"/>
                </a:lnTo>
                <a:lnTo>
                  <a:pt x="1438275" y="3552459"/>
                </a:lnTo>
                <a:lnTo>
                  <a:pt x="1436290" y="3578648"/>
                </a:lnTo>
                <a:lnTo>
                  <a:pt x="1434703" y="3605234"/>
                </a:lnTo>
                <a:lnTo>
                  <a:pt x="1433513" y="3631819"/>
                </a:lnTo>
                <a:lnTo>
                  <a:pt x="1432719" y="3658405"/>
                </a:lnTo>
                <a:lnTo>
                  <a:pt x="1432322" y="3684990"/>
                </a:lnTo>
                <a:lnTo>
                  <a:pt x="1431925" y="3711576"/>
                </a:lnTo>
                <a:lnTo>
                  <a:pt x="1432322" y="3738558"/>
                </a:lnTo>
                <a:lnTo>
                  <a:pt x="1432719" y="3765143"/>
                </a:lnTo>
                <a:lnTo>
                  <a:pt x="1433513" y="3791729"/>
                </a:lnTo>
                <a:lnTo>
                  <a:pt x="1434703" y="3818315"/>
                </a:lnTo>
                <a:lnTo>
                  <a:pt x="1436290" y="3844900"/>
                </a:lnTo>
                <a:lnTo>
                  <a:pt x="1438275" y="3871089"/>
                </a:lnTo>
                <a:lnTo>
                  <a:pt x="1440259" y="3897278"/>
                </a:lnTo>
                <a:lnTo>
                  <a:pt x="1442640" y="3923466"/>
                </a:lnTo>
                <a:lnTo>
                  <a:pt x="1445814" y="3949655"/>
                </a:lnTo>
                <a:lnTo>
                  <a:pt x="1448592" y="3975844"/>
                </a:lnTo>
                <a:lnTo>
                  <a:pt x="1452164" y="4001636"/>
                </a:lnTo>
                <a:lnTo>
                  <a:pt x="1456132" y="4027031"/>
                </a:lnTo>
                <a:lnTo>
                  <a:pt x="1460101" y="4052823"/>
                </a:lnTo>
                <a:lnTo>
                  <a:pt x="1464466" y="4078218"/>
                </a:lnTo>
                <a:lnTo>
                  <a:pt x="1469228" y="4104010"/>
                </a:lnTo>
                <a:lnTo>
                  <a:pt x="1474387" y="4129405"/>
                </a:lnTo>
                <a:lnTo>
                  <a:pt x="1479546" y="4154403"/>
                </a:lnTo>
                <a:lnTo>
                  <a:pt x="1485101" y="4179798"/>
                </a:lnTo>
                <a:lnTo>
                  <a:pt x="1491054" y="4204400"/>
                </a:lnTo>
                <a:lnTo>
                  <a:pt x="1497006" y="4229398"/>
                </a:lnTo>
                <a:lnTo>
                  <a:pt x="1503753" y="4254397"/>
                </a:lnTo>
                <a:lnTo>
                  <a:pt x="1510896" y="4278998"/>
                </a:lnTo>
                <a:lnTo>
                  <a:pt x="1518039" y="4303600"/>
                </a:lnTo>
                <a:lnTo>
                  <a:pt x="1525579" y="4327804"/>
                </a:lnTo>
                <a:lnTo>
                  <a:pt x="1532722" y="4352009"/>
                </a:lnTo>
                <a:lnTo>
                  <a:pt x="1540659" y="4376214"/>
                </a:lnTo>
                <a:lnTo>
                  <a:pt x="1548992" y="4400022"/>
                </a:lnTo>
                <a:lnTo>
                  <a:pt x="1557723" y="4423830"/>
                </a:lnTo>
                <a:lnTo>
                  <a:pt x="1566453" y="4448035"/>
                </a:lnTo>
                <a:lnTo>
                  <a:pt x="1575580" y="4471049"/>
                </a:lnTo>
                <a:lnTo>
                  <a:pt x="1585104" y="4494857"/>
                </a:lnTo>
                <a:lnTo>
                  <a:pt x="1594628" y="4518268"/>
                </a:lnTo>
                <a:lnTo>
                  <a:pt x="1604946" y="4541282"/>
                </a:lnTo>
                <a:lnTo>
                  <a:pt x="1615264" y="4564297"/>
                </a:lnTo>
                <a:lnTo>
                  <a:pt x="1625582" y="4586914"/>
                </a:lnTo>
                <a:lnTo>
                  <a:pt x="1636296" y="4609929"/>
                </a:lnTo>
                <a:lnTo>
                  <a:pt x="1647408" y="4632546"/>
                </a:lnTo>
                <a:lnTo>
                  <a:pt x="1658916" y="4654767"/>
                </a:lnTo>
                <a:lnTo>
                  <a:pt x="1670424" y="4677384"/>
                </a:lnTo>
                <a:lnTo>
                  <a:pt x="1681933" y="4699208"/>
                </a:lnTo>
                <a:lnTo>
                  <a:pt x="1694631" y="4721429"/>
                </a:lnTo>
                <a:lnTo>
                  <a:pt x="1706536" y="4742856"/>
                </a:lnTo>
                <a:lnTo>
                  <a:pt x="1719235" y="4764283"/>
                </a:lnTo>
                <a:lnTo>
                  <a:pt x="1731934" y="4786107"/>
                </a:lnTo>
                <a:lnTo>
                  <a:pt x="1745030" y="4807138"/>
                </a:lnTo>
                <a:lnTo>
                  <a:pt x="1758522" y="4828565"/>
                </a:lnTo>
                <a:lnTo>
                  <a:pt x="1772015" y="4849198"/>
                </a:lnTo>
                <a:lnTo>
                  <a:pt x="1785904" y="4869832"/>
                </a:lnTo>
                <a:lnTo>
                  <a:pt x="1800190" y="4890862"/>
                </a:lnTo>
                <a:lnTo>
                  <a:pt x="1814476" y="4911099"/>
                </a:lnTo>
                <a:lnTo>
                  <a:pt x="1829159" y="4931336"/>
                </a:lnTo>
                <a:lnTo>
                  <a:pt x="1843842" y="4951176"/>
                </a:lnTo>
                <a:lnTo>
                  <a:pt x="1858525" y="4971412"/>
                </a:lnTo>
                <a:lnTo>
                  <a:pt x="1874002" y="4990856"/>
                </a:lnTo>
                <a:lnTo>
                  <a:pt x="1889875" y="5010299"/>
                </a:lnTo>
                <a:lnTo>
                  <a:pt x="1904955" y="5029345"/>
                </a:lnTo>
                <a:lnTo>
                  <a:pt x="1921225" y="5048391"/>
                </a:lnTo>
                <a:lnTo>
                  <a:pt x="1937496" y="5067835"/>
                </a:lnTo>
                <a:lnTo>
                  <a:pt x="1953766" y="5086484"/>
                </a:lnTo>
                <a:lnTo>
                  <a:pt x="1970433" y="5104737"/>
                </a:lnTo>
                <a:lnTo>
                  <a:pt x="1987497" y="5122990"/>
                </a:lnTo>
                <a:lnTo>
                  <a:pt x="2004561" y="5141242"/>
                </a:lnTo>
                <a:lnTo>
                  <a:pt x="2021625" y="5159098"/>
                </a:lnTo>
                <a:lnTo>
                  <a:pt x="2039086" y="5176557"/>
                </a:lnTo>
                <a:lnTo>
                  <a:pt x="2056944" y="5194017"/>
                </a:lnTo>
                <a:lnTo>
                  <a:pt x="2074801" y="5211476"/>
                </a:lnTo>
                <a:lnTo>
                  <a:pt x="2092659" y="5228538"/>
                </a:lnTo>
                <a:lnTo>
                  <a:pt x="2110913" y="5245601"/>
                </a:lnTo>
                <a:lnTo>
                  <a:pt x="2129565" y="5261869"/>
                </a:lnTo>
                <a:lnTo>
                  <a:pt x="2148216" y="5278138"/>
                </a:lnTo>
                <a:lnTo>
                  <a:pt x="2167264" y="5294407"/>
                </a:lnTo>
                <a:lnTo>
                  <a:pt x="2185916" y="5310279"/>
                </a:lnTo>
                <a:lnTo>
                  <a:pt x="2205361" y="5326151"/>
                </a:lnTo>
                <a:lnTo>
                  <a:pt x="2225203" y="5341229"/>
                </a:lnTo>
                <a:lnTo>
                  <a:pt x="2244647" y="5356704"/>
                </a:lnTo>
                <a:lnTo>
                  <a:pt x="2264489" y="5371783"/>
                </a:lnTo>
                <a:lnTo>
                  <a:pt x="2284331" y="5386464"/>
                </a:lnTo>
                <a:lnTo>
                  <a:pt x="2304967" y="5401146"/>
                </a:lnTo>
                <a:lnTo>
                  <a:pt x="2325205" y="5415827"/>
                </a:lnTo>
                <a:lnTo>
                  <a:pt x="2345444" y="5429318"/>
                </a:lnTo>
                <a:lnTo>
                  <a:pt x="2366477" y="5443603"/>
                </a:lnTo>
                <a:lnTo>
                  <a:pt x="2387509" y="5456698"/>
                </a:lnTo>
                <a:lnTo>
                  <a:pt x="2408541" y="5470586"/>
                </a:lnTo>
                <a:lnTo>
                  <a:pt x="2429970" y="5483283"/>
                </a:lnTo>
                <a:lnTo>
                  <a:pt x="2451003" y="5496377"/>
                </a:lnTo>
                <a:lnTo>
                  <a:pt x="2472829" y="5508678"/>
                </a:lnTo>
                <a:lnTo>
                  <a:pt x="2494655" y="5521376"/>
                </a:lnTo>
                <a:lnTo>
                  <a:pt x="2516878" y="5533280"/>
                </a:lnTo>
                <a:lnTo>
                  <a:pt x="2538704" y="5545184"/>
                </a:lnTo>
                <a:lnTo>
                  <a:pt x="2560927" y="5557088"/>
                </a:lnTo>
                <a:lnTo>
                  <a:pt x="2583150" y="5568198"/>
                </a:lnTo>
                <a:lnTo>
                  <a:pt x="2606166" y="5578912"/>
                </a:lnTo>
                <a:lnTo>
                  <a:pt x="2628389" y="5589625"/>
                </a:lnTo>
                <a:lnTo>
                  <a:pt x="2651406" y="5600736"/>
                </a:lnTo>
                <a:lnTo>
                  <a:pt x="2674819" y="5610656"/>
                </a:lnTo>
                <a:lnTo>
                  <a:pt x="2697836" y="5620576"/>
                </a:lnTo>
                <a:lnTo>
                  <a:pt x="2721249" y="5630496"/>
                </a:lnTo>
                <a:lnTo>
                  <a:pt x="2744265" y="5639622"/>
                </a:lnTo>
                <a:lnTo>
                  <a:pt x="2768076" y="5648748"/>
                </a:lnTo>
                <a:lnTo>
                  <a:pt x="2791886" y="5657875"/>
                </a:lnTo>
                <a:lnTo>
                  <a:pt x="2816093" y="5666207"/>
                </a:lnTo>
                <a:lnTo>
                  <a:pt x="2839506" y="5674540"/>
                </a:lnTo>
                <a:lnTo>
                  <a:pt x="2863713" y="5682476"/>
                </a:lnTo>
                <a:lnTo>
                  <a:pt x="2888317" y="5690412"/>
                </a:lnTo>
                <a:lnTo>
                  <a:pt x="2912524" y="5697951"/>
                </a:lnTo>
                <a:lnTo>
                  <a:pt x="2937128" y="5704697"/>
                </a:lnTo>
                <a:lnTo>
                  <a:pt x="2961732" y="5711839"/>
                </a:lnTo>
                <a:lnTo>
                  <a:pt x="2986733" y="5718188"/>
                </a:lnTo>
                <a:lnTo>
                  <a:pt x="3011337" y="5724537"/>
                </a:lnTo>
                <a:lnTo>
                  <a:pt x="3036337" y="5730489"/>
                </a:lnTo>
                <a:lnTo>
                  <a:pt x="3061338" y="5736044"/>
                </a:lnTo>
                <a:lnTo>
                  <a:pt x="3086736" y="5741202"/>
                </a:lnTo>
                <a:lnTo>
                  <a:pt x="3112133" y="5746361"/>
                </a:lnTo>
                <a:lnTo>
                  <a:pt x="3137531" y="5751122"/>
                </a:lnTo>
                <a:lnTo>
                  <a:pt x="3163325" y="5755487"/>
                </a:lnTo>
                <a:lnTo>
                  <a:pt x="3189120" y="5759455"/>
                </a:lnTo>
                <a:lnTo>
                  <a:pt x="3214914" y="5763423"/>
                </a:lnTo>
                <a:lnTo>
                  <a:pt x="3240709" y="5766598"/>
                </a:lnTo>
                <a:lnTo>
                  <a:pt x="3266106" y="5770169"/>
                </a:lnTo>
                <a:lnTo>
                  <a:pt x="3292297" y="5772946"/>
                </a:lnTo>
                <a:lnTo>
                  <a:pt x="3318489" y="5775327"/>
                </a:lnTo>
                <a:lnTo>
                  <a:pt x="3344680" y="5777708"/>
                </a:lnTo>
                <a:lnTo>
                  <a:pt x="3371268" y="5779295"/>
                </a:lnTo>
                <a:lnTo>
                  <a:pt x="3397459" y="5780882"/>
                </a:lnTo>
                <a:lnTo>
                  <a:pt x="3424047" y="5782073"/>
                </a:lnTo>
                <a:lnTo>
                  <a:pt x="3450635" y="5782866"/>
                </a:lnTo>
                <a:lnTo>
                  <a:pt x="3477620" y="5783263"/>
                </a:lnTo>
                <a:lnTo>
                  <a:pt x="3504208" y="5783263"/>
                </a:lnTo>
                <a:lnTo>
                  <a:pt x="3531193" y="5783263"/>
                </a:lnTo>
                <a:lnTo>
                  <a:pt x="3557781" y="5782866"/>
                </a:lnTo>
                <a:lnTo>
                  <a:pt x="3584369" y="5782073"/>
                </a:lnTo>
                <a:lnTo>
                  <a:pt x="3610957" y="5780882"/>
                </a:lnTo>
                <a:lnTo>
                  <a:pt x="3637149" y="5779295"/>
                </a:lnTo>
                <a:lnTo>
                  <a:pt x="3663737" y="5777708"/>
                </a:lnTo>
                <a:lnTo>
                  <a:pt x="3689928" y="5775327"/>
                </a:lnTo>
                <a:lnTo>
                  <a:pt x="3716119" y="5772946"/>
                </a:lnTo>
                <a:lnTo>
                  <a:pt x="3742310" y="5770169"/>
                </a:lnTo>
                <a:lnTo>
                  <a:pt x="3768105" y="5766598"/>
                </a:lnTo>
                <a:lnTo>
                  <a:pt x="3794296" y="5763423"/>
                </a:lnTo>
                <a:lnTo>
                  <a:pt x="3820090" y="5759455"/>
                </a:lnTo>
                <a:lnTo>
                  <a:pt x="3845488" y="5755487"/>
                </a:lnTo>
                <a:lnTo>
                  <a:pt x="3871282" y="5751122"/>
                </a:lnTo>
                <a:lnTo>
                  <a:pt x="3896680" y="5746361"/>
                </a:lnTo>
                <a:lnTo>
                  <a:pt x="3922078" y="5741202"/>
                </a:lnTo>
                <a:lnTo>
                  <a:pt x="3947078" y="5736044"/>
                </a:lnTo>
                <a:lnTo>
                  <a:pt x="3972476" y="5730489"/>
                </a:lnTo>
                <a:lnTo>
                  <a:pt x="3997477" y="5724537"/>
                </a:lnTo>
                <a:lnTo>
                  <a:pt x="4022477" y="5718188"/>
                </a:lnTo>
                <a:lnTo>
                  <a:pt x="4047081" y="5711839"/>
                </a:lnTo>
                <a:lnTo>
                  <a:pt x="4072082" y="5704697"/>
                </a:lnTo>
                <a:lnTo>
                  <a:pt x="4096289" y="5697951"/>
                </a:lnTo>
                <a:lnTo>
                  <a:pt x="4120496" y="5690412"/>
                </a:lnTo>
                <a:lnTo>
                  <a:pt x="4145100" y="5682476"/>
                </a:lnTo>
                <a:lnTo>
                  <a:pt x="4169307" y="5674540"/>
                </a:lnTo>
                <a:lnTo>
                  <a:pt x="4193117" y="5666207"/>
                </a:lnTo>
                <a:lnTo>
                  <a:pt x="4216928" y="5657875"/>
                </a:lnTo>
                <a:lnTo>
                  <a:pt x="4240738" y="5648748"/>
                </a:lnTo>
                <a:lnTo>
                  <a:pt x="4264151" y="5639622"/>
                </a:lnTo>
                <a:lnTo>
                  <a:pt x="4287565" y="5630496"/>
                </a:lnTo>
                <a:lnTo>
                  <a:pt x="4311375" y="5620576"/>
                </a:lnTo>
                <a:lnTo>
                  <a:pt x="4333994" y="5610656"/>
                </a:lnTo>
                <a:lnTo>
                  <a:pt x="4357408" y="5600736"/>
                </a:lnTo>
                <a:lnTo>
                  <a:pt x="4380028" y="5589625"/>
                </a:lnTo>
                <a:lnTo>
                  <a:pt x="4403044" y="5578912"/>
                </a:lnTo>
                <a:lnTo>
                  <a:pt x="4425664" y="5568198"/>
                </a:lnTo>
                <a:lnTo>
                  <a:pt x="4447887" y="5557088"/>
                </a:lnTo>
                <a:lnTo>
                  <a:pt x="4470110" y="5545184"/>
                </a:lnTo>
                <a:lnTo>
                  <a:pt x="4492332" y="5533280"/>
                </a:lnTo>
                <a:lnTo>
                  <a:pt x="4514159" y="5521376"/>
                </a:lnTo>
                <a:lnTo>
                  <a:pt x="4535985" y="5508678"/>
                </a:lnTo>
                <a:lnTo>
                  <a:pt x="4557811" y="5496377"/>
                </a:lnTo>
                <a:lnTo>
                  <a:pt x="4578843" y="5483283"/>
                </a:lnTo>
                <a:lnTo>
                  <a:pt x="4600272" y="5470586"/>
                </a:lnTo>
                <a:lnTo>
                  <a:pt x="4621305" y="5456698"/>
                </a:lnTo>
                <a:lnTo>
                  <a:pt x="4642337" y="5443603"/>
                </a:lnTo>
                <a:lnTo>
                  <a:pt x="4662972" y="5429318"/>
                </a:lnTo>
                <a:lnTo>
                  <a:pt x="4683608" y="5415827"/>
                </a:lnTo>
                <a:lnTo>
                  <a:pt x="4704243" y="5401146"/>
                </a:lnTo>
                <a:lnTo>
                  <a:pt x="4724085" y="5386464"/>
                </a:lnTo>
                <a:lnTo>
                  <a:pt x="4744324" y="5371783"/>
                </a:lnTo>
                <a:lnTo>
                  <a:pt x="4764166" y="5356704"/>
                </a:lnTo>
                <a:lnTo>
                  <a:pt x="4784008" y="5341229"/>
                </a:lnTo>
                <a:lnTo>
                  <a:pt x="4803056" y="5326151"/>
                </a:lnTo>
                <a:lnTo>
                  <a:pt x="4822898" y="5310279"/>
                </a:lnTo>
                <a:lnTo>
                  <a:pt x="4841946" y="5294407"/>
                </a:lnTo>
                <a:lnTo>
                  <a:pt x="4860597" y="5278138"/>
                </a:lnTo>
                <a:lnTo>
                  <a:pt x="4879249" y="5261869"/>
                </a:lnTo>
                <a:lnTo>
                  <a:pt x="4897900" y="5245601"/>
                </a:lnTo>
                <a:lnTo>
                  <a:pt x="4916154" y="5228538"/>
                </a:lnTo>
                <a:lnTo>
                  <a:pt x="4934012" y="5211476"/>
                </a:lnTo>
                <a:lnTo>
                  <a:pt x="4951870" y="5194017"/>
                </a:lnTo>
                <a:lnTo>
                  <a:pt x="4969727" y="5176557"/>
                </a:lnTo>
                <a:lnTo>
                  <a:pt x="4987188" y="5159098"/>
                </a:lnTo>
                <a:lnTo>
                  <a:pt x="5004649" y="5141242"/>
                </a:lnTo>
                <a:lnTo>
                  <a:pt x="5021713" y="5122990"/>
                </a:lnTo>
                <a:lnTo>
                  <a:pt x="5038380" y="5104737"/>
                </a:lnTo>
                <a:lnTo>
                  <a:pt x="5055047" y="5086484"/>
                </a:lnTo>
                <a:lnTo>
                  <a:pt x="5071715" y="5067835"/>
                </a:lnTo>
                <a:lnTo>
                  <a:pt x="5087985" y="5048391"/>
                </a:lnTo>
                <a:lnTo>
                  <a:pt x="5103462" y="5029345"/>
                </a:lnTo>
                <a:lnTo>
                  <a:pt x="5119335" y="5010299"/>
                </a:lnTo>
                <a:lnTo>
                  <a:pt x="5134812" y="4990856"/>
                </a:lnTo>
                <a:lnTo>
                  <a:pt x="5150288" y="4971412"/>
                </a:lnTo>
                <a:lnTo>
                  <a:pt x="5164971" y="4951176"/>
                </a:lnTo>
                <a:lnTo>
                  <a:pt x="5180051" y="4931336"/>
                </a:lnTo>
                <a:lnTo>
                  <a:pt x="5194734" y="4911099"/>
                </a:lnTo>
                <a:lnTo>
                  <a:pt x="5208623" y="4890862"/>
                </a:lnTo>
                <a:lnTo>
                  <a:pt x="5222909" y="4869832"/>
                </a:lnTo>
                <a:lnTo>
                  <a:pt x="5236402" y="4849198"/>
                </a:lnTo>
                <a:lnTo>
                  <a:pt x="5250291" y="4828565"/>
                </a:lnTo>
                <a:lnTo>
                  <a:pt x="5263387" y="4807138"/>
                </a:lnTo>
                <a:lnTo>
                  <a:pt x="5276879" y="4786107"/>
                </a:lnTo>
                <a:lnTo>
                  <a:pt x="5289578" y="4764283"/>
                </a:lnTo>
                <a:lnTo>
                  <a:pt x="5302277" y="4742856"/>
                </a:lnTo>
                <a:lnTo>
                  <a:pt x="5314579" y="4721429"/>
                </a:lnTo>
                <a:lnTo>
                  <a:pt x="5326881" y="4699208"/>
                </a:lnTo>
                <a:lnTo>
                  <a:pt x="5338389" y="4677384"/>
                </a:lnTo>
                <a:lnTo>
                  <a:pt x="5349897" y="4654767"/>
                </a:lnTo>
                <a:lnTo>
                  <a:pt x="5361406" y="4632546"/>
                </a:lnTo>
                <a:lnTo>
                  <a:pt x="5372517" y="4609929"/>
                </a:lnTo>
                <a:lnTo>
                  <a:pt x="5383232" y="4586914"/>
                </a:lnTo>
                <a:lnTo>
                  <a:pt x="5393549" y="4564297"/>
                </a:lnTo>
                <a:lnTo>
                  <a:pt x="5403867" y="4541282"/>
                </a:lnTo>
                <a:lnTo>
                  <a:pt x="5413788" y="4518268"/>
                </a:lnTo>
                <a:lnTo>
                  <a:pt x="5423312" y="4494857"/>
                </a:lnTo>
                <a:lnTo>
                  <a:pt x="5433233" y="4471049"/>
                </a:lnTo>
                <a:lnTo>
                  <a:pt x="5442360" y="4448035"/>
                </a:lnTo>
                <a:lnTo>
                  <a:pt x="5451091" y="4423830"/>
                </a:lnTo>
                <a:lnTo>
                  <a:pt x="5459821" y="4400022"/>
                </a:lnTo>
                <a:lnTo>
                  <a:pt x="5468155" y="4376214"/>
                </a:lnTo>
                <a:lnTo>
                  <a:pt x="5475695" y="4352009"/>
                </a:lnTo>
                <a:lnTo>
                  <a:pt x="5483631" y="4327804"/>
                </a:lnTo>
                <a:lnTo>
                  <a:pt x="5491171" y="4303600"/>
                </a:lnTo>
                <a:lnTo>
                  <a:pt x="5498314" y="4278998"/>
                </a:lnTo>
                <a:lnTo>
                  <a:pt x="5505061" y="4254397"/>
                </a:lnTo>
                <a:lnTo>
                  <a:pt x="5511410" y="4229398"/>
                </a:lnTo>
                <a:lnTo>
                  <a:pt x="5517759" y="4204400"/>
                </a:lnTo>
                <a:lnTo>
                  <a:pt x="5523712" y="4179798"/>
                </a:lnTo>
                <a:lnTo>
                  <a:pt x="5529268" y="4154403"/>
                </a:lnTo>
                <a:lnTo>
                  <a:pt x="5534823" y="4129405"/>
                </a:lnTo>
                <a:lnTo>
                  <a:pt x="5539982" y="4104010"/>
                </a:lnTo>
                <a:lnTo>
                  <a:pt x="5544347" y="4078218"/>
                </a:lnTo>
                <a:lnTo>
                  <a:pt x="5549110" y="4052823"/>
                </a:lnTo>
                <a:lnTo>
                  <a:pt x="5552681" y="4027031"/>
                </a:lnTo>
                <a:lnTo>
                  <a:pt x="5557046" y="4001636"/>
                </a:lnTo>
                <a:lnTo>
                  <a:pt x="5560221" y="3975844"/>
                </a:lnTo>
                <a:lnTo>
                  <a:pt x="5562999" y="3949655"/>
                </a:lnTo>
                <a:lnTo>
                  <a:pt x="5566174" y="3923466"/>
                </a:lnTo>
                <a:lnTo>
                  <a:pt x="5568555" y="3897278"/>
                </a:lnTo>
                <a:lnTo>
                  <a:pt x="5570539" y="3871089"/>
                </a:lnTo>
                <a:lnTo>
                  <a:pt x="5572523" y="3844900"/>
                </a:lnTo>
                <a:lnTo>
                  <a:pt x="5573713" y="3818315"/>
                </a:lnTo>
                <a:lnTo>
                  <a:pt x="5575301" y="3791729"/>
                </a:lnTo>
                <a:lnTo>
                  <a:pt x="5576094" y="3765143"/>
                </a:lnTo>
                <a:lnTo>
                  <a:pt x="5576888" y="3738558"/>
                </a:lnTo>
                <a:lnTo>
                  <a:pt x="5576888" y="3711576"/>
                </a:lnTo>
                <a:lnTo>
                  <a:pt x="5576888" y="3684990"/>
                </a:lnTo>
                <a:lnTo>
                  <a:pt x="5576094" y="3658405"/>
                </a:lnTo>
                <a:lnTo>
                  <a:pt x="5575301" y="3631819"/>
                </a:lnTo>
                <a:lnTo>
                  <a:pt x="5573713" y="3605234"/>
                </a:lnTo>
                <a:lnTo>
                  <a:pt x="5572523" y="3578648"/>
                </a:lnTo>
                <a:lnTo>
                  <a:pt x="5570539" y="3552459"/>
                </a:lnTo>
                <a:lnTo>
                  <a:pt x="5568555" y="3525874"/>
                </a:lnTo>
                <a:lnTo>
                  <a:pt x="5566174" y="3499685"/>
                </a:lnTo>
                <a:lnTo>
                  <a:pt x="5562999" y="3473893"/>
                </a:lnTo>
                <a:lnTo>
                  <a:pt x="5560221" y="3447704"/>
                </a:lnTo>
                <a:lnTo>
                  <a:pt x="5557046" y="3421912"/>
                </a:lnTo>
                <a:lnTo>
                  <a:pt x="5552681" y="3396120"/>
                </a:lnTo>
                <a:lnTo>
                  <a:pt x="5549110" y="3370329"/>
                </a:lnTo>
                <a:lnTo>
                  <a:pt x="5544347" y="3344933"/>
                </a:lnTo>
                <a:lnTo>
                  <a:pt x="5539982" y="3319538"/>
                </a:lnTo>
                <a:lnTo>
                  <a:pt x="5534823" y="3294143"/>
                </a:lnTo>
                <a:lnTo>
                  <a:pt x="5529268" y="3268748"/>
                </a:lnTo>
                <a:lnTo>
                  <a:pt x="5523712" y="3243750"/>
                </a:lnTo>
                <a:lnTo>
                  <a:pt x="5517759" y="3218751"/>
                </a:lnTo>
                <a:lnTo>
                  <a:pt x="5511410" y="3194150"/>
                </a:lnTo>
                <a:lnTo>
                  <a:pt x="5505061" y="3169151"/>
                </a:lnTo>
                <a:lnTo>
                  <a:pt x="5498314" y="3144550"/>
                </a:lnTo>
                <a:lnTo>
                  <a:pt x="5491171" y="3119948"/>
                </a:lnTo>
                <a:lnTo>
                  <a:pt x="5483631" y="3095347"/>
                </a:lnTo>
                <a:lnTo>
                  <a:pt x="5475695" y="3071539"/>
                </a:lnTo>
                <a:lnTo>
                  <a:pt x="5468155" y="3047334"/>
                </a:lnTo>
                <a:lnTo>
                  <a:pt x="5459821" y="3023130"/>
                </a:lnTo>
                <a:lnTo>
                  <a:pt x="5451091" y="2999322"/>
                </a:lnTo>
                <a:lnTo>
                  <a:pt x="5442360" y="2975514"/>
                </a:lnTo>
                <a:lnTo>
                  <a:pt x="5433233" y="2951706"/>
                </a:lnTo>
                <a:lnTo>
                  <a:pt x="5423312" y="2928691"/>
                </a:lnTo>
                <a:lnTo>
                  <a:pt x="5413788" y="2905280"/>
                </a:lnTo>
                <a:lnTo>
                  <a:pt x="5403867" y="2881869"/>
                </a:lnTo>
                <a:lnTo>
                  <a:pt x="5393549" y="2859251"/>
                </a:lnTo>
                <a:lnTo>
                  <a:pt x="5383232" y="2836237"/>
                </a:lnTo>
                <a:lnTo>
                  <a:pt x="5372517" y="2813620"/>
                </a:lnTo>
                <a:lnTo>
                  <a:pt x="5361406" y="2791002"/>
                </a:lnTo>
                <a:lnTo>
                  <a:pt x="5349897" y="2768781"/>
                </a:lnTo>
                <a:lnTo>
                  <a:pt x="5338389" y="2746164"/>
                </a:lnTo>
                <a:lnTo>
                  <a:pt x="5326881" y="2724340"/>
                </a:lnTo>
                <a:lnTo>
                  <a:pt x="5314579" y="2702119"/>
                </a:lnTo>
                <a:lnTo>
                  <a:pt x="5302277" y="2680692"/>
                </a:lnTo>
                <a:lnTo>
                  <a:pt x="5289578" y="2658868"/>
                </a:lnTo>
                <a:lnTo>
                  <a:pt x="5276879" y="2637441"/>
                </a:lnTo>
                <a:lnTo>
                  <a:pt x="5263387" y="2616411"/>
                </a:lnTo>
                <a:lnTo>
                  <a:pt x="5250291" y="2594983"/>
                </a:lnTo>
                <a:lnTo>
                  <a:pt x="5236402" y="2574350"/>
                </a:lnTo>
                <a:lnTo>
                  <a:pt x="5222909" y="2553319"/>
                </a:lnTo>
                <a:lnTo>
                  <a:pt x="5208623" y="2532686"/>
                </a:lnTo>
                <a:lnTo>
                  <a:pt x="5194734" y="2512449"/>
                </a:lnTo>
                <a:lnTo>
                  <a:pt x="5180051" y="2492212"/>
                </a:lnTo>
                <a:lnTo>
                  <a:pt x="5164971" y="2471976"/>
                </a:lnTo>
                <a:lnTo>
                  <a:pt x="5150288" y="2452136"/>
                </a:lnTo>
                <a:lnTo>
                  <a:pt x="5134812" y="2432693"/>
                </a:lnTo>
                <a:lnTo>
                  <a:pt x="5119335" y="2413249"/>
                </a:lnTo>
                <a:lnTo>
                  <a:pt x="5103462" y="2393806"/>
                </a:lnTo>
                <a:lnTo>
                  <a:pt x="5087985" y="2374760"/>
                </a:lnTo>
                <a:lnTo>
                  <a:pt x="5071715" y="2355714"/>
                </a:lnTo>
                <a:lnTo>
                  <a:pt x="5055047" y="2337064"/>
                </a:lnTo>
                <a:lnTo>
                  <a:pt x="5038380" y="2318811"/>
                </a:lnTo>
                <a:lnTo>
                  <a:pt x="5021713" y="2300558"/>
                </a:lnTo>
                <a:lnTo>
                  <a:pt x="5004649" y="2282306"/>
                </a:lnTo>
                <a:lnTo>
                  <a:pt x="4987188" y="2264450"/>
                </a:lnTo>
                <a:lnTo>
                  <a:pt x="4969727" y="2246594"/>
                </a:lnTo>
                <a:lnTo>
                  <a:pt x="4951870" y="2229135"/>
                </a:lnTo>
                <a:lnTo>
                  <a:pt x="4934012" y="2212072"/>
                </a:lnTo>
                <a:lnTo>
                  <a:pt x="4916154" y="2195010"/>
                </a:lnTo>
                <a:lnTo>
                  <a:pt x="4897900" y="2177948"/>
                </a:lnTo>
                <a:lnTo>
                  <a:pt x="4879249" y="2161282"/>
                </a:lnTo>
                <a:lnTo>
                  <a:pt x="4860597" y="2145013"/>
                </a:lnTo>
                <a:lnTo>
                  <a:pt x="4841946" y="2129141"/>
                </a:lnTo>
                <a:lnTo>
                  <a:pt x="4822898" y="2112873"/>
                </a:lnTo>
                <a:lnTo>
                  <a:pt x="4803056" y="2097397"/>
                </a:lnTo>
                <a:lnTo>
                  <a:pt x="4784008" y="2081525"/>
                </a:lnTo>
                <a:lnTo>
                  <a:pt x="4764166" y="2066844"/>
                </a:lnTo>
                <a:lnTo>
                  <a:pt x="4744324" y="2051369"/>
                </a:lnTo>
                <a:lnTo>
                  <a:pt x="4724085" y="2036687"/>
                </a:lnTo>
                <a:lnTo>
                  <a:pt x="4704243" y="2022402"/>
                </a:lnTo>
                <a:lnTo>
                  <a:pt x="4683608" y="2007721"/>
                </a:lnTo>
                <a:lnTo>
                  <a:pt x="4662972" y="1993436"/>
                </a:lnTo>
                <a:lnTo>
                  <a:pt x="4642337" y="1979945"/>
                </a:lnTo>
                <a:lnTo>
                  <a:pt x="4621305" y="1966057"/>
                </a:lnTo>
                <a:lnTo>
                  <a:pt x="4600272" y="1952963"/>
                </a:lnTo>
                <a:lnTo>
                  <a:pt x="4578843" y="1939868"/>
                </a:lnTo>
                <a:lnTo>
                  <a:pt x="4557811" y="1927171"/>
                </a:lnTo>
                <a:lnTo>
                  <a:pt x="4535985" y="1914076"/>
                </a:lnTo>
                <a:lnTo>
                  <a:pt x="4514159" y="1902172"/>
                </a:lnTo>
                <a:lnTo>
                  <a:pt x="4492332" y="1889872"/>
                </a:lnTo>
                <a:lnTo>
                  <a:pt x="4470110" y="1877967"/>
                </a:lnTo>
                <a:lnTo>
                  <a:pt x="4447887" y="1866460"/>
                </a:lnTo>
                <a:lnTo>
                  <a:pt x="4425664" y="1855350"/>
                </a:lnTo>
                <a:lnTo>
                  <a:pt x="4403044" y="1844240"/>
                </a:lnTo>
                <a:lnTo>
                  <a:pt x="4380028" y="1833129"/>
                </a:lnTo>
                <a:lnTo>
                  <a:pt x="4357408" y="1822813"/>
                </a:lnTo>
                <a:lnTo>
                  <a:pt x="4333994" y="1812496"/>
                </a:lnTo>
                <a:lnTo>
                  <a:pt x="4311375" y="1802576"/>
                </a:lnTo>
                <a:lnTo>
                  <a:pt x="4287565" y="1793053"/>
                </a:lnTo>
                <a:lnTo>
                  <a:pt x="4264151" y="1783529"/>
                </a:lnTo>
                <a:lnTo>
                  <a:pt x="4240738" y="1774403"/>
                </a:lnTo>
                <a:lnTo>
                  <a:pt x="4216928" y="1765673"/>
                </a:lnTo>
                <a:lnTo>
                  <a:pt x="4193117" y="1756944"/>
                </a:lnTo>
                <a:lnTo>
                  <a:pt x="4169307" y="1748611"/>
                </a:lnTo>
                <a:lnTo>
                  <a:pt x="4145100" y="1740675"/>
                </a:lnTo>
                <a:lnTo>
                  <a:pt x="4120496" y="1733136"/>
                </a:lnTo>
                <a:lnTo>
                  <a:pt x="4096289" y="1725597"/>
                </a:lnTo>
                <a:lnTo>
                  <a:pt x="4072082" y="1718454"/>
                </a:lnTo>
                <a:lnTo>
                  <a:pt x="4047081" y="1711709"/>
                </a:lnTo>
                <a:lnTo>
                  <a:pt x="4022477" y="1704963"/>
                </a:lnTo>
                <a:lnTo>
                  <a:pt x="3997477" y="1698614"/>
                </a:lnTo>
                <a:lnTo>
                  <a:pt x="3972476" y="1693059"/>
                </a:lnTo>
                <a:lnTo>
                  <a:pt x="3947078" y="1687504"/>
                </a:lnTo>
                <a:lnTo>
                  <a:pt x="3922078" y="1681949"/>
                </a:lnTo>
                <a:lnTo>
                  <a:pt x="3896680" y="1677187"/>
                </a:lnTo>
                <a:lnTo>
                  <a:pt x="3871282" y="1672029"/>
                </a:lnTo>
                <a:lnTo>
                  <a:pt x="3845488" y="1668061"/>
                </a:lnTo>
                <a:lnTo>
                  <a:pt x="3820090" y="1663696"/>
                </a:lnTo>
                <a:lnTo>
                  <a:pt x="3794296" y="1660125"/>
                </a:lnTo>
                <a:lnTo>
                  <a:pt x="3768105" y="1656157"/>
                </a:lnTo>
                <a:lnTo>
                  <a:pt x="3742310" y="1653379"/>
                </a:lnTo>
                <a:lnTo>
                  <a:pt x="3716119" y="1650602"/>
                </a:lnTo>
                <a:lnTo>
                  <a:pt x="3689928" y="1647824"/>
                </a:lnTo>
                <a:lnTo>
                  <a:pt x="3663737" y="1645840"/>
                </a:lnTo>
                <a:lnTo>
                  <a:pt x="3637149" y="1644253"/>
                </a:lnTo>
                <a:lnTo>
                  <a:pt x="3610957" y="1642666"/>
                </a:lnTo>
                <a:lnTo>
                  <a:pt x="3584369" y="1641475"/>
                </a:lnTo>
                <a:lnTo>
                  <a:pt x="3557781" y="1640682"/>
                </a:lnTo>
                <a:lnTo>
                  <a:pt x="3531193" y="1640285"/>
                </a:lnTo>
                <a:lnTo>
                  <a:pt x="3504208" y="1639888"/>
                </a:lnTo>
                <a:close/>
                <a:moveTo>
                  <a:pt x="2972667" y="396301"/>
                </a:moveTo>
                <a:lnTo>
                  <a:pt x="2959973" y="396697"/>
                </a:lnTo>
                <a:lnTo>
                  <a:pt x="2946883" y="397491"/>
                </a:lnTo>
                <a:lnTo>
                  <a:pt x="2934586" y="399078"/>
                </a:lnTo>
                <a:lnTo>
                  <a:pt x="2921893" y="401458"/>
                </a:lnTo>
                <a:lnTo>
                  <a:pt x="2909992" y="404235"/>
                </a:lnTo>
                <a:lnTo>
                  <a:pt x="2898489" y="407408"/>
                </a:lnTo>
                <a:lnTo>
                  <a:pt x="2886986" y="411375"/>
                </a:lnTo>
                <a:lnTo>
                  <a:pt x="2875085" y="416136"/>
                </a:lnTo>
                <a:lnTo>
                  <a:pt x="2863979" y="420896"/>
                </a:lnTo>
                <a:lnTo>
                  <a:pt x="2853268" y="426450"/>
                </a:lnTo>
                <a:lnTo>
                  <a:pt x="2842955" y="432797"/>
                </a:lnTo>
                <a:lnTo>
                  <a:pt x="2832641" y="438747"/>
                </a:lnTo>
                <a:lnTo>
                  <a:pt x="2822725" y="445888"/>
                </a:lnTo>
                <a:lnTo>
                  <a:pt x="2813204" y="453425"/>
                </a:lnTo>
                <a:lnTo>
                  <a:pt x="2804081" y="461359"/>
                </a:lnTo>
                <a:lnTo>
                  <a:pt x="2795354" y="469690"/>
                </a:lnTo>
                <a:lnTo>
                  <a:pt x="2787024" y="478417"/>
                </a:lnTo>
                <a:lnTo>
                  <a:pt x="2779091" y="487541"/>
                </a:lnTo>
                <a:lnTo>
                  <a:pt x="2771554" y="497062"/>
                </a:lnTo>
                <a:lnTo>
                  <a:pt x="2765207" y="506583"/>
                </a:lnTo>
                <a:lnTo>
                  <a:pt x="2758464" y="516897"/>
                </a:lnTo>
                <a:lnTo>
                  <a:pt x="2752117" y="527211"/>
                </a:lnTo>
                <a:lnTo>
                  <a:pt x="2746960" y="538318"/>
                </a:lnTo>
                <a:lnTo>
                  <a:pt x="2741803" y="549426"/>
                </a:lnTo>
                <a:lnTo>
                  <a:pt x="2737440" y="560533"/>
                </a:lnTo>
                <a:lnTo>
                  <a:pt x="2733473" y="572038"/>
                </a:lnTo>
                <a:lnTo>
                  <a:pt x="2729903" y="584335"/>
                </a:lnTo>
                <a:lnTo>
                  <a:pt x="2727126" y="596236"/>
                </a:lnTo>
                <a:lnTo>
                  <a:pt x="2724746" y="608930"/>
                </a:lnTo>
                <a:lnTo>
                  <a:pt x="2723160" y="621228"/>
                </a:lnTo>
                <a:lnTo>
                  <a:pt x="2722366" y="633922"/>
                </a:lnTo>
                <a:lnTo>
                  <a:pt x="2721970" y="647013"/>
                </a:lnTo>
                <a:lnTo>
                  <a:pt x="2721970" y="885825"/>
                </a:lnTo>
                <a:lnTo>
                  <a:pt x="4286844" y="885825"/>
                </a:lnTo>
                <a:lnTo>
                  <a:pt x="4286844" y="647013"/>
                </a:lnTo>
                <a:lnTo>
                  <a:pt x="4286447" y="633922"/>
                </a:lnTo>
                <a:lnTo>
                  <a:pt x="4285654" y="621228"/>
                </a:lnTo>
                <a:lnTo>
                  <a:pt x="4284067" y="608930"/>
                </a:lnTo>
                <a:lnTo>
                  <a:pt x="4281687" y="596236"/>
                </a:lnTo>
                <a:lnTo>
                  <a:pt x="4278910" y="584335"/>
                </a:lnTo>
                <a:lnTo>
                  <a:pt x="4275737" y="572038"/>
                </a:lnTo>
                <a:lnTo>
                  <a:pt x="4271374" y="560533"/>
                </a:lnTo>
                <a:lnTo>
                  <a:pt x="4267010" y="549426"/>
                </a:lnTo>
                <a:lnTo>
                  <a:pt x="4261853" y="538318"/>
                </a:lnTo>
                <a:lnTo>
                  <a:pt x="4256697" y="527211"/>
                </a:lnTo>
                <a:lnTo>
                  <a:pt x="4250350" y="516897"/>
                </a:lnTo>
                <a:lnTo>
                  <a:pt x="4244003" y="506583"/>
                </a:lnTo>
                <a:lnTo>
                  <a:pt x="4236863" y="497062"/>
                </a:lnTo>
                <a:lnTo>
                  <a:pt x="4229326" y="487541"/>
                </a:lnTo>
                <a:lnTo>
                  <a:pt x="4221790" y="478417"/>
                </a:lnTo>
                <a:lnTo>
                  <a:pt x="4213459" y="469690"/>
                </a:lnTo>
                <a:lnTo>
                  <a:pt x="4204733" y="461359"/>
                </a:lnTo>
                <a:lnTo>
                  <a:pt x="4195609" y="453425"/>
                </a:lnTo>
                <a:lnTo>
                  <a:pt x="4186089" y="445888"/>
                </a:lnTo>
                <a:lnTo>
                  <a:pt x="4176172" y="438747"/>
                </a:lnTo>
                <a:lnTo>
                  <a:pt x="4165859" y="432797"/>
                </a:lnTo>
                <a:lnTo>
                  <a:pt x="4155545" y="426450"/>
                </a:lnTo>
                <a:lnTo>
                  <a:pt x="4144835" y="420896"/>
                </a:lnTo>
                <a:lnTo>
                  <a:pt x="4133728" y="416136"/>
                </a:lnTo>
                <a:lnTo>
                  <a:pt x="4122225" y="411375"/>
                </a:lnTo>
                <a:lnTo>
                  <a:pt x="4110721" y="407408"/>
                </a:lnTo>
                <a:lnTo>
                  <a:pt x="4098821" y="404235"/>
                </a:lnTo>
                <a:lnTo>
                  <a:pt x="4086524" y="401458"/>
                </a:lnTo>
                <a:lnTo>
                  <a:pt x="4074227" y="399078"/>
                </a:lnTo>
                <a:lnTo>
                  <a:pt x="4061534" y="397491"/>
                </a:lnTo>
                <a:lnTo>
                  <a:pt x="4048840" y="396697"/>
                </a:lnTo>
                <a:lnTo>
                  <a:pt x="4036147" y="396301"/>
                </a:lnTo>
                <a:lnTo>
                  <a:pt x="4015520" y="396301"/>
                </a:lnTo>
                <a:lnTo>
                  <a:pt x="4014726" y="405425"/>
                </a:lnTo>
                <a:lnTo>
                  <a:pt x="4013536" y="414549"/>
                </a:lnTo>
                <a:lnTo>
                  <a:pt x="4011950" y="423276"/>
                </a:lnTo>
                <a:lnTo>
                  <a:pt x="4009966" y="432003"/>
                </a:lnTo>
                <a:lnTo>
                  <a:pt x="4007586" y="440731"/>
                </a:lnTo>
                <a:lnTo>
                  <a:pt x="4004809" y="449061"/>
                </a:lnTo>
                <a:lnTo>
                  <a:pt x="4001636" y="456995"/>
                </a:lnTo>
                <a:lnTo>
                  <a:pt x="3998066" y="464929"/>
                </a:lnTo>
                <a:lnTo>
                  <a:pt x="3994099" y="472863"/>
                </a:lnTo>
                <a:lnTo>
                  <a:pt x="3989736" y="480400"/>
                </a:lnTo>
                <a:lnTo>
                  <a:pt x="3985373" y="487938"/>
                </a:lnTo>
                <a:lnTo>
                  <a:pt x="3980216" y="495078"/>
                </a:lnTo>
                <a:lnTo>
                  <a:pt x="3975456" y="502219"/>
                </a:lnTo>
                <a:lnTo>
                  <a:pt x="3969902" y="508566"/>
                </a:lnTo>
                <a:lnTo>
                  <a:pt x="3963952" y="514913"/>
                </a:lnTo>
                <a:lnTo>
                  <a:pt x="3958002" y="521260"/>
                </a:lnTo>
                <a:lnTo>
                  <a:pt x="3951259" y="526814"/>
                </a:lnTo>
                <a:lnTo>
                  <a:pt x="3944515" y="532368"/>
                </a:lnTo>
                <a:lnTo>
                  <a:pt x="3937772" y="537922"/>
                </a:lnTo>
                <a:lnTo>
                  <a:pt x="3931028" y="542682"/>
                </a:lnTo>
                <a:lnTo>
                  <a:pt x="3923492" y="547442"/>
                </a:lnTo>
                <a:lnTo>
                  <a:pt x="3915558" y="551409"/>
                </a:lnTo>
                <a:lnTo>
                  <a:pt x="3908021" y="555376"/>
                </a:lnTo>
                <a:lnTo>
                  <a:pt x="3899691" y="558946"/>
                </a:lnTo>
                <a:lnTo>
                  <a:pt x="3891758" y="561723"/>
                </a:lnTo>
                <a:lnTo>
                  <a:pt x="3883031" y="564897"/>
                </a:lnTo>
                <a:lnTo>
                  <a:pt x="3874701" y="566880"/>
                </a:lnTo>
                <a:lnTo>
                  <a:pt x="3865974" y="568864"/>
                </a:lnTo>
                <a:lnTo>
                  <a:pt x="3856851" y="570451"/>
                </a:lnTo>
                <a:lnTo>
                  <a:pt x="3847727" y="571641"/>
                </a:lnTo>
                <a:lnTo>
                  <a:pt x="3838604" y="572038"/>
                </a:lnTo>
                <a:lnTo>
                  <a:pt x="3829480" y="572434"/>
                </a:lnTo>
                <a:lnTo>
                  <a:pt x="3179333" y="572434"/>
                </a:lnTo>
                <a:lnTo>
                  <a:pt x="3170210" y="572038"/>
                </a:lnTo>
                <a:lnTo>
                  <a:pt x="3161087" y="571641"/>
                </a:lnTo>
                <a:lnTo>
                  <a:pt x="3151566" y="570451"/>
                </a:lnTo>
                <a:lnTo>
                  <a:pt x="3143236" y="568864"/>
                </a:lnTo>
                <a:lnTo>
                  <a:pt x="3134509" y="566880"/>
                </a:lnTo>
                <a:lnTo>
                  <a:pt x="3125783" y="564897"/>
                </a:lnTo>
                <a:lnTo>
                  <a:pt x="3117452" y="561723"/>
                </a:lnTo>
                <a:lnTo>
                  <a:pt x="3109122" y="558946"/>
                </a:lnTo>
                <a:lnTo>
                  <a:pt x="3101189" y="555376"/>
                </a:lnTo>
                <a:lnTo>
                  <a:pt x="3093255" y="551409"/>
                </a:lnTo>
                <a:lnTo>
                  <a:pt x="3085719" y="547442"/>
                </a:lnTo>
                <a:lnTo>
                  <a:pt x="3078182" y="542682"/>
                </a:lnTo>
                <a:lnTo>
                  <a:pt x="3071042" y="537922"/>
                </a:lnTo>
                <a:lnTo>
                  <a:pt x="3064298" y="532368"/>
                </a:lnTo>
                <a:lnTo>
                  <a:pt x="3057555" y="526814"/>
                </a:lnTo>
                <a:lnTo>
                  <a:pt x="3051208" y="521260"/>
                </a:lnTo>
                <a:lnTo>
                  <a:pt x="3044861" y="514913"/>
                </a:lnTo>
                <a:lnTo>
                  <a:pt x="3039308" y="508566"/>
                </a:lnTo>
                <a:lnTo>
                  <a:pt x="3033754" y="502219"/>
                </a:lnTo>
                <a:lnTo>
                  <a:pt x="3028598" y="495078"/>
                </a:lnTo>
                <a:lnTo>
                  <a:pt x="3023441" y="487938"/>
                </a:lnTo>
                <a:lnTo>
                  <a:pt x="3018681" y="480400"/>
                </a:lnTo>
                <a:lnTo>
                  <a:pt x="3014714" y="472863"/>
                </a:lnTo>
                <a:lnTo>
                  <a:pt x="3010747" y="464929"/>
                </a:lnTo>
                <a:lnTo>
                  <a:pt x="3007177" y="456995"/>
                </a:lnTo>
                <a:lnTo>
                  <a:pt x="3004004" y="449061"/>
                </a:lnTo>
                <a:lnTo>
                  <a:pt x="3001227" y="440731"/>
                </a:lnTo>
                <a:lnTo>
                  <a:pt x="2998847" y="432003"/>
                </a:lnTo>
                <a:lnTo>
                  <a:pt x="2996864" y="423276"/>
                </a:lnTo>
                <a:lnTo>
                  <a:pt x="2995277" y="414549"/>
                </a:lnTo>
                <a:lnTo>
                  <a:pt x="2994087" y="405425"/>
                </a:lnTo>
                <a:lnTo>
                  <a:pt x="2993294" y="396301"/>
                </a:lnTo>
                <a:lnTo>
                  <a:pt x="2972667" y="396301"/>
                </a:lnTo>
                <a:close/>
                <a:moveTo>
                  <a:pt x="3179333" y="0"/>
                </a:moveTo>
                <a:lnTo>
                  <a:pt x="3829480" y="0"/>
                </a:lnTo>
                <a:lnTo>
                  <a:pt x="3838207" y="397"/>
                </a:lnTo>
                <a:lnTo>
                  <a:pt x="3846537" y="793"/>
                </a:lnTo>
                <a:lnTo>
                  <a:pt x="3854867" y="1587"/>
                </a:lnTo>
                <a:lnTo>
                  <a:pt x="3863197" y="3174"/>
                </a:lnTo>
                <a:lnTo>
                  <a:pt x="3871527" y="5157"/>
                </a:lnTo>
                <a:lnTo>
                  <a:pt x="3879461" y="7141"/>
                </a:lnTo>
                <a:lnTo>
                  <a:pt x="3887394" y="9124"/>
                </a:lnTo>
                <a:lnTo>
                  <a:pt x="3895328" y="11901"/>
                </a:lnTo>
                <a:lnTo>
                  <a:pt x="3902468" y="15075"/>
                </a:lnTo>
                <a:lnTo>
                  <a:pt x="3910005" y="18248"/>
                </a:lnTo>
                <a:lnTo>
                  <a:pt x="3917145" y="21818"/>
                </a:lnTo>
                <a:lnTo>
                  <a:pt x="3924285" y="25785"/>
                </a:lnTo>
                <a:lnTo>
                  <a:pt x="3931425" y="30149"/>
                </a:lnTo>
                <a:lnTo>
                  <a:pt x="3937772" y="34909"/>
                </a:lnTo>
                <a:lnTo>
                  <a:pt x="3944119" y="39273"/>
                </a:lnTo>
                <a:lnTo>
                  <a:pt x="3950465" y="44430"/>
                </a:lnTo>
                <a:lnTo>
                  <a:pt x="3956415" y="49984"/>
                </a:lnTo>
                <a:lnTo>
                  <a:pt x="3961969" y="55538"/>
                </a:lnTo>
                <a:lnTo>
                  <a:pt x="3967919" y="61488"/>
                </a:lnTo>
                <a:lnTo>
                  <a:pt x="3972679" y="67439"/>
                </a:lnTo>
                <a:lnTo>
                  <a:pt x="3977836" y="73389"/>
                </a:lnTo>
                <a:lnTo>
                  <a:pt x="3982992" y="80133"/>
                </a:lnTo>
                <a:lnTo>
                  <a:pt x="3986959" y="86877"/>
                </a:lnTo>
                <a:lnTo>
                  <a:pt x="3990926" y="94017"/>
                </a:lnTo>
                <a:lnTo>
                  <a:pt x="3995289" y="100761"/>
                </a:lnTo>
                <a:lnTo>
                  <a:pt x="3998463" y="107902"/>
                </a:lnTo>
                <a:lnTo>
                  <a:pt x="4002033" y="115439"/>
                </a:lnTo>
                <a:lnTo>
                  <a:pt x="4004809" y="123373"/>
                </a:lnTo>
                <a:lnTo>
                  <a:pt x="4007586" y="130910"/>
                </a:lnTo>
                <a:lnTo>
                  <a:pt x="4009966" y="139241"/>
                </a:lnTo>
                <a:lnTo>
                  <a:pt x="4011950" y="147175"/>
                </a:lnTo>
                <a:lnTo>
                  <a:pt x="4013536" y="155109"/>
                </a:lnTo>
                <a:lnTo>
                  <a:pt x="4297554" y="155109"/>
                </a:lnTo>
                <a:lnTo>
                  <a:pt x="4316991" y="155902"/>
                </a:lnTo>
                <a:lnTo>
                  <a:pt x="4335635" y="157092"/>
                </a:lnTo>
                <a:lnTo>
                  <a:pt x="4354675" y="159472"/>
                </a:lnTo>
                <a:lnTo>
                  <a:pt x="4373319" y="162646"/>
                </a:lnTo>
                <a:lnTo>
                  <a:pt x="4391169" y="167010"/>
                </a:lnTo>
                <a:lnTo>
                  <a:pt x="4409019" y="171770"/>
                </a:lnTo>
                <a:lnTo>
                  <a:pt x="4426473" y="177720"/>
                </a:lnTo>
                <a:lnTo>
                  <a:pt x="4443530" y="184464"/>
                </a:lnTo>
                <a:lnTo>
                  <a:pt x="4460190" y="192398"/>
                </a:lnTo>
                <a:lnTo>
                  <a:pt x="4476057" y="200332"/>
                </a:lnTo>
                <a:lnTo>
                  <a:pt x="4491527" y="209456"/>
                </a:lnTo>
                <a:lnTo>
                  <a:pt x="4506997" y="219374"/>
                </a:lnTo>
                <a:lnTo>
                  <a:pt x="4521277" y="229688"/>
                </a:lnTo>
                <a:lnTo>
                  <a:pt x="4535558" y="240399"/>
                </a:lnTo>
                <a:lnTo>
                  <a:pt x="4549441" y="252300"/>
                </a:lnTo>
                <a:lnTo>
                  <a:pt x="4562135" y="264994"/>
                </a:lnTo>
                <a:lnTo>
                  <a:pt x="4574828" y="277688"/>
                </a:lnTo>
                <a:lnTo>
                  <a:pt x="4586728" y="291573"/>
                </a:lnTo>
                <a:lnTo>
                  <a:pt x="4597439" y="305457"/>
                </a:lnTo>
                <a:lnTo>
                  <a:pt x="4607752" y="320135"/>
                </a:lnTo>
                <a:lnTo>
                  <a:pt x="4617669" y="335606"/>
                </a:lnTo>
                <a:lnTo>
                  <a:pt x="4626792" y="351077"/>
                </a:lnTo>
                <a:lnTo>
                  <a:pt x="4634726" y="366945"/>
                </a:lnTo>
                <a:lnTo>
                  <a:pt x="4642659" y="383606"/>
                </a:lnTo>
                <a:lnTo>
                  <a:pt x="4649403" y="400664"/>
                </a:lnTo>
                <a:lnTo>
                  <a:pt x="4655353" y="418119"/>
                </a:lnTo>
                <a:lnTo>
                  <a:pt x="4660113" y="435970"/>
                </a:lnTo>
                <a:lnTo>
                  <a:pt x="4664476" y="453822"/>
                </a:lnTo>
                <a:lnTo>
                  <a:pt x="4667650" y="472466"/>
                </a:lnTo>
                <a:lnTo>
                  <a:pt x="4670030" y="491111"/>
                </a:lnTo>
                <a:lnTo>
                  <a:pt x="4671220" y="509756"/>
                </a:lnTo>
                <a:lnTo>
                  <a:pt x="4672013" y="529591"/>
                </a:lnTo>
                <a:lnTo>
                  <a:pt x="4672013" y="885825"/>
                </a:lnTo>
                <a:lnTo>
                  <a:pt x="5321300" y="885825"/>
                </a:lnTo>
                <a:lnTo>
                  <a:pt x="5321300" y="750888"/>
                </a:lnTo>
                <a:lnTo>
                  <a:pt x="6089650" y="750888"/>
                </a:lnTo>
                <a:lnTo>
                  <a:pt x="6089650" y="885825"/>
                </a:lnTo>
                <a:lnTo>
                  <a:pt x="6634184" y="885825"/>
                </a:lnTo>
                <a:lnTo>
                  <a:pt x="6653630" y="886222"/>
                </a:lnTo>
                <a:lnTo>
                  <a:pt x="6672679" y="887810"/>
                </a:lnTo>
                <a:lnTo>
                  <a:pt x="6691331" y="889794"/>
                </a:lnTo>
                <a:lnTo>
                  <a:pt x="6709586" y="893366"/>
                </a:lnTo>
                <a:lnTo>
                  <a:pt x="6727842" y="897335"/>
                </a:lnTo>
                <a:lnTo>
                  <a:pt x="6745700" y="902495"/>
                </a:lnTo>
                <a:lnTo>
                  <a:pt x="6763162" y="908449"/>
                </a:lnTo>
                <a:lnTo>
                  <a:pt x="6780226" y="915196"/>
                </a:lnTo>
                <a:lnTo>
                  <a:pt x="6796894" y="922737"/>
                </a:lnTo>
                <a:lnTo>
                  <a:pt x="6812768" y="931072"/>
                </a:lnTo>
                <a:lnTo>
                  <a:pt x="6828245" y="939804"/>
                </a:lnTo>
                <a:lnTo>
                  <a:pt x="6843723" y="949727"/>
                </a:lnTo>
                <a:lnTo>
                  <a:pt x="6858406" y="960046"/>
                </a:lnTo>
                <a:lnTo>
                  <a:pt x="6872296" y="971159"/>
                </a:lnTo>
                <a:lnTo>
                  <a:pt x="6886186" y="983066"/>
                </a:lnTo>
                <a:lnTo>
                  <a:pt x="6898885" y="995370"/>
                </a:lnTo>
                <a:lnTo>
                  <a:pt x="6911584" y="1008468"/>
                </a:lnTo>
                <a:lnTo>
                  <a:pt x="6923093" y="1021963"/>
                </a:lnTo>
                <a:lnTo>
                  <a:pt x="6934205" y="1036251"/>
                </a:lnTo>
                <a:lnTo>
                  <a:pt x="6944920" y="1050540"/>
                </a:lnTo>
                <a:lnTo>
                  <a:pt x="6954841" y="1066019"/>
                </a:lnTo>
                <a:lnTo>
                  <a:pt x="6963572" y="1081895"/>
                </a:lnTo>
                <a:lnTo>
                  <a:pt x="6971906" y="1097771"/>
                </a:lnTo>
                <a:lnTo>
                  <a:pt x="6979049" y="1114044"/>
                </a:lnTo>
                <a:lnTo>
                  <a:pt x="6985796" y="1131111"/>
                </a:lnTo>
                <a:lnTo>
                  <a:pt x="6991749" y="1148575"/>
                </a:lnTo>
                <a:lnTo>
                  <a:pt x="6996908" y="1166436"/>
                </a:lnTo>
                <a:lnTo>
                  <a:pt x="7001273" y="1184693"/>
                </a:lnTo>
                <a:lnTo>
                  <a:pt x="7004448" y="1202951"/>
                </a:lnTo>
                <a:lnTo>
                  <a:pt x="7006829" y="1222002"/>
                </a:lnTo>
                <a:lnTo>
                  <a:pt x="7008416" y="1241053"/>
                </a:lnTo>
                <a:lnTo>
                  <a:pt x="7008813" y="1260105"/>
                </a:lnTo>
                <a:lnTo>
                  <a:pt x="7008813" y="6163046"/>
                </a:lnTo>
                <a:lnTo>
                  <a:pt x="7008416" y="6182097"/>
                </a:lnTo>
                <a:lnTo>
                  <a:pt x="7006829" y="6201149"/>
                </a:lnTo>
                <a:lnTo>
                  <a:pt x="7004448" y="6219803"/>
                </a:lnTo>
                <a:lnTo>
                  <a:pt x="7001273" y="6238060"/>
                </a:lnTo>
                <a:lnTo>
                  <a:pt x="6996908" y="6256318"/>
                </a:lnTo>
                <a:lnTo>
                  <a:pt x="6991749" y="6274179"/>
                </a:lnTo>
                <a:lnTo>
                  <a:pt x="6985796" y="6291245"/>
                </a:lnTo>
                <a:lnTo>
                  <a:pt x="6979049" y="6308312"/>
                </a:lnTo>
                <a:lnTo>
                  <a:pt x="6971906" y="6324982"/>
                </a:lnTo>
                <a:lnTo>
                  <a:pt x="6963572" y="6341255"/>
                </a:lnTo>
                <a:lnTo>
                  <a:pt x="6954841" y="6357131"/>
                </a:lnTo>
                <a:lnTo>
                  <a:pt x="6944920" y="6371817"/>
                </a:lnTo>
                <a:lnTo>
                  <a:pt x="6934205" y="6386899"/>
                </a:lnTo>
                <a:lnTo>
                  <a:pt x="6923093" y="6401188"/>
                </a:lnTo>
                <a:lnTo>
                  <a:pt x="6911584" y="6414682"/>
                </a:lnTo>
                <a:lnTo>
                  <a:pt x="6898885" y="6427780"/>
                </a:lnTo>
                <a:lnTo>
                  <a:pt x="6886186" y="6440084"/>
                </a:lnTo>
                <a:lnTo>
                  <a:pt x="6872296" y="6451594"/>
                </a:lnTo>
                <a:lnTo>
                  <a:pt x="6858406" y="6463104"/>
                </a:lnTo>
                <a:lnTo>
                  <a:pt x="6843723" y="6473424"/>
                </a:lnTo>
                <a:lnTo>
                  <a:pt x="6828245" y="6482950"/>
                </a:lnTo>
                <a:lnTo>
                  <a:pt x="6812768" y="6492078"/>
                </a:lnTo>
                <a:lnTo>
                  <a:pt x="6796894" y="6500413"/>
                </a:lnTo>
                <a:lnTo>
                  <a:pt x="6780226" y="6507954"/>
                </a:lnTo>
                <a:lnTo>
                  <a:pt x="6763162" y="6514305"/>
                </a:lnTo>
                <a:lnTo>
                  <a:pt x="6745700" y="6520258"/>
                </a:lnTo>
                <a:lnTo>
                  <a:pt x="6727842" y="6525418"/>
                </a:lnTo>
                <a:lnTo>
                  <a:pt x="6709586" y="6529387"/>
                </a:lnTo>
                <a:lnTo>
                  <a:pt x="6691331" y="6532562"/>
                </a:lnTo>
                <a:lnTo>
                  <a:pt x="6672679" y="6535341"/>
                </a:lnTo>
                <a:lnTo>
                  <a:pt x="6653630" y="6536928"/>
                </a:lnTo>
                <a:lnTo>
                  <a:pt x="6634184" y="6537325"/>
                </a:lnTo>
                <a:lnTo>
                  <a:pt x="374232" y="6537325"/>
                </a:lnTo>
                <a:lnTo>
                  <a:pt x="355183" y="6536928"/>
                </a:lnTo>
                <a:lnTo>
                  <a:pt x="336134" y="6535341"/>
                </a:lnTo>
                <a:lnTo>
                  <a:pt x="317482" y="6532562"/>
                </a:lnTo>
                <a:lnTo>
                  <a:pt x="299227" y="6529387"/>
                </a:lnTo>
                <a:lnTo>
                  <a:pt x="280972" y="6525418"/>
                </a:lnTo>
                <a:lnTo>
                  <a:pt x="263510" y="6520258"/>
                </a:lnTo>
                <a:lnTo>
                  <a:pt x="246049" y="6514305"/>
                </a:lnTo>
                <a:lnTo>
                  <a:pt x="228984" y="6507954"/>
                </a:lnTo>
                <a:lnTo>
                  <a:pt x="212316" y="6500413"/>
                </a:lnTo>
                <a:lnTo>
                  <a:pt x="196045" y="6492078"/>
                </a:lnTo>
                <a:lnTo>
                  <a:pt x="180171" y="6482950"/>
                </a:lnTo>
                <a:lnTo>
                  <a:pt x="165488" y="6473424"/>
                </a:lnTo>
                <a:lnTo>
                  <a:pt x="150407" y="6463104"/>
                </a:lnTo>
                <a:lnTo>
                  <a:pt x="136121" y="6451594"/>
                </a:lnTo>
                <a:lnTo>
                  <a:pt x="123024" y="6440084"/>
                </a:lnTo>
                <a:lnTo>
                  <a:pt x="109531" y="6427780"/>
                </a:lnTo>
                <a:lnTo>
                  <a:pt x="97229" y="6414682"/>
                </a:lnTo>
                <a:lnTo>
                  <a:pt x="85720" y="6401188"/>
                </a:lnTo>
                <a:lnTo>
                  <a:pt x="74212" y="6386899"/>
                </a:lnTo>
                <a:lnTo>
                  <a:pt x="63893" y="6371817"/>
                </a:lnTo>
                <a:lnTo>
                  <a:pt x="54369" y="6357131"/>
                </a:lnTo>
                <a:lnTo>
                  <a:pt x="45241" y="6341255"/>
                </a:lnTo>
                <a:lnTo>
                  <a:pt x="36907" y="6324982"/>
                </a:lnTo>
                <a:lnTo>
                  <a:pt x="29367" y="6308312"/>
                </a:lnTo>
                <a:lnTo>
                  <a:pt x="23018" y="6291245"/>
                </a:lnTo>
                <a:lnTo>
                  <a:pt x="17065" y="6274179"/>
                </a:lnTo>
                <a:lnTo>
                  <a:pt x="11906" y="6256318"/>
                </a:lnTo>
                <a:lnTo>
                  <a:pt x="7937" y="6238060"/>
                </a:lnTo>
                <a:lnTo>
                  <a:pt x="4762" y="6219803"/>
                </a:lnTo>
                <a:lnTo>
                  <a:pt x="1984" y="6201149"/>
                </a:lnTo>
                <a:lnTo>
                  <a:pt x="794" y="6182097"/>
                </a:lnTo>
                <a:lnTo>
                  <a:pt x="0" y="6163046"/>
                </a:lnTo>
                <a:lnTo>
                  <a:pt x="0" y="1260105"/>
                </a:lnTo>
                <a:lnTo>
                  <a:pt x="794" y="1241053"/>
                </a:lnTo>
                <a:lnTo>
                  <a:pt x="1984" y="1222002"/>
                </a:lnTo>
                <a:lnTo>
                  <a:pt x="4762" y="1202951"/>
                </a:lnTo>
                <a:lnTo>
                  <a:pt x="7937" y="1184693"/>
                </a:lnTo>
                <a:lnTo>
                  <a:pt x="11906" y="1166436"/>
                </a:lnTo>
                <a:lnTo>
                  <a:pt x="17065" y="1148575"/>
                </a:lnTo>
                <a:lnTo>
                  <a:pt x="23018" y="1131111"/>
                </a:lnTo>
                <a:lnTo>
                  <a:pt x="29367" y="1114044"/>
                </a:lnTo>
                <a:lnTo>
                  <a:pt x="36907" y="1097771"/>
                </a:lnTo>
                <a:lnTo>
                  <a:pt x="45241" y="1081895"/>
                </a:lnTo>
                <a:lnTo>
                  <a:pt x="54369" y="1066019"/>
                </a:lnTo>
                <a:lnTo>
                  <a:pt x="63893" y="1050540"/>
                </a:lnTo>
                <a:lnTo>
                  <a:pt x="74212" y="1036251"/>
                </a:lnTo>
                <a:lnTo>
                  <a:pt x="85720" y="1021963"/>
                </a:lnTo>
                <a:lnTo>
                  <a:pt x="97229" y="1008468"/>
                </a:lnTo>
                <a:lnTo>
                  <a:pt x="109531" y="995370"/>
                </a:lnTo>
                <a:lnTo>
                  <a:pt x="123024" y="983066"/>
                </a:lnTo>
                <a:lnTo>
                  <a:pt x="136121" y="971159"/>
                </a:lnTo>
                <a:lnTo>
                  <a:pt x="150407" y="960046"/>
                </a:lnTo>
                <a:lnTo>
                  <a:pt x="165488" y="949727"/>
                </a:lnTo>
                <a:lnTo>
                  <a:pt x="180171" y="939804"/>
                </a:lnTo>
                <a:lnTo>
                  <a:pt x="196045" y="931072"/>
                </a:lnTo>
                <a:lnTo>
                  <a:pt x="212316" y="922737"/>
                </a:lnTo>
                <a:lnTo>
                  <a:pt x="228984" y="915196"/>
                </a:lnTo>
                <a:lnTo>
                  <a:pt x="246049" y="908449"/>
                </a:lnTo>
                <a:lnTo>
                  <a:pt x="263510" y="902495"/>
                </a:lnTo>
                <a:lnTo>
                  <a:pt x="280972" y="897335"/>
                </a:lnTo>
                <a:lnTo>
                  <a:pt x="299227" y="893366"/>
                </a:lnTo>
                <a:lnTo>
                  <a:pt x="317482" y="889794"/>
                </a:lnTo>
                <a:lnTo>
                  <a:pt x="336134" y="887810"/>
                </a:lnTo>
                <a:lnTo>
                  <a:pt x="355183" y="886222"/>
                </a:lnTo>
                <a:lnTo>
                  <a:pt x="374232" y="885825"/>
                </a:lnTo>
                <a:lnTo>
                  <a:pt x="919163" y="885825"/>
                </a:lnTo>
                <a:lnTo>
                  <a:pt x="919163" y="750888"/>
                </a:lnTo>
                <a:lnTo>
                  <a:pt x="1687513" y="750888"/>
                </a:lnTo>
                <a:lnTo>
                  <a:pt x="1687513" y="885825"/>
                </a:lnTo>
                <a:lnTo>
                  <a:pt x="2336800" y="885825"/>
                </a:lnTo>
                <a:lnTo>
                  <a:pt x="2336800" y="529591"/>
                </a:lnTo>
                <a:lnTo>
                  <a:pt x="2337197" y="509756"/>
                </a:lnTo>
                <a:lnTo>
                  <a:pt x="2338387" y="491111"/>
                </a:lnTo>
                <a:lnTo>
                  <a:pt x="2341164" y="472466"/>
                </a:lnTo>
                <a:lnTo>
                  <a:pt x="2344337" y="453822"/>
                </a:lnTo>
                <a:lnTo>
                  <a:pt x="2348700" y="435970"/>
                </a:lnTo>
                <a:lnTo>
                  <a:pt x="2353461" y="418119"/>
                </a:lnTo>
                <a:lnTo>
                  <a:pt x="2359411" y="400664"/>
                </a:lnTo>
                <a:lnTo>
                  <a:pt x="2366551" y="383606"/>
                </a:lnTo>
                <a:lnTo>
                  <a:pt x="2373691" y="366945"/>
                </a:lnTo>
                <a:lnTo>
                  <a:pt x="2382021" y="351077"/>
                </a:lnTo>
                <a:lnTo>
                  <a:pt x="2390748" y="335606"/>
                </a:lnTo>
                <a:lnTo>
                  <a:pt x="2401061" y="320135"/>
                </a:lnTo>
                <a:lnTo>
                  <a:pt x="2411375" y="305457"/>
                </a:lnTo>
                <a:lnTo>
                  <a:pt x="2422482" y="291573"/>
                </a:lnTo>
                <a:lnTo>
                  <a:pt x="2433985" y="277688"/>
                </a:lnTo>
                <a:lnTo>
                  <a:pt x="2446679" y="264994"/>
                </a:lnTo>
                <a:lnTo>
                  <a:pt x="2459372" y="252300"/>
                </a:lnTo>
                <a:lnTo>
                  <a:pt x="2473256" y="240399"/>
                </a:lnTo>
                <a:lnTo>
                  <a:pt x="2487139" y="229688"/>
                </a:lnTo>
                <a:lnTo>
                  <a:pt x="2501816" y="219374"/>
                </a:lnTo>
                <a:lnTo>
                  <a:pt x="2517286" y="209456"/>
                </a:lnTo>
                <a:lnTo>
                  <a:pt x="2532360" y="200332"/>
                </a:lnTo>
                <a:lnTo>
                  <a:pt x="2548624" y="192398"/>
                </a:lnTo>
                <a:lnTo>
                  <a:pt x="2565284" y="184464"/>
                </a:lnTo>
                <a:lnTo>
                  <a:pt x="2582341" y="177720"/>
                </a:lnTo>
                <a:lnTo>
                  <a:pt x="2599794" y="171770"/>
                </a:lnTo>
                <a:lnTo>
                  <a:pt x="2617645" y="167010"/>
                </a:lnTo>
                <a:lnTo>
                  <a:pt x="2635495" y="162646"/>
                </a:lnTo>
                <a:lnTo>
                  <a:pt x="2654138" y="159472"/>
                </a:lnTo>
                <a:lnTo>
                  <a:pt x="2672782" y="157092"/>
                </a:lnTo>
                <a:lnTo>
                  <a:pt x="2691823" y="155902"/>
                </a:lnTo>
                <a:lnTo>
                  <a:pt x="2711259" y="155109"/>
                </a:lnTo>
                <a:lnTo>
                  <a:pt x="2995674" y="155109"/>
                </a:lnTo>
                <a:lnTo>
                  <a:pt x="2996864" y="147175"/>
                </a:lnTo>
                <a:lnTo>
                  <a:pt x="2998847" y="139241"/>
                </a:lnTo>
                <a:lnTo>
                  <a:pt x="3001227" y="130910"/>
                </a:lnTo>
                <a:lnTo>
                  <a:pt x="3004004" y="123373"/>
                </a:lnTo>
                <a:lnTo>
                  <a:pt x="3006781" y="115439"/>
                </a:lnTo>
                <a:lnTo>
                  <a:pt x="3009954" y="107902"/>
                </a:lnTo>
                <a:lnTo>
                  <a:pt x="3013921" y="100761"/>
                </a:lnTo>
                <a:lnTo>
                  <a:pt x="3017491" y="94017"/>
                </a:lnTo>
                <a:lnTo>
                  <a:pt x="3021854" y="86877"/>
                </a:lnTo>
                <a:lnTo>
                  <a:pt x="3026218" y="80133"/>
                </a:lnTo>
                <a:lnTo>
                  <a:pt x="3030978" y="73389"/>
                </a:lnTo>
                <a:lnTo>
                  <a:pt x="3035738" y="67439"/>
                </a:lnTo>
                <a:lnTo>
                  <a:pt x="3041291" y="61488"/>
                </a:lnTo>
                <a:lnTo>
                  <a:pt x="3046845" y="55538"/>
                </a:lnTo>
                <a:lnTo>
                  <a:pt x="3052398" y="49984"/>
                </a:lnTo>
                <a:lnTo>
                  <a:pt x="3058348" y="44430"/>
                </a:lnTo>
                <a:lnTo>
                  <a:pt x="3064695" y="39273"/>
                </a:lnTo>
                <a:lnTo>
                  <a:pt x="3071042" y="34909"/>
                </a:lnTo>
                <a:lnTo>
                  <a:pt x="3077785" y="30149"/>
                </a:lnTo>
                <a:lnTo>
                  <a:pt x="3084529" y="25785"/>
                </a:lnTo>
                <a:lnTo>
                  <a:pt x="3091669" y="21818"/>
                </a:lnTo>
                <a:lnTo>
                  <a:pt x="3098412" y="18248"/>
                </a:lnTo>
                <a:lnTo>
                  <a:pt x="3105949" y="15075"/>
                </a:lnTo>
                <a:lnTo>
                  <a:pt x="3113486" y="11901"/>
                </a:lnTo>
                <a:lnTo>
                  <a:pt x="3121419" y="9124"/>
                </a:lnTo>
                <a:lnTo>
                  <a:pt x="3129353" y="7141"/>
                </a:lnTo>
                <a:lnTo>
                  <a:pt x="3137286" y="5157"/>
                </a:lnTo>
                <a:lnTo>
                  <a:pt x="3145616" y="3174"/>
                </a:lnTo>
                <a:lnTo>
                  <a:pt x="3153946" y="1587"/>
                </a:lnTo>
                <a:lnTo>
                  <a:pt x="3162277" y="793"/>
                </a:lnTo>
                <a:lnTo>
                  <a:pt x="3171003" y="397"/>
                </a:lnTo>
                <a:lnTo>
                  <a:pt x="3179333"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49" name="矩形 48"/>
          <p:cNvSpPr/>
          <p:nvPr/>
        </p:nvSpPr>
        <p:spPr>
          <a:xfrm>
            <a:off x="1294731" y="1738013"/>
            <a:ext cx="2331159"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50" name="矩形 49"/>
          <p:cNvSpPr/>
          <p:nvPr/>
        </p:nvSpPr>
        <p:spPr>
          <a:xfrm>
            <a:off x="3776209" y="1738013"/>
            <a:ext cx="2331159"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51" name="矩形 50"/>
          <p:cNvSpPr/>
          <p:nvPr/>
        </p:nvSpPr>
        <p:spPr>
          <a:xfrm>
            <a:off x="6257687" y="1738013"/>
            <a:ext cx="2331159"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52" name="矩形 51"/>
          <p:cNvSpPr/>
          <p:nvPr/>
        </p:nvSpPr>
        <p:spPr>
          <a:xfrm>
            <a:off x="8739165" y="1738013"/>
            <a:ext cx="2331159"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53" name="矩形 52"/>
          <p:cNvSpPr/>
          <p:nvPr/>
        </p:nvSpPr>
        <p:spPr>
          <a:xfrm>
            <a:off x="1368880" y="5039076"/>
            <a:ext cx="9454240" cy="11841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4" name="文本框 53"/>
          <p:cNvSpPr txBox="1"/>
          <p:nvPr/>
        </p:nvSpPr>
        <p:spPr>
          <a:xfrm>
            <a:off x="488419" y="5136548"/>
            <a:ext cx="640829" cy="830997"/>
          </a:xfrm>
          <a:prstGeom prst="rect">
            <a:avLst/>
          </a:prstGeom>
          <a:noFill/>
        </p:spPr>
        <p:txBody>
          <a:bodyPr wrap="square" rtlCol="0">
            <a:spAutoFit/>
          </a:bodyPr>
          <a:lstStyle/>
          <a:p>
            <a:r>
              <a:rPr lang="en-US" altLang="zh-CN" sz="4600" b="1" dirty="0">
                <a:solidFill/>
                <a:latin typeface="Bernard MT Condensed" panose="02050806060905020404" pitchFamily="18" charset="0"/>
              </a:rPr>
              <a:t>“</a:t>
            </a:r>
            <a:endParaRPr lang="zh-CN" altLang="en-US" sz="4800" b="1" dirty="0">
              <a:latin typeface="Bernard MT Condensed" panose="02050806060905020404" pitchFamily="18" charset="0"/>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1" name="任意多边形: 形状 20"/>
          <p:cNvSpPr/>
          <p:nvPr/>
        </p:nvSpPr>
        <p:spPr bwMode="auto">
          <a:xfrm>
            <a:off x="4046999" y="3086435"/>
            <a:ext cx="2071688" cy="2154309"/>
          </a:xfrm>
          <a:custGeom>
            <a:avLst/>
            <a:gdLst>
              <a:gd name="connsiteX0" fmla="*/ 0 w 2071688"/>
              <a:gd name="connsiteY0" fmla="*/ 0 h 2154309"/>
              <a:gd name="connsiteX1" fmla="*/ 2071688 w 2071688"/>
              <a:gd name="connsiteY1" fmla="*/ 0 h 2154309"/>
              <a:gd name="connsiteX2" fmla="*/ 2071688 w 2071688"/>
              <a:gd name="connsiteY2" fmla="*/ 902944 h 2154309"/>
              <a:gd name="connsiteX3" fmla="*/ 1617376 w 2071688"/>
              <a:gd name="connsiteY3" fmla="*/ 1414463 h 2154309"/>
              <a:gd name="connsiteX4" fmla="*/ 2071688 w 2071688"/>
              <a:gd name="connsiteY4" fmla="*/ 1925981 h 2154309"/>
              <a:gd name="connsiteX5" fmla="*/ 2071688 w 2071688"/>
              <a:gd name="connsiteY5" fmla="*/ 2154309 h 2154309"/>
              <a:gd name="connsiteX6" fmla="*/ 0 w 2071688"/>
              <a:gd name="connsiteY6" fmla="*/ 2154309 h 2154309"/>
              <a:gd name="connsiteX7" fmla="*/ 0 w 2071688"/>
              <a:gd name="connsiteY7" fmla="*/ 1925981 h 2154309"/>
              <a:gd name="connsiteX8" fmla="*/ 454312 w 2071688"/>
              <a:gd name="connsiteY8" fmla="*/ 1414463 h 2154309"/>
              <a:gd name="connsiteX9" fmla="*/ 0 w 2071688"/>
              <a:gd name="connsiteY9" fmla="*/ 902945 h 215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71688" h="2154309">
                <a:moveTo>
                  <a:pt x="0" y="0"/>
                </a:moveTo>
                <a:lnTo>
                  <a:pt x="2071688" y="0"/>
                </a:lnTo>
                <a:lnTo>
                  <a:pt x="2071688" y="902944"/>
                </a:lnTo>
                <a:cubicBezTo>
                  <a:pt x="1815497" y="931932"/>
                  <a:pt x="1617376" y="1150060"/>
                  <a:pt x="1617376" y="1414463"/>
                </a:cubicBezTo>
                <a:cubicBezTo>
                  <a:pt x="1617376" y="1678865"/>
                  <a:pt x="1815497" y="1896995"/>
                  <a:pt x="2071688" y="1925981"/>
                </a:cubicBezTo>
                <a:lnTo>
                  <a:pt x="2071688" y="2154309"/>
                </a:lnTo>
                <a:lnTo>
                  <a:pt x="0" y="2154309"/>
                </a:lnTo>
                <a:lnTo>
                  <a:pt x="0" y="1925981"/>
                </a:lnTo>
                <a:cubicBezTo>
                  <a:pt x="256191" y="1896994"/>
                  <a:pt x="454312" y="1678865"/>
                  <a:pt x="454312" y="1414463"/>
                </a:cubicBezTo>
                <a:cubicBezTo>
                  <a:pt x="454312" y="1150061"/>
                  <a:pt x="256191" y="931932"/>
                  <a:pt x="0" y="902945"/>
                </a:cubicBezTo>
                <a:close/>
              </a:path>
            </a:pathLst>
          </a:custGeom>
          <a:solidFill>
            <a:schemeClr val="accent1"/>
          </a:solidFill>
          <a:ln>
            <a:noFill/>
          </a:ln>
        </p:spPr>
        <p:txBody>
          <a:bodyPr vert="horz" wrap="square" lIns="91440" tIns="45720" rIns="91440" bIns="45720" numCol="1" anchor="t" anchorCtr="0" compatLnSpc="1">
            <a:noAutofit/>
          </a:bodyPr>
          <a:lstStyle/>
          <a:p>
            <a:pPr algn="ctr"/>
            <a:r>
              <a:rPr lang="en-US" altLang="zh-CN" sz="3400" dirty="0">
                <a:solidFill>
                  <a:srgbClr val="FFFFFF"/>
                </a:solidFill>
                <a:latin typeface="+mj-ea"/>
                <a:ea typeface="+mj-ea"/>
              </a:rPr>
              <a:t>2015</a:t>
            </a:r>
            <a:endParaRPr lang="zh-CN" altLang="en-US" sz="3600" dirty="0">
              <a:solidFill>
                <a:srgbClr val="FFFFFF"/>
              </a:solidFill>
              <a:latin typeface="+mj-ea"/>
              <a:ea typeface="+mj-ea"/>
            </a:endParaRPr>
          </a:p>
        </p:txBody>
      </p:sp>
      <p:sp>
        <p:nvSpPr>
          <p:cNvPr id="22" name="任意多边形: 形状 21"/>
          <p:cNvSpPr/>
          <p:nvPr/>
        </p:nvSpPr>
        <p:spPr bwMode="auto">
          <a:xfrm>
            <a:off x="6245687" y="3086435"/>
            <a:ext cx="2055812" cy="2154309"/>
          </a:xfrm>
          <a:custGeom>
            <a:avLst/>
            <a:gdLst>
              <a:gd name="connsiteX0" fmla="*/ 0 w 2055812"/>
              <a:gd name="connsiteY0" fmla="*/ 0 h 2154309"/>
              <a:gd name="connsiteX1" fmla="*/ 2055812 w 2055812"/>
              <a:gd name="connsiteY1" fmla="*/ 0 h 2154309"/>
              <a:gd name="connsiteX2" fmla="*/ 2055812 w 2055812"/>
              <a:gd name="connsiteY2" fmla="*/ 902944 h 2154309"/>
              <a:gd name="connsiteX3" fmla="*/ 1601521 w 2055812"/>
              <a:gd name="connsiteY3" fmla="*/ 1414463 h 2154309"/>
              <a:gd name="connsiteX4" fmla="*/ 2055812 w 2055812"/>
              <a:gd name="connsiteY4" fmla="*/ 1925981 h 2154309"/>
              <a:gd name="connsiteX5" fmla="*/ 2055812 w 2055812"/>
              <a:gd name="connsiteY5" fmla="*/ 2154309 h 2154309"/>
              <a:gd name="connsiteX6" fmla="*/ 0 w 2055812"/>
              <a:gd name="connsiteY6" fmla="*/ 2154309 h 2154309"/>
              <a:gd name="connsiteX7" fmla="*/ 0 w 2055812"/>
              <a:gd name="connsiteY7" fmla="*/ 1925981 h 2154309"/>
              <a:gd name="connsiteX8" fmla="*/ 454290 w 2055812"/>
              <a:gd name="connsiteY8" fmla="*/ 1414463 h 2154309"/>
              <a:gd name="connsiteX9" fmla="*/ 0 w 2055812"/>
              <a:gd name="connsiteY9" fmla="*/ 902945 h 215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5812" h="2154309">
                <a:moveTo>
                  <a:pt x="0" y="0"/>
                </a:moveTo>
                <a:lnTo>
                  <a:pt x="2055812" y="0"/>
                </a:lnTo>
                <a:lnTo>
                  <a:pt x="2055812" y="902944"/>
                </a:lnTo>
                <a:cubicBezTo>
                  <a:pt x="1799633" y="931932"/>
                  <a:pt x="1601521" y="1150060"/>
                  <a:pt x="1601521" y="1414463"/>
                </a:cubicBezTo>
                <a:cubicBezTo>
                  <a:pt x="1601521" y="1678865"/>
                  <a:pt x="1799633" y="1896995"/>
                  <a:pt x="2055812" y="1925981"/>
                </a:cubicBezTo>
                <a:lnTo>
                  <a:pt x="2055812" y="2154309"/>
                </a:lnTo>
                <a:lnTo>
                  <a:pt x="0" y="2154309"/>
                </a:lnTo>
                <a:lnTo>
                  <a:pt x="0" y="1925981"/>
                </a:lnTo>
                <a:cubicBezTo>
                  <a:pt x="256179" y="1896994"/>
                  <a:pt x="454290" y="1678865"/>
                  <a:pt x="454290" y="1414463"/>
                </a:cubicBezTo>
                <a:cubicBezTo>
                  <a:pt x="454290" y="1150061"/>
                  <a:pt x="256179" y="931932"/>
                  <a:pt x="0" y="902945"/>
                </a:cubicBezTo>
                <a:close/>
              </a:path>
            </a:pathLst>
          </a:custGeom>
          <a:solidFill>
            <a:schemeClr val="accent1"/>
          </a:solidFill>
          <a:ln>
            <a:noFill/>
          </a:ln>
        </p:spPr>
        <p:txBody>
          <a:bodyPr vert="horz" wrap="square" lIns="91440" tIns="45720" rIns="91440" bIns="45720" numCol="1" anchor="t" anchorCtr="0" compatLnSpc="1">
            <a:noAutofit/>
          </a:bodyPr>
          <a:lstStyle/>
          <a:p>
            <a:pPr algn="ctr"/>
            <a:r>
              <a:rPr lang="en-US" altLang="zh-CN" sz="3400" dirty="0">
                <a:solidFill>
                  <a:srgbClr val="FFFFFF"/>
                </a:solidFill>
                <a:latin typeface="+mj-ea"/>
                <a:ea typeface="+mj-ea"/>
              </a:rPr>
              <a:t>20xx</a:t>
            </a:r>
            <a:endParaRPr lang="zh-CN" altLang="en-US" sz="3600" dirty="0">
              <a:solidFill>
                <a:srgbClr val="FFFFFF"/>
              </a:solidFill>
              <a:latin typeface="+mj-ea"/>
              <a:ea typeface="+mj-ea"/>
            </a:endParaRPr>
          </a:p>
        </p:txBody>
      </p:sp>
      <p:sp>
        <p:nvSpPr>
          <p:cNvPr id="23" name="任意多边形: 形状 22"/>
          <p:cNvSpPr/>
          <p:nvPr/>
        </p:nvSpPr>
        <p:spPr bwMode="auto">
          <a:xfrm>
            <a:off x="8428499" y="3086435"/>
            <a:ext cx="1963738" cy="2154309"/>
          </a:xfrm>
          <a:custGeom>
            <a:avLst/>
            <a:gdLst>
              <a:gd name="connsiteX0" fmla="*/ 0 w 1963738"/>
              <a:gd name="connsiteY0" fmla="*/ 0 h 2154309"/>
              <a:gd name="connsiteX1" fmla="*/ 1963738 w 1963738"/>
              <a:gd name="connsiteY1" fmla="*/ 0 h 2154309"/>
              <a:gd name="connsiteX2" fmla="*/ 1963738 w 1963738"/>
              <a:gd name="connsiteY2" fmla="*/ 2154309 h 2154309"/>
              <a:gd name="connsiteX3" fmla="*/ 0 w 1963738"/>
              <a:gd name="connsiteY3" fmla="*/ 2154309 h 2154309"/>
              <a:gd name="connsiteX4" fmla="*/ 0 w 1963738"/>
              <a:gd name="connsiteY4" fmla="*/ 1925981 h 2154309"/>
              <a:gd name="connsiteX5" fmla="*/ 454242 w 1963738"/>
              <a:gd name="connsiteY5" fmla="*/ 1414463 h 2154309"/>
              <a:gd name="connsiteX6" fmla="*/ 0 w 1963738"/>
              <a:gd name="connsiteY6" fmla="*/ 902944 h 215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738" h="2154309">
                <a:moveTo>
                  <a:pt x="0" y="0"/>
                </a:moveTo>
                <a:lnTo>
                  <a:pt x="1963738" y="0"/>
                </a:lnTo>
                <a:lnTo>
                  <a:pt x="1963738" y="2154309"/>
                </a:lnTo>
                <a:lnTo>
                  <a:pt x="0" y="2154309"/>
                </a:lnTo>
                <a:lnTo>
                  <a:pt x="0" y="1925981"/>
                </a:lnTo>
                <a:cubicBezTo>
                  <a:pt x="256153" y="1896995"/>
                  <a:pt x="454242" y="1678865"/>
                  <a:pt x="454242" y="1414463"/>
                </a:cubicBezTo>
                <a:cubicBezTo>
                  <a:pt x="454242" y="1150060"/>
                  <a:pt x="256153" y="931932"/>
                  <a:pt x="0" y="902944"/>
                </a:cubicBezTo>
                <a:close/>
              </a:path>
            </a:pathLst>
          </a:custGeom>
          <a:solidFill>
            <a:schemeClr val="accent1"/>
          </a:solidFill>
          <a:ln>
            <a:noFill/>
          </a:ln>
        </p:spPr>
        <p:txBody>
          <a:bodyPr vert="horz" wrap="square" lIns="91440" tIns="45720" rIns="91440" bIns="45720" numCol="1" anchor="t" anchorCtr="0" compatLnSpc="1">
            <a:noAutofit/>
          </a:bodyPr>
          <a:lstStyle/>
          <a:p>
            <a:pPr algn="ctr"/>
            <a:r>
              <a:rPr lang="en-US" altLang="zh-CN" sz="3400" dirty="0">
                <a:solidFill>
                  <a:srgbClr val="FFFFFF"/>
                </a:solidFill>
                <a:latin typeface="+mj-ea"/>
                <a:ea typeface="+mj-ea"/>
              </a:rPr>
              <a:t>20xx</a:t>
            </a:r>
            <a:endParaRPr lang="zh-CN" altLang="en-US" sz="3600" dirty="0">
              <a:solidFill>
                <a:srgbClr val="FFFFFF"/>
              </a:solidFill>
              <a:latin typeface="+mj-ea"/>
              <a:ea typeface="+mj-ea"/>
            </a:endParaRPr>
          </a:p>
        </p:txBody>
      </p:sp>
      <p:sp>
        <p:nvSpPr>
          <p:cNvPr id="27" name="任意多边形: 形状 26"/>
          <p:cNvSpPr/>
          <p:nvPr/>
        </p:nvSpPr>
        <p:spPr bwMode="auto">
          <a:xfrm>
            <a:off x="2003887" y="3086435"/>
            <a:ext cx="1916112" cy="2154309"/>
          </a:xfrm>
          <a:custGeom>
            <a:avLst/>
            <a:gdLst>
              <a:gd name="connsiteX0" fmla="*/ 0 w 1916112"/>
              <a:gd name="connsiteY0" fmla="*/ 0 h 2154309"/>
              <a:gd name="connsiteX1" fmla="*/ 1916112 w 1916112"/>
              <a:gd name="connsiteY1" fmla="*/ 0 h 2154309"/>
              <a:gd name="connsiteX2" fmla="*/ 1916112 w 1916112"/>
              <a:gd name="connsiteY2" fmla="*/ 902944 h 2154309"/>
              <a:gd name="connsiteX3" fmla="*/ 1461818 w 1916112"/>
              <a:gd name="connsiteY3" fmla="*/ 1414463 h 2154309"/>
              <a:gd name="connsiteX4" fmla="*/ 1916112 w 1916112"/>
              <a:gd name="connsiteY4" fmla="*/ 1925981 h 2154309"/>
              <a:gd name="connsiteX5" fmla="*/ 1916112 w 1916112"/>
              <a:gd name="connsiteY5" fmla="*/ 2154309 h 2154309"/>
              <a:gd name="connsiteX6" fmla="*/ 0 w 1916112"/>
              <a:gd name="connsiteY6" fmla="*/ 2154309 h 215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16112" h="2154309">
                <a:moveTo>
                  <a:pt x="0" y="0"/>
                </a:moveTo>
                <a:lnTo>
                  <a:pt x="1916112" y="0"/>
                </a:lnTo>
                <a:lnTo>
                  <a:pt x="1916112" y="902944"/>
                </a:lnTo>
                <a:cubicBezTo>
                  <a:pt x="1659931" y="931932"/>
                  <a:pt x="1461818" y="1150060"/>
                  <a:pt x="1461818" y="1414463"/>
                </a:cubicBezTo>
                <a:cubicBezTo>
                  <a:pt x="1461818" y="1678865"/>
                  <a:pt x="1659931" y="1896995"/>
                  <a:pt x="1916112" y="1925981"/>
                </a:cubicBezTo>
                <a:lnTo>
                  <a:pt x="1916112" y="2154309"/>
                </a:lnTo>
                <a:lnTo>
                  <a:pt x="0" y="2154309"/>
                </a:lnTo>
                <a:close/>
              </a:path>
            </a:pathLst>
          </a:custGeom>
          <a:solidFill>
            <a:schemeClr val="accent1"/>
          </a:solidFill>
          <a:ln>
            <a:noFill/>
          </a:ln>
        </p:spPr>
        <p:txBody>
          <a:bodyPr vert="horz" wrap="square" lIns="91440" tIns="45720" rIns="91440" bIns="45720" numCol="1" anchor="t" anchorCtr="0" compatLnSpc="1">
            <a:noAutofit/>
          </a:bodyPr>
          <a:lstStyle/>
          <a:p>
            <a:pPr algn="ctr"/>
            <a:r>
              <a:rPr lang="en-US" altLang="zh-CN" sz="3400" dirty="0">
                <a:solidFill>
                  <a:srgbClr val="FFFFFF"/>
                </a:solidFill>
                <a:latin typeface="+mj-ea"/>
                <a:ea typeface="+mj-ea"/>
              </a:rPr>
              <a:t>2014</a:t>
            </a:r>
            <a:endParaRPr lang="zh-CN" altLang="en-US" sz="3600" dirty="0">
              <a:solidFill>
                <a:srgbClr val="FFFFFF"/>
              </a:solidFill>
              <a:latin typeface="+mj-ea"/>
              <a:ea typeface="+mj-ea"/>
            </a:endParaRPr>
          </a:p>
        </p:txBody>
      </p:sp>
      <p:sp>
        <p:nvSpPr>
          <p:cNvPr id="30" name="Freeform 408"/>
          <p:cNvSpPr/>
          <p:nvPr/>
        </p:nvSpPr>
        <p:spPr bwMode="auto">
          <a:xfrm>
            <a:off x="3719565" y="4266441"/>
            <a:ext cx="550866" cy="461709"/>
          </a:xfrm>
          <a:custGeom>
            <a:avLst/>
            <a:gdLst>
              <a:gd name="T0" fmla="*/ 6 w 92"/>
              <a:gd name="T1" fmla="*/ 63 h 77"/>
              <a:gd name="T2" fmla="*/ 0 w 92"/>
              <a:gd name="T3" fmla="*/ 62 h 77"/>
              <a:gd name="T4" fmla="*/ 1 w 92"/>
              <a:gd name="T5" fmla="*/ 53 h 77"/>
              <a:gd name="T6" fmla="*/ 7 w 92"/>
              <a:gd name="T7" fmla="*/ 46 h 77"/>
              <a:gd name="T8" fmla="*/ 18 w 92"/>
              <a:gd name="T9" fmla="*/ 49 h 77"/>
              <a:gd name="T10" fmla="*/ 23 w 92"/>
              <a:gd name="T11" fmla="*/ 52 h 77"/>
              <a:gd name="T12" fmla="*/ 38 w 92"/>
              <a:gd name="T13" fmla="*/ 52 h 77"/>
              <a:gd name="T14" fmla="*/ 54 w 92"/>
              <a:gd name="T15" fmla="*/ 24 h 77"/>
              <a:gd name="T16" fmla="*/ 47 w 92"/>
              <a:gd name="T17" fmla="*/ 13 h 77"/>
              <a:gd name="T18" fmla="*/ 45 w 92"/>
              <a:gd name="T19" fmla="*/ 2 h 77"/>
              <a:gd name="T20" fmla="*/ 50 w 92"/>
              <a:gd name="T21" fmla="*/ 2 h 77"/>
              <a:gd name="T22" fmla="*/ 50 w 92"/>
              <a:gd name="T23" fmla="*/ 6 h 77"/>
              <a:gd name="T24" fmla="*/ 53 w 92"/>
              <a:gd name="T25" fmla="*/ 8 h 77"/>
              <a:gd name="T26" fmla="*/ 56 w 92"/>
              <a:gd name="T27" fmla="*/ 7 h 77"/>
              <a:gd name="T28" fmla="*/ 86 w 92"/>
              <a:gd name="T29" fmla="*/ 16 h 77"/>
              <a:gd name="T30" fmla="*/ 84 w 92"/>
              <a:gd name="T31" fmla="*/ 58 h 77"/>
              <a:gd name="T32" fmla="*/ 56 w 92"/>
              <a:gd name="T33" fmla="*/ 75 h 77"/>
              <a:gd name="T34" fmla="*/ 22 w 92"/>
              <a:gd name="T35" fmla="*/ 61 h 77"/>
              <a:gd name="T36" fmla="*/ 15 w 92"/>
              <a:gd name="T37" fmla="*/ 57 h 77"/>
              <a:gd name="T38" fmla="*/ 10 w 92"/>
              <a:gd name="T39" fmla="*/ 56 h 77"/>
              <a:gd name="T40" fmla="*/ 7 w 92"/>
              <a:gd name="T41" fmla="*/ 57 h 77"/>
              <a:gd name="T42" fmla="*/ 6 w 92"/>
              <a:gd name="T43" fmla="*/ 6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77">
                <a:moveTo>
                  <a:pt x="6" y="63"/>
                </a:moveTo>
                <a:cubicBezTo>
                  <a:pt x="4" y="63"/>
                  <a:pt x="2" y="63"/>
                  <a:pt x="0" y="62"/>
                </a:cubicBezTo>
                <a:cubicBezTo>
                  <a:pt x="0" y="59"/>
                  <a:pt x="0" y="56"/>
                  <a:pt x="1" y="53"/>
                </a:cubicBezTo>
                <a:cubicBezTo>
                  <a:pt x="2" y="49"/>
                  <a:pt x="3" y="46"/>
                  <a:pt x="7" y="46"/>
                </a:cubicBezTo>
                <a:cubicBezTo>
                  <a:pt x="11" y="45"/>
                  <a:pt x="15" y="45"/>
                  <a:pt x="18" y="49"/>
                </a:cubicBezTo>
                <a:cubicBezTo>
                  <a:pt x="19" y="51"/>
                  <a:pt x="21" y="52"/>
                  <a:pt x="23" y="52"/>
                </a:cubicBezTo>
                <a:cubicBezTo>
                  <a:pt x="28" y="52"/>
                  <a:pt x="33" y="53"/>
                  <a:pt x="38" y="52"/>
                </a:cubicBezTo>
                <a:cubicBezTo>
                  <a:pt x="51" y="49"/>
                  <a:pt x="58" y="37"/>
                  <a:pt x="54" y="24"/>
                </a:cubicBezTo>
                <a:cubicBezTo>
                  <a:pt x="53" y="20"/>
                  <a:pt x="51" y="16"/>
                  <a:pt x="47" y="13"/>
                </a:cubicBezTo>
                <a:cubicBezTo>
                  <a:pt x="44" y="11"/>
                  <a:pt x="44" y="6"/>
                  <a:pt x="45" y="2"/>
                </a:cubicBezTo>
                <a:cubicBezTo>
                  <a:pt x="46" y="2"/>
                  <a:pt x="48" y="2"/>
                  <a:pt x="50" y="2"/>
                </a:cubicBezTo>
                <a:cubicBezTo>
                  <a:pt x="50" y="4"/>
                  <a:pt x="50" y="5"/>
                  <a:pt x="50" y="6"/>
                </a:cubicBezTo>
                <a:cubicBezTo>
                  <a:pt x="50" y="9"/>
                  <a:pt x="51" y="9"/>
                  <a:pt x="53" y="8"/>
                </a:cubicBezTo>
                <a:cubicBezTo>
                  <a:pt x="54" y="8"/>
                  <a:pt x="55" y="7"/>
                  <a:pt x="56" y="7"/>
                </a:cubicBezTo>
                <a:cubicBezTo>
                  <a:pt x="67" y="0"/>
                  <a:pt x="81" y="4"/>
                  <a:pt x="86" y="16"/>
                </a:cubicBezTo>
                <a:cubicBezTo>
                  <a:pt x="92" y="30"/>
                  <a:pt x="92" y="44"/>
                  <a:pt x="84" y="58"/>
                </a:cubicBezTo>
                <a:cubicBezTo>
                  <a:pt x="78" y="68"/>
                  <a:pt x="68" y="73"/>
                  <a:pt x="56" y="75"/>
                </a:cubicBezTo>
                <a:cubicBezTo>
                  <a:pt x="42" y="77"/>
                  <a:pt x="30" y="72"/>
                  <a:pt x="22" y="61"/>
                </a:cubicBezTo>
                <a:cubicBezTo>
                  <a:pt x="20" y="58"/>
                  <a:pt x="19" y="57"/>
                  <a:pt x="15" y="57"/>
                </a:cubicBezTo>
                <a:cubicBezTo>
                  <a:pt x="14" y="58"/>
                  <a:pt x="12" y="56"/>
                  <a:pt x="10" y="56"/>
                </a:cubicBezTo>
                <a:cubicBezTo>
                  <a:pt x="8" y="55"/>
                  <a:pt x="7" y="55"/>
                  <a:pt x="7" y="57"/>
                </a:cubicBezTo>
                <a:cubicBezTo>
                  <a:pt x="7" y="59"/>
                  <a:pt x="7" y="61"/>
                  <a:pt x="6" y="6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38" name="组合 37"/>
          <p:cNvGrpSpPr/>
          <p:nvPr/>
        </p:nvGrpSpPr>
        <p:grpSpPr>
          <a:xfrm>
            <a:off x="5979402" y="4266443"/>
            <a:ext cx="407988" cy="469900"/>
            <a:chOff x="-817562" y="2836863"/>
            <a:chExt cx="876300" cy="874712"/>
          </a:xfrm>
          <a:solidFill>
            <a:schemeClr val="accent1"/>
          </a:solidFill>
        </p:grpSpPr>
        <p:sp>
          <p:nvSpPr>
            <p:cNvPr id="39" name="Freeform 11"/>
            <p:cNvSpPr/>
            <p:nvPr/>
          </p:nvSpPr>
          <p:spPr bwMode="auto">
            <a:xfrm>
              <a:off x="-817562" y="2984500"/>
              <a:ext cx="407988" cy="727075"/>
            </a:xfrm>
            <a:custGeom>
              <a:avLst/>
              <a:gdLst>
                <a:gd name="T0" fmla="*/ 356 w 433"/>
                <a:gd name="T1" fmla="*/ 0 h 773"/>
                <a:gd name="T2" fmla="*/ 58 w 433"/>
                <a:gd name="T3" fmla="*/ 743 h 773"/>
                <a:gd name="T4" fmla="*/ 104 w 433"/>
                <a:gd name="T5" fmla="*/ 764 h 773"/>
                <a:gd name="T6" fmla="*/ 387 w 433"/>
                <a:gd name="T7" fmla="*/ 468 h 773"/>
                <a:gd name="T8" fmla="*/ 356 w 433"/>
                <a:gd name="T9" fmla="*/ 0 h 773"/>
              </a:gdLst>
              <a:ahLst/>
              <a:cxnLst>
                <a:cxn ang="0">
                  <a:pos x="T0" y="T1"/>
                </a:cxn>
                <a:cxn ang="0">
                  <a:pos x="T2" y="T3"/>
                </a:cxn>
                <a:cxn ang="0">
                  <a:pos x="T4" y="T5"/>
                </a:cxn>
                <a:cxn ang="0">
                  <a:pos x="T6" y="T7"/>
                </a:cxn>
                <a:cxn ang="0">
                  <a:pos x="T8" y="T9"/>
                </a:cxn>
              </a:cxnLst>
              <a:rect l="0" t="0" r="r" b="b"/>
              <a:pathLst>
                <a:path w="433" h="773">
                  <a:moveTo>
                    <a:pt x="356" y="0"/>
                  </a:moveTo>
                  <a:cubicBezTo>
                    <a:pt x="94" y="3"/>
                    <a:pt x="0" y="495"/>
                    <a:pt x="58" y="743"/>
                  </a:cubicBezTo>
                  <a:cubicBezTo>
                    <a:pt x="63" y="764"/>
                    <a:pt x="85" y="773"/>
                    <a:pt x="104" y="764"/>
                  </a:cubicBezTo>
                  <a:cubicBezTo>
                    <a:pt x="232" y="703"/>
                    <a:pt x="356" y="638"/>
                    <a:pt x="387" y="468"/>
                  </a:cubicBezTo>
                  <a:cubicBezTo>
                    <a:pt x="403" y="384"/>
                    <a:pt x="433" y="41"/>
                    <a:pt x="3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2"/>
            <p:cNvSpPr/>
            <p:nvPr/>
          </p:nvSpPr>
          <p:spPr bwMode="auto">
            <a:xfrm>
              <a:off x="-347662" y="2984500"/>
              <a:ext cx="406400" cy="727075"/>
            </a:xfrm>
            <a:custGeom>
              <a:avLst/>
              <a:gdLst>
                <a:gd name="T0" fmla="*/ 77 w 432"/>
                <a:gd name="T1" fmla="*/ 0 h 773"/>
                <a:gd name="T2" fmla="*/ 375 w 432"/>
                <a:gd name="T3" fmla="*/ 743 h 773"/>
                <a:gd name="T4" fmla="*/ 329 w 432"/>
                <a:gd name="T5" fmla="*/ 764 h 773"/>
                <a:gd name="T6" fmla="*/ 45 w 432"/>
                <a:gd name="T7" fmla="*/ 468 h 773"/>
                <a:gd name="T8" fmla="*/ 77 w 432"/>
                <a:gd name="T9" fmla="*/ 0 h 773"/>
              </a:gdLst>
              <a:ahLst/>
              <a:cxnLst>
                <a:cxn ang="0">
                  <a:pos x="T0" y="T1"/>
                </a:cxn>
                <a:cxn ang="0">
                  <a:pos x="T2" y="T3"/>
                </a:cxn>
                <a:cxn ang="0">
                  <a:pos x="T4" y="T5"/>
                </a:cxn>
                <a:cxn ang="0">
                  <a:pos x="T6" y="T7"/>
                </a:cxn>
                <a:cxn ang="0">
                  <a:pos x="T8" y="T9"/>
                </a:cxn>
              </a:cxnLst>
              <a:rect l="0" t="0" r="r" b="b"/>
              <a:pathLst>
                <a:path w="432" h="773">
                  <a:moveTo>
                    <a:pt x="77" y="0"/>
                  </a:moveTo>
                  <a:cubicBezTo>
                    <a:pt x="339" y="3"/>
                    <a:pt x="432" y="495"/>
                    <a:pt x="375" y="743"/>
                  </a:cubicBezTo>
                  <a:cubicBezTo>
                    <a:pt x="370" y="764"/>
                    <a:pt x="348" y="773"/>
                    <a:pt x="329" y="764"/>
                  </a:cubicBezTo>
                  <a:cubicBezTo>
                    <a:pt x="201" y="703"/>
                    <a:pt x="77" y="638"/>
                    <a:pt x="45" y="468"/>
                  </a:cubicBezTo>
                  <a:cubicBezTo>
                    <a:pt x="29" y="384"/>
                    <a:pt x="0" y="41"/>
                    <a:pt x="7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3"/>
            <p:cNvSpPr/>
            <p:nvPr/>
          </p:nvSpPr>
          <p:spPr bwMode="auto">
            <a:xfrm>
              <a:off x="-546100" y="3106738"/>
              <a:ext cx="330200" cy="269875"/>
            </a:xfrm>
            <a:custGeom>
              <a:avLst/>
              <a:gdLst>
                <a:gd name="T0" fmla="*/ 0 w 208"/>
                <a:gd name="T1" fmla="*/ 145 h 170"/>
                <a:gd name="T2" fmla="*/ 106 w 208"/>
                <a:gd name="T3" fmla="*/ 0 h 170"/>
                <a:gd name="T4" fmla="*/ 208 w 208"/>
                <a:gd name="T5" fmla="*/ 141 h 170"/>
                <a:gd name="T6" fmla="*/ 174 w 208"/>
                <a:gd name="T7" fmla="*/ 166 h 170"/>
                <a:gd name="T8" fmla="*/ 106 w 208"/>
                <a:gd name="T9" fmla="*/ 71 h 170"/>
                <a:gd name="T10" fmla="*/ 34 w 208"/>
                <a:gd name="T11" fmla="*/ 170 h 170"/>
                <a:gd name="T12" fmla="*/ 0 w 208"/>
                <a:gd name="T13" fmla="*/ 145 h 170"/>
                <a:gd name="T14" fmla="*/ 0 w 208"/>
                <a:gd name="T15" fmla="*/ 145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70">
                  <a:moveTo>
                    <a:pt x="0" y="145"/>
                  </a:moveTo>
                  <a:lnTo>
                    <a:pt x="106" y="0"/>
                  </a:lnTo>
                  <a:lnTo>
                    <a:pt x="208" y="141"/>
                  </a:lnTo>
                  <a:lnTo>
                    <a:pt x="174" y="166"/>
                  </a:lnTo>
                  <a:lnTo>
                    <a:pt x="106" y="71"/>
                  </a:lnTo>
                  <a:lnTo>
                    <a:pt x="34" y="170"/>
                  </a:lnTo>
                  <a:lnTo>
                    <a:pt x="0" y="145"/>
                  </a:lnTo>
                  <a:lnTo>
                    <a:pt x="0"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4"/>
            <p:cNvSpPr/>
            <p:nvPr/>
          </p:nvSpPr>
          <p:spPr bwMode="auto">
            <a:xfrm>
              <a:off x="-411162" y="2836863"/>
              <a:ext cx="65088" cy="327025"/>
            </a:xfrm>
            <a:custGeom>
              <a:avLst/>
              <a:gdLst>
                <a:gd name="T0" fmla="*/ 0 w 41"/>
                <a:gd name="T1" fmla="*/ 206 h 206"/>
                <a:gd name="T2" fmla="*/ 0 w 41"/>
                <a:gd name="T3" fmla="*/ 0 h 206"/>
                <a:gd name="T4" fmla="*/ 41 w 41"/>
                <a:gd name="T5" fmla="*/ 0 h 206"/>
                <a:gd name="T6" fmla="*/ 41 w 41"/>
                <a:gd name="T7" fmla="*/ 206 h 206"/>
                <a:gd name="T8" fmla="*/ 0 w 41"/>
                <a:gd name="T9" fmla="*/ 206 h 206"/>
                <a:gd name="T10" fmla="*/ 0 w 41"/>
                <a:gd name="T11" fmla="*/ 206 h 206"/>
              </a:gdLst>
              <a:ahLst/>
              <a:cxnLst>
                <a:cxn ang="0">
                  <a:pos x="T0" y="T1"/>
                </a:cxn>
                <a:cxn ang="0">
                  <a:pos x="T2" y="T3"/>
                </a:cxn>
                <a:cxn ang="0">
                  <a:pos x="T4" y="T5"/>
                </a:cxn>
                <a:cxn ang="0">
                  <a:pos x="T6" y="T7"/>
                </a:cxn>
                <a:cxn ang="0">
                  <a:pos x="T8" y="T9"/>
                </a:cxn>
                <a:cxn ang="0">
                  <a:pos x="T10" y="T11"/>
                </a:cxn>
              </a:cxnLst>
              <a:rect l="0" t="0" r="r" b="b"/>
              <a:pathLst>
                <a:path w="41" h="206">
                  <a:moveTo>
                    <a:pt x="0" y="206"/>
                  </a:moveTo>
                  <a:lnTo>
                    <a:pt x="0" y="0"/>
                  </a:lnTo>
                  <a:lnTo>
                    <a:pt x="41" y="0"/>
                  </a:lnTo>
                  <a:lnTo>
                    <a:pt x="41" y="206"/>
                  </a:lnTo>
                  <a:lnTo>
                    <a:pt x="0" y="206"/>
                  </a:lnTo>
                  <a:lnTo>
                    <a:pt x="0" y="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8080263" y="4331510"/>
            <a:ext cx="594092" cy="304800"/>
            <a:chOff x="325438" y="3057525"/>
            <a:chExt cx="1381125" cy="609600"/>
          </a:xfrm>
          <a:solidFill>
            <a:schemeClr val="accent1"/>
          </a:solidFill>
        </p:grpSpPr>
        <p:sp>
          <p:nvSpPr>
            <p:cNvPr id="44" name="Freeform 27"/>
            <p:cNvSpPr/>
            <p:nvPr/>
          </p:nvSpPr>
          <p:spPr bwMode="auto">
            <a:xfrm>
              <a:off x="325438" y="3057525"/>
              <a:ext cx="1381125" cy="609600"/>
            </a:xfrm>
            <a:custGeom>
              <a:avLst/>
              <a:gdLst>
                <a:gd name="T0" fmla="*/ 1053 w 1467"/>
                <a:gd name="T1" fmla="*/ 0 h 647"/>
                <a:gd name="T2" fmla="*/ 1111 w 1467"/>
                <a:gd name="T3" fmla="*/ 200 h 647"/>
                <a:gd name="T4" fmla="*/ 733 w 1467"/>
                <a:gd name="T5" fmla="*/ 578 h 647"/>
                <a:gd name="T6" fmla="*/ 354 w 1467"/>
                <a:gd name="T7" fmla="*/ 200 h 647"/>
                <a:gd name="T8" fmla="*/ 412 w 1467"/>
                <a:gd name="T9" fmla="*/ 1 h 647"/>
                <a:gd name="T10" fmla="*/ 0 w 1467"/>
                <a:gd name="T11" fmla="*/ 296 h 647"/>
                <a:gd name="T12" fmla="*/ 733 w 1467"/>
                <a:gd name="T13" fmla="*/ 647 h 647"/>
                <a:gd name="T14" fmla="*/ 1467 w 1467"/>
                <a:gd name="T15" fmla="*/ 296 h 647"/>
                <a:gd name="T16" fmla="*/ 1053 w 1467"/>
                <a:gd name="T17" fmla="*/ 0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7" h="647">
                  <a:moveTo>
                    <a:pt x="1053" y="0"/>
                  </a:moveTo>
                  <a:cubicBezTo>
                    <a:pt x="1089" y="58"/>
                    <a:pt x="1111" y="126"/>
                    <a:pt x="1111" y="200"/>
                  </a:cubicBezTo>
                  <a:cubicBezTo>
                    <a:pt x="1111" y="408"/>
                    <a:pt x="941" y="578"/>
                    <a:pt x="733" y="578"/>
                  </a:cubicBezTo>
                  <a:cubicBezTo>
                    <a:pt x="524" y="578"/>
                    <a:pt x="354" y="408"/>
                    <a:pt x="354" y="200"/>
                  </a:cubicBezTo>
                  <a:cubicBezTo>
                    <a:pt x="354" y="127"/>
                    <a:pt x="376" y="59"/>
                    <a:pt x="412" y="1"/>
                  </a:cubicBezTo>
                  <a:cubicBezTo>
                    <a:pt x="249" y="61"/>
                    <a:pt x="107" y="163"/>
                    <a:pt x="0" y="296"/>
                  </a:cubicBezTo>
                  <a:cubicBezTo>
                    <a:pt x="172" y="510"/>
                    <a:pt x="437" y="647"/>
                    <a:pt x="733" y="647"/>
                  </a:cubicBezTo>
                  <a:cubicBezTo>
                    <a:pt x="1030" y="647"/>
                    <a:pt x="1294" y="510"/>
                    <a:pt x="1467" y="296"/>
                  </a:cubicBezTo>
                  <a:cubicBezTo>
                    <a:pt x="1360" y="163"/>
                    <a:pt x="1217" y="60"/>
                    <a:pt x="10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8"/>
            <p:cNvSpPr/>
            <p:nvPr/>
          </p:nvSpPr>
          <p:spPr bwMode="auto">
            <a:xfrm>
              <a:off x="844550" y="3127375"/>
              <a:ext cx="307975" cy="309563"/>
            </a:xfrm>
            <a:custGeom>
              <a:avLst/>
              <a:gdLst>
                <a:gd name="T0" fmla="*/ 200 w 328"/>
                <a:gd name="T1" fmla="*/ 69 h 329"/>
                <a:gd name="T2" fmla="*/ 218 w 328"/>
                <a:gd name="T3" fmla="*/ 9 h 329"/>
                <a:gd name="T4" fmla="*/ 164 w 328"/>
                <a:gd name="T5" fmla="*/ 0 h 329"/>
                <a:gd name="T6" fmla="*/ 0 w 328"/>
                <a:gd name="T7" fmla="*/ 165 h 329"/>
                <a:gd name="T8" fmla="*/ 164 w 328"/>
                <a:gd name="T9" fmla="*/ 329 h 329"/>
                <a:gd name="T10" fmla="*/ 328 w 328"/>
                <a:gd name="T11" fmla="*/ 180 h 329"/>
                <a:gd name="T12" fmla="*/ 313 w 328"/>
                <a:gd name="T13" fmla="*/ 182 h 329"/>
                <a:gd name="T14" fmla="*/ 200 w 328"/>
                <a:gd name="T15" fmla="*/ 69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200" y="69"/>
                  </a:moveTo>
                  <a:cubicBezTo>
                    <a:pt x="200" y="47"/>
                    <a:pt x="207" y="26"/>
                    <a:pt x="218" y="9"/>
                  </a:cubicBezTo>
                  <a:cubicBezTo>
                    <a:pt x="201" y="3"/>
                    <a:pt x="183" y="0"/>
                    <a:pt x="164" y="0"/>
                  </a:cubicBezTo>
                  <a:cubicBezTo>
                    <a:pt x="73" y="0"/>
                    <a:pt x="0" y="73"/>
                    <a:pt x="0" y="165"/>
                  </a:cubicBezTo>
                  <a:cubicBezTo>
                    <a:pt x="0" y="256"/>
                    <a:pt x="73" y="329"/>
                    <a:pt x="164" y="329"/>
                  </a:cubicBezTo>
                  <a:cubicBezTo>
                    <a:pt x="250" y="329"/>
                    <a:pt x="320" y="264"/>
                    <a:pt x="328" y="180"/>
                  </a:cubicBezTo>
                  <a:cubicBezTo>
                    <a:pt x="323" y="181"/>
                    <a:pt x="318" y="182"/>
                    <a:pt x="313" y="182"/>
                  </a:cubicBezTo>
                  <a:cubicBezTo>
                    <a:pt x="251" y="182"/>
                    <a:pt x="200" y="131"/>
                    <a:pt x="200"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6" name="矩形 45"/>
          <p:cNvSpPr/>
          <p:nvPr/>
        </p:nvSpPr>
        <p:spPr>
          <a:xfrm>
            <a:off x="1230870" y="5332113"/>
            <a:ext cx="9730261"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003888" y="1665028"/>
            <a:ext cx="1916112" cy="13709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8" name="矩形 47"/>
          <p:cNvSpPr/>
          <p:nvPr/>
        </p:nvSpPr>
        <p:spPr>
          <a:xfrm>
            <a:off x="4158265" y="1665028"/>
            <a:ext cx="1916112" cy="13709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9" name="矩形 48"/>
          <p:cNvSpPr/>
          <p:nvPr/>
        </p:nvSpPr>
        <p:spPr>
          <a:xfrm>
            <a:off x="6312642" y="1665028"/>
            <a:ext cx="1916112" cy="13709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0" name="矩形 49"/>
          <p:cNvSpPr/>
          <p:nvPr/>
        </p:nvSpPr>
        <p:spPr>
          <a:xfrm>
            <a:off x="8467019" y="1665028"/>
            <a:ext cx="1916112" cy="13709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1" name="矩形 50"/>
          <p:cNvSpPr/>
          <p:nvPr/>
        </p:nvSpPr>
        <p:spPr>
          <a:xfrm>
            <a:off x="1136129" y="5594582"/>
            <a:ext cx="9919743" cy="940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grpSp>
        <p:nvGrpSpPr>
          <p:cNvPr id="3" name="组合 2"/>
          <p:cNvGrpSpPr/>
          <p:nvPr/>
        </p:nvGrpSpPr>
        <p:grpSpPr>
          <a:xfrm>
            <a:off x="7985278" y="3596812"/>
            <a:ext cx="1875983" cy="1867900"/>
            <a:chOff x="4801482" y="2718023"/>
            <a:chExt cx="2589036" cy="2577880"/>
          </a:xfrm>
        </p:grpSpPr>
        <p:sp>
          <p:nvSpPr>
            <p:cNvPr id="19" name="任意多边形 16"/>
            <p:cNvSpPr/>
            <p:nvPr/>
          </p:nvSpPr>
          <p:spPr>
            <a:xfrm rot="5400000">
              <a:off x="4807060" y="2712445"/>
              <a:ext cx="2577880" cy="2589036"/>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solidFill>
              <a:schemeClr val="accent1"/>
            </a:solidFill>
            <a:ln w="25400" cap="flat" cmpd="sng" algn="ctr">
              <a:noFill/>
              <a:prstDash val="solid"/>
            </a:ln>
            <a:effectLst/>
          </p:spPr>
          <p:txBody>
            <a:bodyPr wrap="square" rtlCol="0" anchor="ctr">
              <a:noAutofit/>
            </a:bodyP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17" name="KSO_Shape"/>
            <p:cNvSpPr/>
            <p:nvPr/>
          </p:nvSpPr>
          <p:spPr bwMode="auto">
            <a:xfrm>
              <a:off x="4978374" y="4419600"/>
              <a:ext cx="431053" cy="450105"/>
            </a:xfrm>
            <a:custGeom>
              <a:avLst/>
              <a:gdLst>
                <a:gd name="T0" fmla="*/ 1162982 w 3584"/>
                <a:gd name="T1" fmla="*/ 601256 h 3740"/>
                <a:gd name="T2" fmla="*/ 1162982 w 3584"/>
                <a:gd name="T3" fmla="*/ 187261 h 3740"/>
                <a:gd name="T4" fmla="*/ 1181274 w 3584"/>
                <a:gd name="T5" fmla="*/ 187261 h 3740"/>
                <a:gd name="T6" fmla="*/ 1275140 w 3584"/>
                <a:gd name="T7" fmla="*/ 93871 h 3740"/>
                <a:gd name="T8" fmla="*/ 1181274 w 3584"/>
                <a:gd name="T9" fmla="*/ 0 h 3740"/>
                <a:gd name="T10" fmla="*/ 706165 w 3584"/>
                <a:gd name="T11" fmla="*/ 0 h 3740"/>
                <a:gd name="T12" fmla="*/ 612780 w 3584"/>
                <a:gd name="T13" fmla="*/ 93871 h 3740"/>
                <a:gd name="T14" fmla="*/ 706165 w 3584"/>
                <a:gd name="T15" fmla="*/ 187261 h 3740"/>
                <a:gd name="T16" fmla="*/ 750451 w 3584"/>
                <a:gd name="T17" fmla="*/ 187261 h 3740"/>
                <a:gd name="T18" fmla="*/ 750451 w 3584"/>
                <a:gd name="T19" fmla="*/ 601256 h 3740"/>
                <a:gd name="T20" fmla="*/ 600264 w 3584"/>
                <a:gd name="T21" fmla="*/ 829916 h 3740"/>
                <a:gd name="T22" fmla="*/ 600264 w 3584"/>
                <a:gd name="T23" fmla="*/ 1575588 h 3740"/>
                <a:gd name="T24" fmla="*/ 513618 w 3584"/>
                <a:gd name="T25" fmla="*/ 1800397 h 3740"/>
                <a:gd name="T26" fmla="*/ 1537966 w 3584"/>
                <a:gd name="T27" fmla="*/ 1800397 h 3740"/>
                <a:gd name="T28" fmla="*/ 1725218 w 3584"/>
                <a:gd name="T29" fmla="*/ 1612655 h 3740"/>
                <a:gd name="T30" fmla="*/ 1162982 w 3584"/>
                <a:gd name="T31" fmla="*/ 601256 h 3740"/>
                <a:gd name="T32" fmla="*/ 1535560 w 3584"/>
                <a:gd name="T33" fmla="*/ 1599176 h 3740"/>
                <a:gd name="T34" fmla="*/ 1459504 w 3584"/>
                <a:gd name="T35" fmla="*/ 1576069 h 3740"/>
                <a:gd name="T36" fmla="*/ 1136507 w 3584"/>
                <a:gd name="T37" fmla="*/ 975295 h 3740"/>
                <a:gd name="T38" fmla="*/ 642624 w 3584"/>
                <a:gd name="T39" fmla="*/ 975295 h 3740"/>
                <a:gd name="T40" fmla="*/ 825062 w 3584"/>
                <a:gd name="T41" fmla="*/ 637841 h 3740"/>
                <a:gd name="T42" fmla="*/ 825062 w 3584"/>
                <a:gd name="T43" fmla="*/ 187261 h 3740"/>
                <a:gd name="T44" fmla="*/ 1087889 w 3584"/>
                <a:gd name="T45" fmla="*/ 187261 h 3740"/>
                <a:gd name="T46" fmla="*/ 1087889 w 3584"/>
                <a:gd name="T47" fmla="*/ 637841 h 3740"/>
                <a:gd name="T48" fmla="*/ 1270808 w 3584"/>
                <a:gd name="T49" fmla="*/ 975295 h 3740"/>
                <a:gd name="T50" fmla="*/ 1264550 w 3584"/>
                <a:gd name="T51" fmla="*/ 975295 h 3740"/>
                <a:gd name="T52" fmla="*/ 1558665 w 3584"/>
                <a:gd name="T53" fmla="*/ 1522635 h 3740"/>
                <a:gd name="T54" fmla="*/ 1535560 w 3584"/>
                <a:gd name="T55" fmla="*/ 1599176 h 3740"/>
                <a:gd name="T56" fmla="*/ 525171 w 3584"/>
                <a:gd name="T57" fmla="*/ 487648 h 3740"/>
                <a:gd name="T58" fmla="*/ 506398 w 3584"/>
                <a:gd name="T59" fmla="*/ 487648 h 3740"/>
                <a:gd name="T60" fmla="*/ 600264 w 3584"/>
                <a:gd name="T61" fmla="*/ 393777 h 3740"/>
                <a:gd name="T62" fmla="*/ 506398 w 3584"/>
                <a:gd name="T63" fmla="*/ 299906 h 3740"/>
                <a:gd name="T64" fmla="*/ 93866 w 3584"/>
                <a:gd name="T65" fmla="*/ 299906 h 3740"/>
                <a:gd name="T66" fmla="*/ 0 w 3584"/>
                <a:gd name="T67" fmla="*/ 393777 h 3740"/>
                <a:gd name="T68" fmla="*/ 93866 w 3584"/>
                <a:gd name="T69" fmla="*/ 487648 h 3740"/>
                <a:gd name="T70" fmla="*/ 75093 w 3584"/>
                <a:gd name="T71" fmla="*/ 487648 h 3740"/>
                <a:gd name="T72" fmla="*/ 75093 w 3584"/>
                <a:gd name="T73" fmla="*/ 1575588 h 3740"/>
                <a:gd name="T74" fmla="*/ 300373 w 3584"/>
                <a:gd name="T75" fmla="*/ 1800397 h 3740"/>
                <a:gd name="T76" fmla="*/ 525171 w 3584"/>
                <a:gd name="T77" fmla="*/ 1575588 h 3740"/>
                <a:gd name="T78" fmla="*/ 525171 w 3584"/>
                <a:gd name="T79" fmla="*/ 487648 h 3740"/>
                <a:gd name="T80" fmla="*/ 449596 w 3584"/>
                <a:gd name="T81" fmla="*/ 899236 h 3740"/>
                <a:gd name="T82" fmla="*/ 300373 w 3584"/>
                <a:gd name="T83" fmla="*/ 899236 h 3740"/>
                <a:gd name="T84" fmla="*/ 300373 w 3584"/>
                <a:gd name="T85" fmla="*/ 1481717 h 3740"/>
                <a:gd name="T86" fmla="*/ 244053 w 3584"/>
                <a:gd name="T87" fmla="*/ 1538040 h 3740"/>
                <a:gd name="T88" fmla="*/ 187733 w 3584"/>
                <a:gd name="T89" fmla="*/ 1481717 h 3740"/>
                <a:gd name="T90" fmla="*/ 187733 w 3584"/>
                <a:gd name="T91" fmla="*/ 899236 h 3740"/>
                <a:gd name="T92" fmla="*/ 148261 w 3584"/>
                <a:gd name="T93" fmla="*/ 899236 h 3740"/>
                <a:gd name="T94" fmla="*/ 148261 w 3584"/>
                <a:gd name="T95" fmla="*/ 487648 h 3740"/>
                <a:gd name="T96" fmla="*/ 449596 w 3584"/>
                <a:gd name="T97" fmla="*/ 487648 h 3740"/>
                <a:gd name="T98" fmla="*/ 449596 w 3584"/>
                <a:gd name="T99" fmla="*/ 899236 h 37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84" h="3740">
                  <a:moveTo>
                    <a:pt x="2416" y="1249"/>
                  </a:moveTo>
                  <a:cubicBezTo>
                    <a:pt x="2416" y="389"/>
                    <a:pt x="2416" y="389"/>
                    <a:pt x="2416" y="389"/>
                  </a:cubicBezTo>
                  <a:cubicBezTo>
                    <a:pt x="2454" y="389"/>
                    <a:pt x="2454" y="389"/>
                    <a:pt x="2454" y="389"/>
                  </a:cubicBezTo>
                  <a:cubicBezTo>
                    <a:pt x="2562" y="389"/>
                    <a:pt x="2649" y="302"/>
                    <a:pt x="2649" y="195"/>
                  </a:cubicBezTo>
                  <a:cubicBezTo>
                    <a:pt x="2649" y="87"/>
                    <a:pt x="2562" y="0"/>
                    <a:pt x="2454" y="0"/>
                  </a:cubicBezTo>
                  <a:cubicBezTo>
                    <a:pt x="1467" y="0"/>
                    <a:pt x="1467" y="0"/>
                    <a:pt x="1467" y="0"/>
                  </a:cubicBezTo>
                  <a:cubicBezTo>
                    <a:pt x="1360" y="0"/>
                    <a:pt x="1273" y="87"/>
                    <a:pt x="1273" y="195"/>
                  </a:cubicBezTo>
                  <a:cubicBezTo>
                    <a:pt x="1273" y="302"/>
                    <a:pt x="1360" y="389"/>
                    <a:pt x="1467" y="389"/>
                  </a:cubicBezTo>
                  <a:cubicBezTo>
                    <a:pt x="1559" y="389"/>
                    <a:pt x="1559" y="389"/>
                    <a:pt x="1559" y="389"/>
                  </a:cubicBezTo>
                  <a:cubicBezTo>
                    <a:pt x="1559" y="1249"/>
                    <a:pt x="1559" y="1249"/>
                    <a:pt x="1559" y="1249"/>
                  </a:cubicBezTo>
                  <a:cubicBezTo>
                    <a:pt x="1446" y="1412"/>
                    <a:pt x="1343" y="1571"/>
                    <a:pt x="1247" y="1724"/>
                  </a:cubicBezTo>
                  <a:cubicBezTo>
                    <a:pt x="1247" y="3273"/>
                    <a:pt x="1247" y="3273"/>
                    <a:pt x="1247" y="3273"/>
                  </a:cubicBezTo>
                  <a:cubicBezTo>
                    <a:pt x="1247" y="3453"/>
                    <a:pt x="1179" y="3616"/>
                    <a:pt x="1067" y="3740"/>
                  </a:cubicBezTo>
                  <a:cubicBezTo>
                    <a:pt x="3195" y="3740"/>
                    <a:pt x="3195" y="3740"/>
                    <a:pt x="3195" y="3740"/>
                  </a:cubicBezTo>
                  <a:cubicBezTo>
                    <a:pt x="3410" y="3740"/>
                    <a:pt x="3584" y="3566"/>
                    <a:pt x="3584" y="3350"/>
                  </a:cubicBezTo>
                  <a:cubicBezTo>
                    <a:pt x="3584" y="3350"/>
                    <a:pt x="3200" y="2384"/>
                    <a:pt x="2416" y="1249"/>
                  </a:cubicBezTo>
                  <a:close/>
                  <a:moveTo>
                    <a:pt x="3190" y="3322"/>
                  </a:moveTo>
                  <a:cubicBezTo>
                    <a:pt x="3133" y="3353"/>
                    <a:pt x="3063" y="3331"/>
                    <a:pt x="3032" y="3274"/>
                  </a:cubicBezTo>
                  <a:cubicBezTo>
                    <a:pt x="2361" y="2026"/>
                    <a:pt x="2361" y="2026"/>
                    <a:pt x="2361" y="2026"/>
                  </a:cubicBezTo>
                  <a:cubicBezTo>
                    <a:pt x="1335" y="2026"/>
                    <a:pt x="1335" y="2026"/>
                    <a:pt x="1335" y="2026"/>
                  </a:cubicBezTo>
                  <a:cubicBezTo>
                    <a:pt x="1714" y="1325"/>
                    <a:pt x="1714" y="1325"/>
                    <a:pt x="1714" y="1325"/>
                  </a:cubicBezTo>
                  <a:cubicBezTo>
                    <a:pt x="1714" y="389"/>
                    <a:pt x="1714" y="389"/>
                    <a:pt x="1714" y="389"/>
                  </a:cubicBezTo>
                  <a:cubicBezTo>
                    <a:pt x="2260" y="389"/>
                    <a:pt x="2260" y="389"/>
                    <a:pt x="2260" y="389"/>
                  </a:cubicBezTo>
                  <a:cubicBezTo>
                    <a:pt x="2260" y="1325"/>
                    <a:pt x="2260" y="1325"/>
                    <a:pt x="2260" y="1325"/>
                  </a:cubicBezTo>
                  <a:cubicBezTo>
                    <a:pt x="2640" y="2026"/>
                    <a:pt x="2640" y="2026"/>
                    <a:pt x="2640" y="2026"/>
                  </a:cubicBezTo>
                  <a:cubicBezTo>
                    <a:pt x="2627" y="2026"/>
                    <a:pt x="2627" y="2026"/>
                    <a:pt x="2627" y="2026"/>
                  </a:cubicBezTo>
                  <a:cubicBezTo>
                    <a:pt x="3238" y="3163"/>
                    <a:pt x="3238" y="3163"/>
                    <a:pt x="3238" y="3163"/>
                  </a:cubicBezTo>
                  <a:cubicBezTo>
                    <a:pt x="3269" y="3220"/>
                    <a:pt x="3247" y="3291"/>
                    <a:pt x="3190" y="3322"/>
                  </a:cubicBezTo>
                  <a:close/>
                  <a:moveTo>
                    <a:pt x="1091" y="1013"/>
                  </a:moveTo>
                  <a:cubicBezTo>
                    <a:pt x="1052" y="1013"/>
                    <a:pt x="1052" y="1013"/>
                    <a:pt x="1052" y="1013"/>
                  </a:cubicBezTo>
                  <a:cubicBezTo>
                    <a:pt x="1160" y="1013"/>
                    <a:pt x="1247" y="925"/>
                    <a:pt x="1247" y="818"/>
                  </a:cubicBezTo>
                  <a:cubicBezTo>
                    <a:pt x="1247" y="710"/>
                    <a:pt x="1160" y="623"/>
                    <a:pt x="1052" y="623"/>
                  </a:cubicBezTo>
                  <a:cubicBezTo>
                    <a:pt x="195" y="623"/>
                    <a:pt x="195" y="623"/>
                    <a:pt x="195" y="623"/>
                  </a:cubicBezTo>
                  <a:cubicBezTo>
                    <a:pt x="87" y="623"/>
                    <a:pt x="0" y="710"/>
                    <a:pt x="0" y="818"/>
                  </a:cubicBezTo>
                  <a:cubicBezTo>
                    <a:pt x="0" y="925"/>
                    <a:pt x="87" y="1013"/>
                    <a:pt x="195" y="1013"/>
                  </a:cubicBezTo>
                  <a:cubicBezTo>
                    <a:pt x="156" y="1013"/>
                    <a:pt x="156" y="1013"/>
                    <a:pt x="156" y="1013"/>
                  </a:cubicBezTo>
                  <a:cubicBezTo>
                    <a:pt x="156" y="3273"/>
                    <a:pt x="156" y="3273"/>
                    <a:pt x="156" y="3273"/>
                  </a:cubicBezTo>
                  <a:cubicBezTo>
                    <a:pt x="156" y="3531"/>
                    <a:pt x="365" y="3740"/>
                    <a:pt x="624" y="3740"/>
                  </a:cubicBezTo>
                  <a:cubicBezTo>
                    <a:pt x="882" y="3740"/>
                    <a:pt x="1091" y="3531"/>
                    <a:pt x="1091" y="3273"/>
                  </a:cubicBezTo>
                  <a:lnTo>
                    <a:pt x="1091" y="1013"/>
                  </a:lnTo>
                  <a:close/>
                  <a:moveTo>
                    <a:pt x="934" y="1868"/>
                  </a:moveTo>
                  <a:cubicBezTo>
                    <a:pt x="624" y="1868"/>
                    <a:pt x="624" y="1868"/>
                    <a:pt x="624" y="1868"/>
                  </a:cubicBezTo>
                  <a:cubicBezTo>
                    <a:pt x="624" y="3078"/>
                    <a:pt x="624" y="3078"/>
                    <a:pt x="624" y="3078"/>
                  </a:cubicBezTo>
                  <a:cubicBezTo>
                    <a:pt x="624" y="3142"/>
                    <a:pt x="571" y="3195"/>
                    <a:pt x="507" y="3195"/>
                  </a:cubicBezTo>
                  <a:cubicBezTo>
                    <a:pt x="442" y="3195"/>
                    <a:pt x="390" y="3142"/>
                    <a:pt x="390" y="3078"/>
                  </a:cubicBezTo>
                  <a:cubicBezTo>
                    <a:pt x="390" y="1868"/>
                    <a:pt x="390" y="1868"/>
                    <a:pt x="390" y="1868"/>
                  </a:cubicBezTo>
                  <a:cubicBezTo>
                    <a:pt x="308" y="1868"/>
                    <a:pt x="308" y="1868"/>
                    <a:pt x="308" y="1868"/>
                  </a:cubicBezTo>
                  <a:cubicBezTo>
                    <a:pt x="308" y="1013"/>
                    <a:pt x="308" y="1013"/>
                    <a:pt x="308" y="1013"/>
                  </a:cubicBezTo>
                  <a:cubicBezTo>
                    <a:pt x="934" y="1013"/>
                    <a:pt x="934" y="1013"/>
                    <a:pt x="934" y="1013"/>
                  </a:cubicBezTo>
                  <a:lnTo>
                    <a:pt x="934" y="186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KSO_Shape"/>
            <p:cNvSpPr/>
            <p:nvPr/>
          </p:nvSpPr>
          <p:spPr bwMode="auto">
            <a:xfrm>
              <a:off x="5948473" y="4673543"/>
              <a:ext cx="387392" cy="450105"/>
            </a:xfrm>
            <a:custGeom>
              <a:avLst/>
              <a:gdLst>
                <a:gd name="T0" fmla="*/ 361529 w 2823"/>
                <a:gd name="T1" fmla="*/ 288173 h 3280"/>
                <a:gd name="T2" fmla="*/ 649545 w 2823"/>
                <a:gd name="T3" fmla="*/ 288173 h 3280"/>
                <a:gd name="T4" fmla="*/ 793278 w 2823"/>
                <a:gd name="T5" fmla="*/ 144361 h 3280"/>
                <a:gd name="T6" fmla="*/ 649545 w 2823"/>
                <a:gd name="T7" fmla="*/ 0 h 3280"/>
                <a:gd name="T8" fmla="*/ 361529 w 2823"/>
                <a:gd name="T9" fmla="*/ 0 h 3280"/>
                <a:gd name="T10" fmla="*/ 217246 w 2823"/>
                <a:gd name="T11" fmla="*/ 144361 h 3280"/>
                <a:gd name="T12" fmla="*/ 361529 w 2823"/>
                <a:gd name="T13" fmla="*/ 288173 h 3280"/>
                <a:gd name="T14" fmla="*/ 541470 w 2823"/>
                <a:gd name="T15" fmla="*/ 863971 h 3280"/>
                <a:gd name="T16" fmla="*/ 469603 w 2823"/>
                <a:gd name="T17" fmla="*/ 863971 h 3280"/>
                <a:gd name="T18" fmla="*/ 469603 w 2823"/>
                <a:gd name="T19" fmla="*/ 1008332 h 3280"/>
                <a:gd name="T20" fmla="*/ 323126 w 2823"/>
                <a:gd name="T21" fmla="*/ 1008332 h 3280"/>
                <a:gd name="T22" fmla="*/ 323126 w 2823"/>
                <a:gd name="T23" fmla="*/ 1080238 h 3280"/>
                <a:gd name="T24" fmla="*/ 469603 w 2823"/>
                <a:gd name="T25" fmla="*/ 1080238 h 3280"/>
                <a:gd name="T26" fmla="*/ 469603 w 2823"/>
                <a:gd name="T27" fmla="*/ 1224050 h 3280"/>
                <a:gd name="T28" fmla="*/ 541470 w 2823"/>
                <a:gd name="T29" fmla="*/ 1224050 h 3280"/>
                <a:gd name="T30" fmla="*/ 541470 w 2823"/>
                <a:gd name="T31" fmla="*/ 1080238 h 3280"/>
                <a:gd name="T32" fmla="*/ 685204 w 2823"/>
                <a:gd name="T33" fmla="*/ 1080238 h 3280"/>
                <a:gd name="T34" fmla="*/ 685204 w 2823"/>
                <a:gd name="T35" fmla="*/ 1008332 h 3280"/>
                <a:gd name="T36" fmla="*/ 541470 w 2823"/>
                <a:gd name="T37" fmla="*/ 1008332 h 3280"/>
                <a:gd name="T38" fmla="*/ 541470 w 2823"/>
                <a:gd name="T39" fmla="*/ 863971 h 3280"/>
                <a:gd name="T40" fmla="*/ 762557 w 2823"/>
                <a:gd name="T41" fmla="*/ 356237 h 3280"/>
                <a:gd name="T42" fmla="*/ 236996 w 2823"/>
                <a:gd name="T43" fmla="*/ 356237 h 3280"/>
                <a:gd name="T44" fmla="*/ 0 w 2823"/>
                <a:gd name="T45" fmla="*/ 1486425 h 3280"/>
                <a:gd name="T46" fmla="*/ 1646 w 2823"/>
                <a:gd name="T47" fmla="*/ 1486425 h 3280"/>
                <a:gd name="T48" fmla="*/ 1646 w 2823"/>
                <a:gd name="T49" fmla="*/ 1620357 h 3280"/>
                <a:gd name="T50" fmla="*/ 181587 w 2823"/>
                <a:gd name="T51" fmla="*/ 1800397 h 3280"/>
                <a:gd name="T52" fmla="*/ 829486 w 2823"/>
                <a:gd name="T53" fmla="*/ 1800397 h 3280"/>
                <a:gd name="T54" fmla="*/ 1008879 w 2823"/>
                <a:gd name="T55" fmla="*/ 1620357 h 3280"/>
                <a:gd name="T56" fmla="*/ 1008879 w 2823"/>
                <a:gd name="T57" fmla="*/ 1440318 h 3280"/>
                <a:gd name="T58" fmla="*/ 1003393 w 2823"/>
                <a:gd name="T59" fmla="*/ 1396405 h 3280"/>
                <a:gd name="T60" fmla="*/ 762557 w 2823"/>
                <a:gd name="T61" fmla="*/ 356237 h 3280"/>
                <a:gd name="T62" fmla="*/ 498679 w 2823"/>
                <a:gd name="T63" fmla="*/ 1327793 h 3280"/>
                <a:gd name="T64" fmla="*/ 208469 w 2823"/>
                <a:gd name="T65" fmla="*/ 1037424 h 3280"/>
                <a:gd name="T66" fmla="*/ 498679 w 2823"/>
                <a:gd name="T67" fmla="*/ 747604 h 3280"/>
                <a:gd name="T68" fmla="*/ 788889 w 2823"/>
                <a:gd name="T69" fmla="*/ 1037424 h 3280"/>
                <a:gd name="T70" fmla="*/ 498679 w 2823"/>
                <a:gd name="T71" fmla="*/ 1327793 h 3280"/>
                <a:gd name="T72" fmla="*/ 1298541 w 2823"/>
                <a:gd name="T73" fmla="*/ 206936 h 3280"/>
                <a:gd name="T74" fmla="*/ 1039052 w 2823"/>
                <a:gd name="T75" fmla="*/ 634530 h 3280"/>
                <a:gd name="T76" fmla="*/ 1190466 w 2823"/>
                <a:gd name="T77" fmla="*/ 1008332 h 3280"/>
                <a:gd name="T78" fmla="*/ 1187723 w 2823"/>
                <a:gd name="T79" fmla="*/ 1575347 h 3280"/>
                <a:gd name="T80" fmla="*/ 1290860 w 2823"/>
                <a:gd name="T81" fmla="*/ 1672503 h 3280"/>
                <a:gd name="T82" fmla="*/ 1404969 w 2823"/>
                <a:gd name="T83" fmla="*/ 1575347 h 3280"/>
                <a:gd name="T84" fmla="*/ 1404969 w 2823"/>
                <a:gd name="T85" fmla="*/ 1002294 h 3280"/>
                <a:gd name="T86" fmla="*/ 1548703 w 2823"/>
                <a:gd name="T87" fmla="*/ 634530 h 3280"/>
                <a:gd name="T88" fmla="*/ 1298541 w 2823"/>
                <a:gd name="T89" fmla="*/ 206936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823" h="3280">
                  <a:moveTo>
                    <a:pt x="659" y="525"/>
                  </a:moveTo>
                  <a:cubicBezTo>
                    <a:pt x="1184" y="525"/>
                    <a:pt x="1184" y="525"/>
                    <a:pt x="1184" y="525"/>
                  </a:cubicBezTo>
                  <a:cubicBezTo>
                    <a:pt x="1329" y="525"/>
                    <a:pt x="1446" y="408"/>
                    <a:pt x="1446" y="263"/>
                  </a:cubicBezTo>
                  <a:cubicBezTo>
                    <a:pt x="1446" y="118"/>
                    <a:pt x="1329" y="0"/>
                    <a:pt x="1184" y="0"/>
                  </a:cubicBezTo>
                  <a:cubicBezTo>
                    <a:pt x="659" y="0"/>
                    <a:pt x="659" y="0"/>
                    <a:pt x="659" y="0"/>
                  </a:cubicBezTo>
                  <a:cubicBezTo>
                    <a:pt x="514" y="0"/>
                    <a:pt x="396" y="118"/>
                    <a:pt x="396" y="263"/>
                  </a:cubicBezTo>
                  <a:cubicBezTo>
                    <a:pt x="396" y="408"/>
                    <a:pt x="514" y="525"/>
                    <a:pt x="659" y="525"/>
                  </a:cubicBezTo>
                  <a:close/>
                  <a:moveTo>
                    <a:pt x="987" y="1574"/>
                  </a:moveTo>
                  <a:cubicBezTo>
                    <a:pt x="856" y="1574"/>
                    <a:pt x="856" y="1574"/>
                    <a:pt x="856" y="1574"/>
                  </a:cubicBezTo>
                  <a:cubicBezTo>
                    <a:pt x="856" y="1837"/>
                    <a:pt x="856" y="1837"/>
                    <a:pt x="856" y="1837"/>
                  </a:cubicBezTo>
                  <a:cubicBezTo>
                    <a:pt x="589" y="1837"/>
                    <a:pt x="589" y="1837"/>
                    <a:pt x="589" y="1837"/>
                  </a:cubicBezTo>
                  <a:cubicBezTo>
                    <a:pt x="589" y="1968"/>
                    <a:pt x="589" y="1968"/>
                    <a:pt x="589" y="1968"/>
                  </a:cubicBezTo>
                  <a:cubicBezTo>
                    <a:pt x="856" y="1968"/>
                    <a:pt x="856" y="1968"/>
                    <a:pt x="856" y="1968"/>
                  </a:cubicBezTo>
                  <a:cubicBezTo>
                    <a:pt x="856" y="2230"/>
                    <a:pt x="856" y="2230"/>
                    <a:pt x="856" y="2230"/>
                  </a:cubicBezTo>
                  <a:cubicBezTo>
                    <a:pt x="987" y="2230"/>
                    <a:pt x="987" y="2230"/>
                    <a:pt x="987" y="2230"/>
                  </a:cubicBezTo>
                  <a:cubicBezTo>
                    <a:pt x="987" y="1968"/>
                    <a:pt x="987" y="1968"/>
                    <a:pt x="987" y="1968"/>
                  </a:cubicBezTo>
                  <a:cubicBezTo>
                    <a:pt x="1249" y="1968"/>
                    <a:pt x="1249" y="1968"/>
                    <a:pt x="1249" y="1968"/>
                  </a:cubicBezTo>
                  <a:cubicBezTo>
                    <a:pt x="1249" y="1837"/>
                    <a:pt x="1249" y="1837"/>
                    <a:pt x="1249" y="1837"/>
                  </a:cubicBezTo>
                  <a:cubicBezTo>
                    <a:pt x="987" y="1837"/>
                    <a:pt x="987" y="1837"/>
                    <a:pt x="987" y="1837"/>
                  </a:cubicBezTo>
                  <a:lnTo>
                    <a:pt x="987" y="1574"/>
                  </a:lnTo>
                  <a:close/>
                  <a:moveTo>
                    <a:pt x="1390" y="649"/>
                  </a:moveTo>
                  <a:cubicBezTo>
                    <a:pt x="432" y="649"/>
                    <a:pt x="432" y="649"/>
                    <a:pt x="432" y="649"/>
                  </a:cubicBezTo>
                  <a:cubicBezTo>
                    <a:pt x="432" y="649"/>
                    <a:pt x="0" y="1036"/>
                    <a:pt x="0" y="2708"/>
                  </a:cubicBezTo>
                  <a:cubicBezTo>
                    <a:pt x="3" y="2708"/>
                    <a:pt x="3" y="2708"/>
                    <a:pt x="3" y="2708"/>
                  </a:cubicBezTo>
                  <a:cubicBezTo>
                    <a:pt x="3" y="2952"/>
                    <a:pt x="3" y="2952"/>
                    <a:pt x="3" y="2952"/>
                  </a:cubicBezTo>
                  <a:cubicBezTo>
                    <a:pt x="3" y="3133"/>
                    <a:pt x="150" y="3280"/>
                    <a:pt x="331" y="3280"/>
                  </a:cubicBezTo>
                  <a:cubicBezTo>
                    <a:pt x="1512" y="3280"/>
                    <a:pt x="1512" y="3280"/>
                    <a:pt x="1512" y="3280"/>
                  </a:cubicBezTo>
                  <a:cubicBezTo>
                    <a:pt x="1693" y="3280"/>
                    <a:pt x="1839" y="3133"/>
                    <a:pt x="1839" y="2952"/>
                  </a:cubicBezTo>
                  <a:cubicBezTo>
                    <a:pt x="1839" y="2624"/>
                    <a:pt x="1839" y="2624"/>
                    <a:pt x="1839" y="2624"/>
                  </a:cubicBezTo>
                  <a:cubicBezTo>
                    <a:pt x="1839" y="2596"/>
                    <a:pt x="1835" y="2570"/>
                    <a:pt x="1829" y="2544"/>
                  </a:cubicBezTo>
                  <a:cubicBezTo>
                    <a:pt x="1801" y="1010"/>
                    <a:pt x="1390" y="649"/>
                    <a:pt x="1390" y="649"/>
                  </a:cubicBezTo>
                  <a:close/>
                  <a:moveTo>
                    <a:pt x="909" y="2419"/>
                  </a:moveTo>
                  <a:cubicBezTo>
                    <a:pt x="617" y="2419"/>
                    <a:pt x="380" y="2182"/>
                    <a:pt x="380" y="1890"/>
                  </a:cubicBezTo>
                  <a:cubicBezTo>
                    <a:pt x="380" y="1598"/>
                    <a:pt x="617" y="1362"/>
                    <a:pt x="909" y="1362"/>
                  </a:cubicBezTo>
                  <a:cubicBezTo>
                    <a:pt x="1201" y="1362"/>
                    <a:pt x="1438" y="1598"/>
                    <a:pt x="1438" y="1890"/>
                  </a:cubicBezTo>
                  <a:cubicBezTo>
                    <a:pt x="1438" y="2182"/>
                    <a:pt x="1201" y="2419"/>
                    <a:pt x="909" y="2419"/>
                  </a:cubicBezTo>
                  <a:close/>
                  <a:moveTo>
                    <a:pt x="2367" y="377"/>
                  </a:moveTo>
                  <a:cubicBezTo>
                    <a:pt x="2118" y="377"/>
                    <a:pt x="1894" y="737"/>
                    <a:pt x="1894" y="1156"/>
                  </a:cubicBezTo>
                  <a:cubicBezTo>
                    <a:pt x="1894" y="1457"/>
                    <a:pt x="2020" y="1714"/>
                    <a:pt x="2170" y="1837"/>
                  </a:cubicBezTo>
                  <a:cubicBezTo>
                    <a:pt x="2165" y="2870"/>
                    <a:pt x="2165" y="2870"/>
                    <a:pt x="2165" y="2870"/>
                  </a:cubicBezTo>
                  <a:cubicBezTo>
                    <a:pt x="2165" y="2967"/>
                    <a:pt x="2255" y="3047"/>
                    <a:pt x="2353" y="3047"/>
                  </a:cubicBezTo>
                  <a:cubicBezTo>
                    <a:pt x="2450" y="3047"/>
                    <a:pt x="2561" y="2967"/>
                    <a:pt x="2561" y="2870"/>
                  </a:cubicBezTo>
                  <a:cubicBezTo>
                    <a:pt x="2561" y="1826"/>
                    <a:pt x="2561" y="1826"/>
                    <a:pt x="2561" y="1826"/>
                  </a:cubicBezTo>
                  <a:cubicBezTo>
                    <a:pt x="2694" y="1693"/>
                    <a:pt x="2823" y="1436"/>
                    <a:pt x="2823" y="1156"/>
                  </a:cubicBezTo>
                  <a:cubicBezTo>
                    <a:pt x="2823" y="737"/>
                    <a:pt x="2616" y="377"/>
                    <a:pt x="2367" y="37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KSO_Shape"/>
            <p:cNvSpPr/>
            <p:nvPr/>
          </p:nvSpPr>
          <p:spPr bwMode="auto">
            <a:xfrm>
              <a:off x="6771398" y="4419600"/>
              <a:ext cx="441373" cy="450105"/>
            </a:xfrm>
            <a:custGeom>
              <a:avLst/>
              <a:gdLst>
                <a:gd name="T0" fmla="*/ 863600 w 3175"/>
                <a:gd name="T1" fmla="*/ 866837 h 3238"/>
                <a:gd name="T2" fmla="*/ 899190 w 3175"/>
                <a:gd name="T3" fmla="*/ 804563 h 3238"/>
                <a:gd name="T4" fmla="*/ 630044 w 3175"/>
                <a:gd name="T5" fmla="*/ 648877 h 3238"/>
                <a:gd name="T6" fmla="*/ 593899 w 3175"/>
                <a:gd name="T7" fmla="*/ 711151 h 3238"/>
                <a:gd name="T8" fmla="*/ 481570 w 3175"/>
                <a:gd name="T9" fmla="*/ 646097 h 3238"/>
                <a:gd name="T10" fmla="*/ 412059 w 3175"/>
                <a:gd name="T11" fmla="*/ 892414 h 3238"/>
                <a:gd name="T12" fmla="*/ 886400 w 3175"/>
                <a:gd name="T13" fmla="*/ 1366700 h 3238"/>
                <a:gd name="T14" fmla="*/ 1262869 w 3175"/>
                <a:gd name="T15" fmla="*/ 1180433 h 3238"/>
                <a:gd name="T16" fmla="*/ 1145535 w 3175"/>
                <a:gd name="T17" fmla="*/ 1180433 h 3238"/>
                <a:gd name="T18" fmla="*/ 963139 w 3175"/>
                <a:gd name="T19" fmla="*/ 998058 h 3238"/>
                <a:gd name="T20" fmla="*/ 1765570 w 3175"/>
                <a:gd name="T21" fmla="*/ 998058 h 3238"/>
                <a:gd name="T22" fmla="*/ 1583174 w 3175"/>
                <a:gd name="T23" fmla="*/ 1180433 h 3238"/>
                <a:gd name="T24" fmla="*/ 1463060 w 3175"/>
                <a:gd name="T25" fmla="*/ 1180433 h 3238"/>
                <a:gd name="T26" fmla="*/ 1035986 w 3175"/>
                <a:gd name="T27" fmla="*/ 1520162 h 3238"/>
                <a:gd name="T28" fmla="*/ 1035986 w 3175"/>
                <a:gd name="T29" fmla="*/ 1654719 h 3238"/>
                <a:gd name="T30" fmla="*/ 1175008 w 3175"/>
                <a:gd name="T31" fmla="*/ 1654719 h 3238"/>
                <a:gd name="T32" fmla="*/ 1255084 w 3175"/>
                <a:gd name="T33" fmla="*/ 1800397 h 3238"/>
                <a:gd name="T34" fmla="*/ 522164 w 3175"/>
                <a:gd name="T35" fmla="*/ 1800397 h 3238"/>
                <a:gd name="T36" fmla="*/ 598348 w 3175"/>
                <a:gd name="T37" fmla="*/ 1654719 h 3238"/>
                <a:gd name="T38" fmla="*/ 744042 w 3175"/>
                <a:gd name="T39" fmla="*/ 1654719 h 3238"/>
                <a:gd name="T40" fmla="*/ 744042 w 3175"/>
                <a:gd name="T41" fmla="*/ 1521830 h 3238"/>
                <a:gd name="T42" fmla="*/ 240785 w 3175"/>
                <a:gd name="T43" fmla="*/ 892414 h 3238"/>
                <a:gd name="T44" fmla="*/ 333095 w 3175"/>
                <a:gd name="T45" fmla="*/ 560469 h 3238"/>
                <a:gd name="T46" fmla="*/ 288052 w 3175"/>
                <a:gd name="T47" fmla="*/ 534336 h 3238"/>
                <a:gd name="T48" fmla="*/ 323641 w 3175"/>
                <a:gd name="T49" fmla="*/ 472062 h 3238"/>
                <a:gd name="T50" fmla="*/ 197966 w 3175"/>
                <a:gd name="T51" fmla="*/ 399779 h 3238"/>
                <a:gd name="T52" fmla="*/ 197966 w 3175"/>
                <a:gd name="T53" fmla="*/ 400335 h 3238"/>
                <a:gd name="T54" fmla="*/ 0 w 3175"/>
                <a:gd name="T55" fmla="*/ 368086 h 3238"/>
                <a:gd name="T56" fmla="*/ 212981 w 3175"/>
                <a:gd name="T57" fmla="*/ 0 h 3238"/>
                <a:gd name="T58" fmla="*/ 341992 w 3175"/>
                <a:gd name="T59" fmla="*/ 150126 h 3238"/>
                <a:gd name="T60" fmla="*/ 340324 w 3175"/>
                <a:gd name="T61" fmla="*/ 153462 h 3238"/>
                <a:gd name="T62" fmla="*/ 465999 w 3175"/>
                <a:gd name="T63" fmla="*/ 225745 h 3238"/>
                <a:gd name="T64" fmla="*/ 500477 w 3175"/>
                <a:gd name="T65" fmla="*/ 166250 h 3238"/>
                <a:gd name="T66" fmla="*/ 806323 w 3175"/>
                <a:gd name="T67" fmla="*/ 343065 h 3238"/>
                <a:gd name="T68" fmla="*/ 772402 w 3175"/>
                <a:gd name="T69" fmla="*/ 402559 h 3238"/>
                <a:gd name="T70" fmla="*/ 1041547 w 3175"/>
                <a:gd name="T71" fmla="*/ 558245 h 3238"/>
                <a:gd name="T72" fmla="*/ 1076025 w 3175"/>
                <a:gd name="T73" fmla="*/ 498751 h 3238"/>
                <a:gd name="T74" fmla="*/ 1238401 w 3175"/>
                <a:gd name="T75" fmla="*/ 592163 h 3238"/>
                <a:gd name="T76" fmla="*/ 1025421 w 3175"/>
                <a:gd name="T77" fmla="*/ 960249 h 3238"/>
                <a:gd name="T78" fmla="*/ 863600 w 3175"/>
                <a:gd name="T79" fmla="*/ 866837 h 32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75" h="3238">
                  <a:moveTo>
                    <a:pt x="1553" y="1559"/>
                  </a:moveTo>
                  <a:cubicBezTo>
                    <a:pt x="1617" y="1447"/>
                    <a:pt x="1617" y="1447"/>
                    <a:pt x="1617" y="1447"/>
                  </a:cubicBezTo>
                  <a:cubicBezTo>
                    <a:pt x="1133" y="1167"/>
                    <a:pt x="1133" y="1167"/>
                    <a:pt x="1133" y="1167"/>
                  </a:cubicBezTo>
                  <a:cubicBezTo>
                    <a:pt x="1068" y="1279"/>
                    <a:pt x="1068" y="1279"/>
                    <a:pt x="1068" y="1279"/>
                  </a:cubicBezTo>
                  <a:cubicBezTo>
                    <a:pt x="866" y="1162"/>
                    <a:pt x="866" y="1162"/>
                    <a:pt x="866" y="1162"/>
                  </a:cubicBezTo>
                  <a:cubicBezTo>
                    <a:pt x="787" y="1291"/>
                    <a:pt x="741" y="1443"/>
                    <a:pt x="741" y="1605"/>
                  </a:cubicBezTo>
                  <a:cubicBezTo>
                    <a:pt x="741" y="2076"/>
                    <a:pt x="1123" y="2458"/>
                    <a:pt x="1594" y="2458"/>
                  </a:cubicBezTo>
                  <a:cubicBezTo>
                    <a:pt x="1870" y="2458"/>
                    <a:pt x="2115" y="2326"/>
                    <a:pt x="2271" y="2123"/>
                  </a:cubicBezTo>
                  <a:cubicBezTo>
                    <a:pt x="2060" y="2123"/>
                    <a:pt x="2060" y="2123"/>
                    <a:pt x="2060" y="2123"/>
                  </a:cubicBezTo>
                  <a:cubicBezTo>
                    <a:pt x="1879" y="2123"/>
                    <a:pt x="1732" y="1976"/>
                    <a:pt x="1732" y="1795"/>
                  </a:cubicBezTo>
                  <a:cubicBezTo>
                    <a:pt x="2332" y="1795"/>
                    <a:pt x="2650" y="1795"/>
                    <a:pt x="3175" y="1795"/>
                  </a:cubicBezTo>
                  <a:cubicBezTo>
                    <a:pt x="3175" y="1976"/>
                    <a:pt x="3028" y="2123"/>
                    <a:pt x="2847" y="2123"/>
                  </a:cubicBezTo>
                  <a:cubicBezTo>
                    <a:pt x="2631" y="2123"/>
                    <a:pt x="2631" y="2123"/>
                    <a:pt x="2631" y="2123"/>
                  </a:cubicBezTo>
                  <a:cubicBezTo>
                    <a:pt x="2480" y="2426"/>
                    <a:pt x="2200" y="2654"/>
                    <a:pt x="1863" y="2734"/>
                  </a:cubicBezTo>
                  <a:cubicBezTo>
                    <a:pt x="1863" y="2976"/>
                    <a:pt x="1863" y="2976"/>
                    <a:pt x="1863" y="2976"/>
                  </a:cubicBezTo>
                  <a:cubicBezTo>
                    <a:pt x="1863" y="2976"/>
                    <a:pt x="1988" y="2976"/>
                    <a:pt x="2113" y="2976"/>
                  </a:cubicBezTo>
                  <a:cubicBezTo>
                    <a:pt x="2239" y="2976"/>
                    <a:pt x="2257" y="3238"/>
                    <a:pt x="2257" y="3238"/>
                  </a:cubicBezTo>
                  <a:cubicBezTo>
                    <a:pt x="939" y="3238"/>
                    <a:pt x="939" y="3238"/>
                    <a:pt x="939" y="3238"/>
                  </a:cubicBezTo>
                  <a:cubicBezTo>
                    <a:pt x="939" y="3238"/>
                    <a:pt x="918" y="2976"/>
                    <a:pt x="1076" y="2976"/>
                  </a:cubicBezTo>
                  <a:cubicBezTo>
                    <a:pt x="1235" y="2976"/>
                    <a:pt x="1338" y="2976"/>
                    <a:pt x="1338" y="2976"/>
                  </a:cubicBezTo>
                  <a:cubicBezTo>
                    <a:pt x="1338" y="2737"/>
                    <a:pt x="1338" y="2737"/>
                    <a:pt x="1338" y="2737"/>
                  </a:cubicBezTo>
                  <a:cubicBezTo>
                    <a:pt x="821" y="2620"/>
                    <a:pt x="433" y="2158"/>
                    <a:pt x="433" y="1605"/>
                  </a:cubicBezTo>
                  <a:cubicBezTo>
                    <a:pt x="433" y="1386"/>
                    <a:pt x="494" y="1183"/>
                    <a:pt x="599" y="1008"/>
                  </a:cubicBezTo>
                  <a:cubicBezTo>
                    <a:pt x="518" y="961"/>
                    <a:pt x="518" y="961"/>
                    <a:pt x="518" y="961"/>
                  </a:cubicBezTo>
                  <a:cubicBezTo>
                    <a:pt x="582" y="849"/>
                    <a:pt x="582" y="849"/>
                    <a:pt x="582" y="849"/>
                  </a:cubicBezTo>
                  <a:cubicBezTo>
                    <a:pt x="356" y="719"/>
                    <a:pt x="356" y="719"/>
                    <a:pt x="356" y="719"/>
                  </a:cubicBezTo>
                  <a:cubicBezTo>
                    <a:pt x="356" y="720"/>
                    <a:pt x="356" y="720"/>
                    <a:pt x="356" y="720"/>
                  </a:cubicBezTo>
                  <a:cubicBezTo>
                    <a:pt x="0" y="662"/>
                    <a:pt x="0" y="662"/>
                    <a:pt x="0" y="662"/>
                  </a:cubicBezTo>
                  <a:cubicBezTo>
                    <a:pt x="383" y="0"/>
                    <a:pt x="383" y="0"/>
                    <a:pt x="383" y="0"/>
                  </a:cubicBezTo>
                  <a:cubicBezTo>
                    <a:pt x="615" y="270"/>
                    <a:pt x="615" y="270"/>
                    <a:pt x="615" y="270"/>
                  </a:cubicBezTo>
                  <a:cubicBezTo>
                    <a:pt x="612" y="276"/>
                    <a:pt x="612" y="276"/>
                    <a:pt x="612" y="276"/>
                  </a:cubicBezTo>
                  <a:cubicBezTo>
                    <a:pt x="838" y="406"/>
                    <a:pt x="838" y="406"/>
                    <a:pt x="838" y="406"/>
                  </a:cubicBezTo>
                  <a:cubicBezTo>
                    <a:pt x="900" y="299"/>
                    <a:pt x="900" y="299"/>
                    <a:pt x="900" y="299"/>
                  </a:cubicBezTo>
                  <a:cubicBezTo>
                    <a:pt x="1450" y="617"/>
                    <a:pt x="1450" y="617"/>
                    <a:pt x="1450" y="617"/>
                  </a:cubicBezTo>
                  <a:cubicBezTo>
                    <a:pt x="1389" y="724"/>
                    <a:pt x="1389" y="724"/>
                    <a:pt x="1389" y="724"/>
                  </a:cubicBezTo>
                  <a:cubicBezTo>
                    <a:pt x="1873" y="1004"/>
                    <a:pt x="1873" y="1004"/>
                    <a:pt x="1873" y="1004"/>
                  </a:cubicBezTo>
                  <a:cubicBezTo>
                    <a:pt x="1935" y="897"/>
                    <a:pt x="1935" y="897"/>
                    <a:pt x="1935" y="897"/>
                  </a:cubicBezTo>
                  <a:cubicBezTo>
                    <a:pt x="2227" y="1065"/>
                    <a:pt x="2227" y="1065"/>
                    <a:pt x="2227" y="1065"/>
                  </a:cubicBezTo>
                  <a:cubicBezTo>
                    <a:pt x="1844" y="1727"/>
                    <a:pt x="1844" y="1727"/>
                    <a:pt x="1844" y="1727"/>
                  </a:cubicBezTo>
                  <a:lnTo>
                    <a:pt x="1553" y="1559"/>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0" name="任意多边形 16"/>
          <p:cNvSpPr/>
          <p:nvPr/>
        </p:nvSpPr>
        <p:spPr>
          <a:xfrm rot="16200000" flipV="1">
            <a:off x="7989320" y="2601125"/>
            <a:ext cx="1867900" cy="1875983"/>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solidFill>
            <a:schemeClr val="accent1"/>
          </a:solidFill>
          <a:ln w="25400" cap="flat" cmpd="sng" algn="ctr">
            <a:noFill/>
            <a:prstDash val="solid"/>
          </a:ln>
          <a:effectLst/>
        </p:spPr>
        <p:txBody>
          <a:bodyPr wrap="square" rtlCol="0" anchor="ctr">
            <a:noAutofit/>
          </a:bodyP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24" name="文本框 23"/>
          <p:cNvSpPr txBox="1"/>
          <p:nvPr/>
        </p:nvSpPr>
        <p:spPr>
          <a:xfrm>
            <a:off x="6269893" y="2112723"/>
            <a:ext cx="1546572" cy="984885"/>
          </a:xfrm>
          <a:prstGeom prst="rect">
            <a:avLst/>
          </a:prstGeom>
          <a:noFill/>
        </p:spPr>
        <p:txBody>
          <a:bodyPr wrap="square" rtlCol="0">
            <a:spAutoFit/>
          </a:bodyPr>
          <a:lstStyle/>
          <a:p>
            <a:pPr algn="ctr"/>
            <a:r>
              <a:rPr lang="en-US" altLang="zh-CN" sz="3800" dirty="0">
                <a:solidFill/>
                <a:latin typeface="+mj-ea"/>
                <a:ea typeface="+mj-ea"/>
              </a:rPr>
              <a:t>82</a:t>
            </a:r>
            <a:r>
              <a:rPr lang="en-US" altLang="zh-CN" sz="1600" dirty="0">
                <a:latin typeface="+mj-ea"/>
                <a:ea typeface="+mj-ea"/>
              </a:rPr>
              <a:t>%</a:t>
            </a:r>
          </a:p>
          <a:p>
            <a:pPr algn="ctr"/>
            <a:r>
              <a:rPr lang="zh-CN" altLang="en-US" sz="1600" dirty="0">
                <a:solidFill/>
                <a:latin typeface="+mj-ea"/>
                <a:ea typeface="+mj-ea"/>
              </a:rPr>
              <a:t>请输入文本</a:t>
            </a:r>
            <a:endParaRPr lang="zh-CN" altLang="en-US" sz="4000" dirty="0">
              <a:latin typeface="+mj-ea"/>
              <a:ea typeface="+mj-ea"/>
            </a:endParaRPr>
          </a:p>
        </p:txBody>
      </p:sp>
      <p:sp>
        <p:nvSpPr>
          <p:cNvPr id="25" name="文本框 24"/>
          <p:cNvSpPr txBox="1"/>
          <p:nvPr/>
        </p:nvSpPr>
        <p:spPr>
          <a:xfrm>
            <a:off x="10012381" y="2112723"/>
            <a:ext cx="1546572" cy="984885"/>
          </a:xfrm>
          <a:prstGeom prst="rect">
            <a:avLst/>
          </a:prstGeom>
          <a:noFill/>
        </p:spPr>
        <p:txBody>
          <a:bodyPr wrap="square" rtlCol="0">
            <a:spAutoFit/>
          </a:bodyPr>
          <a:lstStyle/>
          <a:p>
            <a:pPr algn="ctr"/>
            <a:r>
              <a:rPr lang="en-US" altLang="zh-CN" sz="3800" dirty="0">
                <a:solidFill/>
                <a:latin typeface="+mj-ea"/>
                <a:ea typeface="+mj-ea"/>
              </a:rPr>
              <a:t>53</a:t>
            </a:r>
            <a:r>
              <a:rPr lang="en-US" altLang="zh-CN" sz="1600" dirty="0">
                <a:latin typeface="+mj-ea"/>
                <a:ea typeface="+mj-ea"/>
              </a:rPr>
              <a:t>%</a:t>
            </a:r>
          </a:p>
          <a:p>
            <a:pPr algn="ctr"/>
            <a:r>
              <a:rPr lang="zh-CN" altLang="en-US" sz="1600" dirty="0">
                <a:solidFill/>
                <a:latin typeface="+mj-ea"/>
                <a:ea typeface="+mj-ea"/>
              </a:rPr>
              <a:t>请输入文本</a:t>
            </a:r>
            <a:endParaRPr lang="zh-CN" altLang="en-US" sz="4000" dirty="0">
              <a:latin typeface="+mj-ea"/>
              <a:ea typeface="+mj-ea"/>
            </a:endParaRPr>
          </a:p>
        </p:txBody>
      </p:sp>
      <p:sp>
        <p:nvSpPr>
          <p:cNvPr id="26" name="文本框 25"/>
          <p:cNvSpPr txBox="1"/>
          <p:nvPr/>
        </p:nvSpPr>
        <p:spPr>
          <a:xfrm>
            <a:off x="8149983" y="1502335"/>
            <a:ext cx="1546572" cy="984885"/>
          </a:xfrm>
          <a:prstGeom prst="rect">
            <a:avLst/>
          </a:prstGeom>
          <a:noFill/>
        </p:spPr>
        <p:txBody>
          <a:bodyPr wrap="square" rtlCol="0">
            <a:spAutoFit/>
          </a:bodyPr>
          <a:lstStyle/>
          <a:p>
            <a:pPr algn="ctr"/>
            <a:r>
              <a:rPr lang="en-US" altLang="zh-CN" sz="3800" dirty="0">
                <a:solidFill/>
                <a:latin typeface="+mj-ea"/>
                <a:ea typeface="+mj-ea"/>
              </a:rPr>
              <a:t>48</a:t>
            </a:r>
            <a:r>
              <a:rPr lang="en-US" altLang="zh-CN" sz="1600" dirty="0">
                <a:latin typeface="+mj-ea"/>
                <a:ea typeface="+mj-ea"/>
              </a:rPr>
              <a:t>%</a:t>
            </a:r>
          </a:p>
          <a:p>
            <a:pPr algn="ctr"/>
            <a:r>
              <a:rPr lang="zh-CN" altLang="en-US" sz="1600" dirty="0">
                <a:solidFill/>
                <a:latin typeface="+mj-ea"/>
                <a:ea typeface="+mj-ea"/>
              </a:rPr>
              <a:t>请输入文本</a:t>
            </a:r>
            <a:endParaRPr lang="zh-CN" altLang="en-US" sz="4000" dirty="0">
              <a:latin typeface="+mj-ea"/>
              <a:ea typeface="+mj-ea"/>
            </a:endParaRPr>
          </a:p>
        </p:txBody>
      </p:sp>
      <p:sp>
        <p:nvSpPr>
          <p:cNvPr id="31" name="文本框 30"/>
          <p:cNvSpPr txBox="1"/>
          <p:nvPr/>
        </p:nvSpPr>
        <p:spPr>
          <a:xfrm>
            <a:off x="8149983" y="5631899"/>
            <a:ext cx="1546572" cy="984885"/>
          </a:xfrm>
          <a:prstGeom prst="rect">
            <a:avLst/>
          </a:prstGeom>
          <a:noFill/>
        </p:spPr>
        <p:txBody>
          <a:bodyPr wrap="square" rtlCol="0">
            <a:spAutoFit/>
          </a:bodyPr>
          <a:lstStyle/>
          <a:p>
            <a:pPr algn="ctr"/>
            <a:r>
              <a:rPr lang="en-US" altLang="zh-CN" sz="3800" dirty="0">
                <a:solidFill/>
                <a:latin typeface="+mj-ea"/>
                <a:ea typeface="+mj-ea"/>
              </a:rPr>
              <a:t>25</a:t>
            </a:r>
            <a:r>
              <a:rPr lang="en-US" altLang="zh-CN" sz="1600" dirty="0">
                <a:latin typeface="+mj-ea"/>
                <a:ea typeface="+mj-ea"/>
              </a:rPr>
              <a:t>%</a:t>
            </a:r>
          </a:p>
          <a:p>
            <a:pPr algn="ctr"/>
            <a:r>
              <a:rPr lang="zh-CN" altLang="en-US" sz="1600" dirty="0">
                <a:solidFill/>
                <a:latin typeface="+mj-ea"/>
                <a:ea typeface="+mj-ea"/>
              </a:rPr>
              <a:t>请输入文本</a:t>
            </a:r>
            <a:endParaRPr lang="zh-CN" altLang="en-US" sz="4000" dirty="0">
              <a:latin typeface="+mj-ea"/>
              <a:ea typeface="+mj-ea"/>
            </a:endParaRPr>
          </a:p>
        </p:txBody>
      </p:sp>
      <p:sp>
        <p:nvSpPr>
          <p:cNvPr id="32" name="文本框 31"/>
          <p:cNvSpPr txBox="1"/>
          <p:nvPr/>
        </p:nvSpPr>
        <p:spPr>
          <a:xfrm>
            <a:off x="6269893" y="4289443"/>
            <a:ext cx="1546572" cy="984885"/>
          </a:xfrm>
          <a:prstGeom prst="rect">
            <a:avLst/>
          </a:prstGeom>
          <a:noFill/>
        </p:spPr>
        <p:txBody>
          <a:bodyPr wrap="square" rtlCol="0">
            <a:spAutoFit/>
          </a:bodyPr>
          <a:lstStyle/>
          <a:p>
            <a:pPr algn="ctr"/>
            <a:r>
              <a:rPr lang="en-US" altLang="zh-CN" sz="3800" dirty="0">
                <a:solidFill/>
                <a:latin typeface="+mj-ea"/>
                <a:ea typeface="+mj-ea"/>
              </a:rPr>
              <a:t>17</a:t>
            </a:r>
            <a:r>
              <a:rPr lang="en-US" altLang="zh-CN" sz="1600" dirty="0">
                <a:latin typeface="+mj-ea"/>
                <a:ea typeface="+mj-ea"/>
              </a:rPr>
              <a:t>%</a:t>
            </a:r>
          </a:p>
          <a:p>
            <a:pPr algn="ctr"/>
            <a:r>
              <a:rPr lang="zh-CN" altLang="en-US" sz="1600" dirty="0">
                <a:solidFill/>
                <a:latin typeface="+mj-ea"/>
                <a:ea typeface="+mj-ea"/>
              </a:rPr>
              <a:t>请输入文本</a:t>
            </a:r>
            <a:endParaRPr lang="zh-CN" altLang="en-US" sz="4000" dirty="0">
              <a:latin typeface="+mj-ea"/>
              <a:ea typeface="+mj-ea"/>
            </a:endParaRPr>
          </a:p>
        </p:txBody>
      </p:sp>
      <p:sp>
        <p:nvSpPr>
          <p:cNvPr id="33" name="文本框 32"/>
          <p:cNvSpPr txBox="1"/>
          <p:nvPr/>
        </p:nvSpPr>
        <p:spPr>
          <a:xfrm>
            <a:off x="10012381" y="4289443"/>
            <a:ext cx="1546572" cy="984885"/>
          </a:xfrm>
          <a:prstGeom prst="rect">
            <a:avLst/>
          </a:prstGeom>
          <a:noFill/>
        </p:spPr>
        <p:txBody>
          <a:bodyPr wrap="square" rtlCol="0">
            <a:spAutoFit/>
          </a:bodyPr>
          <a:lstStyle/>
          <a:p>
            <a:pPr algn="ctr"/>
            <a:r>
              <a:rPr lang="en-US" altLang="zh-CN" sz="3800" dirty="0">
                <a:solidFill/>
                <a:latin typeface="+mj-ea"/>
                <a:ea typeface="+mj-ea"/>
              </a:rPr>
              <a:t>96</a:t>
            </a:r>
            <a:r>
              <a:rPr lang="en-US" altLang="zh-CN" sz="1600" dirty="0">
                <a:latin typeface="+mj-ea"/>
                <a:ea typeface="+mj-ea"/>
              </a:rPr>
              <a:t>%</a:t>
            </a:r>
          </a:p>
          <a:p>
            <a:pPr algn="ctr"/>
            <a:r>
              <a:rPr lang="zh-CN" altLang="en-US" sz="1600" dirty="0">
                <a:solidFill/>
                <a:latin typeface="+mj-ea"/>
                <a:ea typeface="+mj-ea"/>
              </a:rPr>
              <a:t>请输入文本</a:t>
            </a:r>
            <a:endParaRPr lang="zh-CN" altLang="en-US" sz="4000" dirty="0">
              <a:latin typeface="+mj-ea"/>
              <a:ea typeface="+mj-ea"/>
            </a:endParaRPr>
          </a:p>
        </p:txBody>
      </p:sp>
      <p:sp>
        <p:nvSpPr>
          <p:cNvPr id="34" name="矩形 33"/>
          <p:cNvSpPr/>
          <p:nvPr/>
        </p:nvSpPr>
        <p:spPr>
          <a:xfrm>
            <a:off x="331471" y="1403860"/>
            <a:ext cx="5364957" cy="5440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5" name="KSO_Shape"/>
          <p:cNvSpPr/>
          <p:nvPr/>
        </p:nvSpPr>
        <p:spPr bwMode="auto">
          <a:xfrm>
            <a:off x="8113452" y="2946915"/>
            <a:ext cx="312336" cy="260280"/>
          </a:xfrm>
          <a:custGeom>
            <a:avLst/>
            <a:gdLst>
              <a:gd name="T0" fmla="*/ 1507495 w 4409"/>
              <a:gd name="T1" fmla="*/ 451166 h 3674"/>
              <a:gd name="T2" fmla="*/ 1499286 w 4409"/>
              <a:gd name="T3" fmla="*/ 391586 h 3674"/>
              <a:gd name="T4" fmla="*/ 1483299 w 4409"/>
              <a:gd name="T5" fmla="*/ 334596 h 3674"/>
              <a:gd name="T6" fmla="*/ 1459103 w 4409"/>
              <a:gd name="T7" fmla="*/ 280198 h 3674"/>
              <a:gd name="T8" fmla="*/ 1427562 w 4409"/>
              <a:gd name="T9" fmla="*/ 229253 h 3674"/>
              <a:gd name="T10" fmla="*/ 1389540 w 4409"/>
              <a:gd name="T11" fmla="*/ 182193 h 3674"/>
              <a:gd name="T12" fmla="*/ 1345036 w 4409"/>
              <a:gd name="T13" fmla="*/ 139451 h 3674"/>
              <a:gd name="T14" fmla="*/ 1295780 w 4409"/>
              <a:gd name="T15" fmla="*/ 101458 h 3674"/>
              <a:gd name="T16" fmla="*/ 1240475 w 4409"/>
              <a:gd name="T17" fmla="*/ 69078 h 3674"/>
              <a:gd name="T18" fmla="*/ 1181281 w 4409"/>
              <a:gd name="T19" fmla="*/ 41879 h 3674"/>
              <a:gd name="T20" fmla="*/ 1117767 w 4409"/>
              <a:gd name="T21" fmla="*/ 21155 h 3674"/>
              <a:gd name="T22" fmla="*/ 1050796 w 4409"/>
              <a:gd name="T23" fmla="*/ 7340 h 3674"/>
              <a:gd name="T24" fmla="*/ 980801 w 4409"/>
              <a:gd name="T25" fmla="*/ 432 h 3674"/>
              <a:gd name="T26" fmla="*/ 924199 w 4409"/>
              <a:gd name="T27" fmla="*/ 432 h 3674"/>
              <a:gd name="T28" fmla="*/ 854204 w 4409"/>
              <a:gd name="T29" fmla="*/ 7340 h 3674"/>
              <a:gd name="T30" fmla="*/ 787665 w 4409"/>
              <a:gd name="T31" fmla="*/ 21155 h 3674"/>
              <a:gd name="T32" fmla="*/ 724151 w 4409"/>
              <a:gd name="T33" fmla="*/ 41879 h 3674"/>
              <a:gd name="T34" fmla="*/ 664957 w 4409"/>
              <a:gd name="T35" fmla="*/ 69078 h 3674"/>
              <a:gd name="T36" fmla="*/ 609652 w 4409"/>
              <a:gd name="T37" fmla="*/ 101458 h 3674"/>
              <a:gd name="T38" fmla="*/ 559964 w 4409"/>
              <a:gd name="T39" fmla="*/ 139451 h 3674"/>
              <a:gd name="T40" fmla="*/ 515460 w 4409"/>
              <a:gd name="T41" fmla="*/ 182193 h 3674"/>
              <a:gd name="T42" fmla="*/ 477870 w 4409"/>
              <a:gd name="T43" fmla="*/ 229253 h 3674"/>
              <a:gd name="T44" fmla="*/ 446329 w 4409"/>
              <a:gd name="T45" fmla="*/ 280198 h 3674"/>
              <a:gd name="T46" fmla="*/ 422133 w 4409"/>
              <a:gd name="T47" fmla="*/ 334596 h 3674"/>
              <a:gd name="T48" fmla="*/ 406147 w 4409"/>
              <a:gd name="T49" fmla="*/ 391586 h 3674"/>
              <a:gd name="T50" fmla="*/ 397505 w 4409"/>
              <a:gd name="T51" fmla="*/ 451166 h 3674"/>
              <a:gd name="T52" fmla="*/ 150793 w 4409"/>
              <a:gd name="T53" fmla="*/ 475775 h 3674"/>
              <a:gd name="T54" fmla="*/ 111906 w 4409"/>
              <a:gd name="T55" fmla="*/ 482682 h 3674"/>
              <a:gd name="T56" fmla="*/ 76909 w 4409"/>
              <a:gd name="T57" fmla="*/ 498657 h 3674"/>
              <a:gd name="T58" fmla="*/ 46664 w 4409"/>
              <a:gd name="T59" fmla="*/ 522402 h 3674"/>
              <a:gd name="T60" fmla="*/ 23332 w 4409"/>
              <a:gd name="T61" fmla="*/ 552192 h 3674"/>
              <a:gd name="T62" fmla="*/ 7777 w 4409"/>
              <a:gd name="T63" fmla="*/ 587163 h 3674"/>
              <a:gd name="T64" fmla="*/ 864 w 4409"/>
              <a:gd name="T65" fmla="*/ 626019 h 3674"/>
              <a:gd name="T66" fmla="*/ 1905000 w 4409"/>
              <a:gd name="T67" fmla="*/ 634222 h 3674"/>
              <a:gd name="T68" fmla="*/ 1899815 w 4409"/>
              <a:gd name="T69" fmla="*/ 594502 h 3674"/>
              <a:gd name="T70" fmla="*/ 1885989 w 4409"/>
              <a:gd name="T71" fmla="*/ 558668 h 3674"/>
              <a:gd name="T72" fmla="*/ 1863521 w 4409"/>
              <a:gd name="T73" fmla="*/ 527583 h 3674"/>
              <a:gd name="T74" fmla="*/ 1835005 w 4409"/>
              <a:gd name="T75" fmla="*/ 502542 h 3674"/>
              <a:gd name="T76" fmla="*/ 1800871 w 4409"/>
              <a:gd name="T77" fmla="*/ 485705 h 3674"/>
              <a:gd name="T78" fmla="*/ 1762417 w 4409"/>
              <a:gd name="T79" fmla="*/ 476206 h 3674"/>
              <a:gd name="T80" fmla="*/ 1111718 w 4409"/>
              <a:gd name="T81" fmla="*/ 1427324 h 3674"/>
              <a:gd name="T82" fmla="*/ 793714 w 4409"/>
              <a:gd name="T83" fmla="*/ 872109 h 3674"/>
              <a:gd name="T84" fmla="*/ 1349789 w 4409"/>
              <a:gd name="T85" fmla="*/ 1189436 h 3674"/>
              <a:gd name="T86" fmla="*/ 560396 w 4409"/>
              <a:gd name="T87" fmla="*/ 427420 h 3674"/>
              <a:gd name="T88" fmla="*/ 587184 w 4409"/>
              <a:gd name="T89" fmla="*/ 352298 h 3674"/>
              <a:gd name="T90" fmla="*/ 634712 w 4409"/>
              <a:gd name="T91" fmla="*/ 285810 h 3674"/>
              <a:gd name="T92" fmla="*/ 700387 w 4409"/>
              <a:gd name="T93" fmla="*/ 230979 h 3674"/>
              <a:gd name="T94" fmla="*/ 780752 w 4409"/>
              <a:gd name="T95" fmla="*/ 189964 h 3674"/>
              <a:gd name="T96" fmla="*/ 872783 w 4409"/>
              <a:gd name="T97" fmla="*/ 164924 h 3674"/>
              <a:gd name="T98" fmla="*/ 952716 w 4409"/>
              <a:gd name="T99" fmla="*/ 158448 h 3674"/>
              <a:gd name="T100" fmla="*/ 1051660 w 4409"/>
              <a:gd name="T101" fmla="*/ 168378 h 3674"/>
              <a:gd name="T102" fmla="*/ 1141963 w 4409"/>
              <a:gd name="T103" fmla="*/ 196872 h 3674"/>
              <a:gd name="T104" fmla="*/ 1219304 w 4409"/>
              <a:gd name="T105" fmla="*/ 241341 h 3674"/>
              <a:gd name="T106" fmla="*/ 1281522 w 4409"/>
              <a:gd name="T107" fmla="*/ 298331 h 3674"/>
              <a:gd name="T108" fmla="*/ 1325593 w 4409"/>
              <a:gd name="T109" fmla="*/ 366977 h 3674"/>
              <a:gd name="T110" fmla="*/ 1347197 w 4409"/>
              <a:gd name="T111" fmla="*/ 443394 h 36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409" h="3674">
                <a:moveTo>
                  <a:pt x="4041" y="1102"/>
                </a:moveTo>
                <a:lnTo>
                  <a:pt x="3491" y="1102"/>
                </a:lnTo>
                <a:lnTo>
                  <a:pt x="3491" y="1074"/>
                </a:lnTo>
                <a:lnTo>
                  <a:pt x="3489" y="1045"/>
                </a:lnTo>
                <a:lnTo>
                  <a:pt x="3487" y="1017"/>
                </a:lnTo>
                <a:lnTo>
                  <a:pt x="3484" y="990"/>
                </a:lnTo>
                <a:lnTo>
                  <a:pt x="3481" y="961"/>
                </a:lnTo>
                <a:lnTo>
                  <a:pt x="3475" y="934"/>
                </a:lnTo>
                <a:lnTo>
                  <a:pt x="3470" y="907"/>
                </a:lnTo>
                <a:lnTo>
                  <a:pt x="3464" y="880"/>
                </a:lnTo>
                <a:lnTo>
                  <a:pt x="3457" y="854"/>
                </a:lnTo>
                <a:lnTo>
                  <a:pt x="3450" y="826"/>
                </a:lnTo>
                <a:lnTo>
                  <a:pt x="3442" y="800"/>
                </a:lnTo>
                <a:lnTo>
                  <a:pt x="3433" y="775"/>
                </a:lnTo>
                <a:lnTo>
                  <a:pt x="3423" y="748"/>
                </a:lnTo>
                <a:lnTo>
                  <a:pt x="3413" y="723"/>
                </a:lnTo>
                <a:lnTo>
                  <a:pt x="3401" y="698"/>
                </a:lnTo>
                <a:lnTo>
                  <a:pt x="3389" y="673"/>
                </a:lnTo>
                <a:lnTo>
                  <a:pt x="3377" y="649"/>
                </a:lnTo>
                <a:lnTo>
                  <a:pt x="3364" y="624"/>
                </a:lnTo>
                <a:lnTo>
                  <a:pt x="3350" y="600"/>
                </a:lnTo>
                <a:lnTo>
                  <a:pt x="3336" y="577"/>
                </a:lnTo>
                <a:lnTo>
                  <a:pt x="3320" y="553"/>
                </a:lnTo>
                <a:lnTo>
                  <a:pt x="3304" y="531"/>
                </a:lnTo>
                <a:lnTo>
                  <a:pt x="3288" y="508"/>
                </a:lnTo>
                <a:lnTo>
                  <a:pt x="3271" y="485"/>
                </a:lnTo>
                <a:lnTo>
                  <a:pt x="3253" y="464"/>
                </a:lnTo>
                <a:lnTo>
                  <a:pt x="3235" y="443"/>
                </a:lnTo>
                <a:lnTo>
                  <a:pt x="3216" y="422"/>
                </a:lnTo>
                <a:lnTo>
                  <a:pt x="3197" y="401"/>
                </a:lnTo>
                <a:lnTo>
                  <a:pt x="3177" y="381"/>
                </a:lnTo>
                <a:lnTo>
                  <a:pt x="3156" y="361"/>
                </a:lnTo>
                <a:lnTo>
                  <a:pt x="3136" y="341"/>
                </a:lnTo>
                <a:lnTo>
                  <a:pt x="3113" y="323"/>
                </a:lnTo>
                <a:lnTo>
                  <a:pt x="3092" y="304"/>
                </a:lnTo>
                <a:lnTo>
                  <a:pt x="3069" y="287"/>
                </a:lnTo>
                <a:lnTo>
                  <a:pt x="3045" y="268"/>
                </a:lnTo>
                <a:lnTo>
                  <a:pt x="3022" y="251"/>
                </a:lnTo>
                <a:lnTo>
                  <a:pt x="2999" y="235"/>
                </a:lnTo>
                <a:lnTo>
                  <a:pt x="2973" y="219"/>
                </a:lnTo>
                <a:lnTo>
                  <a:pt x="2949" y="203"/>
                </a:lnTo>
                <a:lnTo>
                  <a:pt x="2924" y="188"/>
                </a:lnTo>
                <a:lnTo>
                  <a:pt x="2897" y="173"/>
                </a:lnTo>
                <a:lnTo>
                  <a:pt x="2871" y="160"/>
                </a:lnTo>
                <a:lnTo>
                  <a:pt x="2845" y="146"/>
                </a:lnTo>
                <a:lnTo>
                  <a:pt x="2817" y="132"/>
                </a:lnTo>
                <a:lnTo>
                  <a:pt x="2790" y="120"/>
                </a:lnTo>
                <a:lnTo>
                  <a:pt x="2761" y="108"/>
                </a:lnTo>
                <a:lnTo>
                  <a:pt x="2734" y="97"/>
                </a:lnTo>
                <a:lnTo>
                  <a:pt x="2705" y="87"/>
                </a:lnTo>
                <a:lnTo>
                  <a:pt x="2676" y="77"/>
                </a:lnTo>
                <a:lnTo>
                  <a:pt x="2647" y="67"/>
                </a:lnTo>
                <a:lnTo>
                  <a:pt x="2617" y="57"/>
                </a:lnTo>
                <a:lnTo>
                  <a:pt x="2587" y="49"/>
                </a:lnTo>
                <a:lnTo>
                  <a:pt x="2557" y="41"/>
                </a:lnTo>
                <a:lnTo>
                  <a:pt x="2526" y="34"/>
                </a:lnTo>
                <a:lnTo>
                  <a:pt x="2495" y="28"/>
                </a:lnTo>
                <a:lnTo>
                  <a:pt x="2464" y="22"/>
                </a:lnTo>
                <a:lnTo>
                  <a:pt x="2432" y="17"/>
                </a:lnTo>
                <a:lnTo>
                  <a:pt x="2400" y="13"/>
                </a:lnTo>
                <a:lnTo>
                  <a:pt x="2369" y="9"/>
                </a:lnTo>
                <a:lnTo>
                  <a:pt x="2336" y="6"/>
                </a:lnTo>
                <a:lnTo>
                  <a:pt x="2304" y="3"/>
                </a:lnTo>
                <a:lnTo>
                  <a:pt x="2270" y="1"/>
                </a:lnTo>
                <a:lnTo>
                  <a:pt x="2238" y="0"/>
                </a:lnTo>
                <a:lnTo>
                  <a:pt x="2205" y="0"/>
                </a:lnTo>
                <a:lnTo>
                  <a:pt x="2172" y="0"/>
                </a:lnTo>
                <a:lnTo>
                  <a:pt x="2139" y="1"/>
                </a:lnTo>
                <a:lnTo>
                  <a:pt x="2106" y="3"/>
                </a:lnTo>
                <a:lnTo>
                  <a:pt x="2074" y="6"/>
                </a:lnTo>
                <a:lnTo>
                  <a:pt x="2041" y="9"/>
                </a:lnTo>
                <a:lnTo>
                  <a:pt x="2010" y="13"/>
                </a:lnTo>
                <a:lnTo>
                  <a:pt x="1977" y="17"/>
                </a:lnTo>
                <a:lnTo>
                  <a:pt x="1946" y="22"/>
                </a:lnTo>
                <a:lnTo>
                  <a:pt x="1914" y="28"/>
                </a:lnTo>
                <a:lnTo>
                  <a:pt x="1884" y="34"/>
                </a:lnTo>
                <a:lnTo>
                  <a:pt x="1854" y="41"/>
                </a:lnTo>
                <a:lnTo>
                  <a:pt x="1823" y="49"/>
                </a:lnTo>
                <a:lnTo>
                  <a:pt x="1793" y="57"/>
                </a:lnTo>
                <a:lnTo>
                  <a:pt x="1763" y="67"/>
                </a:lnTo>
                <a:lnTo>
                  <a:pt x="1734" y="77"/>
                </a:lnTo>
                <a:lnTo>
                  <a:pt x="1705" y="87"/>
                </a:lnTo>
                <a:lnTo>
                  <a:pt x="1676" y="97"/>
                </a:lnTo>
                <a:lnTo>
                  <a:pt x="1648" y="108"/>
                </a:lnTo>
                <a:lnTo>
                  <a:pt x="1620" y="120"/>
                </a:lnTo>
                <a:lnTo>
                  <a:pt x="1593" y="132"/>
                </a:lnTo>
                <a:lnTo>
                  <a:pt x="1566" y="146"/>
                </a:lnTo>
                <a:lnTo>
                  <a:pt x="1539" y="160"/>
                </a:lnTo>
                <a:lnTo>
                  <a:pt x="1513" y="173"/>
                </a:lnTo>
                <a:lnTo>
                  <a:pt x="1486" y="188"/>
                </a:lnTo>
                <a:lnTo>
                  <a:pt x="1461" y="203"/>
                </a:lnTo>
                <a:lnTo>
                  <a:pt x="1436" y="219"/>
                </a:lnTo>
                <a:lnTo>
                  <a:pt x="1411" y="235"/>
                </a:lnTo>
                <a:lnTo>
                  <a:pt x="1388" y="251"/>
                </a:lnTo>
                <a:lnTo>
                  <a:pt x="1364" y="268"/>
                </a:lnTo>
                <a:lnTo>
                  <a:pt x="1341" y="287"/>
                </a:lnTo>
                <a:lnTo>
                  <a:pt x="1318" y="304"/>
                </a:lnTo>
                <a:lnTo>
                  <a:pt x="1296" y="323"/>
                </a:lnTo>
                <a:lnTo>
                  <a:pt x="1274" y="341"/>
                </a:lnTo>
                <a:lnTo>
                  <a:pt x="1253" y="361"/>
                </a:lnTo>
                <a:lnTo>
                  <a:pt x="1233" y="381"/>
                </a:lnTo>
                <a:lnTo>
                  <a:pt x="1214" y="401"/>
                </a:lnTo>
                <a:lnTo>
                  <a:pt x="1193" y="422"/>
                </a:lnTo>
                <a:lnTo>
                  <a:pt x="1175" y="443"/>
                </a:lnTo>
                <a:lnTo>
                  <a:pt x="1157" y="464"/>
                </a:lnTo>
                <a:lnTo>
                  <a:pt x="1140" y="485"/>
                </a:lnTo>
                <a:lnTo>
                  <a:pt x="1122" y="508"/>
                </a:lnTo>
                <a:lnTo>
                  <a:pt x="1106" y="531"/>
                </a:lnTo>
                <a:lnTo>
                  <a:pt x="1090" y="553"/>
                </a:lnTo>
                <a:lnTo>
                  <a:pt x="1075" y="577"/>
                </a:lnTo>
                <a:lnTo>
                  <a:pt x="1060" y="600"/>
                </a:lnTo>
                <a:lnTo>
                  <a:pt x="1046" y="624"/>
                </a:lnTo>
                <a:lnTo>
                  <a:pt x="1033" y="649"/>
                </a:lnTo>
                <a:lnTo>
                  <a:pt x="1020" y="673"/>
                </a:lnTo>
                <a:lnTo>
                  <a:pt x="1009" y="698"/>
                </a:lnTo>
                <a:lnTo>
                  <a:pt x="998" y="723"/>
                </a:lnTo>
                <a:lnTo>
                  <a:pt x="986" y="748"/>
                </a:lnTo>
                <a:lnTo>
                  <a:pt x="977" y="775"/>
                </a:lnTo>
                <a:lnTo>
                  <a:pt x="968" y="800"/>
                </a:lnTo>
                <a:lnTo>
                  <a:pt x="960" y="826"/>
                </a:lnTo>
                <a:lnTo>
                  <a:pt x="952" y="854"/>
                </a:lnTo>
                <a:lnTo>
                  <a:pt x="946" y="880"/>
                </a:lnTo>
                <a:lnTo>
                  <a:pt x="940" y="907"/>
                </a:lnTo>
                <a:lnTo>
                  <a:pt x="934" y="934"/>
                </a:lnTo>
                <a:lnTo>
                  <a:pt x="930" y="961"/>
                </a:lnTo>
                <a:lnTo>
                  <a:pt x="926" y="990"/>
                </a:lnTo>
                <a:lnTo>
                  <a:pt x="922" y="1017"/>
                </a:lnTo>
                <a:lnTo>
                  <a:pt x="920" y="1045"/>
                </a:lnTo>
                <a:lnTo>
                  <a:pt x="919" y="1074"/>
                </a:lnTo>
                <a:lnTo>
                  <a:pt x="919" y="1102"/>
                </a:lnTo>
                <a:lnTo>
                  <a:pt x="368" y="1102"/>
                </a:lnTo>
                <a:lnTo>
                  <a:pt x="349" y="1102"/>
                </a:lnTo>
                <a:lnTo>
                  <a:pt x="330" y="1103"/>
                </a:lnTo>
                <a:lnTo>
                  <a:pt x="312" y="1106"/>
                </a:lnTo>
                <a:lnTo>
                  <a:pt x="294" y="1109"/>
                </a:lnTo>
                <a:lnTo>
                  <a:pt x="276" y="1113"/>
                </a:lnTo>
                <a:lnTo>
                  <a:pt x="259" y="1118"/>
                </a:lnTo>
                <a:lnTo>
                  <a:pt x="242" y="1125"/>
                </a:lnTo>
                <a:lnTo>
                  <a:pt x="225" y="1131"/>
                </a:lnTo>
                <a:lnTo>
                  <a:pt x="208" y="1138"/>
                </a:lnTo>
                <a:lnTo>
                  <a:pt x="193" y="1146"/>
                </a:lnTo>
                <a:lnTo>
                  <a:pt x="178" y="1155"/>
                </a:lnTo>
                <a:lnTo>
                  <a:pt x="163" y="1164"/>
                </a:lnTo>
                <a:lnTo>
                  <a:pt x="149" y="1174"/>
                </a:lnTo>
                <a:lnTo>
                  <a:pt x="134" y="1185"/>
                </a:lnTo>
                <a:lnTo>
                  <a:pt x="121" y="1198"/>
                </a:lnTo>
                <a:lnTo>
                  <a:pt x="108" y="1210"/>
                </a:lnTo>
                <a:lnTo>
                  <a:pt x="96" y="1222"/>
                </a:lnTo>
                <a:lnTo>
                  <a:pt x="85" y="1235"/>
                </a:lnTo>
                <a:lnTo>
                  <a:pt x="74" y="1249"/>
                </a:lnTo>
                <a:lnTo>
                  <a:pt x="63" y="1263"/>
                </a:lnTo>
                <a:lnTo>
                  <a:pt x="54" y="1279"/>
                </a:lnTo>
                <a:lnTo>
                  <a:pt x="45" y="1294"/>
                </a:lnTo>
                <a:lnTo>
                  <a:pt x="37" y="1310"/>
                </a:lnTo>
                <a:lnTo>
                  <a:pt x="30" y="1326"/>
                </a:lnTo>
                <a:lnTo>
                  <a:pt x="23" y="1343"/>
                </a:lnTo>
                <a:lnTo>
                  <a:pt x="18" y="1360"/>
                </a:lnTo>
                <a:lnTo>
                  <a:pt x="13" y="1377"/>
                </a:lnTo>
                <a:lnTo>
                  <a:pt x="9" y="1395"/>
                </a:lnTo>
                <a:lnTo>
                  <a:pt x="5" y="1414"/>
                </a:lnTo>
                <a:lnTo>
                  <a:pt x="3" y="1432"/>
                </a:lnTo>
                <a:lnTo>
                  <a:pt x="2" y="1450"/>
                </a:lnTo>
                <a:lnTo>
                  <a:pt x="0" y="1469"/>
                </a:lnTo>
                <a:lnTo>
                  <a:pt x="0" y="3674"/>
                </a:lnTo>
                <a:lnTo>
                  <a:pt x="4409" y="3674"/>
                </a:lnTo>
                <a:lnTo>
                  <a:pt x="4409" y="1469"/>
                </a:lnTo>
                <a:lnTo>
                  <a:pt x="4409" y="1450"/>
                </a:lnTo>
                <a:lnTo>
                  <a:pt x="4408" y="1432"/>
                </a:lnTo>
                <a:lnTo>
                  <a:pt x="4405" y="1414"/>
                </a:lnTo>
                <a:lnTo>
                  <a:pt x="4402" y="1395"/>
                </a:lnTo>
                <a:lnTo>
                  <a:pt x="4397" y="1377"/>
                </a:lnTo>
                <a:lnTo>
                  <a:pt x="4392" y="1360"/>
                </a:lnTo>
                <a:lnTo>
                  <a:pt x="4386" y="1343"/>
                </a:lnTo>
                <a:lnTo>
                  <a:pt x="4380" y="1326"/>
                </a:lnTo>
                <a:lnTo>
                  <a:pt x="4373" y="1310"/>
                </a:lnTo>
                <a:lnTo>
                  <a:pt x="4365" y="1294"/>
                </a:lnTo>
                <a:lnTo>
                  <a:pt x="4356" y="1279"/>
                </a:lnTo>
                <a:lnTo>
                  <a:pt x="4347" y="1263"/>
                </a:lnTo>
                <a:lnTo>
                  <a:pt x="4336" y="1249"/>
                </a:lnTo>
                <a:lnTo>
                  <a:pt x="4325" y="1235"/>
                </a:lnTo>
                <a:lnTo>
                  <a:pt x="4313" y="1222"/>
                </a:lnTo>
                <a:lnTo>
                  <a:pt x="4301" y="1210"/>
                </a:lnTo>
                <a:lnTo>
                  <a:pt x="4289" y="1198"/>
                </a:lnTo>
                <a:lnTo>
                  <a:pt x="4276" y="1185"/>
                </a:lnTo>
                <a:lnTo>
                  <a:pt x="4262" y="1174"/>
                </a:lnTo>
                <a:lnTo>
                  <a:pt x="4247" y="1164"/>
                </a:lnTo>
                <a:lnTo>
                  <a:pt x="4232" y="1155"/>
                </a:lnTo>
                <a:lnTo>
                  <a:pt x="4217" y="1146"/>
                </a:lnTo>
                <a:lnTo>
                  <a:pt x="4201" y="1138"/>
                </a:lnTo>
                <a:lnTo>
                  <a:pt x="4184" y="1131"/>
                </a:lnTo>
                <a:lnTo>
                  <a:pt x="4168" y="1125"/>
                </a:lnTo>
                <a:lnTo>
                  <a:pt x="4151" y="1118"/>
                </a:lnTo>
                <a:lnTo>
                  <a:pt x="4134" y="1113"/>
                </a:lnTo>
                <a:lnTo>
                  <a:pt x="4115" y="1109"/>
                </a:lnTo>
                <a:lnTo>
                  <a:pt x="4097" y="1106"/>
                </a:lnTo>
                <a:lnTo>
                  <a:pt x="4079" y="1103"/>
                </a:lnTo>
                <a:lnTo>
                  <a:pt x="4061" y="1102"/>
                </a:lnTo>
                <a:lnTo>
                  <a:pt x="4041" y="1102"/>
                </a:lnTo>
                <a:close/>
                <a:moveTo>
                  <a:pt x="3124" y="2755"/>
                </a:moveTo>
                <a:lnTo>
                  <a:pt x="2573" y="2755"/>
                </a:lnTo>
                <a:lnTo>
                  <a:pt x="2573" y="3306"/>
                </a:lnTo>
                <a:lnTo>
                  <a:pt x="1837" y="3306"/>
                </a:lnTo>
                <a:lnTo>
                  <a:pt x="1837" y="2755"/>
                </a:lnTo>
                <a:lnTo>
                  <a:pt x="1287" y="2755"/>
                </a:lnTo>
                <a:lnTo>
                  <a:pt x="1287" y="2020"/>
                </a:lnTo>
                <a:lnTo>
                  <a:pt x="1837" y="2020"/>
                </a:lnTo>
                <a:lnTo>
                  <a:pt x="1837" y="1469"/>
                </a:lnTo>
                <a:lnTo>
                  <a:pt x="2573" y="1469"/>
                </a:lnTo>
                <a:lnTo>
                  <a:pt x="2573" y="2020"/>
                </a:lnTo>
                <a:lnTo>
                  <a:pt x="3124" y="2020"/>
                </a:lnTo>
                <a:lnTo>
                  <a:pt x="3124" y="2755"/>
                </a:lnTo>
                <a:close/>
                <a:moveTo>
                  <a:pt x="1287" y="1102"/>
                </a:moveTo>
                <a:lnTo>
                  <a:pt x="1287" y="1102"/>
                </a:lnTo>
                <a:lnTo>
                  <a:pt x="1288" y="1064"/>
                </a:lnTo>
                <a:lnTo>
                  <a:pt x="1292" y="1027"/>
                </a:lnTo>
                <a:lnTo>
                  <a:pt x="1297" y="990"/>
                </a:lnTo>
                <a:lnTo>
                  <a:pt x="1305" y="954"/>
                </a:lnTo>
                <a:lnTo>
                  <a:pt x="1315" y="919"/>
                </a:lnTo>
                <a:lnTo>
                  <a:pt x="1328" y="883"/>
                </a:lnTo>
                <a:lnTo>
                  <a:pt x="1342" y="850"/>
                </a:lnTo>
                <a:lnTo>
                  <a:pt x="1359" y="816"/>
                </a:lnTo>
                <a:lnTo>
                  <a:pt x="1377" y="784"/>
                </a:lnTo>
                <a:lnTo>
                  <a:pt x="1397" y="752"/>
                </a:lnTo>
                <a:lnTo>
                  <a:pt x="1419" y="721"/>
                </a:lnTo>
                <a:lnTo>
                  <a:pt x="1444" y="691"/>
                </a:lnTo>
                <a:lnTo>
                  <a:pt x="1469" y="662"/>
                </a:lnTo>
                <a:lnTo>
                  <a:pt x="1497" y="635"/>
                </a:lnTo>
                <a:lnTo>
                  <a:pt x="1525" y="608"/>
                </a:lnTo>
                <a:lnTo>
                  <a:pt x="1555" y="583"/>
                </a:lnTo>
                <a:lnTo>
                  <a:pt x="1588" y="559"/>
                </a:lnTo>
                <a:lnTo>
                  <a:pt x="1621" y="535"/>
                </a:lnTo>
                <a:lnTo>
                  <a:pt x="1656" y="513"/>
                </a:lnTo>
                <a:lnTo>
                  <a:pt x="1691" y="493"/>
                </a:lnTo>
                <a:lnTo>
                  <a:pt x="1729" y="473"/>
                </a:lnTo>
                <a:lnTo>
                  <a:pt x="1767" y="456"/>
                </a:lnTo>
                <a:lnTo>
                  <a:pt x="1807" y="440"/>
                </a:lnTo>
                <a:lnTo>
                  <a:pt x="1848" y="425"/>
                </a:lnTo>
                <a:lnTo>
                  <a:pt x="1889" y="411"/>
                </a:lnTo>
                <a:lnTo>
                  <a:pt x="1932" y="400"/>
                </a:lnTo>
                <a:lnTo>
                  <a:pt x="1975" y="390"/>
                </a:lnTo>
                <a:lnTo>
                  <a:pt x="2020" y="382"/>
                </a:lnTo>
                <a:lnTo>
                  <a:pt x="2066" y="376"/>
                </a:lnTo>
                <a:lnTo>
                  <a:pt x="2111" y="371"/>
                </a:lnTo>
                <a:lnTo>
                  <a:pt x="2158" y="368"/>
                </a:lnTo>
                <a:lnTo>
                  <a:pt x="2205" y="367"/>
                </a:lnTo>
                <a:lnTo>
                  <a:pt x="2252" y="368"/>
                </a:lnTo>
                <a:lnTo>
                  <a:pt x="2299" y="371"/>
                </a:lnTo>
                <a:lnTo>
                  <a:pt x="2345" y="376"/>
                </a:lnTo>
                <a:lnTo>
                  <a:pt x="2390" y="382"/>
                </a:lnTo>
                <a:lnTo>
                  <a:pt x="2434" y="390"/>
                </a:lnTo>
                <a:lnTo>
                  <a:pt x="2477" y="400"/>
                </a:lnTo>
                <a:lnTo>
                  <a:pt x="2520" y="411"/>
                </a:lnTo>
                <a:lnTo>
                  <a:pt x="2562" y="425"/>
                </a:lnTo>
                <a:lnTo>
                  <a:pt x="2603" y="440"/>
                </a:lnTo>
                <a:lnTo>
                  <a:pt x="2643" y="456"/>
                </a:lnTo>
                <a:lnTo>
                  <a:pt x="2680" y="473"/>
                </a:lnTo>
                <a:lnTo>
                  <a:pt x="2718" y="493"/>
                </a:lnTo>
                <a:lnTo>
                  <a:pt x="2754" y="513"/>
                </a:lnTo>
                <a:lnTo>
                  <a:pt x="2789" y="535"/>
                </a:lnTo>
                <a:lnTo>
                  <a:pt x="2822" y="559"/>
                </a:lnTo>
                <a:lnTo>
                  <a:pt x="2854" y="583"/>
                </a:lnTo>
                <a:lnTo>
                  <a:pt x="2884" y="608"/>
                </a:lnTo>
                <a:lnTo>
                  <a:pt x="2914" y="635"/>
                </a:lnTo>
                <a:lnTo>
                  <a:pt x="2941" y="662"/>
                </a:lnTo>
                <a:lnTo>
                  <a:pt x="2966" y="691"/>
                </a:lnTo>
                <a:lnTo>
                  <a:pt x="2991" y="721"/>
                </a:lnTo>
                <a:lnTo>
                  <a:pt x="3012" y="752"/>
                </a:lnTo>
                <a:lnTo>
                  <a:pt x="3032" y="784"/>
                </a:lnTo>
                <a:lnTo>
                  <a:pt x="3051" y="816"/>
                </a:lnTo>
                <a:lnTo>
                  <a:pt x="3068" y="850"/>
                </a:lnTo>
                <a:lnTo>
                  <a:pt x="3082" y="883"/>
                </a:lnTo>
                <a:lnTo>
                  <a:pt x="3094" y="919"/>
                </a:lnTo>
                <a:lnTo>
                  <a:pt x="3104" y="954"/>
                </a:lnTo>
                <a:lnTo>
                  <a:pt x="3112" y="990"/>
                </a:lnTo>
                <a:lnTo>
                  <a:pt x="3118" y="1027"/>
                </a:lnTo>
                <a:lnTo>
                  <a:pt x="3122" y="1064"/>
                </a:lnTo>
                <a:lnTo>
                  <a:pt x="3124" y="1102"/>
                </a:lnTo>
                <a:lnTo>
                  <a:pt x="1287" y="110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KSO_Shape"/>
          <p:cNvSpPr/>
          <p:nvPr/>
        </p:nvSpPr>
        <p:spPr bwMode="auto">
          <a:xfrm>
            <a:off x="8825723" y="2729981"/>
            <a:ext cx="261999" cy="326140"/>
          </a:xfrm>
          <a:custGeom>
            <a:avLst/>
            <a:gdLst>
              <a:gd name="T0" fmla="*/ 1652585 w 5505447"/>
              <a:gd name="T1" fmla="*/ 4997450 h 6858000"/>
              <a:gd name="T2" fmla="*/ 1652586 w 5505447"/>
              <a:gd name="T3" fmla="*/ 4335463 h 6858000"/>
              <a:gd name="T4" fmla="*/ 4694235 w 5505447"/>
              <a:gd name="T5" fmla="*/ 4089400 h 6858000"/>
              <a:gd name="T6" fmla="*/ 3722685 w 5505447"/>
              <a:gd name="T7" fmla="*/ 3795713 h 6858000"/>
              <a:gd name="T8" fmla="*/ 2624135 w 5505447"/>
              <a:gd name="T9" fmla="*/ 3611563 h 6858000"/>
              <a:gd name="T10" fmla="*/ 2881310 w 5505447"/>
              <a:gd name="T11" fmla="*/ 4089401 h 6858000"/>
              <a:gd name="T12" fmla="*/ 3722685 w 5505447"/>
              <a:gd name="T13" fmla="*/ 3071816 h 6858000"/>
              <a:gd name="T14" fmla="*/ 2624135 w 5505447"/>
              <a:gd name="T15" fmla="*/ 2995616 h 6858000"/>
              <a:gd name="T16" fmla="*/ 3722685 w 5505447"/>
              <a:gd name="T17" fmla="*/ 2703514 h 6858000"/>
              <a:gd name="T18" fmla="*/ 3544885 w 5505447"/>
              <a:gd name="T19" fmla="*/ 2517776 h 6858000"/>
              <a:gd name="T20" fmla="*/ 811212 w 5505447"/>
              <a:gd name="T21" fmla="*/ 3181354 h 6858000"/>
              <a:gd name="T22" fmla="*/ 1652588 w 5505447"/>
              <a:gd name="T23" fmla="*/ 1979617 h 6858000"/>
              <a:gd name="T24" fmla="*/ 2624135 w 5505447"/>
              <a:gd name="T25" fmla="*/ 1903417 h 6858000"/>
              <a:gd name="T26" fmla="*/ 1652588 w 5505447"/>
              <a:gd name="T27" fmla="*/ 1609729 h 6858000"/>
              <a:gd name="T28" fmla="*/ 3544885 w 5505447"/>
              <a:gd name="T29" fmla="*/ 1609728 h 6858000"/>
              <a:gd name="T30" fmla="*/ 4728059 w 5505447"/>
              <a:gd name="T31" fmla="*/ 5365062 h 6858000"/>
              <a:gd name="T32" fmla="*/ 550863 w 5505447"/>
              <a:gd name="T33" fmla="*/ 830266 h 6858000"/>
              <a:gd name="T34" fmla="*/ 3519813 w 5505447"/>
              <a:gd name="T35" fmla="*/ 482329 h 6858000"/>
              <a:gd name="T36" fmla="*/ 3474335 w 5505447"/>
              <a:gd name="T37" fmla="*/ 533264 h 6858000"/>
              <a:gd name="T38" fmla="*/ 3463913 w 5505447"/>
              <a:gd name="T39" fmla="*/ 603618 h 6858000"/>
              <a:gd name="T40" fmla="*/ 3493284 w 5505447"/>
              <a:gd name="T41" fmla="*/ 665695 h 6858000"/>
              <a:gd name="T42" fmla="*/ 3551394 w 5505447"/>
              <a:gd name="T43" fmla="*/ 701349 h 6858000"/>
              <a:gd name="T44" fmla="*/ 3622453 w 5505447"/>
              <a:gd name="T45" fmla="*/ 697848 h 6858000"/>
              <a:gd name="T46" fmla="*/ 3676773 w 5505447"/>
              <a:gd name="T47" fmla="*/ 656781 h 6858000"/>
              <a:gd name="T48" fmla="*/ 3700143 w 5505447"/>
              <a:gd name="T49" fmla="*/ 591521 h 6858000"/>
              <a:gd name="T50" fmla="*/ 3683405 w 5505447"/>
              <a:gd name="T51" fmla="*/ 523077 h 6858000"/>
              <a:gd name="T52" fmla="*/ 3632875 w 5505447"/>
              <a:gd name="T53" fmla="*/ 477235 h 6858000"/>
              <a:gd name="T54" fmla="*/ 1963242 w 5505447"/>
              <a:gd name="T55" fmla="*/ 465775 h 6858000"/>
              <a:gd name="T56" fmla="*/ 1899340 w 5505447"/>
              <a:gd name="T57" fmla="*/ 492516 h 6858000"/>
              <a:gd name="T58" fmla="*/ 1861189 w 5505447"/>
              <a:gd name="T59" fmla="*/ 549499 h 6858000"/>
              <a:gd name="T60" fmla="*/ 1861189 w 5505447"/>
              <a:gd name="T61" fmla="*/ 620808 h 6858000"/>
              <a:gd name="T62" fmla="*/ 1899340 w 5505447"/>
              <a:gd name="T63" fmla="*/ 677792 h 6858000"/>
              <a:gd name="T64" fmla="*/ 1963242 w 5505447"/>
              <a:gd name="T65" fmla="*/ 704533 h 6858000"/>
              <a:gd name="T66" fmla="*/ 2032549 w 5505447"/>
              <a:gd name="T67" fmla="*/ 690526 h 6858000"/>
              <a:gd name="T68" fmla="*/ 2080873 w 5505447"/>
              <a:gd name="T69" fmla="*/ 642456 h 6858000"/>
              <a:gd name="T70" fmla="*/ 2094861 w 5505447"/>
              <a:gd name="T71" fmla="*/ 572739 h 6858000"/>
              <a:gd name="T72" fmla="*/ 2067838 w 5505447"/>
              <a:gd name="T73" fmla="*/ 509070 h 6858000"/>
              <a:gd name="T74" fmla="*/ 2010930 w 5505447"/>
              <a:gd name="T75" fmla="*/ 470550 h 6858000"/>
              <a:gd name="T76" fmla="*/ 4885370 w 5505447"/>
              <a:gd name="T77" fmla="*/ 295278 h 6858000"/>
              <a:gd name="T78" fmla="*/ 5069837 w 5505447"/>
              <a:gd name="T79" fmla="*/ 323534 h 6858000"/>
              <a:gd name="T80" fmla="*/ 5232080 w 5505447"/>
              <a:gd name="T81" fmla="*/ 401318 h 6858000"/>
              <a:gd name="T82" fmla="*/ 5363842 w 5505447"/>
              <a:gd name="T83" fmla="*/ 521327 h 6858000"/>
              <a:gd name="T84" fmla="*/ 5456552 w 5505447"/>
              <a:gd name="T85" fmla="*/ 674037 h 6858000"/>
              <a:gd name="T86" fmla="*/ 5502272 w 5505447"/>
              <a:gd name="T87" fmla="*/ 852146 h 6858000"/>
              <a:gd name="T88" fmla="*/ 5495605 w 5505447"/>
              <a:gd name="T89" fmla="*/ 6347485 h 6858000"/>
              <a:gd name="T90" fmla="*/ 5437502 w 5505447"/>
              <a:gd name="T91" fmla="*/ 6520197 h 6858000"/>
              <a:gd name="T92" fmla="*/ 5333997 w 5505447"/>
              <a:gd name="T93" fmla="*/ 6665922 h 6858000"/>
              <a:gd name="T94" fmla="*/ 5193980 w 5505447"/>
              <a:gd name="T95" fmla="*/ 6775772 h 6858000"/>
              <a:gd name="T96" fmla="*/ 5025387 w 5505447"/>
              <a:gd name="T97" fmla="*/ 6842126 h 6858000"/>
              <a:gd name="T98" fmla="*/ 588010 w 5505447"/>
              <a:gd name="T99" fmla="*/ 6857048 h 6858000"/>
              <a:gd name="T100" fmla="*/ 406718 w 5505447"/>
              <a:gd name="T101" fmla="*/ 6820220 h 6858000"/>
              <a:gd name="T102" fmla="*/ 248920 w 5505447"/>
              <a:gd name="T103" fmla="*/ 6734499 h 6858000"/>
              <a:gd name="T104" fmla="*/ 123190 w 5505447"/>
              <a:gd name="T105" fmla="*/ 6609092 h 6858000"/>
              <a:gd name="T106" fmla="*/ 37465 w 5505447"/>
              <a:gd name="T107" fmla="*/ 6450985 h 6858000"/>
              <a:gd name="T108" fmla="*/ 953 w 5505447"/>
              <a:gd name="T109" fmla="*/ 6270019 h 6858000"/>
              <a:gd name="T110" fmla="*/ 15875 w 5505447"/>
              <a:gd name="T111" fmla="*/ 775315 h 6858000"/>
              <a:gd name="T112" fmla="*/ 82233 w 5505447"/>
              <a:gd name="T113" fmla="*/ 606731 h 6858000"/>
              <a:gd name="T114" fmla="*/ 192088 w 5505447"/>
              <a:gd name="T115" fmla="*/ 466720 h 6858000"/>
              <a:gd name="T116" fmla="*/ 337820 w 5505447"/>
              <a:gd name="T117" fmla="*/ 363220 h 6858000"/>
              <a:gd name="T118" fmla="*/ 510223 w 5505447"/>
              <a:gd name="T119" fmla="*/ 305120 h 685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05447" h="6858000">
                <a:moveTo>
                  <a:pt x="4951951" y="5119688"/>
                </a:moveTo>
                <a:lnTo>
                  <a:pt x="4954585" y="5119688"/>
                </a:lnTo>
                <a:lnTo>
                  <a:pt x="4953367" y="5121008"/>
                </a:lnTo>
                <a:lnTo>
                  <a:pt x="4951951" y="5119688"/>
                </a:lnTo>
                <a:close/>
                <a:moveTo>
                  <a:pt x="3981447" y="5119688"/>
                </a:moveTo>
                <a:lnTo>
                  <a:pt x="4951950" y="5119688"/>
                </a:lnTo>
                <a:lnTo>
                  <a:pt x="3981447" y="6160425"/>
                </a:lnTo>
                <a:lnTo>
                  <a:pt x="3981447" y="5119688"/>
                </a:lnTo>
                <a:close/>
                <a:moveTo>
                  <a:pt x="1652585" y="4889500"/>
                </a:moveTo>
                <a:lnTo>
                  <a:pt x="2624135" y="4889500"/>
                </a:lnTo>
                <a:lnTo>
                  <a:pt x="2624135" y="4997450"/>
                </a:lnTo>
                <a:lnTo>
                  <a:pt x="1652585" y="4997450"/>
                </a:lnTo>
                <a:lnTo>
                  <a:pt x="1652585" y="4889500"/>
                </a:lnTo>
                <a:close/>
                <a:moveTo>
                  <a:pt x="1652585" y="4705350"/>
                </a:moveTo>
                <a:lnTo>
                  <a:pt x="2624135" y="4705350"/>
                </a:lnTo>
                <a:lnTo>
                  <a:pt x="2624135" y="4813300"/>
                </a:lnTo>
                <a:lnTo>
                  <a:pt x="1652585" y="4813300"/>
                </a:lnTo>
                <a:lnTo>
                  <a:pt x="1652585" y="4705350"/>
                </a:lnTo>
                <a:close/>
                <a:moveTo>
                  <a:pt x="1652585" y="4519613"/>
                </a:moveTo>
                <a:lnTo>
                  <a:pt x="2624135" y="4519613"/>
                </a:lnTo>
                <a:lnTo>
                  <a:pt x="2624135" y="4629151"/>
                </a:lnTo>
                <a:lnTo>
                  <a:pt x="1652585" y="4629151"/>
                </a:lnTo>
                <a:lnTo>
                  <a:pt x="1652585" y="4519613"/>
                </a:lnTo>
                <a:close/>
                <a:moveTo>
                  <a:pt x="1652586" y="4335463"/>
                </a:moveTo>
                <a:lnTo>
                  <a:pt x="2624135" y="4335463"/>
                </a:lnTo>
                <a:lnTo>
                  <a:pt x="2624135" y="4443413"/>
                </a:lnTo>
                <a:lnTo>
                  <a:pt x="1652586" y="4443413"/>
                </a:lnTo>
                <a:lnTo>
                  <a:pt x="1652586" y="4335463"/>
                </a:lnTo>
                <a:close/>
                <a:moveTo>
                  <a:pt x="811210" y="4335463"/>
                </a:moveTo>
                <a:lnTo>
                  <a:pt x="1474786" y="4335463"/>
                </a:lnTo>
                <a:lnTo>
                  <a:pt x="1474786" y="4997451"/>
                </a:lnTo>
                <a:lnTo>
                  <a:pt x="811210" y="4997451"/>
                </a:lnTo>
                <a:lnTo>
                  <a:pt x="811210" y="4335463"/>
                </a:lnTo>
                <a:close/>
                <a:moveTo>
                  <a:pt x="3722685" y="3981450"/>
                </a:moveTo>
                <a:lnTo>
                  <a:pt x="4694235" y="3981450"/>
                </a:lnTo>
                <a:lnTo>
                  <a:pt x="4694235" y="4089400"/>
                </a:lnTo>
                <a:lnTo>
                  <a:pt x="3722685" y="4089400"/>
                </a:lnTo>
                <a:lnTo>
                  <a:pt x="3722685" y="3981450"/>
                </a:lnTo>
                <a:close/>
                <a:moveTo>
                  <a:pt x="1652586" y="3981450"/>
                </a:moveTo>
                <a:lnTo>
                  <a:pt x="2624135" y="3981450"/>
                </a:lnTo>
                <a:lnTo>
                  <a:pt x="2624135" y="4089400"/>
                </a:lnTo>
                <a:lnTo>
                  <a:pt x="1652586" y="4089400"/>
                </a:lnTo>
                <a:lnTo>
                  <a:pt x="1652586" y="3981450"/>
                </a:lnTo>
                <a:close/>
                <a:moveTo>
                  <a:pt x="3722685" y="3795713"/>
                </a:moveTo>
                <a:lnTo>
                  <a:pt x="4694235" y="3795713"/>
                </a:lnTo>
                <a:lnTo>
                  <a:pt x="4694235" y="3905251"/>
                </a:lnTo>
                <a:lnTo>
                  <a:pt x="3722685" y="3905251"/>
                </a:lnTo>
                <a:lnTo>
                  <a:pt x="3722685" y="3795713"/>
                </a:lnTo>
                <a:close/>
                <a:moveTo>
                  <a:pt x="1652586" y="3795713"/>
                </a:moveTo>
                <a:lnTo>
                  <a:pt x="2624135" y="3795713"/>
                </a:lnTo>
                <a:lnTo>
                  <a:pt x="2624135" y="3905251"/>
                </a:lnTo>
                <a:lnTo>
                  <a:pt x="1652586" y="3905251"/>
                </a:lnTo>
                <a:lnTo>
                  <a:pt x="1652586" y="3795713"/>
                </a:lnTo>
                <a:close/>
                <a:moveTo>
                  <a:pt x="3722685" y="3611563"/>
                </a:moveTo>
                <a:lnTo>
                  <a:pt x="4694235" y="3611563"/>
                </a:lnTo>
                <a:lnTo>
                  <a:pt x="4694235" y="3719513"/>
                </a:lnTo>
                <a:lnTo>
                  <a:pt x="3722685" y="3719513"/>
                </a:lnTo>
                <a:lnTo>
                  <a:pt x="3722685" y="3611563"/>
                </a:lnTo>
                <a:close/>
                <a:moveTo>
                  <a:pt x="1652586" y="3611563"/>
                </a:moveTo>
                <a:lnTo>
                  <a:pt x="2624135" y="3611563"/>
                </a:lnTo>
                <a:lnTo>
                  <a:pt x="2624135" y="3719513"/>
                </a:lnTo>
                <a:lnTo>
                  <a:pt x="1652586" y="3719513"/>
                </a:lnTo>
                <a:lnTo>
                  <a:pt x="1652586" y="3611563"/>
                </a:lnTo>
                <a:close/>
                <a:moveTo>
                  <a:pt x="3722685" y="3427415"/>
                </a:moveTo>
                <a:lnTo>
                  <a:pt x="4694235" y="3427415"/>
                </a:lnTo>
                <a:lnTo>
                  <a:pt x="4694235" y="3535363"/>
                </a:lnTo>
                <a:lnTo>
                  <a:pt x="3722685" y="3535363"/>
                </a:lnTo>
                <a:lnTo>
                  <a:pt x="3722685" y="3427415"/>
                </a:lnTo>
                <a:close/>
                <a:moveTo>
                  <a:pt x="2881310" y="3427415"/>
                </a:moveTo>
                <a:lnTo>
                  <a:pt x="3544885" y="3427415"/>
                </a:lnTo>
                <a:lnTo>
                  <a:pt x="3544885" y="4089401"/>
                </a:lnTo>
                <a:lnTo>
                  <a:pt x="2881310" y="4089401"/>
                </a:lnTo>
                <a:lnTo>
                  <a:pt x="2881310" y="3427415"/>
                </a:lnTo>
                <a:close/>
                <a:moveTo>
                  <a:pt x="1652586" y="3427415"/>
                </a:moveTo>
                <a:lnTo>
                  <a:pt x="2624135" y="3427415"/>
                </a:lnTo>
                <a:lnTo>
                  <a:pt x="2624135" y="3535365"/>
                </a:lnTo>
                <a:lnTo>
                  <a:pt x="1652586" y="3535365"/>
                </a:lnTo>
                <a:lnTo>
                  <a:pt x="1652586" y="3427415"/>
                </a:lnTo>
                <a:close/>
                <a:moveTo>
                  <a:pt x="811211" y="3427415"/>
                </a:moveTo>
                <a:lnTo>
                  <a:pt x="1474786" y="3427415"/>
                </a:lnTo>
                <a:lnTo>
                  <a:pt x="1474786" y="4089401"/>
                </a:lnTo>
                <a:lnTo>
                  <a:pt x="811211" y="4089401"/>
                </a:lnTo>
                <a:lnTo>
                  <a:pt x="811211" y="3427415"/>
                </a:lnTo>
                <a:close/>
                <a:moveTo>
                  <a:pt x="3722685" y="3071816"/>
                </a:moveTo>
                <a:lnTo>
                  <a:pt x="4694235" y="3071816"/>
                </a:lnTo>
                <a:lnTo>
                  <a:pt x="4694235" y="3181354"/>
                </a:lnTo>
                <a:lnTo>
                  <a:pt x="3722685" y="3181354"/>
                </a:lnTo>
                <a:lnTo>
                  <a:pt x="3722685" y="3071816"/>
                </a:lnTo>
                <a:close/>
                <a:moveTo>
                  <a:pt x="1652587" y="3071816"/>
                </a:moveTo>
                <a:lnTo>
                  <a:pt x="2624135" y="3071816"/>
                </a:lnTo>
                <a:lnTo>
                  <a:pt x="2624135" y="3181354"/>
                </a:lnTo>
                <a:lnTo>
                  <a:pt x="1652587" y="3181354"/>
                </a:lnTo>
                <a:lnTo>
                  <a:pt x="1652587" y="3071816"/>
                </a:lnTo>
                <a:close/>
                <a:moveTo>
                  <a:pt x="1652587" y="2887666"/>
                </a:moveTo>
                <a:lnTo>
                  <a:pt x="2624135" y="2887666"/>
                </a:lnTo>
                <a:lnTo>
                  <a:pt x="2624135" y="2995616"/>
                </a:lnTo>
                <a:lnTo>
                  <a:pt x="1652587" y="2995616"/>
                </a:lnTo>
                <a:lnTo>
                  <a:pt x="1652587" y="2887666"/>
                </a:lnTo>
                <a:close/>
                <a:moveTo>
                  <a:pt x="3722685" y="2887665"/>
                </a:moveTo>
                <a:lnTo>
                  <a:pt x="4694235" y="2887665"/>
                </a:lnTo>
                <a:lnTo>
                  <a:pt x="4694235" y="2995615"/>
                </a:lnTo>
                <a:lnTo>
                  <a:pt x="3722685" y="2995615"/>
                </a:lnTo>
                <a:lnTo>
                  <a:pt x="3722685" y="2887665"/>
                </a:lnTo>
                <a:close/>
                <a:moveTo>
                  <a:pt x="3722685" y="2703514"/>
                </a:moveTo>
                <a:lnTo>
                  <a:pt x="4694235" y="2703514"/>
                </a:lnTo>
                <a:lnTo>
                  <a:pt x="4694235" y="2811465"/>
                </a:lnTo>
                <a:lnTo>
                  <a:pt x="3722685" y="2811465"/>
                </a:lnTo>
                <a:lnTo>
                  <a:pt x="3722685" y="2703514"/>
                </a:lnTo>
                <a:close/>
                <a:moveTo>
                  <a:pt x="1652587" y="2703514"/>
                </a:moveTo>
                <a:lnTo>
                  <a:pt x="2624135" y="2703514"/>
                </a:lnTo>
                <a:lnTo>
                  <a:pt x="2624135" y="2811465"/>
                </a:lnTo>
                <a:lnTo>
                  <a:pt x="1652587" y="2811465"/>
                </a:lnTo>
                <a:lnTo>
                  <a:pt x="1652587" y="2703514"/>
                </a:lnTo>
                <a:close/>
                <a:moveTo>
                  <a:pt x="3722685" y="2517776"/>
                </a:moveTo>
                <a:lnTo>
                  <a:pt x="4694235" y="2517776"/>
                </a:lnTo>
                <a:lnTo>
                  <a:pt x="4694235" y="2627315"/>
                </a:lnTo>
                <a:lnTo>
                  <a:pt x="3722685" y="2627315"/>
                </a:lnTo>
                <a:lnTo>
                  <a:pt x="3722685" y="2517776"/>
                </a:lnTo>
                <a:close/>
                <a:moveTo>
                  <a:pt x="2881310" y="2517776"/>
                </a:moveTo>
                <a:lnTo>
                  <a:pt x="3544885" y="2517776"/>
                </a:lnTo>
                <a:lnTo>
                  <a:pt x="3544885" y="3181354"/>
                </a:lnTo>
                <a:lnTo>
                  <a:pt x="2881310" y="3181354"/>
                </a:lnTo>
                <a:lnTo>
                  <a:pt x="2881310" y="2517776"/>
                </a:lnTo>
                <a:close/>
                <a:moveTo>
                  <a:pt x="1652587" y="2517776"/>
                </a:moveTo>
                <a:lnTo>
                  <a:pt x="2624135" y="2517776"/>
                </a:lnTo>
                <a:lnTo>
                  <a:pt x="2624135" y="2627315"/>
                </a:lnTo>
                <a:lnTo>
                  <a:pt x="1652587" y="2627315"/>
                </a:lnTo>
                <a:lnTo>
                  <a:pt x="1652587" y="2517776"/>
                </a:lnTo>
                <a:close/>
                <a:moveTo>
                  <a:pt x="811212" y="2517776"/>
                </a:moveTo>
                <a:lnTo>
                  <a:pt x="1474787" y="2517776"/>
                </a:lnTo>
                <a:lnTo>
                  <a:pt x="1474787" y="3181354"/>
                </a:lnTo>
                <a:lnTo>
                  <a:pt x="811212" y="3181354"/>
                </a:lnTo>
                <a:lnTo>
                  <a:pt x="811212" y="2517776"/>
                </a:lnTo>
                <a:close/>
                <a:moveTo>
                  <a:pt x="3722685" y="2163766"/>
                </a:moveTo>
                <a:lnTo>
                  <a:pt x="4694235" y="2163766"/>
                </a:lnTo>
                <a:lnTo>
                  <a:pt x="4694235" y="2273303"/>
                </a:lnTo>
                <a:lnTo>
                  <a:pt x="3722685" y="2273303"/>
                </a:lnTo>
                <a:lnTo>
                  <a:pt x="3722685" y="2163766"/>
                </a:lnTo>
                <a:close/>
                <a:moveTo>
                  <a:pt x="1652588" y="2163766"/>
                </a:moveTo>
                <a:lnTo>
                  <a:pt x="2624135" y="2163766"/>
                </a:lnTo>
                <a:lnTo>
                  <a:pt x="2624135" y="2273304"/>
                </a:lnTo>
                <a:lnTo>
                  <a:pt x="1652588" y="2273304"/>
                </a:lnTo>
                <a:lnTo>
                  <a:pt x="1652588" y="2163766"/>
                </a:lnTo>
                <a:close/>
                <a:moveTo>
                  <a:pt x="1652588" y="1979617"/>
                </a:moveTo>
                <a:lnTo>
                  <a:pt x="2624135" y="1979617"/>
                </a:lnTo>
                <a:lnTo>
                  <a:pt x="2624135" y="2087566"/>
                </a:lnTo>
                <a:lnTo>
                  <a:pt x="1652588" y="2087566"/>
                </a:lnTo>
                <a:lnTo>
                  <a:pt x="1652588" y="1979617"/>
                </a:lnTo>
                <a:close/>
                <a:moveTo>
                  <a:pt x="3722685" y="1979616"/>
                </a:moveTo>
                <a:lnTo>
                  <a:pt x="4694235" y="1979616"/>
                </a:lnTo>
                <a:lnTo>
                  <a:pt x="4694235" y="2087566"/>
                </a:lnTo>
                <a:lnTo>
                  <a:pt x="3722685" y="2087566"/>
                </a:lnTo>
                <a:lnTo>
                  <a:pt x="3722685" y="1979616"/>
                </a:lnTo>
                <a:close/>
                <a:moveTo>
                  <a:pt x="1652588" y="1793879"/>
                </a:moveTo>
                <a:lnTo>
                  <a:pt x="2624135" y="1793879"/>
                </a:lnTo>
                <a:lnTo>
                  <a:pt x="2624135" y="1903417"/>
                </a:lnTo>
                <a:lnTo>
                  <a:pt x="1652588" y="1903417"/>
                </a:lnTo>
                <a:lnTo>
                  <a:pt x="1652588" y="1793879"/>
                </a:lnTo>
                <a:close/>
                <a:moveTo>
                  <a:pt x="3722685" y="1793878"/>
                </a:moveTo>
                <a:lnTo>
                  <a:pt x="4694235" y="1793878"/>
                </a:lnTo>
                <a:lnTo>
                  <a:pt x="4694235" y="1903416"/>
                </a:lnTo>
                <a:lnTo>
                  <a:pt x="3722685" y="1903416"/>
                </a:lnTo>
                <a:lnTo>
                  <a:pt x="3722685" y="1793878"/>
                </a:lnTo>
                <a:close/>
                <a:moveTo>
                  <a:pt x="1652588" y="1609729"/>
                </a:moveTo>
                <a:lnTo>
                  <a:pt x="2624135" y="1609729"/>
                </a:lnTo>
                <a:lnTo>
                  <a:pt x="2624135" y="1719267"/>
                </a:lnTo>
                <a:lnTo>
                  <a:pt x="1652588" y="1719267"/>
                </a:lnTo>
                <a:lnTo>
                  <a:pt x="1652588" y="1609729"/>
                </a:lnTo>
                <a:close/>
                <a:moveTo>
                  <a:pt x="811213" y="1609729"/>
                </a:moveTo>
                <a:lnTo>
                  <a:pt x="1474788" y="1609729"/>
                </a:lnTo>
                <a:lnTo>
                  <a:pt x="1474788" y="2273303"/>
                </a:lnTo>
                <a:lnTo>
                  <a:pt x="811213" y="2273303"/>
                </a:lnTo>
                <a:lnTo>
                  <a:pt x="811213" y="1609729"/>
                </a:lnTo>
                <a:close/>
                <a:moveTo>
                  <a:pt x="3722685" y="1609728"/>
                </a:moveTo>
                <a:lnTo>
                  <a:pt x="4694235" y="1609728"/>
                </a:lnTo>
                <a:lnTo>
                  <a:pt x="4694235" y="1719266"/>
                </a:lnTo>
                <a:lnTo>
                  <a:pt x="3722685" y="1719266"/>
                </a:lnTo>
                <a:lnTo>
                  <a:pt x="3722685" y="1609728"/>
                </a:lnTo>
                <a:close/>
                <a:moveTo>
                  <a:pt x="2881310" y="1609728"/>
                </a:moveTo>
                <a:lnTo>
                  <a:pt x="3544885" y="1609728"/>
                </a:lnTo>
                <a:lnTo>
                  <a:pt x="3544885" y="2273303"/>
                </a:lnTo>
                <a:lnTo>
                  <a:pt x="2881310" y="2273303"/>
                </a:lnTo>
                <a:lnTo>
                  <a:pt x="2881310" y="1609728"/>
                </a:lnTo>
                <a:close/>
                <a:moveTo>
                  <a:pt x="550863" y="830266"/>
                </a:moveTo>
                <a:lnTo>
                  <a:pt x="550863" y="6173788"/>
                </a:lnTo>
                <a:lnTo>
                  <a:pt x="3970893" y="6173788"/>
                </a:lnTo>
                <a:lnTo>
                  <a:pt x="3972506" y="6175293"/>
                </a:lnTo>
                <a:lnTo>
                  <a:pt x="3973909" y="6173788"/>
                </a:lnTo>
                <a:lnTo>
                  <a:pt x="3981237" y="6173788"/>
                </a:lnTo>
                <a:lnTo>
                  <a:pt x="3981447" y="6173561"/>
                </a:lnTo>
                <a:lnTo>
                  <a:pt x="3981447" y="6165704"/>
                </a:lnTo>
                <a:lnTo>
                  <a:pt x="4728059" y="5365062"/>
                </a:lnTo>
                <a:lnTo>
                  <a:pt x="4609280" y="5493722"/>
                </a:lnTo>
                <a:lnTo>
                  <a:pt x="4732169" y="5360654"/>
                </a:lnTo>
                <a:lnTo>
                  <a:pt x="4954584" y="5122143"/>
                </a:lnTo>
                <a:lnTo>
                  <a:pt x="4953428" y="5121066"/>
                </a:lnTo>
                <a:lnTo>
                  <a:pt x="4954585" y="5119813"/>
                </a:lnTo>
                <a:lnTo>
                  <a:pt x="4954585" y="5119688"/>
                </a:lnTo>
                <a:lnTo>
                  <a:pt x="4954585" y="830266"/>
                </a:lnTo>
                <a:lnTo>
                  <a:pt x="3916359" y="830266"/>
                </a:lnTo>
                <a:lnTo>
                  <a:pt x="3916359" y="990601"/>
                </a:lnTo>
                <a:lnTo>
                  <a:pt x="1639884" y="990601"/>
                </a:lnTo>
                <a:lnTo>
                  <a:pt x="1639884" y="830266"/>
                </a:lnTo>
                <a:lnTo>
                  <a:pt x="550863" y="830266"/>
                </a:lnTo>
                <a:close/>
                <a:moveTo>
                  <a:pt x="3581397" y="465138"/>
                </a:moveTo>
                <a:lnTo>
                  <a:pt x="3575396" y="465456"/>
                </a:lnTo>
                <a:lnTo>
                  <a:pt x="3569396" y="465775"/>
                </a:lnTo>
                <a:lnTo>
                  <a:pt x="3563079" y="466730"/>
                </a:lnTo>
                <a:lnTo>
                  <a:pt x="3557395" y="467685"/>
                </a:lnTo>
                <a:lnTo>
                  <a:pt x="3551394" y="468958"/>
                </a:lnTo>
                <a:lnTo>
                  <a:pt x="3546025" y="470550"/>
                </a:lnTo>
                <a:lnTo>
                  <a:pt x="3540656" y="472460"/>
                </a:lnTo>
                <a:lnTo>
                  <a:pt x="3534972" y="474688"/>
                </a:lnTo>
                <a:lnTo>
                  <a:pt x="3529919" y="477235"/>
                </a:lnTo>
                <a:lnTo>
                  <a:pt x="3524550" y="479782"/>
                </a:lnTo>
                <a:lnTo>
                  <a:pt x="3519813" y="482329"/>
                </a:lnTo>
                <a:lnTo>
                  <a:pt x="3514760" y="485831"/>
                </a:lnTo>
                <a:lnTo>
                  <a:pt x="3510338" y="489014"/>
                </a:lnTo>
                <a:lnTo>
                  <a:pt x="3505917" y="492516"/>
                </a:lnTo>
                <a:lnTo>
                  <a:pt x="3501495" y="496654"/>
                </a:lnTo>
                <a:lnTo>
                  <a:pt x="3497390" y="500474"/>
                </a:lnTo>
                <a:lnTo>
                  <a:pt x="3493284" y="504294"/>
                </a:lnTo>
                <a:lnTo>
                  <a:pt x="3489494" y="509070"/>
                </a:lnTo>
                <a:lnTo>
                  <a:pt x="3486020" y="513526"/>
                </a:lnTo>
                <a:lnTo>
                  <a:pt x="3482862" y="517983"/>
                </a:lnTo>
                <a:lnTo>
                  <a:pt x="3479388" y="523077"/>
                </a:lnTo>
                <a:lnTo>
                  <a:pt x="3476862" y="527852"/>
                </a:lnTo>
                <a:lnTo>
                  <a:pt x="3474335" y="533264"/>
                </a:lnTo>
                <a:lnTo>
                  <a:pt x="3471809" y="538357"/>
                </a:lnTo>
                <a:lnTo>
                  <a:pt x="3469598" y="544087"/>
                </a:lnTo>
                <a:lnTo>
                  <a:pt x="3467703" y="549499"/>
                </a:lnTo>
                <a:lnTo>
                  <a:pt x="3466124" y="555229"/>
                </a:lnTo>
                <a:lnTo>
                  <a:pt x="3464861" y="560960"/>
                </a:lnTo>
                <a:lnTo>
                  <a:pt x="3463913" y="567008"/>
                </a:lnTo>
                <a:lnTo>
                  <a:pt x="3462966" y="572738"/>
                </a:lnTo>
                <a:lnTo>
                  <a:pt x="3462650" y="579105"/>
                </a:lnTo>
                <a:lnTo>
                  <a:pt x="3462334" y="585154"/>
                </a:lnTo>
                <a:lnTo>
                  <a:pt x="3462650" y="591521"/>
                </a:lnTo>
                <a:lnTo>
                  <a:pt x="3462966" y="597251"/>
                </a:lnTo>
                <a:lnTo>
                  <a:pt x="3463913" y="603618"/>
                </a:lnTo>
                <a:lnTo>
                  <a:pt x="3464861" y="609348"/>
                </a:lnTo>
                <a:lnTo>
                  <a:pt x="3466124" y="615397"/>
                </a:lnTo>
                <a:lnTo>
                  <a:pt x="3467703" y="620808"/>
                </a:lnTo>
                <a:lnTo>
                  <a:pt x="3469598" y="626539"/>
                </a:lnTo>
                <a:lnTo>
                  <a:pt x="3471809" y="631950"/>
                </a:lnTo>
                <a:lnTo>
                  <a:pt x="3474335" y="637362"/>
                </a:lnTo>
                <a:lnTo>
                  <a:pt x="3476862" y="642456"/>
                </a:lnTo>
                <a:lnTo>
                  <a:pt x="3479388" y="647231"/>
                </a:lnTo>
                <a:lnTo>
                  <a:pt x="3482862" y="652324"/>
                </a:lnTo>
                <a:lnTo>
                  <a:pt x="3486020" y="656781"/>
                </a:lnTo>
                <a:lnTo>
                  <a:pt x="3489494" y="661556"/>
                </a:lnTo>
                <a:lnTo>
                  <a:pt x="3493284" y="665695"/>
                </a:lnTo>
                <a:lnTo>
                  <a:pt x="3497390" y="669833"/>
                </a:lnTo>
                <a:lnTo>
                  <a:pt x="3501495" y="673972"/>
                </a:lnTo>
                <a:lnTo>
                  <a:pt x="3505917" y="677792"/>
                </a:lnTo>
                <a:lnTo>
                  <a:pt x="3510338" y="681294"/>
                </a:lnTo>
                <a:lnTo>
                  <a:pt x="3514760" y="684795"/>
                </a:lnTo>
                <a:lnTo>
                  <a:pt x="3519813" y="687661"/>
                </a:lnTo>
                <a:lnTo>
                  <a:pt x="3524550" y="690526"/>
                </a:lnTo>
                <a:lnTo>
                  <a:pt x="3529919" y="693072"/>
                </a:lnTo>
                <a:lnTo>
                  <a:pt x="3534972" y="695938"/>
                </a:lnTo>
                <a:lnTo>
                  <a:pt x="3540656" y="697848"/>
                </a:lnTo>
                <a:lnTo>
                  <a:pt x="3546025" y="699758"/>
                </a:lnTo>
                <a:lnTo>
                  <a:pt x="3551394" y="701349"/>
                </a:lnTo>
                <a:lnTo>
                  <a:pt x="3557395" y="702623"/>
                </a:lnTo>
                <a:lnTo>
                  <a:pt x="3563079" y="703578"/>
                </a:lnTo>
                <a:lnTo>
                  <a:pt x="3569396" y="704533"/>
                </a:lnTo>
                <a:lnTo>
                  <a:pt x="3575396" y="704851"/>
                </a:lnTo>
                <a:lnTo>
                  <a:pt x="3581397" y="704851"/>
                </a:lnTo>
                <a:lnTo>
                  <a:pt x="3587713" y="704851"/>
                </a:lnTo>
                <a:lnTo>
                  <a:pt x="3593713" y="704533"/>
                </a:lnTo>
                <a:lnTo>
                  <a:pt x="3599714" y="703578"/>
                </a:lnTo>
                <a:lnTo>
                  <a:pt x="3605399" y="702623"/>
                </a:lnTo>
                <a:lnTo>
                  <a:pt x="3611399" y="701349"/>
                </a:lnTo>
                <a:lnTo>
                  <a:pt x="3616768" y="699758"/>
                </a:lnTo>
                <a:lnTo>
                  <a:pt x="3622453" y="697848"/>
                </a:lnTo>
                <a:lnTo>
                  <a:pt x="3627822" y="695938"/>
                </a:lnTo>
                <a:lnTo>
                  <a:pt x="3632875" y="693072"/>
                </a:lnTo>
                <a:lnTo>
                  <a:pt x="3638243" y="690526"/>
                </a:lnTo>
                <a:lnTo>
                  <a:pt x="3642981" y="687661"/>
                </a:lnTo>
                <a:lnTo>
                  <a:pt x="3648034" y="684795"/>
                </a:lnTo>
                <a:lnTo>
                  <a:pt x="3652455" y="681294"/>
                </a:lnTo>
                <a:lnTo>
                  <a:pt x="3657192" y="677792"/>
                </a:lnTo>
                <a:lnTo>
                  <a:pt x="3661614" y="673972"/>
                </a:lnTo>
                <a:lnTo>
                  <a:pt x="3665404" y="669833"/>
                </a:lnTo>
                <a:lnTo>
                  <a:pt x="3669509" y="665695"/>
                </a:lnTo>
                <a:lnTo>
                  <a:pt x="3673299" y="661556"/>
                </a:lnTo>
                <a:lnTo>
                  <a:pt x="3676773" y="656781"/>
                </a:lnTo>
                <a:lnTo>
                  <a:pt x="3680247" y="652324"/>
                </a:lnTo>
                <a:lnTo>
                  <a:pt x="3683405" y="647231"/>
                </a:lnTo>
                <a:lnTo>
                  <a:pt x="3685932" y="642456"/>
                </a:lnTo>
                <a:lnTo>
                  <a:pt x="3688458" y="637362"/>
                </a:lnTo>
                <a:lnTo>
                  <a:pt x="3691300" y="631950"/>
                </a:lnTo>
                <a:lnTo>
                  <a:pt x="3693195" y="626539"/>
                </a:lnTo>
                <a:lnTo>
                  <a:pt x="3695090" y="620808"/>
                </a:lnTo>
                <a:lnTo>
                  <a:pt x="3696669" y="615397"/>
                </a:lnTo>
                <a:lnTo>
                  <a:pt x="3697933" y="609348"/>
                </a:lnTo>
                <a:lnTo>
                  <a:pt x="3698880" y="603618"/>
                </a:lnTo>
                <a:lnTo>
                  <a:pt x="3699828" y="597251"/>
                </a:lnTo>
                <a:lnTo>
                  <a:pt x="3700143" y="591521"/>
                </a:lnTo>
                <a:lnTo>
                  <a:pt x="3700459" y="585154"/>
                </a:lnTo>
                <a:lnTo>
                  <a:pt x="3700143" y="579105"/>
                </a:lnTo>
                <a:lnTo>
                  <a:pt x="3699828" y="572738"/>
                </a:lnTo>
                <a:lnTo>
                  <a:pt x="3698880" y="567008"/>
                </a:lnTo>
                <a:lnTo>
                  <a:pt x="3697933" y="560960"/>
                </a:lnTo>
                <a:lnTo>
                  <a:pt x="3696669" y="555229"/>
                </a:lnTo>
                <a:lnTo>
                  <a:pt x="3695090" y="549499"/>
                </a:lnTo>
                <a:lnTo>
                  <a:pt x="3693195" y="544087"/>
                </a:lnTo>
                <a:lnTo>
                  <a:pt x="3691300" y="538357"/>
                </a:lnTo>
                <a:lnTo>
                  <a:pt x="3688458" y="533264"/>
                </a:lnTo>
                <a:lnTo>
                  <a:pt x="3685932" y="527852"/>
                </a:lnTo>
                <a:lnTo>
                  <a:pt x="3683405" y="523077"/>
                </a:lnTo>
                <a:lnTo>
                  <a:pt x="3680247" y="517983"/>
                </a:lnTo>
                <a:lnTo>
                  <a:pt x="3676773" y="513526"/>
                </a:lnTo>
                <a:lnTo>
                  <a:pt x="3673299" y="509070"/>
                </a:lnTo>
                <a:lnTo>
                  <a:pt x="3669509" y="504294"/>
                </a:lnTo>
                <a:lnTo>
                  <a:pt x="3665404" y="500474"/>
                </a:lnTo>
                <a:lnTo>
                  <a:pt x="3661614" y="496654"/>
                </a:lnTo>
                <a:lnTo>
                  <a:pt x="3657192" y="492516"/>
                </a:lnTo>
                <a:lnTo>
                  <a:pt x="3652455" y="489014"/>
                </a:lnTo>
                <a:lnTo>
                  <a:pt x="3648034" y="485831"/>
                </a:lnTo>
                <a:lnTo>
                  <a:pt x="3642981" y="482329"/>
                </a:lnTo>
                <a:lnTo>
                  <a:pt x="3638243" y="479782"/>
                </a:lnTo>
                <a:lnTo>
                  <a:pt x="3632875" y="477235"/>
                </a:lnTo>
                <a:lnTo>
                  <a:pt x="3627822" y="474688"/>
                </a:lnTo>
                <a:lnTo>
                  <a:pt x="3622453" y="472460"/>
                </a:lnTo>
                <a:lnTo>
                  <a:pt x="3616768" y="470550"/>
                </a:lnTo>
                <a:lnTo>
                  <a:pt x="3611399" y="468958"/>
                </a:lnTo>
                <a:lnTo>
                  <a:pt x="3605399" y="467685"/>
                </a:lnTo>
                <a:lnTo>
                  <a:pt x="3599714" y="466730"/>
                </a:lnTo>
                <a:lnTo>
                  <a:pt x="3593713" y="465775"/>
                </a:lnTo>
                <a:lnTo>
                  <a:pt x="3587713" y="465456"/>
                </a:lnTo>
                <a:lnTo>
                  <a:pt x="3581397" y="465138"/>
                </a:lnTo>
                <a:close/>
                <a:moveTo>
                  <a:pt x="1975323" y="465138"/>
                </a:moveTo>
                <a:lnTo>
                  <a:pt x="1969282" y="465457"/>
                </a:lnTo>
                <a:lnTo>
                  <a:pt x="1963242" y="465775"/>
                </a:lnTo>
                <a:lnTo>
                  <a:pt x="1957201" y="466730"/>
                </a:lnTo>
                <a:lnTo>
                  <a:pt x="1951161" y="467685"/>
                </a:lnTo>
                <a:lnTo>
                  <a:pt x="1945756" y="468958"/>
                </a:lnTo>
                <a:lnTo>
                  <a:pt x="1939716" y="470550"/>
                </a:lnTo>
                <a:lnTo>
                  <a:pt x="1934311" y="472460"/>
                </a:lnTo>
                <a:lnTo>
                  <a:pt x="1928588" y="474689"/>
                </a:lnTo>
                <a:lnTo>
                  <a:pt x="1923502" y="477235"/>
                </a:lnTo>
                <a:lnTo>
                  <a:pt x="1918415" y="479782"/>
                </a:lnTo>
                <a:lnTo>
                  <a:pt x="1913328" y="482329"/>
                </a:lnTo>
                <a:lnTo>
                  <a:pt x="1908559" y="485831"/>
                </a:lnTo>
                <a:lnTo>
                  <a:pt x="1903790" y="489014"/>
                </a:lnTo>
                <a:lnTo>
                  <a:pt x="1899340" y="492516"/>
                </a:lnTo>
                <a:lnTo>
                  <a:pt x="1895206" y="496654"/>
                </a:lnTo>
                <a:lnTo>
                  <a:pt x="1890756" y="500474"/>
                </a:lnTo>
                <a:lnTo>
                  <a:pt x="1886941" y="504294"/>
                </a:lnTo>
                <a:lnTo>
                  <a:pt x="1882808" y="509070"/>
                </a:lnTo>
                <a:lnTo>
                  <a:pt x="1879310" y="513527"/>
                </a:lnTo>
                <a:lnTo>
                  <a:pt x="1876131" y="517983"/>
                </a:lnTo>
                <a:lnTo>
                  <a:pt x="1873270" y="523077"/>
                </a:lnTo>
                <a:lnTo>
                  <a:pt x="1870091" y="527852"/>
                </a:lnTo>
                <a:lnTo>
                  <a:pt x="1867547" y="533264"/>
                </a:lnTo>
                <a:lnTo>
                  <a:pt x="1865004" y="538357"/>
                </a:lnTo>
                <a:lnTo>
                  <a:pt x="1863097" y="544088"/>
                </a:lnTo>
                <a:lnTo>
                  <a:pt x="1861189" y="549499"/>
                </a:lnTo>
                <a:lnTo>
                  <a:pt x="1859281" y="555230"/>
                </a:lnTo>
                <a:lnTo>
                  <a:pt x="1858010" y="560960"/>
                </a:lnTo>
                <a:lnTo>
                  <a:pt x="1857056" y="567008"/>
                </a:lnTo>
                <a:lnTo>
                  <a:pt x="1856102" y="572739"/>
                </a:lnTo>
                <a:lnTo>
                  <a:pt x="1855784" y="579105"/>
                </a:lnTo>
                <a:lnTo>
                  <a:pt x="1855784" y="585154"/>
                </a:lnTo>
                <a:lnTo>
                  <a:pt x="1855784" y="591521"/>
                </a:lnTo>
                <a:lnTo>
                  <a:pt x="1856102" y="597251"/>
                </a:lnTo>
                <a:lnTo>
                  <a:pt x="1857056" y="603618"/>
                </a:lnTo>
                <a:lnTo>
                  <a:pt x="1858010" y="609348"/>
                </a:lnTo>
                <a:lnTo>
                  <a:pt x="1859281" y="615397"/>
                </a:lnTo>
                <a:lnTo>
                  <a:pt x="1861189" y="620808"/>
                </a:lnTo>
                <a:lnTo>
                  <a:pt x="1863097" y="626539"/>
                </a:lnTo>
                <a:lnTo>
                  <a:pt x="1865004" y="631951"/>
                </a:lnTo>
                <a:lnTo>
                  <a:pt x="1867547" y="637362"/>
                </a:lnTo>
                <a:lnTo>
                  <a:pt x="1870091" y="642456"/>
                </a:lnTo>
                <a:lnTo>
                  <a:pt x="1873270" y="647231"/>
                </a:lnTo>
                <a:lnTo>
                  <a:pt x="1876131" y="652324"/>
                </a:lnTo>
                <a:lnTo>
                  <a:pt x="1879310" y="656781"/>
                </a:lnTo>
                <a:lnTo>
                  <a:pt x="1882808" y="661556"/>
                </a:lnTo>
                <a:lnTo>
                  <a:pt x="1886941" y="665695"/>
                </a:lnTo>
                <a:lnTo>
                  <a:pt x="1890756" y="669833"/>
                </a:lnTo>
                <a:lnTo>
                  <a:pt x="1895206" y="673972"/>
                </a:lnTo>
                <a:lnTo>
                  <a:pt x="1899340" y="677792"/>
                </a:lnTo>
                <a:lnTo>
                  <a:pt x="1903790" y="681294"/>
                </a:lnTo>
                <a:lnTo>
                  <a:pt x="1908559" y="684796"/>
                </a:lnTo>
                <a:lnTo>
                  <a:pt x="1913328" y="687661"/>
                </a:lnTo>
                <a:lnTo>
                  <a:pt x="1918415" y="690526"/>
                </a:lnTo>
                <a:lnTo>
                  <a:pt x="1923502" y="693073"/>
                </a:lnTo>
                <a:lnTo>
                  <a:pt x="1928588" y="695938"/>
                </a:lnTo>
                <a:lnTo>
                  <a:pt x="1934311" y="697848"/>
                </a:lnTo>
                <a:lnTo>
                  <a:pt x="1939716" y="699758"/>
                </a:lnTo>
                <a:lnTo>
                  <a:pt x="1945756" y="701349"/>
                </a:lnTo>
                <a:lnTo>
                  <a:pt x="1951161" y="702623"/>
                </a:lnTo>
                <a:lnTo>
                  <a:pt x="1957201" y="703578"/>
                </a:lnTo>
                <a:lnTo>
                  <a:pt x="1963242" y="704533"/>
                </a:lnTo>
                <a:lnTo>
                  <a:pt x="1969282" y="704851"/>
                </a:lnTo>
                <a:lnTo>
                  <a:pt x="1975323" y="704851"/>
                </a:lnTo>
                <a:lnTo>
                  <a:pt x="1981681" y="704851"/>
                </a:lnTo>
                <a:lnTo>
                  <a:pt x="1987722" y="704533"/>
                </a:lnTo>
                <a:lnTo>
                  <a:pt x="1993762" y="703578"/>
                </a:lnTo>
                <a:lnTo>
                  <a:pt x="1999485" y="702623"/>
                </a:lnTo>
                <a:lnTo>
                  <a:pt x="2005525" y="701349"/>
                </a:lnTo>
                <a:lnTo>
                  <a:pt x="2010930" y="699758"/>
                </a:lnTo>
                <a:lnTo>
                  <a:pt x="2016653" y="697848"/>
                </a:lnTo>
                <a:lnTo>
                  <a:pt x="2022057" y="695938"/>
                </a:lnTo>
                <a:lnTo>
                  <a:pt x="2027462" y="693073"/>
                </a:lnTo>
                <a:lnTo>
                  <a:pt x="2032549" y="690526"/>
                </a:lnTo>
                <a:lnTo>
                  <a:pt x="2037635" y="687661"/>
                </a:lnTo>
                <a:lnTo>
                  <a:pt x="2042404" y="684796"/>
                </a:lnTo>
                <a:lnTo>
                  <a:pt x="2047491" y="681294"/>
                </a:lnTo>
                <a:lnTo>
                  <a:pt x="2051624" y="677792"/>
                </a:lnTo>
                <a:lnTo>
                  <a:pt x="2056075" y="673972"/>
                </a:lnTo>
                <a:lnTo>
                  <a:pt x="2060208" y="669833"/>
                </a:lnTo>
                <a:lnTo>
                  <a:pt x="2064341" y="665695"/>
                </a:lnTo>
                <a:lnTo>
                  <a:pt x="2067838" y="661556"/>
                </a:lnTo>
                <a:lnTo>
                  <a:pt x="2071653" y="656781"/>
                </a:lnTo>
                <a:lnTo>
                  <a:pt x="2074832" y="652324"/>
                </a:lnTo>
                <a:lnTo>
                  <a:pt x="2078012" y="647231"/>
                </a:lnTo>
                <a:lnTo>
                  <a:pt x="2080873" y="642456"/>
                </a:lnTo>
                <a:lnTo>
                  <a:pt x="2083734" y="637362"/>
                </a:lnTo>
                <a:lnTo>
                  <a:pt x="2085960" y="631951"/>
                </a:lnTo>
                <a:lnTo>
                  <a:pt x="2088185" y="626539"/>
                </a:lnTo>
                <a:lnTo>
                  <a:pt x="2089775" y="620808"/>
                </a:lnTo>
                <a:lnTo>
                  <a:pt x="2091364" y="615397"/>
                </a:lnTo>
                <a:lnTo>
                  <a:pt x="2092636" y="609348"/>
                </a:lnTo>
                <a:lnTo>
                  <a:pt x="2094225" y="603618"/>
                </a:lnTo>
                <a:lnTo>
                  <a:pt x="2094861" y="597251"/>
                </a:lnTo>
                <a:lnTo>
                  <a:pt x="2095179" y="591521"/>
                </a:lnTo>
                <a:lnTo>
                  <a:pt x="2095497" y="585154"/>
                </a:lnTo>
                <a:lnTo>
                  <a:pt x="2095179" y="579105"/>
                </a:lnTo>
                <a:lnTo>
                  <a:pt x="2094861" y="572739"/>
                </a:lnTo>
                <a:lnTo>
                  <a:pt x="2094225" y="567008"/>
                </a:lnTo>
                <a:lnTo>
                  <a:pt x="2092636" y="560960"/>
                </a:lnTo>
                <a:lnTo>
                  <a:pt x="2091364" y="555230"/>
                </a:lnTo>
                <a:lnTo>
                  <a:pt x="2089775" y="549499"/>
                </a:lnTo>
                <a:lnTo>
                  <a:pt x="2088185" y="544088"/>
                </a:lnTo>
                <a:lnTo>
                  <a:pt x="2085960" y="538357"/>
                </a:lnTo>
                <a:lnTo>
                  <a:pt x="2083734" y="533264"/>
                </a:lnTo>
                <a:lnTo>
                  <a:pt x="2080873" y="527852"/>
                </a:lnTo>
                <a:lnTo>
                  <a:pt x="2078012" y="523077"/>
                </a:lnTo>
                <a:lnTo>
                  <a:pt x="2074832" y="517983"/>
                </a:lnTo>
                <a:lnTo>
                  <a:pt x="2071653" y="513527"/>
                </a:lnTo>
                <a:lnTo>
                  <a:pt x="2067838" y="509070"/>
                </a:lnTo>
                <a:lnTo>
                  <a:pt x="2064341" y="504294"/>
                </a:lnTo>
                <a:lnTo>
                  <a:pt x="2060208" y="500474"/>
                </a:lnTo>
                <a:lnTo>
                  <a:pt x="2056075" y="496654"/>
                </a:lnTo>
                <a:lnTo>
                  <a:pt x="2051624" y="492516"/>
                </a:lnTo>
                <a:lnTo>
                  <a:pt x="2047491" y="489014"/>
                </a:lnTo>
                <a:lnTo>
                  <a:pt x="2042404" y="485831"/>
                </a:lnTo>
                <a:lnTo>
                  <a:pt x="2037635" y="482329"/>
                </a:lnTo>
                <a:lnTo>
                  <a:pt x="2032549" y="479782"/>
                </a:lnTo>
                <a:lnTo>
                  <a:pt x="2027462" y="477235"/>
                </a:lnTo>
                <a:lnTo>
                  <a:pt x="2022057" y="474689"/>
                </a:lnTo>
                <a:lnTo>
                  <a:pt x="2016653" y="472460"/>
                </a:lnTo>
                <a:lnTo>
                  <a:pt x="2010930" y="470550"/>
                </a:lnTo>
                <a:lnTo>
                  <a:pt x="2005525" y="468958"/>
                </a:lnTo>
                <a:lnTo>
                  <a:pt x="1999485" y="467685"/>
                </a:lnTo>
                <a:lnTo>
                  <a:pt x="1993762" y="466730"/>
                </a:lnTo>
                <a:lnTo>
                  <a:pt x="1987722" y="465775"/>
                </a:lnTo>
                <a:lnTo>
                  <a:pt x="1981681" y="465457"/>
                </a:lnTo>
                <a:lnTo>
                  <a:pt x="1975323" y="465138"/>
                </a:lnTo>
                <a:close/>
                <a:moveTo>
                  <a:pt x="2038346" y="0"/>
                </a:moveTo>
                <a:lnTo>
                  <a:pt x="3519484" y="0"/>
                </a:lnTo>
                <a:lnTo>
                  <a:pt x="3431641" y="179388"/>
                </a:lnTo>
                <a:lnTo>
                  <a:pt x="3916359" y="179388"/>
                </a:lnTo>
                <a:lnTo>
                  <a:pt x="3916359" y="295278"/>
                </a:lnTo>
                <a:lnTo>
                  <a:pt x="4885370" y="295278"/>
                </a:lnTo>
                <a:lnTo>
                  <a:pt x="4901245" y="295596"/>
                </a:lnTo>
                <a:lnTo>
                  <a:pt x="4917437" y="296231"/>
                </a:lnTo>
                <a:lnTo>
                  <a:pt x="4932995" y="297183"/>
                </a:lnTo>
                <a:lnTo>
                  <a:pt x="4948552" y="298771"/>
                </a:lnTo>
                <a:lnTo>
                  <a:pt x="4964427" y="300676"/>
                </a:lnTo>
                <a:lnTo>
                  <a:pt x="4979667" y="302581"/>
                </a:lnTo>
                <a:lnTo>
                  <a:pt x="4994907" y="305120"/>
                </a:lnTo>
                <a:lnTo>
                  <a:pt x="5010465" y="307977"/>
                </a:lnTo>
                <a:lnTo>
                  <a:pt x="5025387" y="311471"/>
                </a:lnTo>
                <a:lnTo>
                  <a:pt x="5040310" y="314962"/>
                </a:lnTo>
                <a:lnTo>
                  <a:pt x="5054915" y="318772"/>
                </a:lnTo>
                <a:lnTo>
                  <a:pt x="5069837" y="323534"/>
                </a:lnTo>
                <a:lnTo>
                  <a:pt x="5084125" y="327979"/>
                </a:lnTo>
                <a:lnTo>
                  <a:pt x="5098412" y="333059"/>
                </a:lnTo>
                <a:lnTo>
                  <a:pt x="5112700" y="338456"/>
                </a:lnTo>
                <a:lnTo>
                  <a:pt x="5126987" y="344171"/>
                </a:lnTo>
                <a:lnTo>
                  <a:pt x="5140640" y="350203"/>
                </a:lnTo>
                <a:lnTo>
                  <a:pt x="5154292" y="356870"/>
                </a:lnTo>
                <a:lnTo>
                  <a:pt x="5167627" y="363220"/>
                </a:lnTo>
                <a:lnTo>
                  <a:pt x="5180962" y="370522"/>
                </a:lnTo>
                <a:lnTo>
                  <a:pt x="5193980" y="377507"/>
                </a:lnTo>
                <a:lnTo>
                  <a:pt x="5206680" y="385126"/>
                </a:lnTo>
                <a:lnTo>
                  <a:pt x="5219380" y="393381"/>
                </a:lnTo>
                <a:lnTo>
                  <a:pt x="5232080" y="401318"/>
                </a:lnTo>
                <a:lnTo>
                  <a:pt x="5244462" y="409890"/>
                </a:lnTo>
                <a:lnTo>
                  <a:pt x="5256527" y="418780"/>
                </a:lnTo>
                <a:lnTo>
                  <a:pt x="5268275" y="427669"/>
                </a:lnTo>
                <a:lnTo>
                  <a:pt x="5279705" y="436876"/>
                </a:lnTo>
                <a:lnTo>
                  <a:pt x="5291135" y="446718"/>
                </a:lnTo>
                <a:lnTo>
                  <a:pt x="5302247" y="456560"/>
                </a:lnTo>
                <a:lnTo>
                  <a:pt x="5313360" y="466720"/>
                </a:lnTo>
                <a:lnTo>
                  <a:pt x="5323520" y="477197"/>
                </a:lnTo>
                <a:lnTo>
                  <a:pt x="5333997" y="487674"/>
                </a:lnTo>
                <a:lnTo>
                  <a:pt x="5344157" y="498786"/>
                </a:lnTo>
                <a:lnTo>
                  <a:pt x="5354000" y="509898"/>
                </a:lnTo>
                <a:lnTo>
                  <a:pt x="5363842" y="521327"/>
                </a:lnTo>
                <a:lnTo>
                  <a:pt x="5373367" y="532757"/>
                </a:lnTo>
                <a:lnTo>
                  <a:pt x="5381940" y="544504"/>
                </a:lnTo>
                <a:lnTo>
                  <a:pt x="5390830" y="556568"/>
                </a:lnTo>
                <a:lnTo>
                  <a:pt x="5399402" y="568950"/>
                </a:lnTo>
                <a:lnTo>
                  <a:pt x="5407657" y="581332"/>
                </a:lnTo>
                <a:lnTo>
                  <a:pt x="5415595" y="594031"/>
                </a:lnTo>
                <a:lnTo>
                  <a:pt x="5423215" y="606731"/>
                </a:lnTo>
                <a:lnTo>
                  <a:pt x="5430517" y="619747"/>
                </a:lnTo>
                <a:lnTo>
                  <a:pt x="5437502" y="633082"/>
                </a:lnTo>
                <a:lnTo>
                  <a:pt x="5444170" y="646416"/>
                </a:lnTo>
                <a:lnTo>
                  <a:pt x="5450520" y="660068"/>
                </a:lnTo>
                <a:lnTo>
                  <a:pt x="5456552" y="674037"/>
                </a:lnTo>
                <a:lnTo>
                  <a:pt x="5462267" y="688007"/>
                </a:lnTo>
                <a:lnTo>
                  <a:pt x="5467665" y="702293"/>
                </a:lnTo>
                <a:lnTo>
                  <a:pt x="5472745" y="716580"/>
                </a:lnTo>
                <a:lnTo>
                  <a:pt x="5477507" y="731184"/>
                </a:lnTo>
                <a:lnTo>
                  <a:pt x="5481952" y="745789"/>
                </a:lnTo>
                <a:lnTo>
                  <a:pt x="5485762" y="760393"/>
                </a:lnTo>
                <a:lnTo>
                  <a:pt x="5489572" y="775315"/>
                </a:lnTo>
                <a:lnTo>
                  <a:pt x="5492747" y="790554"/>
                </a:lnTo>
                <a:lnTo>
                  <a:pt x="5495605" y="805793"/>
                </a:lnTo>
                <a:lnTo>
                  <a:pt x="5498145" y="821033"/>
                </a:lnTo>
                <a:lnTo>
                  <a:pt x="5500367" y="836589"/>
                </a:lnTo>
                <a:lnTo>
                  <a:pt x="5502272" y="852146"/>
                </a:lnTo>
                <a:lnTo>
                  <a:pt x="5503542" y="867703"/>
                </a:lnTo>
                <a:lnTo>
                  <a:pt x="5504495" y="883577"/>
                </a:lnTo>
                <a:lnTo>
                  <a:pt x="5505130" y="899451"/>
                </a:lnTo>
                <a:lnTo>
                  <a:pt x="5505447" y="915326"/>
                </a:lnTo>
                <a:lnTo>
                  <a:pt x="5505447" y="6237953"/>
                </a:lnTo>
                <a:lnTo>
                  <a:pt x="5505130" y="6253827"/>
                </a:lnTo>
                <a:lnTo>
                  <a:pt x="5504495" y="6270019"/>
                </a:lnTo>
                <a:lnTo>
                  <a:pt x="5503542" y="6285575"/>
                </a:lnTo>
                <a:lnTo>
                  <a:pt x="5502272" y="6301132"/>
                </a:lnTo>
                <a:lnTo>
                  <a:pt x="5500367" y="6317006"/>
                </a:lnTo>
                <a:lnTo>
                  <a:pt x="5498145" y="6332246"/>
                </a:lnTo>
                <a:lnTo>
                  <a:pt x="5495605" y="6347485"/>
                </a:lnTo>
                <a:lnTo>
                  <a:pt x="5492747" y="6363042"/>
                </a:lnTo>
                <a:lnTo>
                  <a:pt x="5489572" y="6377963"/>
                </a:lnTo>
                <a:lnTo>
                  <a:pt x="5485762" y="6392885"/>
                </a:lnTo>
                <a:lnTo>
                  <a:pt x="5481952" y="6407490"/>
                </a:lnTo>
                <a:lnTo>
                  <a:pt x="5477507" y="6422411"/>
                </a:lnTo>
                <a:lnTo>
                  <a:pt x="5472745" y="6436698"/>
                </a:lnTo>
                <a:lnTo>
                  <a:pt x="5467665" y="6450985"/>
                </a:lnTo>
                <a:lnTo>
                  <a:pt x="5462267" y="6465272"/>
                </a:lnTo>
                <a:lnTo>
                  <a:pt x="5456552" y="6479241"/>
                </a:lnTo>
                <a:lnTo>
                  <a:pt x="5450520" y="6493210"/>
                </a:lnTo>
                <a:lnTo>
                  <a:pt x="5444170" y="6506862"/>
                </a:lnTo>
                <a:lnTo>
                  <a:pt x="5437502" y="6520197"/>
                </a:lnTo>
                <a:lnTo>
                  <a:pt x="5430517" y="6533531"/>
                </a:lnTo>
                <a:lnTo>
                  <a:pt x="5423215" y="6546548"/>
                </a:lnTo>
                <a:lnTo>
                  <a:pt x="5415595" y="6559247"/>
                </a:lnTo>
                <a:lnTo>
                  <a:pt x="5407657" y="6572264"/>
                </a:lnTo>
                <a:lnTo>
                  <a:pt x="5399402" y="6584646"/>
                </a:lnTo>
                <a:lnTo>
                  <a:pt x="5390830" y="6597028"/>
                </a:lnTo>
                <a:lnTo>
                  <a:pt x="5381940" y="6609092"/>
                </a:lnTo>
                <a:lnTo>
                  <a:pt x="5373367" y="6620839"/>
                </a:lnTo>
                <a:lnTo>
                  <a:pt x="5363842" y="6632269"/>
                </a:lnTo>
                <a:lnTo>
                  <a:pt x="5354000" y="6643698"/>
                </a:lnTo>
                <a:lnTo>
                  <a:pt x="5344157" y="6654810"/>
                </a:lnTo>
                <a:lnTo>
                  <a:pt x="5333997" y="6665922"/>
                </a:lnTo>
                <a:lnTo>
                  <a:pt x="5323520" y="6676082"/>
                </a:lnTo>
                <a:lnTo>
                  <a:pt x="5313360" y="6686559"/>
                </a:lnTo>
                <a:lnTo>
                  <a:pt x="5302247" y="6696718"/>
                </a:lnTo>
                <a:lnTo>
                  <a:pt x="5291135" y="6706560"/>
                </a:lnTo>
                <a:lnTo>
                  <a:pt x="5279705" y="6716402"/>
                </a:lnTo>
                <a:lnTo>
                  <a:pt x="5268275" y="6725609"/>
                </a:lnTo>
                <a:lnTo>
                  <a:pt x="5256527" y="6734499"/>
                </a:lnTo>
                <a:lnTo>
                  <a:pt x="5244462" y="6743388"/>
                </a:lnTo>
                <a:lnTo>
                  <a:pt x="5232080" y="6751960"/>
                </a:lnTo>
                <a:lnTo>
                  <a:pt x="5219380" y="6760215"/>
                </a:lnTo>
                <a:lnTo>
                  <a:pt x="5206680" y="6768152"/>
                </a:lnTo>
                <a:lnTo>
                  <a:pt x="5193980" y="6775772"/>
                </a:lnTo>
                <a:lnTo>
                  <a:pt x="5180962" y="6783074"/>
                </a:lnTo>
                <a:lnTo>
                  <a:pt x="5167627" y="6790059"/>
                </a:lnTo>
                <a:lnTo>
                  <a:pt x="5154292" y="6796726"/>
                </a:lnTo>
                <a:lnTo>
                  <a:pt x="5140640" y="6803075"/>
                </a:lnTo>
                <a:lnTo>
                  <a:pt x="5126987" y="6809108"/>
                </a:lnTo>
                <a:lnTo>
                  <a:pt x="5112700" y="6814822"/>
                </a:lnTo>
                <a:lnTo>
                  <a:pt x="5098412" y="6820220"/>
                </a:lnTo>
                <a:lnTo>
                  <a:pt x="5084125" y="6825299"/>
                </a:lnTo>
                <a:lnTo>
                  <a:pt x="5069837" y="6830062"/>
                </a:lnTo>
                <a:lnTo>
                  <a:pt x="5054915" y="6834506"/>
                </a:lnTo>
                <a:lnTo>
                  <a:pt x="5040310" y="6838316"/>
                </a:lnTo>
                <a:lnTo>
                  <a:pt x="5025387" y="6842126"/>
                </a:lnTo>
                <a:lnTo>
                  <a:pt x="5010465" y="6845301"/>
                </a:lnTo>
                <a:lnTo>
                  <a:pt x="4994907" y="6848158"/>
                </a:lnTo>
                <a:lnTo>
                  <a:pt x="4979667" y="6850698"/>
                </a:lnTo>
                <a:lnTo>
                  <a:pt x="4964427" y="6852920"/>
                </a:lnTo>
                <a:lnTo>
                  <a:pt x="4948552" y="6854825"/>
                </a:lnTo>
                <a:lnTo>
                  <a:pt x="4932995" y="6856095"/>
                </a:lnTo>
                <a:lnTo>
                  <a:pt x="4917437" y="6857048"/>
                </a:lnTo>
                <a:lnTo>
                  <a:pt x="4901245" y="6857683"/>
                </a:lnTo>
                <a:lnTo>
                  <a:pt x="4885370" y="6858000"/>
                </a:lnTo>
                <a:lnTo>
                  <a:pt x="619760" y="6858000"/>
                </a:lnTo>
                <a:lnTo>
                  <a:pt x="603885" y="6857683"/>
                </a:lnTo>
                <a:lnTo>
                  <a:pt x="588010" y="6857048"/>
                </a:lnTo>
                <a:lnTo>
                  <a:pt x="572135" y="6856095"/>
                </a:lnTo>
                <a:lnTo>
                  <a:pt x="556578" y="6854825"/>
                </a:lnTo>
                <a:lnTo>
                  <a:pt x="541020" y="6852920"/>
                </a:lnTo>
                <a:lnTo>
                  <a:pt x="525463" y="6850698"/>
                </a:lnTo>
                <a:lnTo>
                  <a:pt x="510223" y="6848158"/>
                </a:lnTo>
                <a:lnTo>
                  <a:pt x="494983" y="6845301"/>
                </a:lnTo>
                <a:lnTo>
                  <a:pt x="479743" y="6842126"/>
                </a:lnTo>
                <a:lnTo>
                  <a:pt x="465138" y="6838316"/>
                </a:lnTo>
                <a:lnTo>
                  <a:pt x="450215" y="6834506"/>
                </a:lnTo>
                <a:lnTo>
                  <a:pt x="435610" y="6830062"/>
                </a:lnTo>
                <a:lnTo>
                  <a:pt x="421005" y="6825299"/>
                </a:lnTo>
                <a:lnTo>
                  <a:pt x="406718" y="6820220"/>
                </a:lnTo>
                <a:lnTo>
                  <a:pt x="392748" y="6814822"/>
                </a:lnTo>
                <a:lnTo>
                  <a:pt x="378460" y="6809108"/>
                </a:lnTo>
                <a:lnTo>
                  <a:pt x="364808" y="6803075"/>
                </a:lnTo>
                <a:lnTo>
                  <a:pt x="351155" y="6796726"/>
                </a:lnTo>
                <a:lnTo>
                  <a:pt x="337820" y="6790059"/>
                </a:lnTo>
                <a:lnTo>
                  <a:pt x="324485" y="6783074"/>
                </a:lnTo>
                <a:lnTo>
                  <a:pt x="311468" y="6775772"/>
                </a:lnTo>
                <a:lnTo>
                  <a:pt x="298768" y="6768152"/>
                </a:lnTo>
                <a:lnTo>
                  <a:pt x="286068" y="6760215"/>
                </a:lnTo>
                <a:lnTo>
                  <a:pt x="273050" y="6751960"/>
                </a:lnTo>
                <a:lnTo>
                  <a:pt x="260985" y="6743388"/>
                </a:lnTo>
                <a:lnTo>
                  <a:pt x="248920" y="6734499"/>
                </a:lnTo>
                <a:lnTo>
                  <a:pt x="237173" y="6725609"/>
                </a:lnTo>
                <a:lnTo>
                  <a:pt x="225425" y="6716402"/>
                </a:lnTo>
                <a:lnTo>
                  <a:pt x="213995" y="6706560"/>
                </a:lnTo>
                <a:lnTo>
                  <a:pt x="202883" y="6696718"/>
                </a:lnTo>
                <a:lnTo>
                  <a:pt x="192088" y="6686559"/>
                </a:lnTo>
                <a:lnTo>
                  <a:pt x="181610" y="6676082"/>
                </a:lnTo>
                <a:lnTo>
                  <a:pt x="171450" y="6665922"/>
                </a:lnTo>
                <a:lnTo>
                  <a:pt x="160973" y="6654810"/>
                </a:lnTo>
                <a:lnTo>
                  <a:pt x="151130" y="6643698"/>
                </a:lnTo>
                <a:lnTo>
                  <a:pt x="141605" y="6632269"/>
                </a:lnTo>
                <a:lnTo>
                  <a:pt x="132080" y="6620839"/>
                </a:lnTo>
                <a:lnTo>
                  <a:pt x="123190" y="6609092"/>
                </a:lnTo>
                <a:lnTo>
                  <a:pt x="114300" y="6597028"/>
                </a:lnTo>
                <a:lnTo>
                  <a:pt x="105728" y="6584646"/>
                </a:lnTo>
                <a:lnTo>
                  <a:pt x="97473" y="6572264"/>
                </a:lnTo>
                <a:lnTo>
                  <a:pt x="89853" y="6559247"/>
                </a:lnTo>
                <a:lnTo>
                  <a:pt x="82233" y="6546548"/>
                </a:lnTo>
                <a:lnTo>
                  <a:pt x="74613" y="6533531"/>
                </a:lnTo>
                <a:lnTo>
                  <a:pt x="67945" y="6520197"/>
                </a:lnTo>
                <a:lnTo>
                  <a:pt x="60960" y="6506862"/>
                </a:lnTo>
                <a:lnTo>
                  <a:pt x="54928" y="6493210"/>
                </a:lnTo>
                <a:lnTo>
                  <a:pt x="48578" y="6479241"/>
                </a:lnTo>
                <a:lnTo>
                  <a:pt x="43180" y="6465272"/>
                </a:lnTo>
                <a:lnTo>
                  <a:pt x="37465" y="6450985"/>
                </a:lnTo>
                <a:lnTo>
                  <a:pt x="32703" y="6436698"/>
                </a:lnTo>
                <a:lnTo>
                  <a:pt x="27623" y="6422411"/>
                </a:lnTo>
                <a:lnTo>
                  <a:pt x="23495" y="6407490"/>
                </a:lnTo>
                <a:lnTo>
                  <a:pt x="19685" y="6392885"/>
                </a:lnTo>
                <a:lnTo>
                  <a:pt x="15875" y="6377963"/>
                </a:lnTo>
                <a:lnTo>
                  <a:pt x="12700" y="6363042"/>
                </a:lnTo>
                <a:lnTo>
                  <a:pt x="9843" y="6347485"/>
                </a:lnTo>
                <a:lnTo>
                  <a:pt x="7303" y="6332246"/>
                </a:lnTo>
                <a:lnTo>
                  <a:pt x="4763" y="6317006"/>
                </a:lnTo>
                <a:lnTo>
                  <a:pt x="3175" y="6301132"/>
                </a:lnTo>
                <a:lnTo>
                  <a:pt x="1905" y="6285575"/>
                </a:lnTo>
                <a:lnTo>
                  <a:pt x="953" y="6270019"/>
                </a:lnTo>
                <a:lnTo>
                  <a:pt x="318" y="6253827"/>
                </a:lnTo>
                <a:lnTo>
                  <a:pt x="0" y="6237953"/>
                </a:lnTo>
                <a:lnTo>
                  <a:pt x="0" y="915326"/>
                </a:lnTo>
                <a:lnTo>
                  <a:pt x="318" y="899451"/>
                </a:lnTo>
                <a:lnTo>
                  <a:pt x="953" y="883577"/>
                </a:lnTo>
                <a:lnTo>
                  <a:pt x="1905" y="867703"/>
                </a:lnTo>
                <a:lnTo>
                  <a:pt x="3175" y="852146"/>
                </a:lnTo>
                <a:lnTo>
                  <a:pt x="4763" y="836589"/>
                </a:lnTo>
                <a:lnTo>
                  <a:pt x="7303" y="821033"/>
                </a:lnTo>
                <a:lnTo>
                  <a:pt x="9843" y="805793"/>
                </a:lnTo>
                <a:lnTo>
                  <a:pt x="12700" y="790554"/>
                </a:lnTo>
                <a:lnTo>
                  <a:pt x="15875" y="775315"/>
                </a:lnTo>
                <a:lnTo>
                  <a:pt x="19685" y="760393"/>
                </a:lnTo>
                <a:lnTo>
                  <a:pt x="23495" y="745789"/>
                </a:lnTo>
                <a:lnTo>
                  <a:pt x="27623" y="731184"/>
                </a:lnTo>
                <a:lnTo>
                  <a:pt x="32703" y="716580"/>
                </a:lnTo>
                <a:lnTo>
                  <a:pt x="37465" y="702293"/>
                </a:lnTo>
                <a:lnTo>
                  <a:pt x="43180" y="688007"/>
                </a:lnTo>
                <a:lnTo>
                  <a:pt x="48578" y="674037"/>
                </a:lnTo>
                <a:lnTo>
                  <a:pt x="54928" y="660068"/>
                </a:lnTo>
                <a:lnTo>
                  <a:pt x="60960" y="646416"/>
                </a:lnTo>
                <a:lnTo>
                  <a:pt x="67945" y="633082"/>
                </a:lnTo>
                <a:lnTo>
                  <a:pt x="74613" y="619747"/>
                </a:lnTo>
                <a:lnTo>
                  <a:pt x="82233" y="606731"/>
                </a:lnTo>
                <a:lnTo>
                  <a:pt x="89853" y="594031"/>
                </a:lnTo>
                <a:lnTo>
                  <a:pt x="97473" y="581332"/>
                </a:lnTo>
                <a:lnTo>
                  <a:pt x="105728" y="568950"/>
                </a:lnTo>
                <a:lnTo>
                  <a:pt x="114300" y="556568"/>
                </a:lnTo>
                <a:lnTo>
                  <a:pt x="123190" y="544504"/>
                </a:lnTo>
                <a:lnTo>
                  <a:pt x="132080" y="532757"/>
                </a:lnTo>
                <a:lnTo>
                  <a:pt x="141605" y="521327"/>
                </a:lnTo>
                <a:lnTo>
                  <a:pt x="151130" y="509898"/>
                </a:lnTo>
                <a:lnTo>
                  <a:pt x="160973" y="498786"/>
                </a:lnTo>
                <a:lnTo>
                  <a:pt x="171450" y="487674"/>
                </a:lnTo>
                <a:lnTo>
                  <a:pt x="181610" y="477197"/>
                </a:lnTo>
                <a:lnTo>
                  <a:pt x="192088" y="466720"/>
                </a:lnTo>
                <a:lnTo>
                  <a:pt x="202883" y="456560"/>
                </a:lnTo>
                <a:lnTo>
                  <a:pt x="213995" y="446718"/>
                </a:lnTo>
                <a:lnTo>
                  <a:pt x="225425" y="436876"/>
                </a:lnTo>
                <a:lnTo>
                  <a:pt x="237173" y="427669"/>
                </a:lnTo>
                <a:lnTo>
                  <a:pt x="248920" y="418780"/>
                </a:lnTo>
                <a:lnTo>
                  <a:pt x="260985" y="409890"/>
                </a:lnTo>
                <a:lnTo>
                  <a:pt x="273050" y="401318"/>
                </a:lnTo>
                <a:lnTo>
                  <a:pt x="286068" y="393381"/>
                </a:lnTo>
                <a:lnTo>
                  <a:pt x="298768" y="385126"/>
                </a:lnTo>
                <a:lnTo>
                  <a:pt x="311468" y="377507"/>
                </a:lnTo>
                <a:lnTo>
                  <a:pt x="324485" y="370522"/>
                </a:lnTo>
                <a:lnTo>
                  <a:pt x="337820" y="363220"/>
                </a:lnTo>
                <a:lnTo>
                  <a:pt x="351155" y="356870"/>
                </a:lnTo>
                <a:lnTo>
                  <a:pt x="364808" y="350203"/>
                </a:lnTo>
                <a:lnTo>
                  <a:pt x="378460" y="344171"/>
                </a:lnTo>
                <a:lnTo>
                  <a:pt x="392748" y="338456"/>
                </a:lnTo>
                <a:lnTo>
                  <a:pt x="406718" y="333059"/>
                </a:lnTo>
                <a:lnTo>
                  <a:pt x="421005" y="327979"/>
                </a:lnTo>
                <a:lnTo>
                  <a:pt x="435610" y="323534"/>
                </a:lnTo>
                <a:lnTo>
                  <a:pt x="450215" y="318772"/>
                </a:lnTo>
                <a:lnTo>
                  <a:pt x="465138" y="314962"/>
                </a:lnTo>
                <a:lnTo>
                  <a:pt x="479743" y="311471"/>
                </a:lnTo>
                <a:lnTo>
                  <a:pt x="494983" y="307977"/>
                </a:lnTo>
                <a:lnTo>
                  <a:pt x="510223" y="305120"/>
                </a:lnTo>
                <a:lnTo>
                  <a:pt x="525463" y="302581"/>
                </a:lnTo>
                <a:lnTo>
                  <a:pt x="541020" y="300676"/>
                </a:lnTo>
                <a:lnTo>
                  <a:pt x="556578" y="298771"/>
                </a:lnTo>
                <a:lnTo>
                  <a:pt x="572135" y="297183"/>
                </a:lnTo>
                <a:lnTo>
                  <a:pt x="588010" y="296231"/>
                </a:lnTo>
                <a:lnTo>
                  <a:pt x="603885" y="295596"/>
                </a:lnTo>
                <a:lnTo>
                  <a:pt x="619760" y="295278"/>
                </a:lnTo>
                <a:lnTo>
                  <a:pt x="1639884" y="295278"/>
                </a:lnTo>
                <a:lnTo>
                  <a:pt x="1639884" y="179388"/>
                </a:lnTo>
                <a:lnTo>
                  <a:pt x="2125900" y="179388"/>
                </a:lnTo>
                <a:lnTo>
                  <a:pt x="2038346"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7" name="KSO_Shape"/>
          <p:cNvSpPr/>
          <p:nvPr/>
        </p:nvSpPr>
        <p:spPr bwMode="auto">
          <a:xfrm>
            <a:off x="9412654" y="2978979"/>
            <a:ext cx="319813" cy="196152"/>
          </a:xfrm>
          <a:custGeom>
            <a:avLst/>
            <a:gdLst>
              <a:gd name="T0" fmla="*/ 2170982 w 2727325"/>
              <a:gd name="T1" fmla="*/ 1317981 h 1674813"/>
              <a:gd name="T2" fmla="*/ 2247564 w 2727325"/>
              <a:gd name="T3" fmla="*/ 1394626 h 1674813"/>
              <a:gd name="T4" fmla="*/ 2269490 w 2727325"/>
              <a:gd name="T5" fmla="*/ 1504666 h 1674813"/>
              <a:gd name="T6" fmla="*/ 2226909 w 2727325"/>
              <a:gd name="T7" fmla="*/ 1605800 h 1674813"/>
              <a:gd name="T8" fmla="*/ 2136981 w 2727325"/>
              <a:gd name="T9" fmla="*/ 1666226 h 1674813"/>
              <a:gd name="T10" fmla="*/ 2023856 w 2727325"/>
              <a:gd name="T11" fmla="*/ 1666226 h 1674813"/>
              <a:gd name="T12" fmla="*/ 1933928 w 2727325"/>
              <a:gd name="T13" fmla="*/ 1605800 h 1674813"/>
              <a:gd name="T14" fmla="*/ 1891983 w 2727325"/>
              <a:gd name="T15" fmla="*/ 1504666 h 1674813"/>
              <a:gd name="T16" fmla="*/ 1913591 w 2727325"/>
              <a:gd name="T17" fmla="*/ 1394626 h 1674813"/>
              <a:gd name="T18" fmla="*/ 1990173 w 2727325"/>
              <a:gd name="T19" fmla="*/ 1317981 h 1674813"/>
              <a:gd name="T20" fmla="*/ 578969 w 2727325"/>
              <a:gd name="T21" fmla="*/ 1295400 h 1674813"/>
              <a:gd name="T22" fmla="*/ 682561 w 2727325"/>
              <a:gd name="T23" fmla="*/ 1332610 h 1674813"/>
              <a:gd name="T24" fmla="*/ 747386 w 2727325"/>
              <a:gd name="T25" fmla="*/ 1419751 h 1674813"/>
              <a:gd name="T26" fmla="*/ 752788 w 2727325"/>
              <a:gd name="T27" fmla="*/ 1532653 h 1674813"/>
              <a:gd name="T28" fmla="*/ 696543 w 2727325"/>
              <a:gd name="T29" fmla="*/ 1625518 h 1674813"/>
              <a:gd name="T30" fmla="*/ 598035 w 2727325"/>
              <a:gd name="T31" fmla="*/ 1672905 h 1674813"/>
              <a:gd name="T32" fmla="*/ 486817 w 2727325"/>
              <a:gd name="T33" fmla="*/ 1656049 h 1674813"/>
              <a:gd name="T34" fmla="*/ 407058 w 2727325"/>
              <a:gd name="T35" fmla="*/ 1583538 h 1674813"/>
              <a:gd name="T36" fmla="*/ 379730 w 2727325"/>
              <a:gd name="T37" fmla="*/ 1475407 h 1674813"/>
              <a:gd name="T38" fmla="*/ 416909 w 2727325"/>
              <a:gd name="T39" fmla="*/ 1371410 h 1674813"/>
              <a:gd name="T40" fmla="*/ 503659 w 2727325"/>
              <a:gd name="T41" fmla="*/ 1306849 h 1674813"/>
              <a:gd name="T42" fmla="*/ 1493842 w 2727325"/>
              <a:gd name="T43" fmla="*/ 1149350 h 1674813"/>
              <a:gd name="T44" fmla="*/ 518739 w 2727325"/>
              <a:gd name="T45" fmla="*/ 309877 h 1674813"/>
              <a:gd name="T46" fmla="*/ 426186 w 2727325"/>
              <a:gd name="T47" fmla="*/ 354932 h 1674813"/>
              <a:gd name="T48" fmla="*/ 385932 w 2727325"/>
              <a:gd name="T49" fmla="*/ 433618 h 1674813"/>
              <a:gd name="T50" fmla="*/ 884770 w 2727325"/>
              <a:gd name="T51" fmla="*/ 635 h 1674813"/>
              <a:gd name="T52" fmla="*/ 956516 w 2727325"/>
              <a:gd name="T53" fmla="*/ 30487 h 1674813"/>
              <a:gd name="T54" fmla="*/ 999691 w 2727325"/>
              <a:gd name="T55" fmla="*/ 94635 h 1674813"/>
              <a:gd name="T56" fmla="*/ 2492402 w 2727325"/>
              <a:gd name="T57" fmla="*/ 148621 h 1674813"/>
              <a:gd name="T58" fmla="*/ 2591133 w 2727325"/>
              <a:gd name="T59" fmla="*/ 178790 h 1674813"/>
              <a:gd name="T60" fmla="*/ 2658118 w 2727325"/>
              <a:gd name="T61" fmla="*/ 240715 h 1674813"/>
              <a:gd name="T62" fmla="*/ 2713039 w 2727325"/>
              <a:gd name="T63" fmla="*/ 380126 h 1674813"/>
              <a:gd name="T64" fmla="*/ 2727007 w 2727325"/>
              <a:gd name="T65" fmla="*/ 1152445 h 1674813"/>
              <a:gd name="T66" fmla="*/ 2705103 w 2727325"/>
              <a:gd name="T67" fmla="*/ 1266768 h 1674813"/>
              <a:gd name="T68" fmla="*/ 2618753 w 2727325"/>
              <a:gd name="T69" fmla="*/ 1410943 h 1674813"/>
              <a:gd name="T70" fmla="*/ 2465101 w 2727325"/>
              <a:gd name="T71" fmla="*/ 1516375 h 1674813"/>
              <a:gd name="T72" fmla="*/ 2384422 w 2727325"/>
              <a:gd name="T73" fmla="*/ 1516666 h 1674813"/>
              <a:gd name="T74" fmla="*/ 2348490 w 2727325"/>
              <a:gd name="T75" fmla="*/ 1337144 h 1674813"/>
              <a:gd name="T76" fmla="*/ 2223203 w 2727325"/>
              <a:gd name="T77" fmla="*/ 1212177 h 1674813"/>
              <a:gd name="T78" fmla="*/ 2043223 w 2727325"/>
              <a:gd name="T79" fmla="*/ 1176019 h 1674813"/>
              <a:gd name="T80" fmla="*/ 1896207 w 2727325"/>
              <a:gd name="T81" fmla="*/ 1228978 h 1674813"/>
              <a:gd name="T82" fmla="*/ 1788270 w 2727325"/>
              <a:gd name="T83" fmla="*/ 1360133 h 1674813"/>
              <a:gd name="T84" fmla="*/ 1765302 w 2727325"/>
              <a:gd name="T85" fmla="*/ 1516666 h 1674813"/>
              <a:gd name="T86" fmla="*/ 870887 w 2727325"/>
              <a:gd name="T87" fmla="*/ 1407557 h 1674813"/>
              <a:gd name="T88" fmla="*/ 778671 w 2727325"/>
              <a:gd name="T89" fmla="*/ 1255313 h 1674813"/>
              <a:gd name="T90" fmla="*/ 617133 w 2727325"/>
              <a:gd name="T91" fmla="*/ 1178239 h 1674813"/>
              <a:gd name="T92" fmla="*/ 434927 w 2727325"/>
              <a:gd name="T93" fmla="*/ 1205199 h 1674813"/>
              <a:gd name="T94" fmla="*/ 303916 w 2727325"/>
              <a:gd name="T95" fmla="*/ 1324140 h 1674813"/>
              <a:gd name="T96" fmla="*/ 259080 w 2727325"/>
              <a:gd name="T97" fmla="*/ 1500807 h 1674813"/>
              <a:gd name="T98" fmla="*/ 119366 w 2727325"/>
              <a:gd name="T99" fmla="*/ 1422058 h 1674813"/>
              <a:gd name="T100" fmla="*/ 20635 w 2727325"/>
              <a:gd name="T101" fmla="*/ 1261687 h 1674813"/>
              <a:gd name="T102" fmla="*/ 149525 w 2727325"/>
              <a:gd name="T103" fmla="*/ 516997 h 1674813"/>
              <a:gd name="T104" fmla="*/ 213335 w 2727325"/>
              <a:gd name="T105" fmla="*/ 374092 h 1674813"/>
              <a:gd name="T106" fmla="*/ 299050 w 2727325"/>
              <a:gd name="T107" fmla="*/ 269613 h 1674813"/>
              <a:gd name="T108" fmla="*/ 401908 w 2727325"/>
              <a:gd name="T109" fmla="*/ 200066 h 1674813"/>
              <a:gd name="T110" fmla="*/ 589529 w 2727325"/>
              <a:gd name="T111" fmla="*/ 149256 h 1674813"/>
              <a:gd name="T112" fmla="*/ 743816 w 2727325"/>
              <a:gd name="T113" fmla="*/ 88601 h 1674813"/>
              <a:gd name="T114" fmla="*/ 789848 w 2727325"/>
              <a:gd name="T115" fmla="*/ 26676 h 1674813"/>
              <a:gd name="T116" fmla="*/ 863817 w 2727325"/>
              <a:gd name="T117" fmla="*/ 0 h 1674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27325" h="1674813">
                <a:moveTo>
                  <a:pt x="2070886" y="1295400"/>
                </a:moveTo>
                <a:lnTo>
                  <a:pt x="2080419" y="1295400"/>
                </a:lnTo>
                <a:lnTo>
                  <a:pt x="2090269" y="1295400"/>
                </a:lnTo>
                <a:lnTo>
                  <a:pt x="2099802" y="1296036"/>
                </a:lnTo>
                <a:lnTo>
                  <a:pt x="2109335" y="1297308"/>
                </a:lnTo>
                <a:lnTo>
                  <a:pt x="2118551" y="1298899"/>
                </a:lnTo>
                <a:lnTo>
                  <a:pt x="2128084" y="1301125"/>
                </a:lnTo>
                <a:lnTo>
                  <a:pt x="2136981" y="1303669"/>
                </a:lnTo>
                <a:lnTo>
                  <a:pt x="2145561" y="1306849"/>
                </a:lnTo>
                <a:lnTo>
                  <a:pt x="2154141" y="1310030"/>
                </a:lnTo>
                <a:lnTo>
                  <a:pt x="2163038" y="1314164"/>
                </a:lnTo>
                <a:lnTo>
                  <a:pt x="2170982" y="1317981"/>
                </a:lnTo>
                <a:lnTo>
                  <a:pt x="2178609" y="1322751"/>
                </a:lnTo>
                <a:lnTo>
                  <a:pt x="2186553" y="1327840"/>
                </a:lnTo>
                <a:lnTo>
                  <a:pt x="2193861" y="1332610"/>
                </a:lnTo>
                <a:lnTo>
                  <a:pt x="2201170" y="1338653"/>
                </a:lnTo>
                <a:lnTo>
                  <a:pt x="2208161" y="1344695"/>
                </a:lnTo>
                <a:lnTo>
                  <a:pt x="2214834" y="1350738"/>
                </a:lnTo>
                <a:lnTo>
                  <a:pt x="2220871" y="1357099"/>
                </a:lnTo>
                <a:lnTo>
                  <a:pt x="2226909" y="1364413"/>
                </a:lnTo>
                <a:lnTo>
                  <a:pt x="2232629" y="1371410"/>
                </a:lnTo>
                <a:lnTo>
                  <a:pt x="2237713" y="1378725"/>
                </a:lnTo>
                <a:lnTo>
                  <a:pt x="2242797" y="1386676"/>
                </a:lnTo>
                <a:lnTo>
                  <a:pt x="2247564" y="1394626"/>
                </a:lnTo>
                <a:lnTo>
                  <a:pt x="2251377" y="1402577"/>
                </a:lnTo>
                <a:lnTo>
                  <a:pt x="2255508" y="1411164"/>
                </a:lnTo>
                <a:lnTo>
                  <a:pt x="2258686" y="1419751"/>
                </a:lnTo>
                <a:lnTo>
                  <a:pt x="2261863" y="1428656"/>
                </a:lnTo>
                <a:lnTo>
                  <a:pt x="2264405" y="1437561"/>
                </a:lnTo>
                <a:lnTo>
                  <a:pt x="2266630" y="1446784"/>
                </a:lnTo>
                <a:lnTo>
                  <a:pt x="2267901" y="1456325"/>
                </a:lnTo>
                <a:lnTo>
                  <a:pt x="2269490" y="1465548"/>
                </a:lnTo>
                <a:lnTo>
                  <a:pt x="2270125" y="1475407"/>
                </a:lnTo>
                <a:lnTo>
                  <a:pt x="2270125" y="1484948"/>
                </a:lnTo>
                <a:lnTo>
                  <a:pt x="2270125" y="1494807"/>
                </a:lnTo>
                <a:lnTo>
                  <a:pt x="2269490" y="1504666"/>
                </a:lnTo>
                <a:lnTo>
                  <a:pt x="2267901" y="1513889"/>
                </a:lnTo>
                <a:lnTo>
                  <a:pt x="2266630" y="1523430"/>
                </a:lnTo>
                <a:lnTo>
                  <a:pt x="2264405" y="1532653"/>
                </a:lnTo>
                <a:lnTo>
                  <a:pt x="2261863" y="1541558"/>
                </a:lnTo>
                <a:lnTo>
                  <a:pt x="2258686" y="1550144"/>
                </a:lnTo>
                <a:lnTo>
                  <a:pt x="2255508" y="1559049"/>
                </a:lnTo>
                <a:lnTo>
                  <a:pt x="2251377" y="1567318"/>
                </a:lnTo>
                <a:lnTo>
                  <a:pt x="2247564" y="1575587"/>
                </a:lnTo>
                <a:lnTo>
                  <a:pt x="2242797" y="1583538"/>
                </a:lnTo>
                <a:lnTo>
                  <a:pt x="2237713" y="1591489"/>
                </a:lnTo>
                <a:lnTo>
                  <a:pt x="2232629" y="1598485"/>
                </a:lnTo>
                <a:lnTo>
                  <a:pt x="2226909" y="1605800"/>
                </a:lnTo>
                <a:lnTo>
                  <a:pt x="2220871" y="1612479"/>
                </a:lnTo>
                <a:lnTo>
                  <a:pt x="2214834" y="1619476"/>
                </a:lnTo>
                <a:lnTo>
                  <a:pt x="2208161" y="1625518"/>
                </a:lnTo>
                <a:lnTo>
                  <a:pt x="2201170" y="1631561"/>
                </a:lnTo>
                <a:lnTo>
                  <a:pt x="2193861" y="1636967"/>
                </a:lnTo>
                <a:lnTo>
                  <a:pt x="2186553" y="1642374"/>
                </a:lnTo>
                <a:lnTo>
                  <a:pt x="2178609" y="1647462"/>
                </a:lnTo>
                <a:lnTo>
                  <a:pt x="2170982" y="1651915"/>
                </a:lnTo>
                <a:lnTo>
                  <a:pt x="2163038" y="1656049"/>
                </a:lnTo>
                <a:lnTo>
                  <a:pt x="2154141" y="1660184"/>
                </a:lnTo>
                <a:lnTo>
                  <a:pt x="2145561" y="1663364"/>
                </a:lnTo>
                <a:lnTo>
                  <a:pt x="2136981" y="1666226"/>
                </a:lnTo>
                <a:lnTo>
                  <a:pt x="2128084" y="1669089"/>
                </a:lnTo>
                <a:lnTo>
                  <a:pt x="2118551" y="1670997"/>
                </a:lnTo>
                <a:lnTo>
                  <a:pt x="2109335" y="1672905"/>
                </a:lnTo>
                <a:lnTo>
                  <a:pt x="2099802" y="1673859"/>
                </a:lnTo>
                <a:lnTo>
                  <a:pt x="2090269" y="1674495"/>
                </a:lnTo>
                <a:lnTo>
                  <a:pt x="2080419" y="1674813"/>
                </a:lnTo>
                <a:lnTo>
                  <a:pt x="2070886" y="1674495"/>
                </a:lnTo>
                <a:lnTo>
                  <a:pt x="2061035" y="1673859"/>
                </a:lnTo>
                <a:lnTo>
                  <a:pt x="2051820" y="1672905"/>
                </a:lnTo>
                <a:lnTo>
                  <a:pt x="2042287" y="1670997"/>
                </a:lnTo>
                <a:lnTo>
                  <a:pt x="2033072" y="1669089"/>
                </a:lnTo>
                <a:lnTo>
                  <a:pt x="2023856" y="1666226"/>
                </a:lnTo>
                <a:lnTo>
                  <a:pt x="2015277" y="1663364"/>
                </a:lnTo>
                <a:lnTo>
                  <a:pt x="2006697" y="1660184"/>
                </a:lnTo>
                <a:lnTo>
                  <a:pt x="1998435" y="1656049"/>
                </a:lnTo>
                <a:lnTo>
                  <a:pt x="1990173" y="1651915"/>
                </a:lnTo>
                <a:lnTo>
                  <a:pt x="1982229" y="1647462"/>
                </a:lnTo>
                <a:lnTo>
                  <a:pt x="1974285" y="1642374"/>
                </a:lnTo>
                <a:lnTo>
                  <a:pt x="1967294" y="1636967"/>
                </a:lnTo>
                <a:lnTo>
                  <a:pt x="1959985" y="1631561"/>
                </a:lnTo>
                <a:lnTo>
                  <a:pt x="1952994" y="1625518"/>
                </a:lnTo>
                <a:lnTo>
                  <a:pt x="1946321" y="1619476"/>
                </a:lnTo>
                <a:lnTo>
                  <a:pt x="1940284" y="1612479"/>
                </a:lnTo>
                <a:lnTo>
                  <a:pt x="1933928" y="1605800"/>
                </a:lnTo>
                <a:lnTo>
                  <a:pt x="1928526" y="1598485"/>
                </a:lnTo>
                <a:lnTo>
                  <a:pt x="1923124" y="1591489"/>
                </a:lnTo>
                <a:lnTo>
                  <a:pt x="1918040" y="1583538"/>
                </a:lnTo>
                <a:lnTo>
                  <a:pt x="1913591" y="1575587"/>
                </a:lnTo>
                <a:lnTo>
                  <a:pt x="1909460" y="1567318"/>
                </a:lnTo>
                <a:lnTo>
                  <a:pt x="1905647" y="1559049"/>
                </a:lnTo>
                <a:lnTo>
                  <a:pt x="1902470" y="1550144"/>
                </a:lnTo>
                <a:lnTo>
                  <a:pt x="1899610" y="1541558"/>
                </a:lnTo>
                <a:lnTo>
                  <a:pt x="1896750" y="1532653"/>
                </a:lnTo>
                <a:lnTo>
                  <a:pt x="1894843" y="1523430"/>
                </a:lnTo>
                <a:lnTo>
                  <a:pt x="1892937" y="1513889"/>
                </a:lnTo>
                <a:lnTo>
                  <a:pt x="1891983" y="1504666"/>
                </a:lnTo>
                <a:lnTo>
                  <a:pt x="1891348" y="1494807"/>
                </a:lnTo>
                <a:lnTo>
                  <a:pt x="1890712" y="1484948"/>
                </a:lnTo>
                <a:lnTo>
                  <a:pt x="1891348" y="1475407"/>
                </a:lnTo>
                <a:lnTo>
                  <a:pt x="1891983" y="1465548"/>
                </a:lnTo>
                <a:lnTo>
                  <a:pt x="1892937" y="1456325"/>
                </a:lnTo>
                <a:lnTo>
                  <a:pt x="1894843" y="1446784"/>
                </a:lnTo>
                <a:lnTo>
                  <a:pt x="1896750" y="1437561"/>
                </a:lnTo>
                <a:lnTo>
                  <a:pt x="1899610" y="1428656"/>
                </a:lnTo>
                <a:lnTo>
                  <a:pt x="1902470" y="1419751"/>
                </a:lnTo>
                <a:lnTo>
                  <a:pt x="1905647" y="1411164"/>
                </a:lnTo>
                <a:lnTo>
                  <a:pt x="1909460" y="1402577"/>
                </a:lnTo>
                <a:lnTo>
                  <a:pt x="1913591" y="1394626"/>
                </a:lnTo>
                <a:lnTo>
                  <a:pt x="1918040" y="1386676"/>
                </a:lnTo>
                <a:lnTo>
                  <a:pt x="1923124" y="1378725"/>
                </a:lnTo>
                <a:lnTo>
                  <a:pt x="1928526" y="1371410"/>
                </a:lnTo>
                <a:lnTo>
                  <a:pt x="1933928" y="1364413"/>
                </a:lnTo>
                <a:lnTo>
                  <a:pt x="1940284" y="1357099"/>
                </a:lnTo>
                <a:lnTo>
                  <a:pt x="1946321" y="1350738"/>
                </a:lnTo>
                <a:lnTo>
                  <a:pt x="1952994" y="1344695"/>
                </a:lnTo>
                <a:lnTo>
                  <a:pt x="1959985" y="1338653"/>
                </a:lnTo>
                <a:lnTo>
                  <a:pt x="1967294" y="1332610"/>
                </a:lnTo>
                <a:lnTo>
                  <a:pt x="1974285" y="1327840"/>
                </a:lnTo>
                <a:lnTo>
                  <a:pt x="1982229" y="1322751"/>
                </a:lnTo>
                <a:lnTo>
                  <a:pt x="1990173" y="1317981"/>
                </a:lnTo>
                <a:lnTo>
                  <a:pt x="1998435" y="1314164"/>
                </a:lnTo>
                <a:lnTo>
                  <a:pt x="2006697" y="1310030"/>
                </a:lnTo>
                <a:lnTo>
                  <a:pt x="2015277" y="1306849"/>
                </a:lnTo>
                <a:lnTo>
                  <a:pt x="2023856" y="1303669"/>
                </a:lnTo>
                <a:lnTo>
                  <a:pt x="2033072" y="1301125"/>
                </a:lnTo>
                <a:lnTo>
                  <a:pt x="2042287" y="1298899"/>
                </a:lnTo>
                <a:lnTo>
                  <a:pt x="2051820" y="1297308"/>
                </a:lnTo>
                <a:lnTo>
                  <a:pt x="2061035" y="1296036"/>
                </a:lnTo>
                <a:lnTo>
                  <a:pt x="2070886" y="1295400"/>
                </a:lnTo>
                <a:close/>
                <a:moveTo>
                  <a:pt x="559268" y="1295400"/>
                </a:moveTo>
                <a:lnTo>
                  <a:pt x="569437" y="1295400"/>
                </a:lnTo>
                <a:lnTo>
                  <a:pt x="578969" y="1295400"/>
                </a:lnTo>
                <a:lnTo>
                  <a:pt x="588502" y="1296036"/>
                </a:lnTo>
                <a:lnTo>
                  <a:pt x="598035" y="1297308"/>
                </a:lnTo>
                <a:lnTo>
                  <a:pt x="607568" y="1298899"/>
                </a:lnTo>
                <a:lnTo>
                  <a:pt x="616466" y="1301125"/>
                </a:lnTo>
                <a:lnTo>
                  <a:pt x="625363" y="1303669"/>
                </a:lnTo>
                <a:lnTo>
                  <a:pt x="634579" y="1306849"/>
                </a:lnTo>
                <a:lnTo>
                  <a:pt x="643158" y="1310030"/>
                </a:lnTo>
                <a:lnTo>
                  <a:pt x="651420" y="1314164"/>
                </a:lnTo>
                <a:lnTo>
                  <a:pt x="659682" y="1317981"/>
                </a:lnTo>
                <a:lnTo>
                  <a:pt x="667626" y="1322751"/>
                </a:lnTo>
                <a:lnTo>
                  <a:pt x="674935" y="1327840"/>
                </a:lnTo>
                <a:lnTo>
                  <a:pt x="682561" y="1332610"/>
                </a:lnTo>
                <a:lnTo>
                  <a:pt x="689870" y="1338653"/>
                </a:lnTo>
                <a:lnTo>
                  <a:pt x="696543" y="1344695"/>
                </a:lnTo>
                <a:lnTo>
                  <a:pt x="703216" y="1350738"/>
                </a:lnTo>
                <a:lnTo>
                  <a:pt x="709571" y="1357099"/>
                </a:lnTo>
                <a:lnTo>
                  <a:pt x="715291" y="1364413"/>
                </a:lnTo>
                <a:lnTo>
                  <a:pt x="721011" y="1371410"/>
                </a:lnTo>
                <a:lnTo>
                  <a:pt x="726413" y="1378725"/>
                </a:lnTo>
                <a:lnTo>
                  <a:pt x="731180" y="1386676"/>
                </a:lnTo>
                <a:lnTo>
                  <a:pt x="735946" y="1394626"/>
                </a:lnTo>
                <a:lnTo>
                  <a:pt x="740077" y="1402577"/>
                </a:lnTo>
                <a:lnTo>
                  <a:pt x="743890" y="1411164"/>
                </a:lnTo>
                <a:lnTo>
                  <a:pt x="747386" y="1419751"/>
                </a:lnTo>
                <a:lnTo>
                  <a:pt x="750246" y="1428656"/>
                </a:lnTo>
                <a:lnTo>
                  <a:pt x="752788" y="1437561"/>
                </a:lnTo>
                <a:lnTo>
                  <a:pt x="755012" y="1446784"/>
                </a:lnTo>
                <a:lnTo>
                  <a:pt x="756919" y="1456325"/>
                </a:lnTo>
                <a:lnTo>
                  <a:pt x="757872" y="1465548"/>
                </a:lnTo>
                <a:lnTo>
                  <a:pt x="758507" y="1475407"/>
                </a:lnTo>
                <a:lnTo>
                  <a:pt x="758825" y="1484948"/>
                </a:lnTo>
                <a:lnTo>
                  <a:pt x="758507" y="1494807"/>
                </a:lnTo>
                <a:lnTo>
                  <a:pt x="757872" y="1504666"/>
                </a:lnTo>
                <a:lnTo>
                  <a:pt x="756919" y="1513889"/>
                </a:lnTo>
                <a:lnTo>
                  <a:pt x="755012" y="1523430"/>
                </a:lnTo>
                <a:lnTo>
                  <a:pt x="752788" y="1532653"/>
                </a:lnTo>
                <a:lnTo>
                  <a:pt x="750246" y="1541558"/>
                </a:lnTo>
                <a:lnTo>
                  <a:pt x="747386" y="1550144"/>
                </a:lnTo>
                <a:lnTo>
                  <a:pt x="743890" y="1559049"/>
                </a:lnTo>
                <a:lnTo>
                  <a:pt x="740077" y="1567318"/>
                </a:lnTo>
                <a:lnTo>
                  <a:pt x="735946" y="1575587"/>
                </a:lnTo>
                <a:lnTo>
                  <a:pt x="731180" y="1583538"/>
                </a:lnTo>
                <a:lnTo>
                  <a:pt x="726413" y="1591489"/>
                </a:lnTo>
                <a:lnTo>
                  <a:pt x="721011" y="1598485"/>
                </a:lnTo>
                <a:lnTo>
                  <a:pt x="715291" y="1605800"/>
                </a:lnTo>
                <a:lnTo>
                  <a:pt x="709571" y="1612479"/>
                </a:lnTo>
                <a:lnTo>
                  <a:pt x="703216" y="1619476"/>
                </a:lnTo>
                <a:lnTo>
                  <a:pt x="696543" y="1625518"/>
                </a:lnTo>
                <a:lnTo>
                  <a:pt x="689870" y="1631561"/>
                </a:lnTo>
                <a:lnTo>
                  <a:pt x="682561" y="1636967"/>
                </a:lnTo>
                <a:lnTo>
                  <a:pt x="674935" y="1642374"/>
                </a:lnTo>
                <a:lnTo>
                  <a:pt x="667626" y="1647462"/>
                </a:lnTo>
                <a:lnTo>
                  <a:pt x="659682" y="1651915"/>
                </a:lnTo>
                <a:lnTo>
                  <a:pt x="651420" y="1656049"/>
                </a:lnTo>
                <a:lnTo>
                  <a:pt x="643158" y="1660184"/>
                </a:lnTo>
                <a:lnTo>
                  <a:pt x="634579" y="1663364"/>
                </a:lnTo>
                <a:lnTo>
                  <a:pt x="625363" y="1666226"/>
                </a:lnTo>
                <a:lnTo>
                  <a:pt x="616466" y="1669089"/>
                </a:lnTo>
                <a:lnTo>
                  <a:pt x="607568" y="1670997"/>
                </a:lnTo>
                <a:lnTo>
                  <a:pt x="598035" y="1672905"/>
                </a:lnTo>
                <a:lnTo>
                  <a:pt x="588502" y="1673859"/>
                </a:lnTo>
                <a:lnTo>
                  <a:pt x="578969" y="1674495"/>
                </a:lnTo>
                <a:lnTo>
                  <a:pt x="569437" y="1674813"/>
                </a:lnTo>
                <a:lnTo>
                  <a:pt x="559268" y="1674495"/>
                </a:lnTo>
                <a:lnTo>
                  <a:pt x="549735" y="1673859"/>
                </a:lnTo>
                <a:lnTo>
                  <a:pt x="540202" y="1672905"/>
                </a:lnTo>
                <a:lnTo>
                  <a:pt x="530669" y="1670997"/>
                </a:lnTo>
                <a:lnTo>
                  <a:pt x="521772" y="1669089"/>
                </a:lnTo>
                <a:lnTo>
                  <a:pt x="512874" y="1666226"/>
                </a:lnTo>
                <a:lnTo>
                  <a:pt x="503659" y="1663364"/>
                </a:lnTo>
                <a:lnTo>
                  <a:pt x="495079" y="1660184"/>
                </a:lnTo>
                <a:lnTo>
                  <a:pt x="486817" y="1656049"/>
                </a:lnTo>
                <a:lnTo>
                  <a:pt x="478555" y="1651915"/>
                </a:lnTo>
                <a:lnTo>
                  <a:pt x="470611" y="1647462"/>
                </a:lnTo>
                <a:lnTo>
                  <a:pt x="462985" y="1642374"/>
                </a:lnTo>
                <a:lnTo>
                  <a:pt x="455676" y="1636967"/>
                </a:lnTo>
                <a:lnTo>
                  <a:pt x="448368" y="1631561"/>
                </a:lnTo>
                <a:lnTo>
                  <a:pt x="441377" y="1625518"/>
                </a:lnTo>
                <a:lnTo>
                  <a:pt x="435021" y="1619476"/>
                </a:lnTo>
                <a:lnTo>
                  <a:pt x="428666" y="1612479"/>
                </a:lnTo>
                <a:lnTo>
                  <a:pt x="422946" y="1605800"/>
                </a:lnTo>
                <a:lnTo>
                  <a:pt x="416909" y="1598485"/>
                </a:lnTo>
                <a:lnTo>
                  <a:pt x="411507" y="1591489"/>
                </a:lnTo>
                <a:lnTo>
                  <a:pt x="407058" y="1583538"/>
                </a:lnTo>
                <a:lnTo>
                  <a:pt x="402291" y="1575587"/>
                </a:lnTo>
                <a:lnTo>
                  <a:pt x="397843" y="1567318"/>
                </a:lnTo>
                <a:lnTo>
                  <a:pt x="394347" y="1559049"/>
                </a:lnTo>
                <a:lnTo>
                  <a:pt x="390852" y="1550144"/>
                </a:lnTo>
                <a:lnTo>
                  <a:pt x="387992" y="1541558"/>
                </a:lnTo>
                <a:lnTo>
                  <a:pt x="385450" y="1532653"/>
                </a:lnTo>
                <a:lnTo>
                  <a:pt x="383225" y="1523430"/>
                </a:lnTo>
                <a:lnTo>
                  <a:pt x="381319" y="1513889"/>
                </a:lnTo>
                <a:lnTo>
                  <a:pt x="380366" y="1504666"/>
                </a:lnTo>
                <a:lnTo>
                  <a:pt x="379730" y="1494807"/>
                </a:lnTo>
                <a:lnTo>
                  <a:pt x="379412" y="1484948"/>
                </a:lnTo>
                <a:lnTo>
                  <a:pt x="379730" y="1475407"/>
                </a:lnTo>
                <a:lnTo>
                  <a:pt x="380366" y="1465548"/>
                </a:lnTo>
                <a:lnTo>
                  <a:pt x="381319" y="1456325"/>
                </a:lnTo>
                <a:lnTo>
                  <a:pt x="383225" y="1446784"/>
                </a:lnTo>
                <a:lnTo>
                  <a:pt x="385450" y="1437561"/>
                </a:lnTo>
                <a:lnTo>
                  <a:pt x="387992" y="1428656"/>
                </a:lnTo>
                <a:lnTo>
                  <a:pt x="390852" y="1419751"/>
                </a:lnTo>
                <a:lnTo>
                  <a:pt x="394347" y="1411164"/>
                </a:lnTo>
                <a:lnTo>
                  <a:pt x="397843" y="1402577"/>
                </a:lnTo>
                <a:lnTo>
                  <a:pt x="402291" y="1394626"/>
                </a:lnTo>
                <a:lnTo>
                  <a:pt x="407058" y="1386676"/>
                </a:lnTo>
                <a:lnTo>
                  <a:pt x="411507" y="1378725"/>
                </a:lnTo>
                <a:lnTo>
                  <a:pt x="416909" y="1371410"/>
                </a:lnTo>
                <a:lnTo>
                  <a:pt x="422946" y="1364413"/>
                </a:lnTo>
                <a:lnTo>
                  <a:pt x="428666" y="1357099"/>
                </a:lnTo>
                <a:lnTo>
                  <a:pt x="435021" y="1350738"/>
                </a:lnTo>
                <a:lnTo>
                  <a:pt x="441377" y="1344695"/>
                </a:lnTo>
                <a:lnTo>
                  <a:pt x="448368" y="1338653"/>
                </a:lnTo>
                <a:lnTo>
                  <a:pt x="455676" y="1332610"/>
                </a:lnTo>
                <a:lnTo>
                  <a:pt x="462985" y="1327840"/>
                </a:lnTo>
                <a:lnTo>
                  <a:pt x="470611" y="1322751"/>
                </a:lnTo>
                <a:lnTo>
                  <a:pt x="478555" y="1317981"/>
                </a:lnTo>
                <a:lnTo>
                  <a:pt x="486817" y="1314164"/>
                </a:lnTo>
                <a:lnTo>
                  <a:pt x="495079" y="1310030"/>
                </a:lnTo>
                <a:lnTo>
                  <a:pt x="503659" y="1306849"/>
                </a:lnTo>
                <a:lnTo>
                  <a:pt x="512874" y="1303669"/>
                </a:lnTo>
                <a:lnTo>
                  <a:pt x="521772" y="1301125"/>
                </a:lnTo>
                <a:lnTo>
                  <a:pt x="530669" y="1298899"/>
                </a:lnTo>
                <a:lnTo>
                  <a:pt x="540202" y="1297308"/>
                </a:lnTo>
                <a:lnTo>
                  <a:pt x="549735" y="1296036"/>
                </a:lnTo>
                <a:lnTo>
                  <a:pt x="559268" y="1295400"/>
                </a:lnTo>
                <a:close/>
                <a:moveTo>
                  <a:pt x="1493842" y="393700"/>
                </a:moveTo>
                <a:lnTo>
                  <a:pt x="1493842" y="648756"/>
                </a:lnTo>
                <a:lnTo>
                  <a:pt x="1238250" y="648756"/>
                </a:lnTo>
                <a:lnTo>
                  <a:pt x="1238250" y="894295"/>
                </a:lnTo>
                <a:lnTo>
                  <a:pt x="1493842" y="894295"/>
                </a:lnTo>
                <a:lnTo>
                  <a:pt x="1493842" y="1149350"/>
                </a:lnTo>
                <a:lnTo>
                  <a:pt x="1740214" y="1149350"/>
                </a:lnTo>
                <a:lnTo>
                  <a:pt x="1740214" y="894295"/>
                </a:lnTo>
                <a:lnTo>
                  <a:pt x="1995488" y="894295"/>
                </a:lnTo>
                <a:lnTo>
                  <a:pt x="1995488" y="648756"/>
                </a:lnTo>
                <a:lnTo>
                  <a:pt x="1740214" y="648756"/>
                </a:lnTo>
                <a:lnTo>
                  <a:pt x="1740214" y="393700"/>
                </a:lnTo>
                <a:lnTo>
                  <a:pt x="1493842" y="393700"/>
                </a:lnTo>
                <a:close/>
                <a:moveTo>
                  <a:pt x="554872" y="306387"/>
                </a:moveTo>
                <a:lnTo>
                  <a:pt x="544412" y="306705"/>
                </a:lnTo>
                <a:lnTo>
                  <a:pt x="532368" y="307974"/>
                </a:lnTo>
                <a:lnTo>
                  <a:pt x="525395" y="308926"/>
                </a:lnTo>
                <a:lnTo>
                  <a:pt x="518739" y="309877"/>
                </a:lnTo>
                <a:lnTo>
                  <a:pt x="511131" y="311464"/>
                </a:lnTo>
                <a:lnTo>
                  <a:pt x="503524" y="313367"/>
                </a:lnTo>
                <a:lnTo>
                  <a:pt x="495600" y="315271"/>
                </a:lnTo>
                <a:lnTo>
                  <a:pt x="487676" y="317809"/>
                </a:lnTo>
                <a:lnTo>
                  <a:pt x="479752" y="320665"/>
                </a:lnTo>
                <a:lnTo>
                  <a:pt x="471511" y="324155"/>
                </a:lnTo>
                <a:lnTo>
                  <a:pt x="463587" y="327963"/>
                </a:lnTo>
                <a:lnTo>
                  <a:pt x="455980" y="332405"/>
                </a:lnTo>
                <a:lnTo>
                  <a:pt x="448056" y="336846"/>
                </a:lnTo>
                <a:lnTo>
                  <a:pt x="440449" y="342240"/>
                </a:lnTo>
                <a:lnTo>
                  <a:pt x="433159" y="348586"/>
                </a:lnTo>
                <a:lnTo>
                  <a:pt x="426186" y="354932"/>
                </a:lnTo>
                <a:lnTo>
                  <a:pt x="419213" y="362229"/>
                </a:lnTo>
                <a:lnTo>
                  <a:pt x="412873" y="370161"/>
                </a:lnTo>
                <a:lnTo>
                  <a:pt x="406851" y="378728"/>
                </a:lnTo>
                <a:lnTo>
                  <a:pt x="401146" y="387929"/>
                </a:lnTo>
                <a:lnTo>
                  <a:pt x="398610" y="393006"/>
                </a:lnTo>
                <a:lnTo>
                  <a:pt x="396708" y="398400"/>
                </a:lnTo>
                <a:lnTo>
                  <a:pt x="394490" y="403476"/>
                </a:lnTo>
                <a:lnTo>
                  <a:pt x="392271" y="409187"/>
                </a:lnTo>
                <a:lnTo>
                  <a:pt x="390369" y="414898"/>
                </a:lnTo>
                <a:lnTo>
                  <a:pt x="388784" y="420927"/>
                </a:lnTo>
                <a:lnTo>
                  <a:pt x="386883" y="427272"/>
                </a:lnTo>
                <a:lnTo>
                  <a:pt x="385932" y="433618"/>
                </a:lnTo>
                <a:lnTo>
                  <a:pt x="369450" y="491364"/>
                </a:lnTo>
                <a:lnTo>
                  <a:pt x="298450" y="771525"/>
                </a:lnTo>
                <a:lnTo>
                  <a:pt x="335535" y="771525"/>
                </a:lnTo>
                <a:lnTo>
                  <a:pt x="858838" y="771525"/>
                </a:lnTo>
                <a:lnTo>
                  <a:pt x="858838" y="306387"/>
                </a:lnTo>
                <a:lnTo>
                  <a:pt x="569769" y="306387"/>
                </a:lnTo>
                <a:lnTo>
                  <a:pt x="562796" y="306387"/>
                </a:lnTo>
                <a:lnTo>
                  <a:pt x="554872" y="306387"/>
                </a:lnTo>
                <a:close/>
                <a:moveTo>
                  <a:pt x="863817" y="0"/>
                </a:moveTo>
                <a:lnTo>
                  <a:pt x="870801" y="0"/>
                </a:lnTo>
                <a:lnTo>
                  <a:pt x="877786" y="0"/>
                </a:lnTo>
                <a:lnTo>
                  <a:pt x="884770" y="635"/>
                </a:lnTo>
                <a:lnTo>
                  <a:pt x="891119" y="1588"/>
                </a:lnTo>
                <a:lnTo>
                  <a:pt x="898103" y="2541"/>
                </a:lnTo>
                <a:lnTo>
                  <a:pt x="904452" y="4446"/>
                </a:lnTo>
                <a:lnTo>
                  <a:pt x="910802" y="6034"/>
                </a:lnTo>
                <a:lnTo>
                  <a:pt x="917151" y="7939"/>
                </a:lnTo>
                <a:lnTo>
                  <a:pt x="923183" y="10480"/>
                </a:lnTo>
                <a:lnTo>
                  <a:pt x="929215" y="13338"/>
                </a:lnTo>
                <a:lnTo>
                  <a:pt x="934929" y="16196"/>
                </a:lnTo>
                <a:lnTo>
                  <a:pt x="940643" y="19372"/>
                </a:lnTo>
                <a:lnTo>
                  <a:pt x="946040" y="23183"/>
                </a:lnTo>
                <a:lnTo>
                  <a:pt x="951437" y="26676"/>
                </a:lnTo>
                <a:lnTo>
                  <a:pt x="956516" y="30487"/>
                </a:lnTo>
                <a:lnTo>
                  <a:pt x="961596" y="34932"/>
                </a:lnTo>
                <a:lnTo>
                  <a:pt x="966358" y="39696"/>
                </a:lnTo>
                <a:lnTo>
                  <a:pt x="970485" y="44142"/>
                </a:lnTo>
                <a:lnTo>
                  <a:pt x="974929" y="48905"/>
                </a:lnTo>
                <a:lnTo>
                  <a:pt x="978739" y="53986"/>
                </a:lnTo>
                <a:lnTo>
                  <a:pt x="982866" y="59385"/>
                </a:lnTo>
                <a:lnTo>
                  <a:pt x="986040" y="64784"/>
                </a:lnTo>
                <a:lnTo>
                  <a:pt x="989215" y="70500"/>
                </a:lnTo>
                <a:lnTo>
                  <a:pt x="992707" y="76216"/>
                </a:lnTo>
                <a:lnTo>
                  <a:pt x="994929" y="82250"/>
                </a:lnTo>
                <a:lnTo>
                  <a:pt x="997469" y="88601"/>
                </a:lnTo>
                <a:lnTo>
                  <a:pt x="999691" y="94635"/>
                </a:lnTo>
                <a:lnTo>
                  <a:pt x="1001596" y="100986"/>
                </a:lnTo>
                <a:lnTo>
                  <a:pt x="1002866" y="107655"/>
                </a:lnTo>
                <a:lnTo>
                  <a:pt x="1004136" y="114324"/>
                </a:lnTo>
                <a:lnTo>
                  <a:pt x="1005088" y="121310"/>
                </a:lnTo>
                <a:lnTo>
                  <a:pt x="1005406" y="127979"/>
                </a:lnTo>
                <a:lnTo>
                  <a:pt x="1005723" y="134966"/>
                </a:lnTo>
                <a:lnTo>
                  <a:pt x="1005723" y="146398"/>
                </a:lnTo>
                <a:lnTo>
                  <a:pt x="2451767" y="146398"/>
                </a:lnTo>
                <a:lnTo>
                  <a:pt x="2462243" y="146715"/>
                </a:lnTo>
                <a:lnTo>
                  <a:pt x="2472720" y="147033"/>
                </a:lnTo>
                <a:lnTo>
                  <a:pt x="2482879" y="147986"/>
                </a:lnTo>
                <a:lnTo>
                  <a:pt x="2492402" y="148621"/>
                </a:lnTo>
                <a:lnTo>
                  <a:pt x="2502244" y="149891"/>
                </a:lnTo>
                <a:lnTo>
                  <a:pt x="2511133" y="151479"/>
                </a:lnTo>
                <a:lnTo>
                  <a:pt x="2520339" y="152749"/>
                </a:lnTo>
                <a:lnTo>
                  <a:pt x="2529228" y="154972"/>
                </a:lnTo>
                <a:lnTo>
                  <a:pt x="2537799" y="157195"/>
                </a:lnTo>
                <a:lnTo>
                  <a:pt x="2546053" y="159418"/>
                </a:lnTo>
                <a:lnTo>
                  <a:pt x="2553990" y="162276"/>
                </a:lnTo>
                <a:lnTo>
                  <a:pt x="2561927" y="165134"/>
                </a:lnTo>
                <a:lnTo>
                  <a:pt x="2569546" y="168310"/>
                </a:lnTo>
                <a:lnTo>
                  <a:pt x="2577165" y="171486"/>
                </a:lnTo>
                <a:lnTo>
                  <a:pt x="2584149" y="175296"/>
                </a:lnTo>
                <a:lnTo>
                  <a:pt x="2591133" y="178790"/>
                </a:lnTo>
                <a:lnTo>
                  <a:pt x="2597800" y="183235"/>
                </a:lnTo>
                <a:lnTo>
                  <a:pt x="2604467" y="187046"/>
                </a:lnTo>
                <a:lnTo>
                  <a:pt x="2610499" y="191810"/>
                </a:lnTo>
                <a:lnTo>
                  <a:pt x="2616531" y="196256"/>
                </a:lnTo>
                <a:lnTo>
                  <a:pt x="2622562" y="201019"/>
                </a:lnTo>
                <a:lnTo>
                  <a:pt x="2628277" y="206100"/>
                </a:lnTo>
                <a:lnTo>
                  <a:pt x="2633673" y="211499"/>
                </a:lnTo>
                <a:lnTo>
                  <a:pt x="2639070" y="216897"/>
                </a:lnTo>
                <a:lnTo>
                  <a:pt x="2644150" y="222614"/>
                </a:lnTo>
                <a:lnTo>
                  <a:pt x="2649229" y="228330"/>
                </a:lnTo>
                <a:lnTo>
                  <a:pt x="2653991" y="234363"/>
                </a:lnTo>
                <a:lnTo>
                  <a:pt x="2658118" y="240715"/>
                </a:lnTo>
                <a:lnTo>
                  <a:pt x="2662880" y="247066"/>
                </a:lnTo>
                <a:lnTo>
                  <a:pt x="2667007" y="253417"/>
                </a:lnTo>
                <a:lnTo>
                  <a:pt x="2671134" y="260404"/>
                </a:lnTo>
                <a:lnTo>
                  <a:pt x="2674943" y="267390"/>
                </a:lnTo>
                <a:lnTo>
                  <a:pt x="2678753" y="274377"/>
                </a:lnTo>
                <a:lnTo>
                  <a:pt x="2681928" y="281681"/>
                </a:lnTo>
                <a:lnTo>
                  <a:pt x="2688912" y="296606"/>
                </a:lnTo>
                <a:lnTo>
                  <a:pt x="2694626" y="312167"/>
                </a:lnTo>
                <a:lnTo>
                  <a:pt x="2700023" y="328363"/>
                </a:lnTo>
                <a:lnTo>
                  <a:pt x="2705103" y="345194"/>
                </a:lnTo>
                <a:lnTo>
                  <a:pt x="2709229" y="362660"/>
                </a:lnTo>
                <a:lnTo>
                  <a:pt x="2713039" y="380126"/>
                </a:lnTo>
                <a:lnTo>
                  <a:pt x="2716214" y="398545"/>
                </a:lnTo>
                <a:lnTo>
                  <a:pt x="2719071" y="417281"/>
                </a:lnTo>
                <a:lnTo>
                  <a:pt x="2721293" y="436335"/>
                </a:lnTo>
                <a:lnTo>
                  <a:pt x="2723198" y="456024"/>
                </a:lnTo>
                <a:lnTo>
                  <a:pt x="2724785" y="475713"/>
                </a:lnTo>
                <a:lnTo>
                  <a:pt x="2725738" y="496355"/>
                </a:lnTo>
                <a:lnTo>
                  <a:pt x="2726690" y="516997"/>
                </a:lnTo>
                <a:lnTo>
                  <a:pt x="2727007" y="537638"/>
                </a:lnTo>
                <a:lnTo>
                  <a:pt x="2727325" y="558915"/>
                </a:lnTo>
                <a:lnTo>
                  <a:pt x="2727325" y="1132121"/>
                </a:lnTo>
                <a:lnTo>
                  <a:pt x="2727325" y="1142283"/>
                </a:lnTo>
                <a:lnTo>
                  <a:pt x="2727007" y="1152445"/>
                </a:lnTo>
                <a:lnTo>
                  <a:pt x="2726373" y="1161972"/>
                </a:lnTo>
                <a:lnTo>
                  <a:pt x="2725420" y="1172134"/>
                </a:lnTo>
                <a:lnTo>
                  <a:pt x="2724468" y="1181979"/>
                </a:lnTo>
                <a:lnTo>
                  <a:pt x="2722881" y="1191505"/>
                </a:lnTo>
                <a:lnTo>
                  <a:pt x="2721611" y="1201350"/>
                </a:lnTo>
                <a:lnTo>
                  <a:pt x="2719706" y="1210877"/>
                </a:lnTo>
                <a:lnTo>
                  <a:pt x="2717801" y="1220404"/>
                </a:lnTo>
                <a:lnTo>
                  <a:pt x="2715896" y="1229613"/>
                </a:lnTo>
                <a:lnTo>
                  <a:pt x="2713357" y="1239140"/>
                </a:lnTo>
                <a:lnTo>
                  <a:pt x="2710817" y="1248350"/>
                </a:lnTo>
                <a:lnTo>
                  <a:pt x="2707960" y="1257242"/>
                </a:lnTo>
                <a:lnTo>
                  <a:pt x="2705103" y="1266768"/>
                </a:lnTo>
                <a:lnTo>
                  <a:pt x="2701928" y="1275660"/>
                </a:lnTo>
                <a:lnTo>
                  <a:pt x="2698119" y="1284235"/>
                </a:lnTo>
                <a:lnTo>
                  <a:pt x="2694626" y="1293444"/>
                </a:lnTo>
                <a:lnTo>
                  <a:pt x="2691134" y="1302018"/>
                </a:lnTo>
                <a:lnTo>
                  <a:pt x="2687007" y="1310593"/>
                </a:lnTo>
                <a:lnTo>
                  <a:pt x="2682880" y="1318849"/>
                </a:lnTo>
                <a:lnTo>
                  <a:pt x="2673674" y="1335363"/>
                </a:lnTo>
                <a:lnTo>
                  <a:pt x="2664150" y="1351558"/>
                </a:lnTo>
                <a:lnTo>
                  <a:pt x="2653673" y="1367437"/>
                </a:lnTo>
                <a:lnTo>
                  <a:pt x="2642880" y="1382680"/>
                </a:lnTo>
                <a:lnTo>
                  <a:pt x="2630816" y="1396970"/>
                </a:lnTo>
                <a:lnTo>
                  <a:pt x="2618753" y="1410943"/>
                </a:lnTo>
                <a:lnTo>
                  <a:pt x="2605737" y="1424598"/>
                </a:lnTo>
                <a:lnTo>
                  <a:pt x="2592086" y="1437619"/>
                </a:lnTo>
                <a:lnTo>
                  <a:pt x="2578117" y="1449686"/>
                </a:lnTo>
                <a:lnTo>
                  <a:pt x="2563514" y="1461436"/>
                </a:lnTo>
                <a:lnTo>
                  <a:pt x="2548276" y="1472233"/>
                </a:lnTo>
                <a:lnTo>
                  <a:pt x="2532403" y="1482395"/>
                </a:lnTo>
                <a:lnTo>
                  <a:pt x="2516212" y="1492240"/>
                </a:lnTo>
                <a:lnTo>
                  <a:pt x="2499704" y="1500814"/>
                </a:lnTo>
                <a:lnTo>
                  <a:pt x="2491450" y="1505260"/>
                </a:lnTo>
                <a:lnTo>
                  <a:pt x="2482879" y="1509071"/>
                </a:lnTo>
                <a:lnTo>
                  <a:pt x="2473989" y="1512882"/>
                </a:lnTo>
                <a:lnTo>
                  <a:pt x="2465101" y="1516375"/>
                </a:lnTo>
                <a:lnTo>
                  <a:pt x="2456211" y="1519551"/>
                </a:lnTo>
                <a:lnTo>
                  <a:pt x="2447323" y="1522726"/>
                </a:lnTo>
                <a:lnTo>
                  <a:pt x="2438116" y="1525902"/>
                </a:lnTo>
                <a:lnTo>
                  <a:pt x="2428910" y="1528442"/>
                </a:lnTo>
                <a:lnTo>
                  <a:pt x="2420021" y="1530983"/>
                </a:lnTo>
                <a:lnTo>
                  <a:pt x="2410497" y="1533523"/>
                </a:lnTo>
                <a:lnTo>
                  <a:pt x="2400973" y="1535746"/>
                </a:lnTo>
                <a:lnTo>
                  <a:pt x="2391449" y="1537652"/>
                </a:lnTo>
                <a:lnTo>
                  <a:pt x="2381925" y="1539240"/>
                </a:lnTo>
                <a:lnTo>
                  <a:pt x="2381197" y="1539358"/>
                </a:lnTo>
                <a:lnTo>
                  <a:pt x="2382196" y="1532525"/>
                </a:lnTo>
                <a:lnTo>
                  <a:pt x="2384422" y="1516666"/>
                </a:lnTo>
                <a:lnTo>
                  <a:pt x="2385694" y="1500807"/>
                </a:lnTo>
                <a:lnTo>
                  <a:pt x="2386012" y="1484948"/>
                </a:lnTo>
                <a:lnTo>
                  <a:pt x="2385694" y="1469089"/>
                </a:lnTo>
                <a:lnTo>
                  <a:pt x="2384422" y="1453548"/>
                </a:lnTo>
                <a:lnTo>
                  <a:pt x="2382196" y="1437689"/>
                </a:lnTo>
                <a:lnTo>
                  <a:pt x="2379970" y="1422465"/>
                </a:lnTo>
                <a:lnTo>
                  <a:pt x="2376155" y="1407557"/>
                </a:lnTo>
                <a:lnTo>
                  <a:pt x="2372021" y="1392650"/>
                </a:lnTo>
                <a:lnTo>
                  <a:pt x="2367251" y="1378377"/>
                </a:lnTo>
                <a:lnTo>
                  <a:pt x="2361527" y="1364421"/>
                </a:lnTo>
                <a:lnTo>
                  <a:pt x="2355485" y="1350466"/>
                </a:lnTo>
                <a:lnTo>
                  <a:pt x="2348490" y="1337144"/>
                </a:lnTo>
                <a:lnTo>
                  <a:pt x="2340858" y="1324140"/>
                </a:lnTo>
                <a:lnTo>
                  <a:pt x="2332908" y="1311453"/>
                </a:lnTo>
                <a:lnTo>
                  <a:pt x="2324005" y="1299400"/>
                </a:lnTo>
                <a:lnTo>
                  <a:pt x="2315101" y="1287665"/>
                </a:lnTo>
                <a:lnTo>
                  <a:pt x="2305244" y="1276246"/>
                </a:lnTo>
                <a:lnTo>
                  <a:pt x="2294750" y="1265463"/>
                </a:lnTo>
                <a:lnTo>
                  <a:pt x="2283938" y="1255313"/>
                </a:lnTo>
                <a:lnTo>
                  <a:pt x="2272809" y="1245480"/>
                </a:lnTo>
                <a:lnTo>
                  <a:pt x="2261043" y="1236600"/>
                </a:lnTo>
                <a:lnTo>
                  <a:pt x="2248642" y="1227401"/>
                </a:lnTo>
                <a:lnTo>
                  <a:pt x="2236240" y="1219789"/>
                </a:lnTo>
                <a:lnTo>
                  <a:pt x="2223203" y="1212177"/>
                </a:lnTo>
                <a:lnTo>
                  <a:pt x="2209848" y="1205199"/>
                </a:lnTo>
                <a:lnTo>
                  <a:pt x="2195856" y="1199173"/>
                </a:lnTo>
                <a:lnTo>
                  <a:pt x="2181865" y="1193464"/>
                </a:lnTo>
                <a:lnTo>
                  <a:pt x="2167237" y="1188706"/>
                </a:lnTo>
                <a:lnTo>
                  <a:pt x="2152610" y="1184583"/>
                </a:lnTo>
                <a:lnTo>
                  <a:pt x="2137347" y="1180777"/>
                </a:lnTo>
                <a:lnTo>
                  <a:pt x="2122401" y="1178239"/>
                </a:lnTo>
                <a:lnTo>
                  <a:pt x="2106502" y="1176019"/>
                </a:lnTo>
                <a:lnTo>
                  <a:pt x="2090921" y="1175067"/>
                </a:lnTo>
                <a:lnTo>
                  <a:pt x="2074703" y="1174750"/>
                </a:lnTo>
                <a:lnTo>
                  <a:pt x="2058804" y="1175067"/>
                </a:lnTo>
                <a:lnTo>
                  <a:pt x="2043223" y="1176019"/>
                </a:lnTo>
                <a:lnTo>
                  <a:pt x="2027641" y="1178239"/>
                </a:lnTo>
                <a:lnTo>
                  <a:pt x="2012060" y="1180777"/>
                </a:lnTo>
                <a:lnTo>
                  <a:pt x="1997114" y="1184583"/>
                </a:lnTo>
                <a:lnTo>
                  <a:pt x="1982169" y="1188706"/>
                </a:lnTo>
                <a:lnTo>
                  <a:pt x="1967860" y="1193464"/>
                </a:lnTo>
                <a:lnTo>
                  <a:pt x="1965908" y="1194260"/>
                </a:lnTo>
                <a:lnTo>
                  <a:pt x="1960017" y="1196269"/>
                </a:lnTo>
                <a:lnTo>
                  <a:pt x="1946684" y="1201668"/>
                </a:lnTo>
                <a:lnTo>
                  <a:pt x="1933350" y="1207384"/>
                </a:lnTo>
                <a:lnTo>
                  <a:pt x="1920652" y="1214370"/>
                </a:lnTo>
                <a:lnTo>
                  <a:pt x="1908271" y="1221357"/>
                </a:lnTo>
                <a:lnTo>
                  <a:pt x="1896207" y="1228978"/>
                </a:lnTo>
                <a:lnTo>
                  <a:pt x="1884461" y="1237235"/>
                </a:lnTo>
                <a:lnTo>
                  <a:pt x="1873032" y="1246127"/>
                </a:lnTo>
                <a:lnTo>
                  <a:pt x="1862238" y="1255654"/>
                </a:lnTo>
                <a:lnTo>
                  <a:pt x="1851762" y="1265498"/>
                </a:lnTo>
                <a:lnTo>
                  <a:pt x="1842238" y="1275660"/>
                </a:lnTo>
                <a:lnTo>
                  <a:pt x="1832714" y="1286458"/>
                </a:lnTo>
                <a:lnTo>
                  <a:pt x="1823825" y="1297890"/>
                </a:lnTo>
                <a:lnTo>
                  <a:pt x="1815571" y="1309640"/>
                </a:lnTo>
                <a:lnTo>
                  <a:pt x="1807952" y="1321707"/>
                </a:lnTo>
                <a:lnTo>
                  <a:pt x="1800651" y="1334410"/>
                </a:lnTo>
                <a:lnTo>
                  <a:pt x="1793984" y="1346795"/>
                </a:lnTo>
                <a:lnTo>
                  <a:pt x="1788270" y="1360133"/>
                </a:lnTo>
                <a:lnTo>
                  <a:pt x="1782873" y="1373788"/>
                </a:lnTo>
                <a:lnTo>
                  <a:pt x="1778111" y="1387443"/>
                </a:lnTo>
                <a:lnTo>
                  <a:pt x="1774301" y="1401734"/>
                </a:lnTo>
                <a:lnTo>
                  <a:pt x="1770492" y="1416024"/>
                </a:lnTo>
                <a:lnTo>
                  <a:pt x="1767952" y="1430632"/>
                </a:lnTo>
                <a:lnTo>
                  <a:pt x="1767227" y="1437601"/>
                </a:lnTo>
                <a:lnTo>
                  <a:pt x="1767210" y="1437689"/>
                </a:lnTo>
                <a:lnTo>
                  <a:pt x="1765302" y="1453548"/>
                </a:lnTo>
                <a:lnTo>
                  <a:pt x="1764030" y="1469089"/>
                </a:lnTo>
                <a:lnTo>
                  <a:pt x="1763712" y="1484948"/>
                </a:lnTo>
                <a:lnTo>
                  <a:pt x="1764030" y="1500807"/>
                </a:lnTo>
                <a:lnTo>
                  <a:pt x="1765302" y="1516666"/>
                </a:lnTo>
                <a:lnTo>
                  <a:pt x="1767210" y="1532525"/>
                </a:lnTo>
                <a:lnTo>
                  <a:pt x="1769487" y="1544638"/>
                </a:lnTo>
                <a:lnTo>
                  <a:pt x="875287" y="1544638"/>
                </a:lnTo>
                <a:lnTo>
                  <a:pt x="877564" y="1532525"/>
                </a:lnTo>
                <a:lnTo>
                  <a:pt x="879154" y="1516666"/>
                </a:lnTo>
                <a:lnTo>
                  <a:pt x="880426" y="1500807"/>
                </a:lnTo>
                <a:lnTo>
                  <a:pt x="881062" y="1484948"/>
                </a:lnTo>
                <a:lnTo>
                  <a:pt x="880426" y="1469089"/>
                </a:lnTo>
                <a:lnTo>
                  <a:pt x="879154" y="1453548"/>
                </a:lnTo>
                <a:lnTo>
                  <a:pt x="877564" y="1437689"/>
                </a:lnTo>
                <a:lnTo>
                  <a:pt x="874702" y="1422465"/>
                </a:lnTo>
                <a:lnTo>
                  <a:pt x="870887" y="1407557"/>
                </a:lnTo>
                <a:lnTo>
                  <a:pt x="867071" y="1392650"/>
                </a:lnTo>
                <a:lnTo>
                  <a:pt x="861983" y="1378377"/>
                </a:lnTo>
                <a:lnTo>
                  <a:pt x="856577" y="1364421"/>
                </a:lnTo>
                <a:lnTo>
                  <a:pt x="850218" y="1350466"/>
                </a:lnTo>
                <a:lnTo>
                  <a:pt x="843222" y="1337144"/>
                </a:lnTo>
                <a:lnTo>
                  <a:pt x="835590" y="1324140"/>
                </a:lnTo>
                <a:lnTo>
                  <a:pt x="827640" y="1311453"/>
                </a:lnTo>
                <a:lnTo>
                  <a:pt x="819055" y="1299400"/>
                </a:lnTo>
                <a:lnTo>
                  <a:pt x="809833" y="1287665"/>
                </a:lnTo>
                <a:lnTo>
                  <a:pt x="799976" y="1276246"/>
                </a:lnTo>
                <a:lnTo>
                  <a:pt x="789482" y="1265463"/>
                </a:lnTo>
                <a:lnTo>
                  <a:pt x="778671" y="1255313"/>
                </a:lnTo>
                <a:lnTo>
                  <a:pt x="767541" y="1245480"/>
                </a:lnTo>
                <a:lnTo>
                  <a:pt x="756093" y="1236600"/>
                </a:lnTo>
                <a:lnTo>
                  <a:pt x="744010" y="1227401"/>
                </a:lnTo>
                <a:lnTo>
                  <a:pt x="731290" y="1219789"/>
                </a:lnTo>
                <a:lnTo>
                  <a:pt x="717935" y="1212177"/>
                </a:lnTo>
                <a:lnTo>
                  <a:pt x="704580" y="1205199"/>
                </a:lnTo>
                <a:lnTo>
                  <a:pt x="690906" y="1199173"/>
                </a:lnTo>
                <a:lnTo>
                  <a:pt x="676915" y="1193464"/>
                </a:lnTo>
                <a:lnTo>
                  <a:pt x="661969" y="1188706"/>
                </a:lnTo>
                <a:lnTo>
                  <a:pt x="647342" y="1184583"/>
                </a:lnTo>
                <a:lnTo>
                  <a:pt x="632715" y="1180777"/>
                </a:lnTo>
                <a:lnTo>
                  <a:pt x="617133" y="1178239"/>
                </a:lnTo>
                <a:lnTo>
                  <a:pt x="601552" y="1176019"/>
                </a:lnTo>
                <a:lnTo>
                  <a:pt x="585653" y="1175067"/>
                </a:lnTo>
                <a:lnTo>
                  <a:pt x="570071" y="1174750"/>
                </a:lnTo>
                <a:lnTo>
                  <a:pt x="553854" y="1175067"/>
                </a:lnTo>
                <a:lnTo>
                  <a:pt x="537955" y="1176019"/>
                </a:lnTo>
                <a:lnTo>
                  <a:pt x="522373" y="1178239"/>
                </a:lnTo>
                <a:lnTo>
                  <a:pt x="506792" y="1180777"/>
                </a:lnTo>
                <a:lnTo>
                  <a:pt x="492164" y="1184583"/>
                </a:lnTo>
                <a:lnTo>
                  <a:pt x="477219" y="1188706"/>
                </a:lnTo>
                <a:lnTo>
                  <a:pt x="462592" y="1193464"/>
                </a:lnTo>
                <a:lnTo>
                  <a:pt x="448600" y="1199173"/>
                </a:lnTo>
                <a:lnTo>
                  <a:pt x="434927" y="1205199"/>
                </a:lnTo>
                <a:lnTo>
                  <a:pt x="421571" y="1212177"/>
                </a:lnTo>
                <a:lnTo>
                  <a:pt x="408534" y="1219789"/>
                </a:lnTo>
                <a:lnTo>
                  <a:pt x="395497" y="1227401"/>
                </a:lnTo>
                <a:lnTo>
                  <a:pt x="383731" y="1236600"/>
                </a:lnTo>
                <a:lnTo>
                  <a:pt x="371966" y="1245480"/>
                </a:lnTo>
                <a:lnTo>
                  <a:pt x="360836" y="1255313"/>
                </a:lnTo>
                <a:lnTo>
                  <a:pt x="350024" y="1265463"/>
                </a:lnTo>
                <a:lnTo>
                  <a:pt x="339531" y="1276246"/>
                </a:lnTo>
                <a:lnTo>
                  <a:pt x="329673" y="1287665"/>
                </a:lnTo>
                <a:lnTo>
                  <a:pt x="320452" y="1299400"/>
                </a:lnTo>
                <a:lnTo>
                  <a:pt x="311866" y="1311453"/>
                </a:lnTo>
                <a:lnTo>
                  <a:pt x="303916" y="1324140"/>
                </a:lnTo>
                <a:lnTo>
                  <a:pt x="296285" y="1337144"/>
                </a:lnTo>
                <a:lnTo>
                  <a:pt x="289289" y="1350466"/>
                </a:lnTo>
                <a:lnTo>
                  <a:pt x="282929" y="1364421"/>
                </a:lnTo>
                <a:lnTo>
                  <a:pt x="277523" y="1378377"/>
                </a:lnTo>
                <a:lnTo>
                  <a:pt x="272436" y="1392650"/>
                </a:lnTo>
                <a:lnTo>
                  <a:pt x="268620" y="1407557"/>
                </a:lnTo>
                <a:lnTo>
                  <a:pt x="264804" y="1422465"/>
                </a:lnTo>
                <a:lnTo>
                  <a:pt x="261942" y="1437689"/>
                </a:lnTo>
                <a:lnTo>
                  <a:pt x="260352" y="1453548"/>
                </a:lnTo>
                <a:lnTo>
                  <a:pt x="259080" y="1469089"/>
                </a:lnTo>
                <a:lnTo>
                  <a:pt x="258762" y="1484948"/>
                </a:lnTo>
                <a:lnTo>
                  <a:pt x="259080" y="1500807"/>
                </a:lnTo>
                <a:lnTo>
                  <a:pt x="260239" y="1515247"/>
                </a:lnTo>
                <a:lnTo>
                  <a:pt x="248891" y="1510659"/>
                </a:lnTo>
                <a:lnTo>
                  <a:pt x="234605" y="1503990"/>
                </a:lnTo>
                <a:lnTo>
                  <a:pt x="220320" y="1497003"/>
                </a:lnTo>
                <a:lnTo>
                  <a:pt x="206669" y="1489382"/>
                </a:lnTo>
                <a:lnTo>
                  <a:pt x="193018" y="1481125"/>
                </a:lnTo>
                <a:lnTo>
                  <a:pt x="179684" y="1472551"/>
                </a:lnTo>
                <a:lnTo>
                  <a:pt x="166986" y="1463341"/>
                </a:lnTo>
                <a:lnTo>
                  <a:pt x="154605" y="1453814"/>
                </a:lnTo>
                <a:lnTo>
                  <a:pt x="142224" y="1443652"/>
                </a:lnTo>
                <a:lnTo>
                  <a:pt x="130795" y="1433173"/>
                </a:lnTo>
                <a:lnTo>
                  <a:pt x="119366" y="1422058"/>
                </a:lnTo>
                <a:lnTo>
                  <a:pt x="108573" y="1410943"/>
                </a:lnTo>
                <a:lnTo>
                  <a:pt x="98096" y="1399193"/>
                </a:lnTo>
                <a:lnTo>
                  <a:pt x="87938" y="1386808"/>
                </a:lnTo>
                <a:lnTo>
                  <a:pt x="78731" y="1374423"/>
                </a:lnTo>
                <a:lnTo>
                  <a:pt x="69525" y="1361403"/>
                </a:lnTo>
                <a:lnTo>
                  <a:pt x="60953" y="1348065"/>
                </a:lnTo>
                <a:lnTo>
                  <a:pt x="53017" y="1334727"/>
                </a:lnTo>
                <a:lnTo>
                  <a:pt x="45397" y="1320755"/>
                </a:lnTo>
                <a:lnTo>
                  <a:pt x="38413" y="1306147"/>
                </a:lnTo>
                <a:lnTo>
                  <a:pt x="31747" y="1291856"/>
                </a:lnTo>
                <a:lnTo>
                  <a:pt x="26032" y="1276931"/>
                </a:lnTo>
                <a:lnTo>
                  <a:pt x="20635" y="1261687"/>
                </a:lnTo>
                <a:lnTo>
                  <a:pt x="16191" y="1246127"/>
                </a:lnTo>
                <a:lnTo>
                  <a:pt x="11746" y="1230884"/>
                </a:lnTo>
                <a:lnTo>
                  <a:pt x="8254" y="1215005"/>
                </a:lnTo>
                <a:lnTo>
                  <a:pt x="5397" y="1198809"/>
                </a:lnTo>
                <a:lnTo>
                  <a:pt x="3175" y="1182296"/>
                </a:lnTo>
                <a:lnTo>
                  <a:pt x="1270" y="1165783"/>
                </a:lnTo>
                <a:lnTo>
                  <a:pt x="318" y="1149269"/>
                </a:lnTo>
                <a:lnTo>
                  <a:pt x="0" y="1132121"/>
                </a:lnTo>
                <a:lnTo>
                  <a:pt x="137462" y="558915"/>
                </a:lnTo>
                <a:lnTo>
                  <a:pt x="141271" y="544625"/>
                </a:lnTo>
                <a:lnTo>
                  <a:pt x="145398" y="530652"/>
                </a:lnTo>
                <a:lnTo>
                  <a:pt x="149525" y="516997"/>
                </a:lnTo>
                <a:lnTo>
                  <a:pt x="153970" y="503659"/>
                </a:lnTo>
                <a:lnTo>
                  <a:pt x="158414" y="490321"/>
                </a:lnTo>
                <a:lnTo>
                  <a:pt x="163176" y="477301"/>
                </a:lnTo>
                <a:lnTo>
                  <a:pt x="168256" y="464598"/>
                </a:lnTo>
                <a:lnTo>
                  <a:pt x="173018" y="452531"/>
                </a:lnTo>
                <a:lnTo>
                  <a:pt x="178414" y="440463"/>
                </a:lnTo>
                <a:lnTo>
                  <a:pt x="183811" y="428713"/>
                </a:lnTo>
                <a:lnTo>
                  <a:pt x="189843" y="417281"/>
                </a:lnTo>
                <a:lnTo>
                  <a:pt x="195240" y="406166"/>
                </a:lnTo>
                <a:lnTo>
                  <a:pt x="201272" y="395369"/>
                </a:lnTo>
                <a:lnTo>
                  <a:pt x="207304" y="384572"/>
                </a:lnTo>
                <a:lnTo>
                  <a:pt x="213335" y="374092"/>
                </a:lnTo>
                <a:lnTo>
                  <a:pt x="220002" y="363930"/>
                </a:lnTo>
                <a:lnTo>
                  <a:pt x="226351" y="354403"/>
                </a:lnTo>
                <a:lnTo>
                  <a:pt x="232701" y="344559"/>
                </a:lnTo>
                <a:lnTo>
                  <a:pt x="239685" y="335349"/>
                </a:lnTo>
                <a:lnTo>
                  <a:pt x="246669" y="326140"/>
                </a:lnTo>
                <a:lnTo>
                  <a:pt x="253653" y="317566"/>
                </a:lnTo>
                <a:lnTo>
                  <a:pt x="260955" y="308991"/>
                </a:lnTo>
                <a:lnTo>
                  <a:pt x="268574" y="300735"/>
                </a:lnTo>
                <a:lnTo>
                  <a:pt x="275558" y="292478"/>
                </a:lnTo>
                <a:lnTo>
                  <a:pt x="283177" y="284856"/>
                </a:lnTo>
                <a:lnTo>
                  <a:pt x="291114" y="276917"/>
                </a:lnTo>
                <a:lnTo>
                  <a:pt x="299050" y="269613"/>
                </a:lnTo>
                <a:lnTo>
                  <a:pt x="306987" y="262627"/>
                </a:lnTo>
                <a:lnTo>
                  <a:pt x="314924" y="255640"/>
                </a:lnTo>
                <a:lnTo>
                  <a:pt x="323178" y="249289"/>
                </a:lnTo>
                <a:lnTo>
                  <a:pt x="331432" y="242938"/>
                </a:lnTo>
                <a:lnTo>
                  <a:pt x="340003" y="236586"/>
                </a:lnTo>
                <a:lnTo>
                  <a:pt x="348257" y="230870"/>
                </a:lnTo>
                <a:lnTo>
                  <a:pt x="356829" y="225154"/>
                </a:lnTo>
                <a:lnTo>
                  <a:pt x="366035" y="219438"/>
                </a:lnTo>
                <a:lnTo>
                  <a:pt x="374607" y="214357"/>
                </a:lnTo>
                <a:lnTo>
                  <a:pt x="383496" y="209276"/>
                </a:lnTo>
                <a:lnTo>
                  <a:pt x="392385" y="204195"/>
                </a:lnTo>
                <a:lnTo>
                  <a:pt x="401908" y="200066"/>
                </a:lnTo>
                <a:lnTo>
                  <a:pt x="410797" y="195303"/>
                </a:lnTo>
                <a:lnTo>
                  <a:pt x="420321" y="191492"/>
                </a:lnTo>
                <a:lnTo>
                  <a:pt x="429528" y="187046"/>
                </a:lnTo>
                <a:lnTo>
                  <a:pt x="439369" y="183553"/>
                </a:lnTo>
                <a:lnTo>
                  <a:pt x="448576" y="179742"/>
                </a:lnTo>
                <a:lnTo>
                  <a:pt x="467941" y="173391"/>
                </a:lnTo>
                <a:lnTo>
                  <a:pt x="487623" y="167357"/>
                </a:lnTo>
                <a:lnTo>
                  <a:pt x="507624" y="162276"/>
                </a:lnTo>
                <a:lnTo>
                  <a:pt x="527624" y="157830"/>
                </a:lnTo>
                <a:lnTo>
                  <a:pt x="548259" y="154337"/>
                </a:lnTo>
                <a:lnTo>
                  <a:pt x="568577" y="151479"/>
                </a:lnTo>
                <a:lnTo>
                  <a:pt x="589529" y="149256"/>
                </a:lnTo>
                <a:lnTo>
                  <a:pt x="610799" y="147986"/>
                </a:lnTo>
                <a:lnTo>
                  <a:pt x="631434" y="146715"/>
                </a:lnTo>
                <a:lnTo>
                  <a:pt x="653022" y="146398"/>
                </a:lnTo>
                <a:lnTo>
                  <a:pt x="735880" y="146398"/>
                </a:lnTo>
                <a:lnTo>
                  <a:pt x="735880" y="134966"/>
                </a:lnTo>
                <a:lnTo>
                  <a:pt x="735880" y="127979"/>
                </a:lnTo>
                <a:lnTo>
                  <a:pt x="736514" y="121310"/>
                </a:lnTo>
                <a:lnTo>
                  <a:pt x="737149" y="114324"/>
                </a:lnTo>
                <a:lnTo>
                  <a:pt x="738419" y="107655"/>
                </a:lnTo>
                <a:lnTo>
                  <a:pt x="739689" y="100986"/>
                </a:lnTo>
                <a:lnTo>
                  <a:pt x="741911" y="94635"/>
                </a:lnTo>
                <a:lnTo>
                  <a:pt x="743816" y="88601"/>
                </a:lnTo>
                <a:lnTo>
                  <a:pt x="746356" y="82250"/>
                </a:lnTo>
                <a:lnTo>
                  <a:pt x="749213" y="76216"/>
                </a:lnTo>
                <a:lnTo>
                  <a:pt x="752070" y="70500"/>
                </a:lnTo>
                <a:lnTo>
                  <a:pt x="755245" y="64784"/>
                </a:lnTo>
                <a:lnTo>
                  <a:pt x="758737" y="59385"/>
                </a:lnTo>
                <a:lnTo>
                  <a:pt x="762546" y="53986"/>
                </a:lnTo>
                <a:lnTo>
                  <a:pt x="766356" y="48905"/>
                </a:lnTo>
                <a:lnTo>
                  <a:pt x="770800" y="44142"/>
                </a:lnTo>
                <a:lnTo>
                  <a:pt x="775245" y="39696"/>
                </a:lnTo>
                <a:lnTo>
                  <a:pt x="780007" y="34932"/>
                </a:lnTo>
                <a:lnTo>
                  <a:pt x="784769" y="30487"/>
                </a:lnTo>
                <a:lnTo>
                  <a:pt x="789848" y="26676"/>
                </a:lnTo>
                <a:lnTo>
                  <a:pt x="795245" y="23183"/>
                </a:lnTo>
                <a:lnTo>
                  <a:pt x="800642" y="19372"/>
                </a:lnTo>
                <a:lnTo>
                  <a:pt x="806356" y="16196"/>
                </a:lnTo>
                <a:lnTo>
                  <a:pt x="812071" y="13338"/>
                </a:lnTo>
                <a:lnTo>
                  <a:pt x="818102" y="10480"/>
                </a:lnTo>
                <a:lnTo>
                  <a:pt x="824134" y="7939"/>
                </a:lnTo>
                <a:lnTo>
                  <a:pt x="830484" y="6034"/>
                </a:lnTo>
                <a:lnTo>
                  <a:pt x="836833" y="4446"/>
                </a:lnTo>
                <a:lnTo>
                  <a:pt x="843500" y="2541"/>
                </a:lnTo>
                <a:lnTo>
                  <a:pt x="850166" y="1588"/>
                </a:lnTo>
                <a:lnTo>
                  <a:pt x="857150" y="635"/>
                </a:lnTo>
                <a:lnTo>
                  <a:pt x="86381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请输入第二章大XX内容</a:t>
            </a:r>
            <a:endParaRPr lang="zh-CN" altLang="en-US" dirty="0"/>
          </a:p>
        </p:txBody>
      </p:sp>
      <p:sp>
        <p:nvSpPr>
          <p:cNvPr id="9219" name="文本占位符 2"/>
          <p:cNvSpPr>
            <a:spLocks noGrp="1"/>
          </p:cNvSpPr>
          <p:nvPr>
            <p:ph type="body" idx="1"/>
          </p:nvPr>
        </p:nvSpPr>
        <p:spPr/>
        <p:txBody>
          <a:bodyPr/>
          <a:lstStyle/>
          <a:p>
            <a:r>
              <a:rPr>
                <a:solidFill/>
              </a:rPr>
              <a:t>请输入第二章说明小XX内容</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1" name="任意多边形 30"/>
          <p:cNvSpPr/>
          <p:nvPr/>
        </p:nvSpPr>
        <p:spPr>
          <a:xfrm>
            <a:off x="4318020" y="1707371"/>
            <a:ext cx="3124560" cy="2331604"/>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dirty="0">
                <a:solidFill>
                  <a:srgbClr val="FFFFFF"/>
                </a:solidFill>
              </a:rPr>
              <a:t>请输入文本</a:t>
            </a:r>
          </a:p>
        </p:txBody>
      </p:sp>
      <p:sp>
        <p:nvSpPr>
          <p:cNvPr id="22" name="椭圆 21"/>
          <p:cNvSpPr/>
          <p:nvPr/>
        </p:nvSpPr>
        <p:spPr>
          <a:xfrm>
            <a:off x="5227197" y="3675828"/>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4" name="任意多边形 30"/>
          <p:cNvSpPr/>
          <p:nvPr/>
        </p:nvSpPr>
        <p:spPr>
          <a:xfrm>
            <a:off x="8032770" y="1707371"/>
            <a:ext cx="3124560" cy="2331604"/>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dirty="0">
                <a:solidFill>
                  <a:srgbClr val="FFFFFF"/>
                </a:solidFill>
              </a:rPr>
              <a:t>请输入文本</a:t>
            </a:r>
          </a:p>
        </p:txBody>
      </p:sp>
      <p:sp>
        <p:nvSpPr>
          <p:cNvPr id="25" name="椭圆 24"/>
          <p:cNvSpPr/>
          <p:nvPr/>
        </p:nvSpPr>
        <p:spPr>
          <a:xfrm>
            <a:off x="8941947" y="3675828"/>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7" name="KSO_Shape"/>
          <p:cNvSpPr/>
          <p:nvPr/>
        </p:nvSpPr>
        <p:spPr bwMode="auto">
          <a:xfrm>
            <a:off x="5595980" y="4032044"/>
            <a:ext cx="568641" cy="593774"/>
          </a:xfrm>
          <a:custGeom>
            <a:avLst/>
            <a:gdLst>
              <a:gd name="T0" fmla="*/ 1162982 w 3584"/>
              <a:gd name="T1" fmla="*/ 601256 h 3740"/>
              <a:gd name="T2" fmla="*/ 1162982 w 3584"/>
              <a:gd name="T3" fmla="*/ 187261 h 3740"/>
              <a:gd name="T4" fmla="*/ 1181274 w 3584"/>
              <a:gd name="T5" fmla="*/ 187261 h 3740"/>
              <a:gd name="T6" fmla="*/ 1275140 w 3584"/>
              <a:gd name="T7" fmla="*/ 93871 h 3740"/>
              <a:gd name="T8" fmla="*/ 1181274 w 3584"/>
              <a:gd name="T9" fmla="*/ 0 h 3740"/>
              <a:gd name="T10" fmla="*/ 706165 w 3584"/>
              <a:gd name="T11" fmla="*/ 0 h 3740"/>
              <a:gd name="T12" fmla="*/ 612780 w 3584"/>
              <a:gd name="T13" fmla="*/ 93871 h 3740"/>
              <a:gd name="T14" fmla="*/ 706165 w 3584"/>
              <a:gd name="T15" fmla="*/ 187261 h 3740"/>
              <a:gd name="T16" fmla="*/ 750451 w 3584"/>
              <a:gd name="T17" fmla="*/ 187261 h 3740"/>
              <a:gd name="T18" fmla="*/ 750451 w 3584"/>
              <a:gd name="T19" fmla="*/ 601256 h 3740"/>
              <a:gd name="T20" fmla="*/ 600264 w 3584"/>
              <a:gd name="T21" fmla="*/ 829916 h 3740"/>
              <a:gd name="T22" fmla="*/ 600264 w 3584"/>
              <a:gd name="T23" fmla="*/ 1575588 h 3740"/>
              <a:gd name="T24" fmla="*/ 513618 w 3584"/>
              <a:gd name="T25" fmla="*/ 1800397 h 3740"/>
              <a:gd name="T26" fmla="*/ 1537966 w 3584"/>
              <a:gd name="T27" fmla="*/ 1800397 h 3740"/>
              <a:gd name="T28" fmla="*/ 1725218 w 3584"/>
              <a:gd name="T29" fmla="*/ 1612655 h 3740"/>
              <a:gd name="T30" fmla="*/ 1162982 w 3584"/>
              <a:gd name="T31" fmla="*/ 601256 h 3740"/>
              <a:gd name="T32" fmla="*/ 1535560 w 3584"/>
              <a:gd name="T33" fmla="*/ 1599176 h 3740"/>
              <a:gd name="T34" fmla="*/ 1459504 w 3584"/>
              <a:gd name="T35" fmla="*/ 1576069 h 3740"/>
              <a:gd name="T36" fmla="*/ 1136507 w 3584"/>
              <a:gd name="T37" fmla="*/ 975295 h 3740"/>
              <a:gd name="T38" fmla="*/ 642624 w 3584"/>
              <a:gd name="T39" fmla="*/ 975295 h 3740"/>
              <a:gd name="T40" fmla="*/ 825062 w 3584"/>
              <a:gd name="T41" fmla="*/ 637841 h 3740"/>
              <a:gd name="T42" fmla="*/ 825062 w 3584"/>
              <a:gd name="T43" fmla="*/ 187261 h 3740"/>
              <a:gd name="T44" fmla="*/ 1087889 w 3584"/>
              <a:gd name="T45" fmla="*/ 187261 h 3740"/>
              <a:gd name="T46" fmla="*/ 1087889 w 3584"/>
              <a:gd name="T47" fmla="*/ 637841 h 3740"/>
              <a:gd name="T48" fmla="*/ 1270808 w 3584"/>
              <a:gd name="T49" fmla="*/ 975295 h 3740"/>
              <a:gd name="T50" fmla="*/ 1264550 w 3584"/>
              <a:gd name="T51" fmla="*/ 975295 h 3740"/>
              <a:gd name="T52" fmla="*/ 1558665 w 3584"/>
              <a:gd name="T53" fmla="*/ 1522635 h 3740"/>
              <a:gd name="T54" fmla="*/ 1535560 w 3584"/>
              <a:gd name="T55" fmla="*/ 1599176 h 3740"/>
              <a:gd name="T56" fmla="*/ 525171 w 3584"/>
              <a:gd name="T57" fmla="*/ 487648 h 3740"/>
              <a:gd name="T58" fmla="*/ 506398 w 3584"/>
              <a:gd name="T59" fmla="*/ 487648 h 3740"/>
              <a:gd name="T60" fmla="*/ 600264 w 3584"/>
              <a:gd name="T61" fmla="*/ 393777 h 3740"/>
              <a:gd name="T62" fmla="*/ 506398 w 3584"/>
              <a:gd name="T63" fmla="*/ 299906 h 3740"/>
              <a:gd name="T64" fmla="*/ 93866 w 3584"/>
              <a:gd name="T65" fmla="*/ 299906 h 3740"/>
              <a:gd name="T66" fmla="*/ 0 w 3584"/>
              <a:gd name="T67" fmla="*/ 393777 h 3740"/>
              <a:gd name="T68" fmla="*/ 93866 w 3584"/>
              <a:gd name="T69" fmla="*/ 487648 h 3740"/>
              <a:gd name="T70" fmla="*/ 75093 w 3584"/>
              <a:gd name="T71" fmla="*/ 487648 h 3740"/>
              <a:gd name="T72" fmla="*/ 75093 w 3584"/>
              <a:gd name="T73" fmla="*/ 1575588 h 3740"/>
              <a:gd name="T74" fmla="*/ 300373 w 3584"/>
              <a:gd name="T75" fmla="*/ 1800397 h 3740"/>
              <a:gd name="T76" fmla="*/ 525171 w 3584"/>
              <a:gd name="T77" fmla="*/ 1575588 h 3740"/>
              <a:gd name="T78" fmla="*/ 525171 w 3584"/>
              <a:gd name="T79" fmla="*/ 487648 h 3740"/>
              <a:gd name="T80" fmla="*/ 449596 w 3584"/>
              <a:gd name="T81" fmla="*/ 899236 h 3740"/>
              <a:gd name="T82" fmla="*/ 300373 w 3584"/>
              <a:gd name="T83" fmla="*/ 899236 h 3740"/>
              <a:gd name="T84" fmla="*/ 300373 w 3584"/>
              <a:gd name="T85" fmla="*/ 1481717 h 3740"/>
              <a:gd name="T86" fmla="*/ 244053 w 3584"/>
              <a:gd name="T87" fmla="*/ 1538040 h 3740"/>
              <a:gd name="T88" fmla="*/ 187733 w 3584"/>
              <a:gd name="T89" fmla="*/ 1481717 h 3740"/>
              <a:gd name="T90" fmla="*/ 187733 w 3584"/>
              <a:gd name="T91" fmla="*/ 899236 h 3740"/>
              <a:gd name="T92" fmla="*/ 148261 w 3584"/>
              <a:gd name="T93" fmla="*/ 899236 h 3740"/>
              <a:gd name="T94" fmla="*/ 148261 w 3584"/>
              <a:gd name="T95" fmla="*/ 487648 h 3740"/>
              <a:gd name="T96" fmla="*/ 449596 w 3584"/>
              <a:gd name="T97" fmla="*/ 487648 h 3740"/>
              <a:gd name="T98" fmla="*/ 449596 w 3584"/>
              <a:gd name="T99" fmla="*/ 899236 h 37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84" h="3740">
                <a:moveTo>
                  <a:pt x="2416" y="1249"/>
                </a:moveTo>
                <a:cubicBezTo>
                  <a:pt x="2416" y="389"/>
                  <a:pt x="2416" y="389"/>
                  <a:pt x="2416" y="389"/>
                </a:cubicBezTo>
                <a:cubicBezTo>
                  <a:pt x="2454" y="389"/>
                  <a:pt x="2454" y="389"/>
                  <a:pt x="2454" y="389"/>
                </a:cubicBezTo>
                <a:cubicBezTo>
                  <a:pt x="2562" y="389"/>
                  <a:pt x="2649" y="302"/>
                  <a:pt x="2649" y="195"/>
                </a:cubicBezTo>
                <a:cubicBezTo>
                  <a:pt x="2649" y="87"/>
                  <a:pt x="2562" y="0"/>
                  <a:pt x="2454" y="0"/>
                </a:cubicBezTo>
                <a:cubicBezTo>
                  <a:pt x="1467" y="0"/>
                  <a:pt x="1467" y="0"/>
                  <a:pt x="1467" y="0"/>
                </a:cubicBezTo>
                <a:cubicBezTo>
                  <a:pt x="1360" y="0"/>
                  <a:pt x="1273" y="87"/>
                  <a:pt x="1273" y="195"/>
                </a:cubicBezTo>
                <a:cubicBezTo>
                  <a:pt x="1273" y="302"/>
                  <a:pt x="1360" y="389"/>
                  <a:pt x="1467" y="389"/>
                </a:cubicBezTo>
                <a:cubicBezTo>
                  <a:pt x="1559" y="389"/>
                  <a:pt x="1559" y="389"/>
                  <a:pt x="1559" y="389"/>
                </a:cubicBezTo>
                <a:cubicBezTo>
                  <a:pt x="1559" y="1249"/>
                  <a:pt x="1559" y="1249"/>
                  <a:pt x="1559" y="1249"/>
                </a:cubicBezTo>
                <a:cubicBezTo>
                  <a:pt x="1446" y="1412"/>
                  <a:pt x="1343" y="1571"/>
                  <a:pt x="1247" y="1724"/>
                </a:cubicBezTo>
                <a:cubicBezTo>
                  <a:pt x="1247" y="3273"/>
                  <a:pt x="1247" y="3273"/>
                  <a:pt x="1247" y="3273"/>
                </a:cubicBezTo>
                <a:cubicBezTo>
                  <a:pt x="1247" y="3453"/>
                  <a:pt x="1179" y="3616"/>
                  <a:pt x="1067" y="3740"/>
                </a:cubicBezTo>
                <a:cubicBezTo>
                  <a:pt x="3195" y="3740"/>
                  <a:pt x="3195" y="3740"/>
                  <a:pt x="3195" y="3740"/>
                </a:cubicBezTo>
                <a:cubicBezTo>
                  <a:pt x="3410" y="3740"/>
                  <a:pt x="3584" y="3566"/>
                  <a:pt x="3584" y="3350"/>
                </a:cubicBezTo>
                <a:cubicBezTo>
                  <a:pt x="3584" y="3350"/>
                  <a:pt x="3200" y="2384"/>
                  <a:pt x="2416" y="1249"/>
                </a:cubicBezTo>
                <a:close/>
                <a:moveTo>
                  <a:pt x="3190" y="3322"/>
                </a:moveTo>
                <a:cubicBezTo>
                  <a:pt x="3133" y="3353"/>
                  <a:pt x="3063" y="3331"/>
                  <a:pt x="3032" y="3274"/>
                </a:cubicBezTo>
                <a:cubicBezTo>
                  <a:pt x="2361" y="2026"/>
                  <a:pt x="2361" y="2026"/>
                  <a:pt x="2361" y="2026"/>
                </a:cubicBezTo>
                <a:cubicBezTo>
                  <a:pt x="1335" y="2026"/>
                  <a:pt x="1335" y="2026"/>
                  <a:pt x="1335" y="2026"/>
                </a:cubicBezTo>
                <a:cubicBezTo>
                  <a:pt x="1714" y="1325"/>
                  <a:pt x="1714" y="1325"/>
                  <a:pt x="1714" y="1325"/>
                </a:cubicBezTo>
                <a:cubicBezTo>
                  <a:pt x="1714" y="389"/>
                  <a:pt x="1714" y="389"/>
                  <a:pt x="1714" y="389"/>
                </a:cubicBezTo>
                <a:cubicBezTo>
                  <a:pt x="2260" y="389"/>
                  <a:pt x="2260" y="389"/>
                  <a:pt x="2260" y="389"/>
                </a:cubicBezTo>
                <a:cubicBezTo>
                  <a:pt x="2260" y="1325"/>
                  <a:pt x="2260" y="1325"/>
                  <a:pt x="2260" y="1325"/>
                </a:cubicBezTo>
                <a:cubicBezTo>
                  <a:pt x="2640" y="2026"/>
                  <a:pt x="2640" y="2026"/>
                  <a:pt x="2640" y="2026"/>
                </a:cubicBezTo>
                <a:cubicBezTo>
                  <a:pt x="2627" y="2026"/>
                  <a:pt x="2627" y="2026"/>
                  <a:pt x="2627" y="2026"/>
                </a:cubicBezTo>
                <a:cubicBezTo>
                  <a:pt x="3238" y="3163"/>
                  <a:pt x="3238" y="3163"/>
                  <a:pt x="3238" y="3163"/>
                </a:cubicBezTo>
                <a:cubicBezTo>
                  <a:pt x="3269" y="3220"/>
                  <a:pt x="3247" y="3291"/>
                  <a:pt x="3190" y="3322"/>
                </a:cubicBezTo>
                <a:close/>
                <a:moveTo>
                  <a:pt x="1091" y="1013"/>
                </a:moveTo>
                <a:cubicBezTo>
                  <a:pt x="1052" y="1013"/>
                  <a:pt x="1052" y="1013"/>
                  <a:pt x="1052" y="1013"/>
                </a:cubicBezTo>
                <a:cubicBezTo>
                  <a:pt x="1160" y="1013"/>
                  <a:pt x="1247" y="925"/>
                  <a:pt x="1247" y="818"/>
                </a:cubicBezTo>
                <a:cubicBezTo>
                  <a:pt x="1247" y="710"/>
                  <a:pt x="1160" y="623"/>
                  <a:pt x="1052" y="623"/>
                </a:cubicBezTo>
                <a:cubicBezTo>
                  <a:pt x="195" y="623"/>
                  <a:pt x="195" y="623"/>
                  <a:pt x="195" y="623"/>
                </a:cubicBezTo>
                <a:cubicBezTo>
                  <a:pt x="87" y="623"/>
                  <a:pt x="0" y="710"/>
                  <a:pt x="0" y="818"/>
                </a:cubicBezTo>
                <a:cubicBezTo>
                  <a:pt x="0" y="925"/>
                  <a:pt x="87" y="1013"/>
                  <a:pt x="195" y="1013"/>
                </a:cubicBezTo>
                <a:cubicBezTo>
                  <a:pt x="156" y="1013"/>
                  <a:pt x="156" y="1013"/>
                  <a:pt x="156" y="1013"/>
                </a:cubicBezTo>
                <a:cubicBezTo>
                  <a:pt x="156" y="3273"/>
                  <a:pt x="156" y="3273"/>
                  <a:pt x="156" y="3273"/>
                </a:cubicBezTo>
                <a:cubicBezTo>
                  <a:pt x="156" y="3531"/>
                  <a:pt x="365" y="3740"/>
                  <a:pt x="624" y="3740"/>
                </a:cubicBezTo>
                <a:cubicBezTo>
                  <a:pt x="882" y="3740"/>
                  <a:pt x="1091" y="3531"/>
                  <a:pt x="1091" y="3273"/>
                </a:cubicBezTo>
                <a:lnTo>
                  <a:pt x="1091" y="1013"/>
                </a:lnTo>
                <a:close/>
                <a:moveTo>
                  <a:pt x="934" y="1868"/>
                </a:moveTo>
                <a:cubicBezTo>
                  <a:pt x="624" y="1868"/>
                  <a:pt x="624" y="1868"/>
                  <a:pt x="624" y="1868"/>
                </a:cubicBezTo>
                <a:cubicBezTo>
                  <a:pt x="624" y="3078"/>
                  <a:pt x="624" y="3078"/>
                  <a:pt x="624" y="3078"/>
                </a:cubicBezTo>
                <a:cubicBezTo>
                  <a:pt x="624" y="3142"/>
                  <a:pt x="571" y="3195"/>
                  <a:pt x="507" y="3195"/>
                </a:cubicBezTo>
                <a:cubicBezTo>
                  <a:pt x="442" y="3195"/>
                  <a:pt x="390" y="3142"/>
                  <a:pt x="390" y="3078"/>
                </a:cubicBezTo>
                <a:cubicBezTo>
                  <a:pt x="390" y="1868"/>
                  <a:pt x="390" y="1868"/>
                  <a:pt x="390" y="1868"/>
                </a:cubicBezTo>
                <a:cubicBezTo>
                  <a:pt x="308" y="1868"/>
                  <a:pt x="308" y="1868"/>
                  <a:pt x="308" y="1868"/>
                </a:cubicBezTo>
                <a:cubicBezTo>
                  <a:pt x="308" y="1013"/>
                  <a:pt x="308" y="1013"/>
                  <a:pt x="308" y="1013"/>
                </a:cubicBezTo>
                <a:cubicBezTo>
                  <a:pt x="934" y="1013"/>
                  <a:pt x="934" y="1013"/>
                  <a:pt x="934" y="1013"/>
                </a:cubicBezTo>
                <a:lnTo>
                  <a:pt x="934" y="186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KSO_Shape"/>
          <p:cNvSpPr/>
          <p:nvPr/>
        </p:nvSpPr>
        <p:spPr bwMode="auto">
          <a:xfrm>
            <a:off x="9302353" y="4032044"/>
            <a:ext cx="585396" cy="593774"/>
          </a:xfrm>
          <a:custGeom>
            <a:avLst/>
            <a:gdLst>
              <a:gd name="T0" fmla="*/ 1628324 w 3235"/>
              <a:gd name="T1" fmla="*/ 943562 h 3280"/>
              <a:gd name="T2" fmla="*/ 889923 w 3235"/>
              <a:gd name="T3" fmla="*/ 1681834 h 3280"/>
              <a:gd name="T4" fmla="*/ 715343 w 3235"/>
              <a:gd name="T5" fmla="*/ 1780637 h 3280"/>
              <a:gd name="T6" fmla="*/ 789457 w 3235"/>
              <a:gd name="T7" fmla="*/ 1662623 h 3280"/>
              <a:gd name="T8" fmla="*/ 847651 w 3235"/>
              <a:gd name="T9" fmla="*/ 1618711 h 3280"/>
              <a:gd name="T10" fmla="*/ 1231948 w 3235"/>
              <a:gd name="T11" fmla="*/ 1234480 h 3280"/>
              <a:gd name="T12" fmla="*/ 978861 w 3235"/>
              <a:gd name="T13" fmla="*/ 981436 h 3280"/>
              <a:gd name="T14" fmla="*/ 1348336 w 3235"/>
              <a:gd name="T15" fmla="*/ 612574 h 3280"/>
              <a:gd name="T16" fmla="*/ 1348336 w 3235"/>
              <a:gd name="T17" fmla="*/ 536277 h 3280"/>
              <a:gd name="T18" fmla="*/ 1271476 w 3235"/>
              <a:gd name="T19" fmla="*/ 536277 h 3280"/>
              <a:gd name="T20" fmla="*/ 902550 w 3235"/>
              <a:gd name="T21" fmla="*/ 905139 h 3280"/>
              <a:gd name="T22" fmla="*/ 828436 w 3235"/>
              <a:gd name="T23" fmla="*/ 831037 h 3280"/>
              <a:gd name="T24" fmla="*/ 828436 w 3235"/>
              <a:gd name="T25" fmla="*/ 674051 h 3280"/>
              <a:gd name="T26" fmla="*/ 1093601 w 3235"/>
              <a:gd name="T27" fmla="*/ 408932 h 3280"/>
              <a:gd name="T28" fmla="*/ 1628324 w 3235"/>
              <a:gd name="T29" fmla="*/ 408932 h 3280"/>
              <a:gd name="T30" fmla="*/ 1628324 w 3235"/>
              <a:gd name="T31" fmla="*/ 943562 h 3280"/>
              <a:gd name="T32" fmla="*/ 828436 w 3235"/>
              <a:gd name="T33" fmla="*/ 1132384 h 3280"/>
              <a:gd name="T34" fmla="*/ 828436 w 3235"/>
              <a:gd name="T35" fmla="*/ 979240 h 3280"/>
              <a:gd name="T36" fmla="*/ 902550 w 3235"/>
              <a:gd name="T37" fmla="*/ 905139 h 3280"/>
              <a:gd name="T38" fmla="*/ 978861 w 3235"/>
              <a:gd name="T39" fmla="*/ 981436 h 3280"/>
              <a:gd name="T40" fmla="*/ 828436 w 3235"/>
              <a:gd name="T41" fmla="*/ 1132384 h 3280"/>
              <a:gd name="T42" fmla="*/ 378259 w 3235"/>
              <a:gd name="T43" fmla="*/ 1800397 h 3280"/>
              <a:gd name="T44" fmla="*/ 0 w 3235"/>
              <a:gd name="T45" fmla="*/ 1422204 h 3280"/>
              <a:gd name="T46" fmla="*/ 0 w 3235"/>
              <a:gd name="T47" fmla="*/ 378193 h 3280"/>
              <a:gd name="T48" fmla="*/ 378259 w 3235"/>
              <a:gd name="T49" fmla="*/ 0 h 3280"/>
              <a:gd name="T50" fmla="*/ 756517 w 3235"/>
              <a:gd name="T51" fmla="*/ 378193 h 3280"/>
              <a:gd name="T52" fmla="*/ 756517 w 3235"/>
              <a:gd name="T53" fmla="*/ 1422204 h 3280"/>
              <a:gd name="T54" fmla="*/ 378259 w 3235"/>
              <a:gd name="T55" fmla="*/ 1800397 h 3280"/>
              <a:gd name="T56" fmla="*/ 682403 w 3235"/>
              <a:gd name="T57" fmla="*/ 393013 h 3280"/>
              <a:gd name="T58" fmla="*/ 378259 w 3235"/>
              <a:gd name="T59" fmla="*/ 94960 h 3280"/>
              <a:gd name="T60" fmla="*/ 71370 w 3235"/>
              <a:gd name="T61" fmla="*/ 393013 h 3280"/>
              <a:gd name="T62" fmla="*/ 71370 w 3235"/>
              <a:gd name="T63" fmla="*/ 936426 h 3280"/>
              <a:gd name="T64" fmla="*/ 216305 w 3235"/>
              <a:gd name="T65" fmla="*/ 936426 h 3280"/>
              <a:gd name="T66" fmla="*/ 216305 w 3235"/>
              <a:gd name="T67" fmla="*/ 1458431 h 3280"/>
              <a:gd name="T68" fmla="*/ 270106 w 3235"/>
              <a:gd name="T69" fmla="*/ 1512224 h 3280"/>
              <a:gd name="T70" fmla="*/ 324457 w 3235"/>
              <a:gd name="T71" fmla="*/ 1458431 h 3280"/>
              <a:gd name="T72" fmla="*/ 324457 w 3235"/>
              <a:gd name="T73" fmla="*/ 936426 h 3280"/>
              <a:gd name="T74" fmla="*/ 682403 w 3235"/>
              <a:gd name="T75" fmla="*/ 936426 h 3280"/>
              <a:gd name="T76" fmla="*/ 682403 w 3235"/>
              <a:gd name="T77" fmla="*/ 393013 h 3280"/>
              <a:gd name="T78" fmla="*/ 270106 w 3235"/>
              <a:gd name="T79" fmla="*/ 360079 h 3280"/>
              <a:gd name="T80" fmla="*/ 324457 w 3235"/>
              <a:gd name="T81" fmla="*/ 413872 h 3280"/>
              <a:gd name="T82" fmla="*/ 324457 w 3235"/>
              <a:gd name="T83" fmla="*/ 936426 h 3280"/>
              <a:gd name="T84" fmla="*/ 216305 w 3235"/>
              <a:gd name="T85" fmla="*/ 936426 h 3280"/>
              <a:gd name="T86" fmla="*/ 216305 w 3235"/>
              <a:gd name="T87" fmla="*/ 413872 h 3280"/>
              <a:gd name="T88" fmla="*/ 270106 w 3235"/>
              <a:gd name="T89" fmla="*/ 360079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35" h="3280">
                <a:moveTo>
                  <a:pt x="2966" y="1719"/>
                </a:moveTo>
                <a:cubicBezTo>
                  <a:pt x="1621" y="3064"/>
                  <a:pt x="1621" y="3064"/>
                  <a:pt x="1621" y="3064"/>
                </a:cubicBezTo>
                <a:cubicBezTo>
                  <a:pt x="1530" y="3155"/>
                  <a:pt x="1420" y="3214"/>
                  <a:pt x="1303" y="3244"/>
                </a:cubicBezTo>
                <a:cubicBezTo>
                  <a:pt x="1359" y="3180"/>
                  <a:pt x="1404" y="3107"/>
                  <a:pt x="1438" y="3029"/>
                </a:cubicBezTo>
                <a:cubicBezTo>
                  <a:pt x="1476" y="3007"/>
                  <a:pt x="1512" y="2981"/>
                  <a:pt x="1544" y="2949"/>
                </a:cubicBezTo>
                <a:cubicBezTo>
                  <a:pt x="2244" y="2249"/>
                  <a:pt x="2244" y="2249"/>
                  <a:pt x="2244" y="2249"/>
                </a:cubicBezTo>
                <a:cubicBezTo>
                  <a:pt x="1783" y="1788"/>
                  <a:pt x="1783" y="1788"/>
                  <a:pt x="1783" y="1788"/>
                </a:cubicBezTo>
                <a:cubicBezTo>
                  <a:pt x="2456" y="1116"/>
                  <a:pt x="2456" y="1116"/>
                  <a:pt x="2456" y="1116"/>
                </a:cubicBezTo>
                <a:cubicBezTo>
                  <a:pt x="2494" y="1078"/>
                  <a:pt x="2494" y="1015"/>
                  <a:pt x="2456" y="977"/>
                </a:cubicBezTo>
                <a:cubicBezTo>
                  <a:pt x="2417" y="938"/>
                  <a:pt x="2355" y="938"/>
                  <a:pt x="2316" y="977"/>
                </a:cubicBezTo>
                <a:cubicBezTo>
                  <a:pt x="1644" y="1649"/>
                  <a:pt x="1644" y="1649"/>
                  <a:pt x="1644" y="1649"/>
                </a:cubicBezTo>
                <a:cubicBezTo>
                  <a:pt x="1509" y="1514"/>
                  <a:pt x="1509" y="1514"/>
                  <a:pt x="1509" y="1514"/>
                </a:cubicBezTo>
                <a:cubicBezTo>
                  <a:pt x="1509" y="1228"/>
                  <a:pt x="1509" y="1228"/>
                  <a:pt x="1509" y="1228"/>
                </a:cubicBezTo>
                <a:cubicBezTo>
                  <a:pt x="1992" y="745"/>
                  <a:pt x="1992" y="745"/>
                  <a:pt x="1992" y="745"/>
                </a:cubicBezTo>
                <a:cubicBezTo>
                  <a:pt x="2261" y="476"/>
                  <a:pt x="2697" y="476"/>
                  <a:pt x="2966" y="745"/>
                </a:cubicBezTo>
                <a:cubicBezTo>
                  <a:pt x="3235" y="1014"/>
                  <a:pt x="3235" y="1450"/>
                  <a:pt x="2966" y="1719"/>
                </a:cubicBezTo>
                <a:close/>
                <a:moveTo>
                  <a:pt x="1509" y="2063"/>
                </a:moveTo>
                <a:cubicBezTo>
                  <a:pt x="1509" y="1784"/>
                  <a:pt x="1509" y="1784"/>
                  <a:pt x="1509" y="1784"/>
                </a:cubicBezTo>
                <a:cubicBezTo>
                  <a:pt x="1644" y="1649"/>
                  <a:pt x="1644" y="1649"/>
                  <a:pt x="1644" y="1649"/>
                </a:cubicBezTo>
                <a:cubicBezTo>
                  <a:pt x="1783" y="1788"/>
                  <a:pt x="1783" y="1788"/>
                  <a:pt x="1783" y="1788"/>
                </a:cubicBezTo>
                <a:lnTo>
                  <a:pt x="1509" y="2063"/>
                </a:lnTo>
                <a:close/>
                <a:moveTo>
                  <a:pt x="689" y="3280"/>
                </a:moveTo>
                <a:cubicBezTo>
                  <a:pt x="309" y="3280"/>
                  <a:pt x="0" y="2971"/>
                  <a:pt x="0" y="2591"/>
                </a:cubicBezTo>
                <a:cubicBezTo>
                  <a:pt x="0" y="689"/>
                  <a:pt x="0" y="689"/>
                  <a:pt x="0" y="689"/>
                </a:cubicBezTo>
                <a:cubicBezTo>
                  <a:pt x="0" y="308"/>
                  <a:pt x="309" y="0"/>
                  <a:pt x="689" y="0"/>
                </a:cubicBezTo>
                <a:cubicBezTo>
                  <a:pt x="1069" y="0"/>
                  <a:pt x="1378" y="308"/>
                  <a:pt x="1378" y="689"/>
                </a:cubicBezTo>
                <a:cubicBezTo>
                  <a:pt x="1378" y="2591"/>
                  <a:pt x="1378" y="2591"/>
                  <a:pt x="1378" y="2591"/>
                </a:cubicBezTo>
                <a:cubicBezTo>
                  <a:pt x="1378" y="2971"/>
                  <a:pt x="1069" y="3280"/>
                  <a:pt x="689" y="3280"/>
                </a:cubicBezTo>
                <a:close/>
                <a:moveTo>
                  <a:pt x="1243" y="716"/>
                </a:moveTo>
                <a:cubicBezTo>
                  <a:pt x="1243" y="416"/>
                  <a:pt x="989" y="173"/>
                  <a:pt x="689" y="173"/>
                </a:cubicBezTo>
                <a:cubicBezTo>
                  <a:pt x="389" y="173"/>
                  <a:pt x="130" y="416"/>
                  <a:pt x="130" y="716"/>
                </a:cubicBezTo>
                <a:cubicBezTo>
                  <a:pt x="130" y="1706"/>
                  <a:pt x="130" y="1706"/>
                  <a:pt x="130" y="1706"/>
                </a:cubicBezTo>
                <a:cubicBezTo>
                  <a:pt x="394" y="1706"/>
                  <a:pt x="394" y="1706"/>
                  <a:pt x="394" y="1706"/>
                </a:cubicBezTo>
                <a:cubicBezTo>
                  <a:pt x="394" y="2657"/>
                  <a:pt x="394" y="2657"/>
                  <a:pt x="394" y="2657"/>
                </a:cubicBezTo>
                <a:cubicBezTo>
                  <a:pt x="394" y="2711"/>
                  <a:pt x="438" y="2755"/>
                  <a:pt x="492" y="2755"/>
                </a:cubicBezTo>
                <a:cubicBezTo>
                  <a:pt x="547" y="2755"/>
                  <a:pt x="591" y="2711"/>
                  <a:pt x="591" y="2657"/>
                </a:cubicBezTo>
                <a:cubicBezTo>
                  <a:pt x="591" y="1706"/>
                  <a:pt x="591" y="1706"/>
                  <a:pt x="591" y="1706"/>
                </a:cubicBezTo>
                <a:cubicBezTo>
                  <a:pt x="1243" y="1706"/>
                  <a:pt x="1243" y="1706"/>
                  <a:pt x="1243" y="1706"/>
                </a:cubicBezTo>
                <a:lnTo>
                  <a:pt x="1243" y="716"/>
                </a:lnTo>
                <a:close/>
                <a:moveTo>
                  <a:pt x="492" y="656"/>
                </a:moveTo>
                <a:cubicBezTo>
                  <a:pt x="547" y="656"/>
                  <a:pt x="591" y="700"/>
                  <a:pt x="591" y="754"/>
                </a:cubicBezTo>
                <a:cubicBezTo>
                  <a:pt x="591" y="1706"/>
                  <a:pt x="591" y="1706"/>
                  <a:pt x="591" y="1706"/>
                </a:cubicBezTo>
                <a:cubicBezTo>
                  <a:pt x="394" y="1706"/>
                  <a:pt x="394" y="1706"/>
                  <a:pt x="394" y="1706"/>
                </a:cubicBezTo>
                <a:cubicBezTo>
                  <a:pt x="394" y="754"/>
                  <a:pt x="394" y="754"/>
                  <a:pt x="394" y="754"/>
                </a:cubicBezTo>
                <a:cubicBezTo>
                  <a:pt x="394" y="700"/>
                  <a:pt x="438" y="656"/>
                  <a:pt x="492" y="65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4" name="Freeform 7"/>
          <p:cNvSpPr/>
          <p:nvPr/>
        </p:nvSpPr>
        <p:spPr bwMode="auto">
          <a:xfrm>
            <a:off x="509029" y="1677519"/>
            <a:ext cx="2800895" cy="4722912"/>
          </a:xfrm>
          <a:custGeom>
            <a:avLst/>
            <a:gdLst>
              <a:gd name="T0" fmla="*/ 94 w 338"/>
              <a:gd name="T1" fmla="*/ 627 h 658"/>
              <a:gd name="T2" fmla="*/ 96 w 338"/>
              <a:gd name="T3" fmla="*/ 499 h 658"/>
              <a:gd name="T4" fmla="*/ 103 w 338"/>
              <a:gd name="T5" fmla="*/ 377 h 658"/>
              <a:gd name="T6" fmla="*/ 120 w 338"/>
              <a:gd name="T7" fmla="*/ 227 h 658"/>
              <a:gd name="T8" fmla="*/ 110 w 338"/>
              <a:gd name="T9" fmla="*/ 186 h 658"/>
              <a:gd name="T10" fmla="*/ 75 w 338"/>
              <a:gd name="T11" fmla="*/ 263 h 658"/>
              <a:gd name="T12" fmla="*/ 44 w 338"/>
              <a:gd name="T13" fmla="*/ 331 h 658"/>
              <a:gd name="T14" fmla="*/ 37 w 338"/>
              <a:gd name="T15" fmla="*/ 358 h 658"/>
              <a:gd name="T16" fmla="*/ 31 w 338"/>
              <a:gd name="T17" fmla="*/ 354 h 658"/>
              <a:gd name="T18" fmla="*/ 24 w 338"/>
              <a:gd name="T19" fmla="*/ 362 h 658"/>
              <a:gd name="T20" fmla="*/ 16 w 338"/>
              <a:gd name="T21" fmla="*/ 361 h 658"/>
              <a:gd name="T22" fmla="*/ 17 w 338"/>
              <a:gd name="T23" fmla="*/ 337 h 658"/>
              <a:gd name="T24" fmla="*/ 2 w 338"/>
              <a:gd name="T25" fmla="*/ 354 h 658"/>
              <a:gd name="T26" fmla="*/ 14 w 338"/>
              <a:gd name="T27" fmla="*/ 321 h 658"/>
              <a:gd name="T28" fmla="*/ 18 w 338"/>
              <a:gd name="T29" fmla="*/ 305 h 658"/>
              <a:gd name="T30" fmla="*/ 38 w 338"/>
              <a:gd name="T31" fmla="*/ 279 h 658"/>
              <a:gd name="T32" fmla="*/ 69 w 338"/>
              <a:gd name="T33" fmla="*/ 206 h 658"/>
              <a:gd name="T34" fmla="*/ 83 w 338"/>
              <a:gd name="T35" fmla="*/ 145 h 658"/>
              <a:gd name="T36" fmla="*/ 128 w 338"/>
              <a:gd name="T37" fmla="*/ 96 h 658"/>
              <a:gd name="T38" fmla="*/ 145 w 338"/>
              <a:gd name="T39" fmla="*/ 53 h 658"/>
              <a:gd name="T40" fmla="*/ 139 w 338"/>
              <a:gd name="T41" fmla="*/ 35 h 658"/>
              <a:gd name="T42" fmla="*/ 144 w 338"/>
              <a:gd name="T43" fmla="*/ 26 h 658"/>
              <a:gd name="T44" fmla="*/ 182 w 338"/>
              <a:gd name="T45" fmla="*/ 3 h 658"/>
              <a:gd name="T46" fmla="*/ 198 w 338"/>
              <a:gd name="T47" fmla="*/ 35 h 658"/>
              <a:gd name="T48" fmla="*/ 189 w 338"/>
              <a:gd name="T49" fmla="*/ 73 h 658"/>
              <a:gd name="T50" fmla="*/ 255 w 338"/>
              <a:gd name="T51" fmla="*/ 136 h 658"/>
              <a:gd name="T52" fmla="*/ 277 w 338"/>
              <a:gd name="T53" fmla="*/ 216 h 658"/>
              <a:gd name="T54" fmla="*/ 315 w 338"/>
              <a:gd name="T55" fmla="*/ 301 h 658"/>
              <a:gd name="T56" fmla="*/ 337 w 338"/>
              <a:gd name="T57" fmla="*/ 324 h 658"/>
              <a:gd name="T58" fmla="*/ 325 w 338"/>
              <a:gd name="T59" fmla="*/ 326 h 658"/>
              <a:gd name="T60" fmla="*/ 327 w 338"/>
              <a:gd name="T61" fmla="*/ 345 h 658"/>
              <a:gd name="T62" fmla="*/ 326 w 338"/>
              <a:gd name="T63" fmla="*/ 357 h 658"/>
              <a:gd name="T64" fmla="*/ 316 w 338"/>
              <a:gd name="T65" fmla="*/ 345 h 658"/>
              <a:gd name="T66" fmla="*/ 314 w 338"/>
              <a:gd name="T67" fmla="*/ 348 h 658"/>
              <a:gd name="T68" fmla="*/ 309 w 338"/>
              <a:gd name="T69" fmla="*/ 357 h 658"/>
              <a:gd name="T70" fmla="*/ 301 w 338"/>
              <a:gd name="T71" fmla="*/ 361 h 658"/>
              <a:gd name="T72" fmla="*/ 292 w 338"/>
              <a:gd name="T73" fmla="*/ 325 h 658"/>
              <a:gd name="T74" fmla="*/ 247 w 338"/>
              <a:gd name="T75" fmla="*/ 230 h 658"/>
              <a:gd name="T76" fmla="*/ 225 w 338"/>
              <a:gd name="T77" fmla="*/ 193 h 658"/>
              <a:gd name="T78" fmla="*/ 224 w 338"/>
              <a:gd name="T79" fmla="*/ 277 h 658"/>
              <a:gd name="T80" fmla="*/ 234 w 338"/>
              <a:gd name="T81" fmla="*/ 402 h 658"/>
              <a:gd name="T82" fmla="*/ 241 w 338"/>
              <a:gd name="T83" fmla="*/ 492 h 658"/>
              <a:gd name="T84" fmla="*/ 243 w 338"/>
              <a:gd name="T85" fmla="*/ 616 h 658"/>
              <a:gd name="T86" fmla="*/ 254 w 338"/>
              <a:gd name="T87" fmla="*/ 653 h 658"/>
              <a:gd name="T88" fmla="*/ 222 w 338"/>
              <a:gd name="T89" fmla="*/ 651 h 658"/>
              <a:gd name="T90" fmla="*/ 214 w 338"/>
              <a:gd name="T91" fmla="*/ 560 h 658"/>
              <a:gd name="T92" fmla="*/ 202 w 338"/>
              <a:gd name="T93" fmla="*/ 486 h 658"/>
              <a:gd name="T94" fmla="*/ 186 w 338"/>
              <a:gd name="T95" fmla="*/ 415 h 658"/>
              <a:gd name="T96" fmla="*/ 174 w 338"/>
              <a:gd name="T97" fmla="*/ 349 h 658"/>
              <a:gd name="T98" fmla="*/ 165 w 338"/>
              <a:gd name="T99" fmla="*/ 351 h 658"/>
              <a:gd name="T100" fmla="*/ 151 w 338"/>
              <a:gd name="T101" fmla="*/ 424 h 658"/>
              <a:gd name="T102" fmla="*/ 137 w 338"/>
              <a:gd name="T103" fmla="*/ 483 h 658"/>
              <a:gd name="T104" fmla="*/ 128 w 338"/>
              <a:gd name="T105" fmla="*/ 550 h 658"/>
              <a:gd name="T106" fmla="*/ 113 w 338"/>
              <a:gd name="T107" fmla="*/ 655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8" h="658">
                <a:moveTo>
                  <a:pt x="92" y="656"/>
                </a:moveTo>
                <a:cubicBezTo>
                  <a:pt x="86" y="655"/>
                  <a:pt x="81" y="652"/>
                  <a:pt x="82" y="645"/>
                </a:cubicBezTo>
                <a:cubicBezTo>
                  <a:pt x="83" y="642"/>
                  <a:pt x="85" y="639"/>
                  <a:pt x="87" y="636"/>
                </a:cubicBezTo>
                <a:cubicBezTo>
                  <a:pt x="90" y="634"/>
                  <a:pt x="92" y="630"/>
                  <a:pt x="94" y="627"/>
                </a:cubicBezTo>
                <a:cubicBezTo>
                  <a:pt x="95" y="625"/>
                  <a:pt x="95" y="622"/>
                  <a:pt x="95" y="620"/>
                </a:cubicBezTo>
                <a:cubicBezTo>
                  <a:pt x="96" y="616"/>
                  <a:pt x="96" y="612"/>
                  <a:pt x="96" y="608"/>
                </a:cubicBezTo>
                <a:cubicBezTo>
                  <a:pt x="97" y="584"/>
                  <a:pt x="97" y="561"/>
                  <a:pt x="96" y="537"/>
                </a:cubicBezTo>
                <a:cubicBezTo>
                  <a:pt x="96" y="525"/>
                  <a:pt x="94" y="512"/>
                  <a:pt x="96" y="499"/>
                </a:cubicBezTo>
                <a:cubicBezTo>
                  <a:pt x="98" y="486"/>
                  <a:pt x="103" y="476"/>
                  <a:pt x="106" y="464"/>
                </a:cubicBezTo>
                <a:cubicBezTo>
                  <a:pt x="109" y="448"/>
                  <a:pt x="108" y="432"/>
                  <a:pt x="106" y="416"/>
                </a:cubicBezTo>
                <a:cubicBezTo>
                  <a:pt x="106" y="409"/>
                  <a:pt x="105" y="403"/>
                  <a:pt x="104" y="396"/>
                </a:cubicBezTo>
                <a:cubicBezTo>
                  <a:pt x="104" y="390"/>
                  <a:pt x="103" y="383"/>
                  <a:pt x="103" y="377"/>
                </a:cubicBezTo>
                <a:cubicBezTo>
                  <a:pt x="103" y="363"/>
                  <a:pt x="104" y="349"/>
                  <a:pt x="105" y="336"/>
                </a:cubicBezTo>
                <a:cubicBezTo>
                  <a:pt x="105" y="324"/>
                  <a:pt x="107" y="313"/>
                  <a:pt x="109" y="302"/>
                </a:cubicBezTo>
                <a:cubicBezTo>
                  <a:pt x="112" y="285"/>
                  <a:pt x="116" y="268"/>
                  <a:pt x="118" y="251"/>
                </a:cubicBezTo>
                <a:cubicBezTo>
                  <a:pt x="119" y="243"/>
                  <a:pt x="120" y="235"/>
                  <a:pt x="120" y="227"/>
                </a:cubicBezTo>
                <a:cubicBezTo>
                  <a:pt x="120" y="222"/>
                  <a:pt x="120" y="216"/>
                  <a:pt x="119" y="210"/>
                </a:cubicBezTo>
                <a:cubicBezTo>
                  <a:pt x="118" y="207"/>
                  <a:pt x="117" y="203"/>
                  <a:pt x="116" y="200"/>
                </a:cubicBezTo>
                <a:cubicBezTo>
                  <a:pt x="115" y="196"/>
                  <a:pt x="114" y="193"/>
                  <a:pt x="113" y="189"/>
                </a:cubicBezTo>
                <a:cubicBezTo>
                  <a:pt x="112" y="189"/>
                  <a:pt x="111" y="186"/>
                  <a:pt x="110" y="186"/>
                </a:cubicBezTo>
                <a:cubicBezTo>
                  <a:pt x="109" y="187"/>
                  <a:pt x="108" y="188"/>
                  <a:pt x="108" y="189"/>
                </a:cubicBezTo>
                <a:cubicBezTo>
                  <a:pt x="105" y="194"/>
                  <a:pt x="102" y="199"/>
                  <a:pt x="100" y="204"/>
                </a:cubicBezTo>
                <a:cubicBezTo>
                  <a:pt x="98" y="209"/>
                  <a:pt x="96" y="215"/>
                  <a:pt x="94" y="221"/>
                </a:cubicBezTo>
                <a:cubicBezTo>
                  <a:pt x="90" y="236"/>
                  <a:pt x="83" y="250"/>
                  <a:pt x="75" y="263"/>
                </a:cubicBezTo>
                <a:cubicBezTo>
                  <a:pt x="70" y="270"/>
                  <a:pt x="64" y="277"/>
                  <a:pt x="60" y="285"/>
                </a:cubicBezTo>
                <a:cubicBezTo>
                  <a:pt x="56" y="289"/>
                  <a:pt x="53" y="294"/>
                  <a:pt x="51" y="299"/>
                </a:cubicBezTo>
                <a:cubicBezTo>
                  <a:pt x="50" y="303"/>
                  <a:pt x="49" y="306"/>
                  <a:pt x="49" y="310"/>
                </a:cubicBezTo>
                <a:cubicBezTo>
                  <a:pt x="49" y="317"/>
                  <a:pt x="46" y="324"/>
                  <a:pt x="44" y="331"/>
                </a:cubicBezTo>
                <a:cubicBezTo>
                  <a:pt x="43" y="335"/>
                  <a:pt x="43" y="339"/>
                  <a:pt x="42" y="343"/>
                </a:cubicBezTo>
                <a:cubicBezTo>
                  <a:pt x="41" y="346"/>
                  <a:pt x="41" y="350"/>
                  <a:pt x="40" y="353"/>
                </a:cubicBezTo>
                <a:cubicBezTo>
                  <a:pt x="40" y="356"/>
                  <a:pt x="40" y="359"/>
                  <a:pt x="39" y="360"/>
                </a:cubicBezTo>
                <a:cubicBezTo>
                  <a:pt x="38" y="362"/>
                  <a:pt x="37" y="358"/>
                  <a:pt x="37" y="358"/>
                </a:cubicBezTo>
                <a:cubicBezTo>
                  <a:pt x="36" y="354"/>
                  <a:pt x="36" y="350"/>
                  <a:pt x="36" y="347"/>
                </a:cubicBezTo>
                <a:cubicBezTo>
                  <a:pt x="35" y="345"/>
                  <a:pt x="35" y="344"/>
                  <a:pt x="35" y="342"/>
                </a:cubicBezTo>
                <a:cubicBezTo>
                  <a:pt x="34" y="341"/>
                  <a:pt x="34" y="342"/>
                  <a:pt x="33" y="342"/>
                </a:cubicBezTo>
                <a:cubicBezTo>
                  <a:pt x="32" y="346"/>
                  <a:pt x="31" y="350"/>
                  <a:pt x="31" y="354"/>
                </a:cubicBezTo>
                <a:cubicBezTo>
                  <a:pt x="30" y="357"/>
                  <a:pt x="29" y="360"/>
                  <a:pt x="28" y="363"/>
                </a:cubicBezTo>
                <a:cubicBezTo>
                  <a:pt x="28" y="364"/>
                  <a:pt x="27" y="366"/>
                  <a:pt x="26" y="367"/>
                </a:cubicBezTo>
                <a:cubicBezTo>
                  <a:pt x="26" y="367"/>
                  <a:pt x="25" y="368"/>
                  <a:pt x="24" y="367"/>
                </a:cubicBezTo>
                <a:cubicBezTo>
                  <a:pt x="23" y="366"/>
                  <a:pt x="24" y="363"/>
                  <a:pt x="24" y="362"/>
                </a:cubicBezTo>
                <a:cubicBezTo>
                  <a:pt x="24" y="358"/>
                  <a:pt x="25" y="354"/>
                  <a:pt x="25" y="349"/>
                </a:cubicBezTo>
                <a:cubicBezTo>
                  <a:pt x="25" y="347"/>
                  <a:pt x="26" y="344"/>
                  <a:pt x="26" y="341"/>
                </a:cubicBezTo>
                <a:cubicBezTo>
                  <a:pt x="26" y="339"/>
                  <a:pt x="25" y="340"/>
                  <a:pt x="25" y="341"/>
                </a:cubicBezTo>
                <a:cubicBezTo>
                  <a:pt x="21" y="347"/>
                  <a:pt x="19" y="355"/>
                  <a:pt x="16" y="361"/>
                </a:cubicBezTo>
                <a:cubicBezTo>
                  <a:pt x="15" y="362"/>
                  <a:pt x="14" y="365"/>
                  <a:pt x="13" y="365"/>
                </a:cubicBezTo>
                <a:cubicBezTo>
                  <a:pt x="12" y="365"/>
                  <a:pt x="12" y="362"/>
                  <a:pt x="12" y="362"/>
                </a:cubicBezTo>
                <a:cubicBezTo>
                  <a:pt x="12" y="354"/>
                  <a:pt x="15" y="347"/>
                  <a:pt x="17" y="340"/>
                </a:cubicBezTo>
                <a:cubicBezTo>
                  <a:pt x="17" y="340"/>
                  <a:pt x="18" y="336"/>
                  <a:pt x="17" y="337"/>
                </a:cubicBezTo>
                <a:cubicBezTo>
                  <a:pt x="16" y="338"/>
                  <a:pt x="14" y="340"/>
                  <a:pt x="13" y="342"/>
                </a:cubicBezTo>
                <a:cubicBezTo>
                  <a:pt x="12" y="343"/>
                  <a:pt x="11" y="345"/>
                  <a:pt x="10" y="347"/>
                </a:cubicBezTo>
                <a:cubicBezTo>
                  <a:pt x="9" y="350"/>
                  <a:pt x="8" y="353"/>
                  <a:pt x="5" y="355"/>
                </a:cubicBezTo>
                <a:cubicBezTo>
                  <a:pt x="4" y="355"/>
                  <a:pt x="3" y="355"/>
                  <a:pt x="2" y="354"/>
                </a:cubicBezTo>
                <a:cubicBezTo>
                  <a:pt x="2" y="353"/>
                  <a:pt x="2" y="352"/>
                  <a:pt x="2" y="351"/>
                </a:cubicBezTo>
                <a:cubicBezTo>
                  <a:pt x="3" y="346"/>
                  <a:pt x="6" y="342"/>
                  <a:pt x="8" y="337"/>
                </a:cubicBezTo>
                <a:cubicBezTo>
                  <a:pt x="9" y="333"/>
                  <a:pt x="11" y="330"/>
                  <a:pt x="13" y="326"/>
                </a:cubicBezTo>
                <a:cubicBezTo>
                  <a:pt x="13" y="325"/>
                  <a:pt x="15" y="322"/>
                  <a:pt x="14" y="321"/>
                </a:cubicBezTo>
                <a:cubicBezTo>
                  <a:pt x="14" y="320"/>
                  <a:pt x="11" y="323"/>
                  <a:pt x="11" y="323"/>
                </a:cubicBezTo>
                <a:cubicBezTo>
                  <a:pt x="9" y="325"/>
                  <a:pt x="5" y="329"/>
                  <a:pt x="3" y="327"/>
                </a:cubicBezTo>
                <a:cubicBezTo>
                  <a:pt x="0" y="324"/>
                  <a:pt x="6" y="317"/>
                  <a:pt x="7" y="316"/>
                </a:cubicBezTo>
                <a:cubicBezTo>
                  <a:pt x="10" y="312"/>
                  <a:pt x="14" y="307"/>
                  <a:pt x="18" y="305"/>
                </a:cubicBezTo>
                <a:cubicBezTo>
                  <a:pt x="18" y="304"/>
                  <a:pt x="19" y="304"/>
                  <a:pt x="20" y="304"/>
                </a:cubicBezTo>
                <a:cubicBezTo>
                  <a:pt x="21" y="303"/>
                  <a:pt x="23" y="302"/>
                  <a:pt x="24" y="301"/>
                </a:cubicBezTo>
                <a:cubicBezTo>
                  <a:pt x="27" y="299"/>
                  <a:pt x="28" y="297"/>
                  <a:pt x="30" y="295"/>
                </a:cubicBezTo>
                <a:cubicBezTo>
                  <a:pt x="33" y="290"/>
                  <a:pt x="35" y="284"/>
                  <a:pt x="38" y="279"/>
                </a:cubicBezTo>
                <a:cubicBezTo>
                  <a:pt x="40" y="272"/>
                  <a:pt x="43" y="266"/>
                  <a:pt x="45" y="259"/>
                </a:cubicBezTo>
                <a:cubicBezTo>
                  <a:pt x="48" y="252"/>
                  <a:pt x="49" y="246"/>
                  <a:pt x="51" y="239"/>
                </a:cubicBezTo>
                <a:cubicBezTo>
                  <a:pt x="52" y="233"/>
                  <a:pt x="54" y="228"/>
                  <a:pt x="57" y="223"/>
                </a:cubicBezTo>
                <a:cubicBezTo>
                  <a:pt x="61" y="217"/>
                  <a:pt x="66" y="212"/>
                  <a:pt x="69" y="206"/>
                </a:cubicBezTo>
                <a:cubicBezTo>
                  <a:pt x="70" y="203"/>
                  <a:pt x="72" y="200"/>
                  <a:pt x="72" y="197"/>
                </a:cubicBezTo>
                <a:cubicBezTo>
                  <a:pt x="72" y="195"/>
                  <a:pt x="72" y="193"/>
                  <a:pt x="73" y="191"/>
                </a:cubicBezTo>
                <a:cubicBezTo>
                  <a:pt x="74" y="183"/>
                  <a:pt x="77" y="174"/>
                  <a:pt x="79" y="166"/>
                </a:cubicBezTo>
                <a:cubicBezTo>
                  <a:pt x="80" y="159"/>
                  <a:pt x="82" y="152"/>
                  <a:pt x="83" y="145"/>
                </a:cubicBezTo>
                <a:cubicBezTo>
                  <a:pt x="84" y="138"/>
                  <a:pt x="85" y="132"/>
                  <a:pt x="87" y="126"/>
                </a:cubicBezTo>
                <a:cubicBezTo>
                  <a:pt x="91" y="115"/>
                  <a:pt x="99" y="107"/>
                  <a:pt x="110" y="102"/>
                </a:cubicBezTo>
                <a:cubicBezTo>
                  <a:pt x="113" y="101"/>
                  <a:pt x="116" y="100"/>
                  <a:pt x="119" y="100"/>
                </a:cubicBezTo>
                <a:cubicBezTo>
                  <a:pt x="122" y="99"/>
                  <a:pt x="125" y="97"/>
                  <a:pt x="128" y="96"/>
                </a:cubicBezTo>
                <a:cubicBezTo>
                  <a:pt x="133" y="93"/>
                  <a:pt x="139" y="88"/>
                  <a:pt x="144" y="83"/>
                </a:cubicBezTo>
                <a:cubicBezTo>
                  <a:pt x="147" y="80"/>
                  <a:pt x="150" y="76"/>
                  <a:pt x="150" y="71"/>
                </a:cubicBezTo>
                <a:cubicBezTo>
                  <a:pt x="149" y="67"/>
                  <a:pt x="149" y="64"/>
                  <a:pt x="148" y="61"/>
                </a:cubicBezTo>
                <a:cubicBezTo>
                  <a:pt x="147" y="58"/>
                  <a:pt x="146" y="55"/>
                  <a:pt x="145" y="53"/>
                </a:cubicBezTo>
                <a:cubicBezTo>
                  <a:pt x="145" y="52"/>
                  <a:pt x="144" y="51"/>
                  <a:pt x="143" y="51"/>
                </a:cubicBezTo>
                <a:cubicBezTo>
                  <a:pt x="143" y="49"/>
                  <a:pt x="142" y="48"/>
                  <a:pt x="141" y="47"/>
                </a:cubicBezTo>
                <a:cubicBezTo>
                  <a:pt x="140" y="44"/>
                  <a:pt x="139" y="41"/>
                  <a:pt x="139" y="38"/>
                </a:cubicBezTo>
                <a:cubicBezTo>
                  <a:pt x="139" y="37"/>
                  <a:pt x="139" y="36"/>
                  <a:pt x="139" y="35"/>
                </a:cubicBezTo>
                <a:cubicBezTo>
                  <a:pt x="139" y="35"/>
                  <a:pt x="140" y="34"/>
                  <a:pt x="140" y="34"/>
                </a:cubicBezTo>
                <a:cubicBezTo>
                  <a:pt x="141" y="33"/>
                  <a:pt x="142" y="34"/>
                  <a:pt x="142" y="33"/>
                </a:cubicBezTo>
                <a:cubicBezTo>
                  <a:pt x="143" y="33"/>
                  <a:pt x="143" y="32"/>
                  <a:pt x="143" y="31"/>
                </a:cubicBezTo>
                <a:cubicBezTo>
                  <a:pt x="144" y="29"/>
                  <a:pt x="144" y="27"/>
                  <a:pt x="144" y="26"/>
                </a:cubicBezTo>
                <a:cubicBezTo>
                  <a:pt x="145" y="19"/>
                  <a:pt x="146" y="13"/>
                  <a:pt x="150" y="8"/>
                </a:cubicBezTo>
                <a:cubicBezTo>
                  <a:pt x="152" y="6"/>
                  <a:pt x="154" y="3"/>
                  <a:pt x="157" y="2"/>
                </a:cubicBezTo>
                <a:cubicBezTo>
                  <a:pt x="159" y="1"/>
                  <a:pt x="162" y="1"/>
                  <a:pt x="165" y="0"/>
                </a:cubicBezTo>
                <a:cubicBezTo>
                  <a:pt x="171" y="0"/>
                  <a:pt x="177" y="0"/>
                  <a:pt x="182" y="3"/>
                </a:cubicBezTo>
                <a:cubicBezTo>
                  <a:pt x="188" y="7"/>
                  <a:pt x="192" y="12"/>
                  <a:pt x="194" y="18"/>
                </a:cubicBezTo>
                <a:cubicBezTo>
                  <a:pt x="195" y="22"/>
                  <a:pt x="194" y="25"/>
                  <a:pt x="195" y="29"/>
                </a:cubicBezTo>
                <a:cubicBezTo>
                  <a:pt x="195" y="31"/>
                  <a:pt x="195" y="32"/>
                  <a:pt x="196" y="33"/>
                </a:cubicBezTo>
                <a:cubicBezTo>
                  <a:pt x="197" y="34"/>
                  <a:pt x="198" y="34"/>
                  <a:pt x="198" y="35"/>
                </a:cubicBezTo>
                <a:cubicBezTo>
                  <a:pt x="200" y="37"/>
                  <a:pt x="199" y="41"/>
                  <a:pt x="198" y="44"/>
                </a:cubicBezTo>
                <a:cubicBezTo>
                  <a:pt x="197" y="47"/>
                  <a:pt x="195" y="50"/>
                  <a:pt x="194" y="53"/>
                </a:cubicBezTo>
                <a:cubicBezTo>
                  <a:pt x="192" y="56"/>
                  <a:pt x="191" y="60"/>
                  <a:pt x="190" y="63"/>
                </a:cubicBezTo>
                <a:cubicBezTo>
                  <a:pt x="189" y="66"/>
                  <a:pt x="189" y="70"/>
                  <a:pt x="189" y="73"/>
                </a:cubicBezTo>
                <a:cubicBezTo>
                  <a:pt x="189" y="78"/>
                  <a:pt x="194" y="83"/>
                  <a:pt x="197" y="86"/>
                </a:cubicBezTo>
                <a:cubicBezTo>
                  <a:pt x="203" y="91"/>
                  <a:pt x="210" y="95"/>
                  <a:pt x="217" y="98"/>
                </a:cubicBezTo>
                <a:cubicBezTo>
                  <a:pt x="224" y="101"/>
                  <a:pt x="230" y="103"/>
                  <a:pt x="237" y="106"/>
                </a:cubicBezTo>
                <a:cubicBezTo>
                  <a:pt x="247" y="112"/>
                  <a:pt x="253" y="124"/>
                  <a:pt x="255" y="136"/>
                </a:cubicBezTo>
                <a:cubicBezTo>
                  <a:pt x="256" y="143"/>
                  <a:pt x="256" y="150"/>
                  <a:pt x="258" y="157"/>
                </a:cubicBezTo>
                <a:cubicBezTo>
                  <a:pt x="259" y="164"/>
                  <a:pt x="262" y="172"/>
                  <a:pt x="263" y="179"/>
                </a:cubicBezTo>
                <a:cubicBezTo>
                  <a:pt x="265" y="186"/>
                  <a:pt x="266" y="193"/>
                  <a:pt x="268" y="200"/>
                </a:cubicBezTo>
                <a:cubicBezTo>
                  <a:pt x="270" y="206"/>
                  <a:pt x="273" y="211"/>
                  <a:pt x="277" y="216"/>
                </a:cubicBezTo>
                <a:cubicBezTo>
                  <a:pt x="280" y="220"/>
                  <a:pt x="283" y="225"/>
                  <a:pt x="285" y="229"/>
                </a:cubicBezTo>
                <a:cubicBezTo>
                  <a:pt x="287" y="236"/>
                  <a:pt x="289" y="242"/>
                  <a:pt x="290" y="249"/>
                </a:cubicBezTo>
                <a:cubicBezTo>
                  <a:pt x="294" y="262"/>
                  <a:pt x="299" y="275"/>
                  <a:pt x="305" y="288"/>
                </a:cubicBezTo>
                <a:cubicBezTo>
                  <a:pt x="308" y="292"/>
                  <a:pt x="310" y="298"/>
                  <a:pt x="315" y="301"/>
                </a:cubicBezTo>
                <a:cubicBezTo>
                  <a:pt x="318" y="304"/>
                  <a:pt x="321" y="304"/>
                  <a:pt x="324" y="306"/>
                </a:cubicBezTo>
                <a:cubicBezTo>
                  <a:pt x="327" y="308"/>
                  <a:pt x="329" y="312"/>
                  <a:pt x="331" y="315"/>
                </a:cubicBezTo>
                <a:cubicBezTo>
                  <a:pt x="332" y="317"/>
                  <a:pt x="333" y="318"/>
                  <a:pt x="334" y="319"/>
                </a:cubicBezTo>
                <a:cubicBezTo>
                  <a:pt x="335" y="321"/>
                  <a:pt x="336" y="322"/>
                  <a:pt x="337" y="324"/>
                </a:cubicBezTo>
                <a:cubicBezTo>
                  <a:pt x="338" y="326"/>
                  <a:pt x="336" y="328"/>
                  <a:pt x="334" y="327"/>
                </a:cubicBezTo>
                <a:cubicBezTo>
                  <a:pt x="330" y="326"/>
                  <a:pt x="328" y="322"/>
                  <a:pt x="325" y="321"/>
                </a:cubicBezTo>
                <a:cubicBezTo>
                  <a:pt x="324" y="321"/>
                  <a:pt x="324" y="321"/>
                  <a:pt x="324" y="322"/>
                </a:cubicBezTo>
                <a:cubicBezTo>
                  <a:pt x="324" y="323"/>
                  <a:pt x="325" y="325"/>
                  <a:pt x="325" y="326"/>
                </a:cubicBezTo>
                <a:cubicBezTo>
                  <a:pt x="329" y="333"/>
                  <a:pt x="332" y="340"/>
                  <a:pt x="335" y="347"/>
                </a:cubicBezTo>
                <a:cubicBezTo>
                  <a:pt x="336" y="349"/>
                  <a:pt x="338" y="353"/>
                  <a:pt x="336" y="355"/>
                </a:cubicBezTo>
                <a:cubicBezTo>
                  <a:pt x="335" y="355"/>
                  <a:pt x="334" y="354"/>
                  <a:pt x="333" y="353"/>
                </a:cubicBezTo>
                <a:cubicBezTo>
                  <a:pt x="331" y="351"/>
                  <a:pt x="329" y="348"/>
                  <a:pt x="327" y="345"/>
                </a:cubicBezTo>
                <a:cubicBezTo>
                  <a:pt x="326" y="344"/>
                  <a:pt x="325" y="342"/>
                  <a:pt x="324" y="340"/>
                </a:cubicBezTo>
                <a:cubicBezTo>
                  <a:pt x="324" y="339"/>
                  <a:pt x="323" y="338"/>
                  <a:pt x="322" y="337"/>
                </a:cubicBezTo>
                <a:cubicBezTo>
                  <a:pt x="321" y="337"/>
                  <a:pt x="323" y="344"/>
                  <a:pt x="323" y="345"/>
                </a:cubicBezTo>
                <a:cubicBezTo>
                  <a:pt x="324" y="349"/>
                  <a:pt x="325" y="353"/>
                  <a:pt x="326" y="357"/>
                </a:cubicBezTo>
                <a:cubicBezTo>
                  <a:pt x="327" y="359"/>
                  <a:pt x="327" y="361"/>
                  <a:pt x="327" y="364"/>
                </a:cubicBezTo>
                <a:cubicBezTo>
                  <a:pt x="326" y="365"/>
                  <a:pt x="326" y="365"/>
                  <a:pt x="325" y="364"/>
                </a:cubicBezTo>
                <a:cubicBezTo>
                  <a:pt x="323" y="362"/>
                  <a:pt x="322" y="360"/>
                  <a:pt x="321" y="358"/>
                </a:cubicBezTo>
                <a:cubicBezTo>
                  <a:pt x="319" y="354"/>
                  <a:pt x="318" y="349"/>
                  <a:pt x="316" y="345"/>
                </a:cubicBezTo>
                <a:cubicBezTo>
                  <a:pt x="316" y="344"/>
                  <a:pt x="315" y="343"/>
                  <a:pt x="315" y="341"/>
                </a:cubicBezTo>
                <a:cubicBezTo>
                  <a:pt x="314" y="341"/>
                  <a:pt x="314" y="340"/>
                  <a:pt x="314" y="340"/>
                </a:cubicBezTo>
                <a:cubicBezTo>
                  <a:pt x="314" y="341"/>
                  <a:pt x="314" y="342"/>
                  <a:pt x="314" y="343"/>
                </a:cubicBezTo>
                <a:cubicBezTo>
                  <a:pt x="314" y="344"/>
                  <a:pt x="314" y="346"/>
                  <a:pt x="314" y="348"/>
                </a:cubicBezTo>
                <a:cubicBezTo>
                  <a:pt x="314" y="352"/>
                  <a:pt x="314" y="356"/>
                  <a:pt x="315" y="361"/>
                </a:cubicBezTo>
                <a:cubicBezTo>
                  <a:pt x="315" y="362"/>
                  <a:pt x="316" y="369"/>
                  <a:pt x="313" y="367"/>
                </a:cubicBezTo>
                <a:cubicBezTo>
                  <a:pt x="312" y="367"/>
                  <a:pt x="311" y="366"/>
                  <a:pt x="311" y="365"/>
                </a:cubicBezTo>
                <a:cubicBezTo>
                  <a:pt x="310" y="362"/>
                  <a:pt x="309" y="360"/>
                  <a:pt x="309" y="357"/>
                </a:cubicBezTo>
                <a:cubicBezTo>
                  <a:pt x="308" y="353"/>
                  <a:pt x="307" y="349"/>
                  <a:pt x="306" y="345"/>
                </a:cubicBezTo>
                <a:cubicBezTo>
                  <a:pt x="306" y="344"/>
                  <a:pt x="305" y="341"/>
                  <a:pt x="304" y="342"/>
                </a:cubicBezTo>
                <a:cubicBezTo>
                  <a:pt x="302" y="345"/>
                  <a:pt x="303" y="349"/>
                  <a:pt x="303" y="352"/>
                </a:cubicBezTo>
                <a:cubicBezTo>
                  <a:pt x="302" y="355"/>
                  <a:pt x="303" y="359"/>
                  <a:pt x="301" y="361"/>
                </a:cubicBezTo>
                <a:cubicBezTo>
                  <a:pt x="299" y="362"/>
                  <a:pt x="298" y="359"/>
                  <a:pt x="298" y="358"/>
                </a:cubicBezTo>
                <a:cubicBezTo>
                  <a:pt x="297" y="354"/>
                  <a:pt x="297" y="350"/>
                  <a:pt x="297" y="347"/>
                </a:cubicBezTo>
                <a:cubicBezTo>
                  <a:pt x="297" y="343"/>
                  <a:pt x="297" y="339"/>
                  <a:pt x="296" y="335"/>
                </a:cubicBezTo>
                <a:cubicBezTo>
                  <a:pt x="295" y="331"/>
                  <a:pt x="293" y="328"/>
                  <a:pt x="292" y="325"/>
                </a:cubicBezTo>
                <a:cubicBezTo>
                  <a:pt x="291" y="319"/>
                  <a:pt x="290" y="312"/>
                  <a:pt x="289" y="306"/>
                </a:cubicBezTo>
                <a:cubicBezTo>
                  <a:pt x="288" y="301"/>
                  <a:pt x="286" y="296"/>
                  <a:pt x="283" y="291"/>
                </a:cubicBezTo>
                <a:cubicBezTo>
                  <a:pt x="275" y="277"/>
                  <a:pt x="264" y="265"/>
                  <a:pt x="256" y="250"/>
                </a:cubicBezTo>
                <a:cubicBezTo>
                  <a:pt x="252" y="244"/>
                  <a:pt x="249" y="237"/>
                  <a:pt x="247" y="230"/>
                </a:cubicBezTo>
                <a:cubicBezTo>
                  <a:pt x="245" y="223"/>
                  <a:pt x="243" y="217"/>
                  <a:pt x="241" y="211"/>
                </a:cubicBezTo>
                <a:cubicBezTo>
                  <a:pt x="239" y="205"/>
                  <a:pt x="236" y="199"/>
                  <a:pt x="233" y="194"/>
                </a:cubicBezTo>
                <a:cubicBezTo>
                  <a:pt x="233" y="193"/>
                  <a:pt x="229" y="186"/>
                  <a:pt x="228" y="187"/>
                </a:cubicBezTo>
                <a:cubicBezTo>
                  <a:pt x="226" y="189"/>
                  <a:pt x="226" y="191"/>
                  <a:pt x="225" y="193"/>
                </a:cubicBezTo>
                <a:cubicBezTo>
                  <a:pt x="224" y="197"/>
                  <a:pt x="222" y="200"/>
                  <a:pt x="221" y="204"/>
                </a:cubicBezTo>
                <a:cubicBezTo>
                  <a:pt x="220" y="208"/>
                  <a:pt x="220" y="211"/>
                  <a:pt x="219" y="215"/>
                </a:cubicBezTo>
                <a:cubicBezTo>
                  <a:pt x="219" y="226"/>
                  <a:pt x="220" y="237"/>
                  <a:pt x="221" y="248"/>
                </a:cubicBezTo>
                <a:cubicBezTo>
                  <a:pt x="221" y="258"/>
                  <a:pt x="222" y="268"/>
                  <a:pt x="224" y="277"/>
                </a:cubicBezTo>
                <a:cubicBezTo>
                  <a:pt x="226" y="282"/>
                  <a:pt x="227" y="287"/>
                  <a:pt x="228" y="293"/>
                </a:cubicBezTo>
                <a:cubicBezTo>
                  <a:pt x="230" y="299"/>
                  <a:pt x="231" y="306"/>
                  <a:pt x="232" y="313"/>
                </a:cubicBezTo>
                <a:cubicBezTo>
                  <a:pt x="234" y="328"/>
                  <a:pt x="235" y="343"/>
                  <a:pt x="235" y="358"/>
                </a:cubicBezTo>
                <a:cubicBezTo>
                  <a:pt x="236" y="373"/>
                  <a:pt x="235" y="388"/>
                  <a:pt x="234" y="402"/>
                </a:cubicBezTo>
                <a:cubicBezTo>
                  <a:pt x="233" y="410"/>
                  <a:pt x="232" y="418"/>
                  <a:pt x="231" y="427"/>
                </a:cubicBezTo>
                <a:cubicBezTo>
                  <a:pt x="231" y="435"/>
                  <a:pt x="231" y="444"/>
                  <a:pt x="232" y="453"/>
                </a:cubicBezTo>
                <a:cubicBezTo>
                  <a:pt x="232" y="460"/>
                  <a:pt x="233" y="468"/>
                  <a:pt x="236" y="475"/>
                </a:cubicBezTo>
                <a:cubicBezTo>
                  <a:pt x="238" y="480"/>
                  <a:pt x="240" y="486"/>
                  <a:pt x="241" y="492"/>
                </a:cubicBezTo>
                <a:cubicBezTo>
                  <a:pt x="244" y="505"/>
                  <a:pt x="243" y="519"/>
                  <a:pt x="242" y="532"/>
                </a:cubicBezTo>
                <a:cubicBezTo>
                  <a:pt x="242" y="543"/>
                  <a:pt x="242" y="554"/>
                  <a:pt x="242" y="565"/>
                </a:cubicBezTo>
                <a:cubicBezTo>
                  <a:pt x="242" y="577"/>
                  <a:pt x="242" y="589"/>
                  <a:pt x="242" y="601"/>
                </a:cubicBezTo>
                <a:cubicBezTo>
                  <a:pt x="242" y="606"/>
                  <a:pt x="243" y="611"/>
                  <a:pt x="243" y="616"/>
                </a:cubicBezTo>
                <a:cubicBezTo>
                  <a:pt x="243" y="619"/>
                  <a:pt x="243" y="622"/>
                  <a:pt x="244" y="624"/>
                </a:cubicBezTo>
                <a:cubicBezTo>
                  <a:pt x="244" y="626"/>
                  <a:pt x="245" y="628"/>
                  <a:pt x="246" y="629"/>
                </a:cubicBezTo>
                <a:cubicBezTo>
                  <a:pt x="248" y="632"/>
                  <a:pt x="251" y="636"/>
                  <a:pt x="253" y="639"/>
                </a:cubicBezTo>
                <a:cubicBezTo>
                  <a:pt x="256" y="643"/>
                  <a:pt x="259" y="649"/>
                  <a:pt x="254" y="653"/>
                </a:cubicBezTo>
                <a:cubicBezTo>
                  <a:pt x="251" y="655"/>
                  <a:pt x="248" y="655"/>
                  <a:pt x="245" y="656"/>
                </a:cubicBezTo>
                <a:cubicBezTo>
                  <a:pt x="242" y="657"/>
                  <a:pt x="238" y="657"/>
                  <a:pt x="235" y="658"/>
                </a:cubicBezTo>
                <a:cubicBezTo>
                  <a:pt x="232" y="658"/>
                  <a:pt x="229" y="658"/>
                  <a:pt x="226" y="657"/>
                </a:cubicBezTo>
                <a:cubicBezTo>
                  <a:pt x="224" y="656"/>
                  <a:pt x="223" y="653"/>
                  <a:pt x="222" y="651"/>
                </a:cubicBezTo>
                <a:cubicBezTo>
                  <a:pt x="222" y="649"/>
                  <a:pt x="221" y="648"/>
                  <a:pt x="220" y="646"/>
                </a:cubicBezTo>
                <a:cubicBezTo>
                  <a:pt x="220" y="643"/>
                  <a:pt x="219" y="639"/>
                  <a:pt x="219" y="636"/>
                </a:cubicBezTo>
                <a:cubicBezTo>
                  <a:pt x="218" y="621"/>
                  <a:pt x="218" y="607"/>
                  <a:pt x="218" y="592"/>
                </a:cubicBezTo>
                <a:cubicBezTo>
                  <a:pt x="217" y="581"/>
                  <a:pt x="217" y="570"/>
                  <a:pt x="214" y="560"/>
                </a:cubicBezTo>
                <a:cubicBezTo>
                  <a:pt x="213" y="556"/>
                  <a:pt x="211" y="551"/>
                  <a:pt x="210" y="547"/>
                </a:cubicBezTo>
                <a:cubicBezTo>
                  <a:pt x="207" y="539"/>
                  <a:pt x="204" y="531"/>
                  <a:pt x="203" y="523"/>
                </a:cubicBezTo>
                <a:cubicBezTo>
                  <a:pt x="201" y="514"/>
                  <a:pt x="201" y="506"/>
                  <a:pt x="201" y="497"/>
                </a:cubicBezTo>
                <a:cubicBezTo>
                  <a:pt x="202" y="493"/>
                  <a:pt x="202" y="490"/>
                  <a:pt x="202" y="486"/>
                </a:cubicBezTo>
                <a:cubicBezTo>
                  <a:pt x="202" y="483"/>
                  <a:pt x="201" y="480"/>
                  <a:pt x="200" y="478"/>
                </a:cubicBezTo>
                <a:cubicBezTo>
                  <a:pt x="197" y="471"/>
                  <a:pt x="195" y="464"/>
                  <a:pt x="193" y="457"/>
                </a:cubicBezTo>
                <a:cubicBezTo>
                  <a:pt x="192" y="450"/>
                  <a:pt x="191" y="443"/>
                  <a:pt x="190" y="436"/>
                </a:cubicBezTo>
                <a:cubicBezTo>
                  <a:pt x="188" y="429"/>
                  <a:pt x="188" y="422"/>
                  <a:pt x="186" y="415"/>
                </a:cubicBezTo>
                <a:cubicBezTo>
                  <a:pt x="185" y="407"/>
                  <a:pt x="183" y="400"/>
                  <a:pt x="181" y="393"/>
                </a:cubicBezTo>
                <a:cubicBezTo>
                  <a:pt x="179" y="386"/>
                  <a:pt x="178" y="379"/>
                  <a:pt x="176" y="372"/>
                </a:cubicBezTo>
                <a:cubicBezTo>
                  <a:pt x="175" y="366"/>
                  <a:pt x="174" y="359"/>
                  <a:pt x="174" y="353"/>
                </a:cubicBezTo>
                <a:cubicBezTo>
                  <a:pt x="174" y="352"/>
                  <a:pt x="174" y="350"/>
                  <a:pt x="174" y="349"/>
                </a:cubicBezTo>
                <a:cubicBezTo>
                  <a:pt x="174" y="348"/>
                  <a:pt x="174" y="346"/>
                  <a:pt x="173" y="345"/>
                </a:cubicBezTo>
                <a:cubicBezTo>
                  <a:pt x="172" y="344"/>
                  <a:pt x="170" y="344"/>
                  <a:pt x="169" y="344"/>
                </a:cubicBezTo>
                <a:cubicBezTo>
                  <a:pt x="168" y="344"/>
                  <a:pt x="167" y="344"/>
                  <a:pt x="166" y="345"/>
                </a:cubicBezTo>
                <a:cubicBezTo>
                  <a:pt x="165" y="346"/>
                  <a:pt x="165" y="349"/>
                  <a:pt x="165" y="351"/>
                </a:cubicBezTo>
                <a:cubicBezTo>
                  <a:pt x="165" y="354"/>
                  <a:pt x="164" y="357"/>
                  <a:pt x="164" y="360"/>
                </a:cubicBezTo>
                <a:cubicBezTo>
                  <a:pt x="163" y="368"/>
                  <a:pt x="162" y="375"/>
                  <a:pt x="160" y="382"/>
                </a:cubicBezTo>
                <a:cubicBezTo>
                  <a:pt x="159" y="389"/>
                  <a:pt x="157" y="395"/>
                  <a:pt x="155" y="402"/>
                </a:cubicBezTo>
                <a:cubicBezTo>
                  <a:pt x="153" y="409"/>
                  <a:pt x="152" y="416"/>
                  <a:pt x="151" y="424"/>
                </a:cubicBezTo>
                <a:cubicBezTo>
                  <a:pt x="150" y="427"/>
                  <a:pt x="150" y="431"/>
                  <a:pt x="149" y="435"/>
                </a:cubicBezTo>
                <a:cubicBezTo>
                  <a:pt x="149" y="436"/>
                  <a:pt x="148" y="438"/>
                  <a:pt x="148" y="440"/>
                </a:cubicBezTo>
                <a:cubicBezTo>
                  <a:pt x="147" y="448"/>
                  <a:pt x="146" y="456"/>
                  <a:pt x="144" y="464"/>
                </a:cubicBezTo>
                <a:cubicBezTo>
                  <a:pt x="142" y="470"/>
                  <a:pt x="139" y="476"/>
                  <a:pt x="137" y="483"/>
                </a:cubicBezTo>
                <a:cubicBezTo>
                  <a:pt x="136" y="486"/>
                  <a:pt x="136" y="489"/>
                  <a:pt x="136" y="492"/>
                </a:cubicBezTo>
                <a:cubicBezTo>
                  <a:pt x="136" y="496"/>
                  <a:pt x="137" y="500"/>
                  <a:pt x="137" y="504"/>
                </a:cubicBezTo>
                <a:cubicBezTo>
                  <a:pt x="137" y="511"/>
                  <a:pt x="136" y="519"/>
                  <a:pt x="135" y="527"/>
                </a:cubicBezTo>
                <a:cubicBezTo>
                  <a:pt x="133" y="535"/>
                  <a:pt x="130" y="542"/>
                  <a:pt x="128" y="550"/>
                </a:cubicBezTo>
                <a:cubicBezTo>
                  <a:pt x="124" y="562"/>
                  <a:pt x="122" y="575"/>
                  <a:pt x="121" y="588"/>
                </a:cubicBezTo>
                <a:cubicBezTo>
                  <a:pt x="120" y="604"/>
                  <a:pt x="120" y="620"/>
                  <a:pt x="120" y="636"/>
                </a:cubicBezTo>
                <a:cubicBezTo>
                  <a:pt x="119" y="642"/>
                  <a:pt x="119" y="646"/>
                  <a:pt x="116" y="651"/>
                </a:cubicBezTo>
                <a:cubicBezTo>
                  <a:pt x="115" y="653"/>
                  <a:pt x="114" y="654"/>
                  <a:pt x="113" y="655"/>
                </a:cubicBezTo>
                <a:cubicBezTo>
                  <a:pt x="112" y="656"/>
                  <a:pt x="110" y="657"/>
                  <a:pt x="109" y="657"/>
                </a:cubicBezTo>
                <a:cubicBezTo>
                  <a:pt x="103" y="657"/>
                  <a:pt x="97" y="657"/>
                  <a:pt x="92" y="656"/>
                </a:cubicBezTo>
                <a:cubicBezTo>
                  <a:pt x="81" y="654"/>
                  <a:pt x="92" y="656"/>
                  <a:pt x="92" y="656"/>
                </a:cubicBezTo>
                <a:close/>
              </a:path>
            </a:pathLst>
          </a:custGeom>
          <a:solidFill>
            <a:srgbClr val="00A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矩形 14"/>
          <p:cNvSpPr/>
          <p:nvPr/>
        </p:nvSpPr>
        <p:spPr>
          <a:xfrm>
            <a:off x="4318020" y="4982033"/>
            <a:ext cx="6839310" cy="1732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r>
              <a:rPr>
                <a:solidFill/>
              </a:rPr>
              <a:t>请在此输入您的大XX内容</a:t>
            </a:r>
            <a:endParaRPr lang="en-US" altLang="zh-CN" dirty="0"/>
          </a:p>
        </p:txBody>
      </p:sp>
      <p:sp>
        <p:nvSpPr>
          <p:cNvPr id="60" name="燕尾形 114"/>
          <p:cNvSpPr/>
          <p:nvPr/>
        </p:nvSpPr>
        <p:spPr>
          <a:xfrm>
            <a:off x="2720181" y="4310293"/>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61" name="燕尾形 115"/>
          <p:cNvSpPr/>
          <p:nvPr/>
        </p:nvSpPr>
        <p:spPr>
          <a:xfrm>
            <a:off x="2443291" y="4310293"/>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62" name="燕尾形 116"/>
          <p:cNvSpPr/>
          <p:nvPr/>
        </p:nvSpPr>
        <p:spPr>
          <a:xfrm>
            <a:off x="2151181" y="4310293"/>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1" name="任意多边形: 形状 20"/>
          <p:cNvSpPr/>
          <p:nvPr/>
        </p:nvSpPr>
        <p:spPr>
          <a:xfrm flipV="1">
            <a:off x="2992145" y="4305336"/>
            <a:ext cx="2662287" cy="2004526"/>
          </a:xfrm>
          <a:custGeom>
            <a:avLst/>
            <a:gdLst>
              <a:gd name="connsiteX0" fmla="*/ 0 w 2662287"/>
              <a:gd name="connsiteY0" fmla="*/ 2004526 h 2004526"/>
              <a:gd name="connsiteX1" fmla="*/ 889833 w 2662287"/>
              <a:gd name="connsiteY1" fmla="*/ 1013232 h 2004526"/>
              <a:gd name="connsiteX2" fmla="*/ 892177 w 2662287"/>
              <a:gd name="connsiteY2" fmla="*/ 1013232 h 2004526"/>
              <a:gd name="connsiteX3" fmla="*/ 1651320 w 2662287"/>
              <a:gd name="connsiteY3" fmla="*/ 261062 h 2004526"/>
              <a:gd name="connsiteX4" fmla="*/ 2393969 w 2662287"/>
              <a:gd name="connsiteY4" fmla="*/ 861438 h 2004526"/>
              <a:gd name="connsiteX5" fmla="*/ 2406657 w 2662287"/>
              <a:gd name="connsiteY5" fmla="*/ 978205 h 2004526"/>
              <a:gd name="connsiteX6" fmla="*/ 2662287 w 2662287"/>
              <a:gd name="connsiteY6" fmla="*/ 978205 h 2004526"/>
              <a:gd name="connsiteX7" fmla="*/ 2638186 w 2662287"/>
              <a:gd name="connsiteY7" fmla="*/ 785634 h 2004526"/>
              <a:gd name="connsiteX8" fmla="*/ 1651320 w 2662287"/>
              <a:gd name="connsiteY8" fmla="*/ 0 h 2004526"/>
              <a:gd name="connsiteX9" fmla="*/ 638789 w 2662287"/>
              <a:gd name="connsiteY9" fmla="*/ 999348 h 2004526"/>
              <a:gd name="connsiteX10" fmla="*/ 637040 w 2662287"/>
              <a:gd name="connsiteY10" fmla="*/ 999348 h 2004526"/>
              <a:gd name="connsiteX11" fmla="*/ 0 w 2662287"/>
              <a:gd name="connsiteY11" fmla="*/ 1739286 h 2004526"/>
              <a:gd name="connsiteX12" fmla="*/ 128670 w 2662287"/>
              <a:gd name="connsiteY12" fmla="*/ 1844192 h 2004526"/>
              <a:gd name="connsiteX13" fmla="*/ 124052 w 2662287"/>
              <a:gd name="connsiteY13" fmla="*/ 1849448 h 2004526"/>
              <a:gd name="connsiteX14" fmla="*/ 0 w 2662287"/>
              <a:gd name="connsiteY14" fmla="*/ 2004526 h 200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62287" h="2004526">
                <a:moveTo>
                  <a:pt x="0" y="2004526"/>
                </a:moveTo>
                <a:cubicBezTo>
                  <a:pt x="497569" y="1945483"/>
                  <a:pt x="884151" y="1525208"/>
                  <a:pt x="889833" y="1013232"/>
                </a:cubicBezTo>
                <a:lnTo>
                  <a:pt x="892177" y="1013232"/>
                </a:lnTo>
                <a:cubicBezTo>
                  <a:pt x="895599" y="597105"/>
                  <a:pt x="1234215" y="261062"/>
                  <a:pt x="1651320" y="261062"/>
                </a:cubicBezTo>
                <a:cubicBezTo>
                  <a:pt x="2016287" y="261062"/>
                  <a:pt x="2321162" y="518345"/>
                  <a:pt x="2393969" y="861438"/>
                </a:cubicBezTo>
                <a:lnTo>
                  <a:pt x="2406657" y="978205"/>
                </a:lnTo>
                <a:lnTo>
                  <a:pt x="2662287" y="978205"/>
                </a:lnTo>
                <a:lnTo>
                  <a:pt x="2638186" y="785634"/>
                </a:lnTo>
                <a:cubicBezTo>
                  <a:pt x="2535592" y="335625"/>
                  <a:pt x="2132651" y="0"/>
                  <a:pt x="1651320" y="0"/>
                </a:cubicBezTo>
                <a:cubicBezTo>
                  <a:pt x="1096365" y="0"/>
                  <a:pt x="645614" y="446151"/>
                  <a:pt x="638789" y="999348"/>
                </a:cubicBezTo>
                <a:lnTo>
                  <a:pt x="637040" y="999348"/>
                </a:lnTo>
                <a:cubicBezTo>
                  <a:pt x="633960" y="1373872"/>
                  <a:pt x="359360" y="1683524"/>
                  <a:pt x="0" y="1739286"/>
                </a:cubicBezTo>
                <a:cubicBezTo>
                  <a:pt x="6108" y="1730114"/>
                  <a:pt x="129920" y="1831294"/>
                  <a:pt x="128670" y="1844192"/>
                </a:cubicBezTo>
                <a:lnTo>
                  <a:pt x="124052" y="1849448"/>
                </a:lnTo>
                <a:cubicBezTo>
                  <a:pt x="102415" y="1877202"/>
                  <a:pt x="11781" y="2002822"/>
                  <a:pt x="0" y="2004526"/>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67" name="矩形 66"/>
          <p:cNvSpPr/>
          <p:nvPr/>
        </p:nvSpPr>
        <p:spPr>
          <a:xfrm>
            <a:off x="903542" y="4886150"/>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22" name="椭圆 21"/>
          <p:cNvSpPr/>
          <p:nvPr/>
        </p:nvSpPr>
        <p:spPr>
          <a:xfrm>
            <a:off x="3991585" y="4614342"/>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3" name="KSO_Shape"/>
          <p:cNvSpPr/>
          <p:nvPr/>
        </p:nvSpPr>
        <p:spPr bwMode="auto">
          <a:xfrm>
            <a:off x="4360368" y="4970558"/>
            <a:ext cx="568641" cy="593774"/>
          </a:xfrm>
          <a:custGeom>
            <a:avLst/>
            <a:gdLst>
              <a:gd name="T0" fmla="*/ 1162982 w 3584"/>
              <a:gd name="T1" fmla="*/ 601256 h 3740"/>
              <a:gd name="T2" fmla="*/ 1162982 w 3584"/>
              <a:gd name="T3" fmla="*/ 187261 h 3740"/>
              <a:gd name="T4" fmla="*/ 1181274 w 3584"/>
              <a:gd name="T5" fmla="*/ 187261 h 3740"/>
              <a:gd name="T6" fmla="*/ 1275140 w 3584"/>
              <a:gd name="T7" fmla="*/ 93871 h 3740"/>
              <a:gd name="T8" fmla="*/ 1181274 w 3584"/>
              <a:gd name="T9" fmla="*/ 0 h 3740"/>
              <a:gd name="T10" fmla="*/ 706165 w 3584"/>
              <a:gd name="T11" fmla="*/ 0 h 3740"/>
              <a:gd name="T12" fmla="*/ 612780 w 3584"/>
              <a:gd name="T13" fmla="*/ 93871 h 3740"/>
              <a:gd name="T14" fmla="*/ 706165 w 3584"/>
              <a:gd name="T15" fmla="*/ 187261 h 3740"/>
              <a:gd name="T16" fmla="*/ 750451 w 3584"/>
              <a:gd name="T17" fmla="*/ 187261 h 3740"/>
              <a:gd name="T18" fmla="*/ 750451 w 3584"/>
              <a:gd name="T19" fmla="*/ 601256 h 3740"/>
              <a:gd name="T20" fmla="*/ 600264 w 3584"/>
              <a:gd name="T21" fmla="*/ 829916 h 3740"/>
              <a:gd name="T22" fmla="*/ 600264 w 3584"/>
              <a:gd name="T23" fmla="*/ 1575588 h 3740"/>
              <a:gd name="T24" fmla="*/ 513618 w 3584"/>
              <a:gd name="T25" fmla="*/ 1800397 h 3740"/>
              <a:gd name="T26" fmla="*/ 1537966 w 3584"/>
              <a:gd name="T27" fmla="*/ 1800397 h 3740"/>
              <a:gd name="T28" fmla="*/ 1725218 w 3584"/>
              <a:gd name="T29" fmla="*/ 1612655 h 3740"/>
              <a:gd name="T30" fmla="*/ 1162982 w 3584"/>
              <a:gd name="T31" fmla="*/ 601256 h 3740"/>
              <a:gd name="T32" fmla="*/ 1535560 w 3584"/>
              <a:gd name="T33" fmla="*/ 1599176 h 3740"/>
              <a:gd name="T34" fmla="*/ 1459504 w 3584"/>
              <a:gd name="T35" fmla="*/ 1576069 h 3740"/>
              <a:gd name="T36" fmla="*/ 1136507 w 3584"/>
              <a:gd name="T37" fmla="*/ 975295 h 3740"/>
              <a:gd name="T38" fmla="*/ 642624 w 3584"/>
              <a:gd name="T39" fmla="*/ 975295 h 3740"/>
              <a:gd name="T40" fmla="*/ 825062 w 3584"/>
              <a:gd name="T41" fmla="*/ 637841 h 3740"/>
              <a:gd name="T42" fmla="*/ 825062 w 3584"/>
              <a:gd name="T43" fmla="*/ 187261 h 3740"/>
              <a:gd name="T44" fmla="*/ 1087889 w 3584"/>
              <a:gd name="T45" fmla="*/ 187261 h 3740"/>
              <a:gd name="T46" fmla="*/ 1087889 w 3584"/>
              <a:gd name="T47" fmla="*/ 637841 h 3740"/>
              <a:gd name="T48" fmla="*/ 1270808 w 3584"/>
              <a:gd name="T49" fmla="*/ 975295 h 3740"/>
              <a:gd name="T50" fmla="*/ 1264550 w 3584"/>
              <a:gd name="T51" fmla="*/ 975295 h 3740"/>
              <a:gd name="T52" fmla="*/ 1558665 w 3584"/>
              <a:gd name="T53" fmla="*/ 1522635 h 3740"/>
              <a:gd name="T54" fmla="*/ 1535560 w 3584"/>
              <a:gd name="T55" fmla="*/ 1599176 h 3740"/>
              <a:gd name="T56" fmla="*/ 525171 w 3584"/>
              <a:gd name="T57" fmla="*/ 487648 h 3740"/>
              <a:gd name="T58" fmla="*/ 506398 w 3584"/>
              <a:gd name="T59" fmla="*/ 487648 h 3740"/>
              <a:gd name="T60" fmla="*/ 600264 w 3584"/>
              <a:gd name="T61" fmla="*/ 393777 h 3740"/>
              <a:gd name="T62" fmla="*/ 506398 w 3584"/>
              <a:gd name="T63" fmla="*/ 299906 h 3740"/>
              <a:gd name="T64" fmla="*/ 93866 w 3584"/>
              <a:gd name="T65" fmla="*/ 299906 h 3740"/>
              <a:gd name="T66" fmla="*/ 0 w 3584"/>
              <a:gd name="T67" fmla="*/ 393777 h 3740"/>
              <a:gd name="T68" fmla="*/ 93866 w 3584"/>
              <a:gd name="T69" fmla="*/ 487648 h 3740"/>
              <a:gd name="T70" fmla="*/ 75093 w 3584"/>
              <a:gd name="T71" fmla="*/ 487648 h 3740"/>
              <a:gd name="T72" fmla="*/ 75093 w 3584"/>
              <a:gd name="T73" fmla="*/ 1575588 h 3740"/>
              <a:gd name="T74" fmla="*/ 300373 w 3584"/>
              <a:gd name="T75" fmla="*/ 1800397 h 3740"/>
              <a:gd name="T76" fmla="*/ 525171 w 3584"/>
              <a:gd name="T77" fmla="*/ 1575588 h 3740"/>
              <a:gd name="T78" fmla="*/ 525171 w 3584"/>
              <a:gd name="T79" fmla="*/ 487648 h 3740"/>
              <a:gd name="T80" fmla="*/ 449596 w 3584"/>
              <a:gd name="T81" fmla="*/ 899236 h 3740"/>
              <a:gd name="T82" fmla="*/ 300373 w 3584"/>
              <a:gd name="T83" fmla="*/ 899236 h 3740"/>
              <a:gd name="T84" fmla="*/ 300373 w 3584"/>
              <a:gd name="T85" fmla="*/ 1481717 h 3740"/>
              <a:gd name="T86" fmla="*/ 244053 w 3584"/>
              <a:gd name="T87" fmla="*/ 1538040 h 3740"/>
              <a:gd name="T88" fmla="*/ 187733 w 3584"/>
              <a:gd name="T89" fmla="*/ 1481717 h 3740"/>
              <a:gd name="T90" fmla="*/ 187733 w 3584"/>
              <a:gd name="T91" fmla="*/ 899236 h 3740"/>
              <a:gd name="T92" fmla="*/ 148261 w 3584"/>
              <a:gd name="T93" fmla="*/ 899236 h 3740"/>
              <a:gd name="T94" fmla="*/ 148261 w 3584"/>
              <a:gd name="T95" fmla="*/ 487648 h 3740"/>
              <a:gd name="T96" fmla="*/ 449596 w 3584"/>
              <a:gd name="T97" fmla="*/ 487648 h 3740"/>
              <a:gd name="T98" fmla="*/ 449596 w 3584"/>
              <a:gd name="T99" fmla="*/ 899236 h 37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84" h="3740">
                <a:moveTo>
                  <a:pt x="2416" y="1249"/>
                </a:moveTo>
                <a:cubicBezTo>
                  <a:pt x="2416" y="389"/>
                  <a:pt x="2416" y="389"/>
                  <a:pt x="2416" y="389"/>
                </a:cubicBezTo>
                <a:cubicBezTo>
                  <a:pt x="2454" y="389"/>
                  <a:pt x="2454" y="389"/>
                  <a:pt x="2454" y="389"/>
                </a:cubicBezTo>
                <a:cubicBezTo>
                  <a:pt x="2562" y="389"/>
                  <a:pt x="2649" y="302"/>
                  <a:pt x="2649" y="195"/>
                </a:cubicBezTo>
                <a:cubicBezTo>
                  <a:pt x="2649" y="87"/>
                  <a:pt x="2562" y="0"/>
                  <a:pt x="2454" y="0"/>
                </a:cubicBezTo>
                <a:cubicBezTo>
                  <a:pt x="1467" y="0"/>
                  <a:pt x="1467" y="0"/>
                  <a:pt x="1467" y="0"/>
                </a:cubicBezTo>
                <a:cubicBezTo>
                  <a:pt x="1360" y="0"/>
                  <a:pt x="1273" y="87"/>
                  <a:pt x="1273" y="195"/>
                </a:cubicBezTo>
                <a:cubicBezTo>
                  <a:pt x="1273" y="302"/>
                  <a:pt x="1360" y="389"/>
                  <a:pt x="1467" y="389"/>
                </a:cubicBezTo>
                <a:cubicBezTo>
                  <a:pt x="1559" y="389"/>
                  <a:pt x="1559" y="389"/>
                  <a:pt x="1559" y="389"/>
                </a:cubicBezTo>
                <a:cubicBezTo>
                  <a:pt x="1559" y="1249"/>
                  <a:pt x="1559" y="1249"/>
                  <a:pt x="1559" y="1249"/>
                </a:cubicBezTo>
                <a:cubicBezTo>
                  <a:pt x="1446" y="1412"/>
                  <a:pt x="1343" y="1571"/>
                  <a:pt x="1247" y="1724"/>
                </a:cubicBezTo>
                <a:cubicBezTo>
                  <a:pt x="1247" y="3273"/>
                  <a:pt x="1247" y="3273"/>
                  <a:pt x="1247" y="3273"/>
                </a:cubicBezTo>
                <a:cubicBezTo>
                  <a:pt x="1247" y="3453"/>
                  <a:pt x="1179" y="3616"/>
                  <a:pt x="1067" y="3740"/>
                </a:cubicBezTo>
                <a:cubicBezTo>
                  <a:pt x="3195" y="3740"/>
                  <a:pt x="3195" y="3740"/>
                  <a:pt x="3195" y="3740"/>
                </a:cubicBezTo>
                <a:cubicBezTo>
                  <a:pt x="3410" y="3740"/>
                  <a:pt x="3584" y="3566"/>
                  <a:pt x="3584" y="3350"/>
                </a:cubicBezTo>
                <a:cubicBezTo>
                  <a:pt x="3584" y="3350"/>
                  <a:pt x="3200" y="2384"/>
                  <a:pt x="2416" y="1249"/>
                </a:cubicBezTo>
                <a:close/>
                <a:moveTo>
                  <a:pt x="3190" y="3322"/>
                </a:moveTo>
                <a:cubicBezTo>
                  <a:pt x="3133" y="3353"/>
                  <a:pt x="3063" y="3331"/>
                  <a:pt x="3032" y="3274"/>
                </a:cubicBezTo>
                <a:cubicBezTo>
                  <a:pt x="2361" y="2026"/>
                  <a:pt x="2361" y="2026"/>
                  <a:pt x="2361" y="2026"/>
                </a:cubicBezTo>
                <a:cubicBezTo>
                  <a:pt x="1335" y="2026"/>
                  <a:pt x="1335" y="2026"/>
                  <a:pt x="1335" y="2026"/>
                </a:cubicBezTo>
                <a:cubicBezTo>
                  <a:pt x="1714" y="1325"/>
                  <a:pt x="1714" y="1325"/>
                  <a:pt x="1714" y="1325"/>
                </a:cubicBezTo>
                <a:cubicBezTo>
                  <a:pt x="1714" y="389"/>
                  <a:pt x="1714" y="389"/>
                  <a:pt x="1714" y="389"/>
                </a:cubicBezTo>
                <a:cubicBezTo>
                  <a:pt x="2260" y="389"/>
                  <a:pt x="2260" y="389"/>
                  <a:pt x="2260" y="389"/>
                </a:cubicBezTo>
                <a:cubicBezTo>
                  <a:pt x="2260" y="1325"/>
                  <a:pt x="2260" y="1325"/>
                  <a:pt x="2260" y="1325"/>
                </a:cubicBezTo>
                <a:cubicBezTo>
                  <a:pt x="2640" y="2026"/>
                  <a:pt x="2640" y="2026"/>
                  <a:pt x="2640" y="2026"/>
                </a:cubicBezTo>
                <a:cubicBezTo>
                  <a:pt x="2627" y="2026"/>
                  <a:pt x="2627" y="2026"/>
                  <a:pt x="2627" y="2026"/>
                </a:cubicBezTo>
                <a:cubicBezTo>
                  <a:pt x="3238" y="3163"/>
                  <a:pt x="3238" y="3163"/>
                  <a:pt x="3238" y="3163"/>
                </a:cubicBezTo>
                <a:cubicBezTo>
                  <a:pt x="3269" y="3220"/>
                  <a:pt x="3247" y="3291"/>
                  <a:pt x="3190" y="3322"/>
                </a:cubicBezTo>
                <a:close/>
                <a:moveTo>
                  <a:pt x="1091" y="1013"/>
                </a:moveTo>
                <a:cubicBezTo>
                  <a:pt x="1052" y="1013"/>
                  <a:pt x="1052" y="1013"/>
                  <a:pt x="1052" y="1013"/>
                </a:cubicBezTo>
                <a:cubicBezTo>
                  <a:pt x="1160" y="1013"/>
                  <a:pt x="1247" y="925"/>
                  <a:pt x="1247" y="818"/>
                </a:cubicBezTo>
                <a:cubicBezTo>
                  <a:pt x="1247" y="710"/>
                  <a:pt x="1160" y="623"/>
                  <a:pt x="1052" y="623"/>
                </a:cubicBezTo>
                <a:cubicBezTo>
                  <a:pt x="195" y="623"/>
                  <a:pt x="195" y="623"/>
                  <a:pt x="195" y="623"/>
                </a:cubicBezTo>
                <a:cubicBezTo>
                  <a:pt x="87" y="623"/>
                  <a:pt x="0" y="710"/>
                  <a:pt x="0" y="818"/>
                </a:cubicBezTo>
                <a:cubicBezTo>
                  <a:pt x="0" y="925"/>
                  <a:pt x="87" y="1013"/>
                  <a:pt x="195" y="1013"/>
                </a:cubicBezTo>
                <a:cubicBezTo>
                  <a:pt x="156" y="1013"/>
                  <a:pt x="156" y="1013"/>
                  <a:pt x="156" y="1013"/>
                </a:cubicBezTo>
                <a:cubicBezTo>
                  <a:pt x="156" y="3273"/>
                  <a:pt x="156" y="3273"/>
                  <a:pt x="156" y="3273"/>
                </a:cubicBezTo>
                <a:cubicBezTo>
                  <a:pt x="156" y="3531"/>
                  <a:pt x="365" y="3740"/>
                  <a:pt x="624" y="3740"/>
                </a:cubicBezTo>
                <a:cubicBezTo>
                  <a:pt x="882" y="3740"/>
                  <a:pt x="1091" y="3531"/>
                  <a:pt x="1091" y="3273"/>
                </a:cubicBezTo>
                <a:lnTo>
                  <a:pt x="1091" y="1013"/>
                </a:lnTo>
                <a:close/>
                <a:moveTo>
                  <a:pt x="934" y="1868"/>
                </a:moveTo>
                <a:cubicBezTo>
                  <a:pt x="624" y="1868"/>
                  <a:pt x="624" y="1868"/>
                  <a:pt x="624" y="1868"/>
                </a:cubicBezTo>
                <a:cubicBezTo>
                  <a:pt x="624" y="3078"/>
                  <a:pt x="624" y="3078"/>
                  <a:pt x="624" y="3078"/>
                </a:cubicBezTo>
                <a:cubicBezTo>
                  <a:pt x="624" y="3142"/>
                  <a:pt x="571" y="3195"/>
                  <a:pt x="507" y="3195"/>
                </a:cubicBezTo>
                <a:cubicBezTo>
                  <a:pt x="442" y="3195"/>
                  <a:pt x="390" y="3142"/>
                  <a:pt x="390" y="3078"/>
                </a:cubicBezTo>
                <a:cubicBezTo>
                  <a:pt x="390" y="1868"/>
                  <a:pt x="390" y="1868"/>
                  <a:pt x="390" y="1868"/>
                </a:cubicBezTo>
                <a:cubicBezTo>
                  <a:pt x="308" y="1868"/>
                  <a:pt x="308" y="1868"/>
                  <a:pt x="308" y="1868"/>
                </a:cubicBezTo>
                <a:cubicBezTo>
                  <a:pt x="308" y="1013"/>
                  <a:pt x="308" y="1013"/>
                  <a:pt x="308" y="1013"/>
                </a:cubicBezTo>
                <a:cubicBezTo>
                  <a:pt x="934" y="1013"/>
                  <a:pt x="934" y="1013"/>
                  <a:pt x="934" y="1013"/>
                </a:cubicBezTo>
                <a:lnTo>
                  <a:pt x="934" y="186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文本框 2"/>
          <p:cNvSpPr txBox="1"/>
          <p:nvPr/>
        </p:nvSpPr>
        <p:spPr>
          <a:xfrm>
            <a:off x="126610" y="3835820"/>
            <a:ext cx="1744393" cy="1015663"/>
          </a:xfrm>
          <a:prstGeom prst="rect">
            <a:avLst/>
          </a:prstGeom>
          <a:noFill/>
        </p:spPr>
        <p:txBody>
          <a:bodyPr wrap="square" rtlCol="0">
            <a:spAutoFit/>
          </a:bodyPr>
          <a:lstStyle/>
          <a:p>
            <a:pPr algn="r"/>
            <a:r>
              <a:rPr lang="en-US" altLang="zh-CN" sz="5800" b="1" i="1" dirty="0">
                <a:solidFill>
                  <a:schemeClr val="accent1"/>
                </a:solidFill>
                <a:effectLst>
                  <a:outerShdw blurRad="38100" dist="38100" dir="2700000" algn="tl">
                    <a:srgbClr val="000000">
                      <a:alpha val="43137"/>
                    </a:srgbClr>
                  </a:outerShdw>
                </a:effectLst>
                <a:latin typeface="+mj-ea"/>
                <a:ea typeface="+mj-ea"/>
              </a:rPr>
              <a:t>A</a:t>
            </a:r>
            <a:endParaRPr lang="zh-CN" altLang="en-US" sz="6000" b="1" i="1" dirty="0">
              <a:solidFill>
                <a:schemeClr val="accent1"/>
              </a:solidFill>
              <a:effectLst>
                <a:outerShdw blurRad="38100" dist="38100" dir="2700000" algn="tl">
                  <a:srgbClr val="000000">
                    <a:alpha val="43137"/>
                  </a:srgbClr>
                </a:outerShdw>
              </a:effectLst>
              <a:latin typeface="+mj-ea"/>
              <a:ea typeface="+mj-ea"/>
            </a:endParaRPr>
          </a:p>
        </p:txBody>
      </p:sp>
      <p:sp>
        <p:nvSpPr>
          <p:cNvPr id="25" name="燕尾形 114"/>
          <p:cNvSpPr/>
          <p:nvPr/>
        </p:nvSpPr>
        <p:spPr>
          <a:xfrm>
            <a:off x="8616786" y="4310293"/>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6" name="燕尾形 115"/>
          <p:cNvSpPr/>
          <p:nvPr/>
        </p:nvSpPr>
        <p:spPr>
          <a:xfrm>
            <a:off x="8339896" y="4310293"/>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7" name="燕尾形 116"/>
          <p:cNvSpPr/>
          <p:nvPr/>
        </p:nvSpPr>
        <p:spPr>
          <a:xfrm>
            <a:off x="8047786" y="4310293"/>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8" name="任意多边形: 形状 27"/>
          <p:cNvSpPr/>
          <p:nvPr/>
        </p:nvSpPr>
        <p:spPr>
          <a:xfrm flipV="1">
            <a:off x="8888750" y="4305336"/>
            <a:ext cx="2662287" cy="2004526"/>
          </a:xfrm>
          <a:custGeom>
            <a:avLst/>
            <a:gdLst>
              <a:gd name="connsiteX0" fmla="*/ 0 w 2662287"/>
              <a:gd name="connsiteY0" fmla="*/ 2004526 h 2004526"/>
              <a:gd name="connsiteX1" fmla="*/ 889833 w 2662287"/>
              <a:gd name="connsiteY1" fmla="*/ 1013232 h 2004526"/>
              <a:gd name="connsiteX2" fmla="*/ 892177 w 2662287"/>
              <a:gd name="connsiteY2" fmla="*/ 1013232 h 2004526"/>
              <a:gd name="connsiteX3" fmla="*/ 1651320 w 2662287"/>
              <a:gd name="connsiteY3" fmla="*/ 261062 h 2004526"/>
              <a:gd name="connsiteX4" fmla="*/ 2393969 w 2662287"/>
              <a:gd name="connsiteY4" fmla="*/ 861438 h 2004526"/>
              <a:gd name="connsiteX5" fmla="*/ 2406657 w 2662287"/>
              <a:gd name="connsiteY5" fmla="*/ 978205 h 2004526"/>
              <a:gd name="connsiteX6" fmla="*/ 2662287 w 2662287"/>
              <a:gd name="connsiteY6" fmla="*/ 978205 h 2004526"/>
              <a:gd name="connsiteX7" fmla="*/ 2638186 w 2662287"/>
              <a:gd name="connsiteY7" fmla="*/ 785634 h 2004526"/>
              <a:gd name="connsiteX8" fmla="*/ 1651320 w 2662287"/>
              <a:gd name="connsiteY8" fmla="*/ 0 h 2004526"/>
              <a:gd name="connsiteX9" fmla="*/ 638789 w 2662287"/>
              <a:gd name="connsiteY9" fmla="*/ 999348 h 2004526"/>
              <a:gd name="connsiteX10" fmla="*/ 637040 w 2662287"/>
              <a:gd name="connsiteY10" fmla="*/ 999348 h 2004526"/>
              <a:gd name="connsiteX11" fmla="*/ 0 w 2662287"/>
              <a:gd name="connsiteY11" fmla="*/ 1739286 h 2004526"/>
              <a:gd name="connsiteX12" fmla="*/ 128670 w 2662287"/>
              <a:gd name="connsiteY12" fmla="*/ 1844192 h 2004526"/>
              <a:gd name="connsiteX13" fmla="*/ 124052 w 2662287"/>
              <a:gd name="connsiteY13" fmla="*/ 1849448 h 2004526"/>
              <a:gd name="connsiteX14" fmla="*/ 0 w 2662287"/>
              <a:gd name="connsiteY14" fmla="*/ 2004526 h 200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62287" h="2004526">
                <a:moveTo>
                  <a:pt x="0" y="2004526"/>
                </a:moveTo>
                <a:cubicBezTo>
                  <a:pt x="497569" y="1945483"/>
                  <a:pt x="884151" y="1525208"/>
                  <a:pt x="889833" y="1013232"/>
                </a:cubicBezTo>
                <a:lnTo>
                  <a:pt x="892177" y="1013232"/>
                </a:lnTo>
                <a:cubicBezTo>
                  <a:pt x="895599" y="597105"/>
                  <a:pt x="1234215" y="261062"/>
                  <a:pt x="1651320" y="261062"/>
                </a:cubicBezTo>
                <a:cubicBezTo>
                  <a:pt x="2016287" y="261062"/>
                  <a:pt x="2321162" y="518345"/>
                  <a:pt x="2393969" y="861438"/>
                </a:cubicBezTo>
                <a:lnTo>
                  <a:pt x="2406657" y="978205"/>
                </a:lnTo>
                <a:lnTo>
                  <a:pt x="2662287" y="978205"/>
                </a:lnTo>
                <a:lnTo>
                  <a:pt x="2638186" y="785634"/>
                </a:lnTo>
                <a:cubicBezTo>
                  <a:pt x="2535592" y="335625"/>
                  <a:pt x="2132651" y="0"/>
                  <a:pt x="1651320" y="0"/>
                </a:cubicBezTo>
                <a:cubicBezTo>
                  <a:pt x="1096365" y="0"/>
                  <a:pt x="645614" y="446151"/>
                  <a:pt x="638789" y="999348"/>
                </a:cubicBezTo>
                <a:lnTo>
                  <a:pt x="637040" y="999348"/>
                </a:lnTo>
                <a:cubicBezTo>
                  <a:pt x="633960" y="1373872"/>
                  <a:pt x="359360" y="1683524"/>
                  <a:pt x="0" y="1739286"/>
                </a:cubicBezTo>
                <a:cubicBezTo>
                  <a:pt x="6108" y="1730114"/>
                  <a:pt x="129920" y="1831294"/>
                  <a:pt x="128670" y="1844192"/>
                </a:cubicBezTo>
                <a:lnTo>
                  <a:pt x="124052" y="1849448"/>
                </a:lnTo>
                <a:cubicBezTo>
                  <a:pt x="102415" y="1877202"/>
                  <a:pt x="11781" y="2002822"/>
                  <a:pt x="0" y="2004526"/>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29" name="矩形 28"/>
          <p:cNvSpPr/>
          <p:nvPr/>
        </p:nvSpPr>
        <p:spPr>
          <a:xfrm>
            <a:off x="6800147" y="4886150"/>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0" name="椭圆 29"/>
          <p:cNvSpPr/>
          <p:nvPr/>
        </p:nvSpPr>
        <p:spPr>
          <a:xfrm>
            <a:off x="9888190" y="4614342"/>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32" name="文本框 31"/>
          <p:cNvSpPr txBox="1"/>
          <p:nvPr/>
        </p:nvSpPr>
        <p:spPr>
          <a:xfrm>
            <a:off x="6023215" y="3835820"/>
            <a:ext cx="1744393" cy="1015663"/>
          </a:xfrm>
          <a:prstGeom prst="rect">
            <a:avLst/>
          </a:prstGeom>
          <a:noFill/>
        </p:spPr>
        <p:txBody>
          <a:bodyPr wrap="square" rtlCol="0">
            <a:spAutoFit/>
          </a:bodyPr>
          <a:lstStyle/>
          <a:p>
            <a:pPr algn="r"/>
            <a:r>
              <a:rPr lang="en-US" altLang="zh-CN" sz="5800" b="1" i="1" dirty="0">
                <a:solidFill>
                  <a:schemeClr val="accent1"/>
                </a:solidFill>
                <a:effectLst>
                  <a:outerShdw blurRad="38100" dist="38100" dir="2700000" algn="tl">
                    <a:srgbClr val="000000">
                      <a:alpha val="43137"/>
                    </a:srgbClr>
                  </a:outerShdw>
                </a:effectLst>
                <a:latin typeface="+mj-ea"/>
                <a:ea typeface="+mj-ea"/>
              </a:rPr>
              <a:t>B</a:t>
            </a:r>
            <a:endParaRPr lang="zh-CN" altLang="en-US" sz="6000" b="1" i="1" dirty="0">
              <a:solidFill>
                <a:schemeClr val="accent1"/>
              </a:solidFill>
              <a:effectLst>
                <a:outerShdw blurRad="38100" dist="38100" dir="2700000" algn="tl">
                  <a:srgbClr val="000000">
                    <a:alpha val="43137"/>
                  </a:srgbClr>
                </a:outerShdw>
              </a:effectLst>
              <a:latin typeface="+mj-ea"/>
              <a:ea typeface="+mj-ea"/>
            </a:endParaRPr>
          </a:p>
        </p:txBody>
      </p:sp>
      <p:sp>
        <p:nvSpPr>
          <p:cNvPr id="33" name="KSO_Shape"/>
          <p:cNvSpPr/>
          <p:nvPr/>
        </p:nvSpPr>
        <p:spPr bwMode="auto">
          <a:xfrm>
            <a:off x="10256973" y="5025772"/>
            <a:ext cx="568641" cy="483345"/>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cxnSp>
        <p:nvCxnSpPr>
          <p:cNvPr id="34" name="直接连接符 33"/>
          <p:cNvCxnSpPr/>
          <p:nvPr/>
        </p:nvCxnSpPr>
        <p:spPr>
          <a:xfrm>
            <a:off x="792163" y="2588895"/>
            <a:ext cx="1040923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36129" y="1412014"/>
            <a:ext cx="9919743" cy="940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6" name="矩形 35"/>
          <p:cNvSpPr/>
          <p:nvPr/>
        </p:nvSpPr>
        <p:spPr>
          <a:xfrm>
            <a:off x="1136129" y="2786920"/>
            <a:ext cx="9919743" cy="940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2" name="矩形 11"/>
          <p:cNvSpPr/>
          <p:nvPr/>
        </p:nvSpPr>
        <p:spPr>
          <a:xfrm>
            <a:off x="6291975" y="1617900"/>
            <a:ext cx="2160000" cy="216000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KSO_Shape"/>
          <p:cNvSpPr/>
          <p:nvPr/>
        </p:nvSpPr>
        <p:spPr bwMode="auto">
          <a:xfrm>
            <a:off x="6683926" y="1996238"/>
            <a:ext cx="1376099" cy="1403324"/>
          </a:xfrm>
          <a:custGeom>
            <a:avLst/>
            <a:gdLst>
              <a:gd name="T0" fmla="*/ 863600 w 3175"/>
              <a:gd name="T1" fmla="*/ 866837 h 3238"/>
              <a:gd name="T2" fmla="*/ 899190 w 3175"/>
              <a:gd name="T3" fmla="*/ 804563 h 3238"/>
              <a:gd name="T4" fmla="*/ 630044 w 3175"/>
              <a:gd name="T5" fmla="*/ 648877 h 3238"/>
              <a:gd name="T6" fmla="*/ 593899 w 3175"/>
              <a:gd name="T7" fmla="*/ 711151 h 3238"/>
              <a:gd name="T8" fmla="*/ 481570 w 3175"/>
              <a:gd name="T9" fmla="*/ 646097 h 3238"/>
              <a:gd name="T10" fmla="*/ 412059 w 3175"/>
              <a:gd name="T11" fmla="*/ 892414 h 3238"/>
              <a:gd name="T12" fmla="*/ 886400 w 3175"/>
              <a:gd name="T13" fmla="*/ 1366700 h 3238"/>
              <a:gd name="T14" fmla="*/ 1262869 w 3175"/>
              <a:gd name="T15" fmla="*/ 1180433 h 3238"/>
              <a:gd name="T16" fmla="*/ 1145535 w 3175"/>
              <a:gd name="T17" fmla="*/ 1180433 h 3238"/>
              <a:gd name="T18" fmla="*/ 963139 w 3175"/>
              <a:gd name="T19" fmla="*/ 998058 h 3238"/>
              <a:gd name="T20" fmla="*/ 1765570 w 3175"/>
              <a:gd name="T21" fmla="*/ 998058 h 3238"/>
              <a:gd name="T22" fmla="*/ 1583174 w 3175"/>
              <a:gd name="T23" fmla="*/ 1180433 h 3238"/>
              <a:gd name="T24" fmla="*/ 1463060 w 3175"/>
              <a:gd name="T25" fmla="*/ 1180433 h 3238"/>
              <a:gd name="T26" fmla="*/ 1035986 w 3175"/>
              <a:gd name="T27" fmla="*/ 1520162 h 3238"/>
              <a:gd name="T28" fmla="*/ 1035986 w 3175"/>
              <a:gd name="T29" fmla="*/ 1654719 h 3238"/>
              <a:gd name="T30" fmla="*/ 1175008 w 3175"/>
              <a:gd name="T31" fmla="*/ 1654719 h 3238"/>
              <a:gd name="T32" fmla="*/ 1255084 w 3175"/>
              <a:gd name="T33" fmla="*/ 1800397 h 3238"/>
              <a:gd name="T34" fmla="*/ 522164 w 3175"/>
              <a:gd name="T35" fmla="*/ 1800397 h 3238"/>
              <a:gd name="T36" fmla="*/ 598348 w 3175"/>
              <a:gd name="T37" fmla="*/ 1654719 h 3238"/>
              <a:gd name="T38" fmla="*/ 744042 w 3175"/>
              <a:gd name="T39" fmla="*/ 1654719 h 3238"/>
              <a:gd name="T40" fmla="*/ 744042 w 3175"/>
              <a:gd name="T41" fmla="*/ 1521830 h 3238"/>
              <a:gd name="T42" fmla="*/ 240785 w 3175"/>
              <a:gd name="T43" fmla="*/ 892414 h 3238"/>
              <a:gd name="T44" fmla="*/ 333095 w 3175"/>
              <a:gd name="T45" fmla="*/ 560469 h 3238"/>
              <a:gd name="T46" fmla="*/ 288052 w 3175"/>
              <a:gd name="T47" fmla="*/ 534336 h 3238"/>
              <a:gd name="T48" fmla="*/ 323641 w 3175"/>
              <a:gd name="T49" fmla="*/ 472062 h 3238"/>
              <a:gd name="T50" fmla="*/ 197966 w 3175"/>
              <a:gd name="T51" fmla="*/ 399779 h 3238"/>
              <a:gd name="T52" fmla="*/ 197966 w 3175"/>
              <a:gd name="T53" fmla="*/ 400335 h 3238"/>
              <a:gd name="T54" fmla="*/ 0 w 3175"/>
              <a:gd name="T55" fmla="*/ 368086 h 3238"/>
              <a:gd name="T56" fmla="*/ 212981 w 3175"/>
              <a:gd name="T57" fmla="*/ 0 h 3238"/>
              <a:gd name="T58" fmla="*/ 341992 w 3175"/>
              <a:gd name="T59" fmla="*/ 150126 h 3238"/>
              <a:gd name="T60" fmla="*/ 340324 w 3175"/>
              <a:gd name="T61" fmla="*/ 153462 h 3238"/>
              <a:gd name="T62" fmla="*/ 465999 w 3175"/>
              <a:gd name="T63" fmla="*/ 225745 h 3238"/>
              <a:gd name="T64" fmla="*/ 500477 w 3175"/>
              <a:gd name="T65" fmla="*/ 166250 h 3238"/>
              <a:gd name="T66" fmla="*/ 806323 w 3175"/>
              <a:gd name="T67" fmla="*/ 343065 h 3238"/>
              <a:gd name="T68" fmla="*/ 772402 w 3175"/>
              <a:gd name="T69" fmla="*/ 402559 h 3238"/>
              <a:gd name="T70" fmla="*/ 1041547 w 3175"/>
              <a:gd name="T71" fmla="*/ 558245 h 3238"/>
              <a:gd name="T72" fmla="*/ 1076025 w 3175"/>
              <a:gd name="T73" fmla="*/ 498751 h 3238"/>
              <a:gd name="T74" fmla="*/ 1238401 w 3175"/>
              <a:gd name="T75" fmla="*/ 592163 h 3238"/>
              <a:gd name="T76" fmla="*/ 1025421 w 3175"/>
              <a:gd name="T77" fmla="*/ 960249 h 3238"/>
              <a:gd name="T78" fmla="*/ 863600 w 3175"/>
              <a:gd name="T79" fmla="*/ 866837 h 32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75" h="3238">
                <a:moveTo>
                  <a:pt x="1553" y="1559"/>
                </a:moveTo>
                <a:cubicBezTo>
                  <a:pt x="1617" y="1447"/>
                  <a:pt x="1617" y="1447"/>
                  <a:pt x="1617" y="1447"/>
                </a:cubicBezTo>
                <a:cubicBezTo>
                  <a:pt x="1133" y="1167"/>
                  <a:pt x="1133" y="1167"/>
                  <a:pt x="1133" y="1167"/>
                </a:cubicBezTo>
                <a:cubicBezTo>
                  <a:pt x="1068" y="1279"/>
                  <a:pt x="1068" y="1279"/>
                  <a:pt x="1068" y="1279"/>
                </a:cubicBezTo>
                <a:cubicBezTo>
                  <a:pt x="866" y="1162"/>
                  <a:pt x="866" y="1162"/>
                  <a:pt x="866" y="1162"/>
                </a:cubicBezTo>
                <a:cubicBezTo>
                  <a:pt x="787" y="1291"/>
                  <a:pt x="741" y="1443"/>
                  <a:pt x="741" y="1605"/>
                </a:cubicBezTo>
                <a:cubicBezTo>
                  <a:pt x="741" y="2076"/>
                  <a:pt x="1123" y="2458"/>
                  <a:pt x="1594" y="2458"/>
                </a:cubicBezTo>
                <a:cubicBezTo>
                  <a:pt x="1870" y="2458"/>
                  <a:pt x="2115" y="2326"/>
                  <a:pt x="2271" y="2123"/>
                </a:cubicBezTo>
                <a:cubicBezTo>
                  <a:pt x="2060" y="2123"/>
                  <a:pt x="2060" y="2123"/>
                  <a:pt x="2060" y="2123"/>
                </a:cubicBezTo>
                <a:cubicBezTo>
                  <a:pt x="1879" y="2123"/>
                  <a:pt x="1732" y="1976"/>
                  <a:pt x="1732" y="1795"/>
                </a:cubicBezTo>
                <a:cubicBezTo>
                  <a:pt x="2332" y="1795"/>
                  <a:pt x="2650" y="1795"/>
                  <a:pt x="3175" y="1795"/>
                </a:cubicBezTo>
                <a:cubicBezTo>
                  <a:pt x="3175" y="1976"/>
                  <a:pt x="3028" y="2123"/>
                  <a:pt x="2847" y="2123"/>
                </a:cubicBezTo>
                <a:cubicBezTo>
                  <a:pt x="2631" y="2123"/>
                  <a:pt x="2631" y="2123"/>
                  <a:pt x="2631" y="2123"/>
                </a:cubicBezTo>
                <a:cubicBezTo>
                  <a:pt x="2480" y="2426"/>
                  <a:pt x="2200" y="2654"/>
                  <a:pt x="1863" y="2734"/>
                </a:cubicBezTo>
                <a:cubicBezTo>
                  <a:pt x="1863" y="2976"/>
                  <a:pt x="1863" y="2976"/>
                  <a:pt x="1863" y="2976"/>
                </a:cubicBezTo>
                <a:cubicBezTo>
                  <a:pt x="1863" y="2976"/>
                  <a:pt x="1988" y="2976"/>
                  <a:pt x="2113" y="2976"/>
                </a:cubicBezTo>
                <a:cubicBezTo>
                  <a:pt x="2239" y="2976"/>
                  <a:pt x="2257" y="3238"/>
                  <a:pt x="2257" y="3238"/>
                </a:cubicBezTo>
                <a:cubicBezTo>
                  <a:pt x="939" y="3238"/>
                  <a:pt x="939" y="3238"/>
                  <a:pt x="939" y="3238"/>
                </a:cubicBezTo>
                <a:cubicBezTo>
                  <a:pt x="939" y="3238"/>
                  <a:pt x="918" y="2976"/>
                  <a:pt x="1076" y="2976"/>
                </a:cubicBezTo>
                <a:cubicBezTo>
                  <a:pt x="1235" y="2976"/>
                  <a:pt x="1338" y="2976"/>
                  <a:pt x="1338" y="2976"/>
                </a:cubicBezTo>
                <a:cubicBezTo>
                  <a:pt x="1338" y="2737"/>
                  <a:pt x="1338" y="2737"/>
                  <a:pt x="1338" y="2737"/>
                </a:cubicBezTo>
                <a:cubicBezTo>
                  <a:pt x="821" y="2620"/>
                  <a:pt x="433" y="2158"/>
                  <a:pt x="433" y="1605"/>
                </a:cubicBezTo>
                <a:cubicBezTo>
                  <a:pt x="433" y="1386"/>
                  <a:pt x="494" y="1183"/>
                  <a:pt x="599" y="1008"/>
                </a:cubicBezTo>
                <a:cubicBezTo>
                  <a:pt x="518" y="961"/>
                  <a:pt x="518" y="961"/>
                  <a:pt x="518" y="961"/>
                </a:cubicBezTo>
                <a:cubicBezTo>
                  <a:pt x="582" y="849"/>
                  <a:pt x="582" y="849"/>
                  <a:pt x="582" y="849"/>
                </a:cubicBezTo>
                <a:cubicBezTo>
                  <a:pt x="356" y="719"/>
                  <a:pt x="356" y="719"/>
                  <a:pt x="356" y="719"/>
                </a:cubicBezTo>
                <a:cubicBezTo>
                  <a:pt x="356" y="720"/>
                  <a:pt x="356" y="720"/>
                  <a:pt x="356" y="720"/>
                </a:cubicBezTo>
                <a:cubicBezTo>
                  <a:pt x="0" y="662"/>
                  <a:pt x="0" y="662"/>
                  <a:pt x="0" y="662"/>
                </a:cubicBezTo>
                <a:cubicBezTo>
                  <a:pt x="383" y="0"/>
                  <a:pt x="383" y="0"/>
                  <a:pt x="383" y="0"/>
                </a:cubicBezTo>
                <a:cubicBezTo>
                  <a:pt x="615" y="270"/>
                  <a:pt x="615" y="270"/>
                  <a:pt x="615" y="270"/>
                </a:cubicBezTo>
                <a:cubicBezTo>
                  <a:pt x="612" y="276"/>
                  <a:pt x="612" y="276"/>
                  <a:pt x="612" y="276"/>
                </a:cubicBezTo>
                <a:cubicBezTo>
                  <a:pt x="838" y="406"/>
                  <a:pt x="838" y="406"/>
                  <a:pt x="838" y="406"/>
                </a:cubicBezTo>
                <a:cubicBezTo>
                  <a:pt x="900" y="299"/>
                  <a:pt x="900" y="299"/>
                  <a:pt x="900" y="299"/>
                </a:cubicBezTo>
                <a:cubicBezTo>
                  <a:pt x="1450" y="617"/>
                  <a:pt x="1450" y="617"/>
                  <a:pt x="1450" y="617"/>
                </a:cubicBezTo>
                <a:cubicBezTo>
                  <a:pt x="1389" y="724"/>
                  <a:pt x="1389" y="724"/>
                  <a:pt x="1389" y="724"/>
                </a:cubicBezTo>
                <a:cubicBezTo>
                  <a:pt x="1873" y="1004"/>
                  <a:pt x="1873" y="1004"/>
                  <a:pt x="1873" y="1004"/>
                </a:cubicBezTo>
                <a:cubicBezTo>
                  <a:pt x="1935" y="897"/>
                  <a:pt x="1935" y="897"/>
                  <a:pt x="1935" y="897"/>
                </a:cubicBezTo>
                <a:cubicBezTo>
                  <a:pt x="2227" y="1065"/>
                  <a:pt x="2227" y="1065"/>
                  <a:pt x="2227" y="1065"/>
                </a:cubicBezTo>
                <a:cubicBezTo>
                  <a:pt x="1844" y="1727"/>
                  <a:pt x="1844" y="1727"/>
                  <a:pt x="1844" y="1727"/>
                </a:cubicBezTo>
                <a:lnTo>
                  <a:pt x="1553" y="1559"/>
                </a:lnTo>
                <a:close/>
              </a:path>
            </a:pathLst>
          </a:custGeom>
          <a:solidFill>
            <a:srgbClr val="FE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18" name="矩形 17"/>
          <p:cNvSpPr/>
          <p:nvPr/>
        </p:nvSpPr>
        <p:spPr>
          <a:xfrm>
            <a:off x="6291975" y="4206548"/>
            <a:ext cx="2160000" cy="216000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bwMode="auto">
          <a:xfrm>
            <a:off x="6663082" y="4626096"/>
            <a:ext cx="1417786" cy="1320904"/>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rgbClr val="FE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15" name="矩形 14"/>
          <p:cNvSpPr/>
          <p:nvPr/>
        </p:nvSpPr>
        <p:spPr>
          <a:xfrm>
            <a:off x="3740025" y="1617900"/>
            <a:ext cx="2160000" cy="216000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740025" y="4206548"/>
            <a:ext cx="2160000" cy="216000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KSO_Shape"/>
          <p:cNvSpPr/>
          <p:nvPr/>
        </p:nvSpPr>
        <p:spPr bwMode="auto">
          <a:xfrm>
            <a:off x="4234810" y="2185837"/>
            <a:ext cx="1170430" cy="1024126"/>
          </a:xfrm>
          <a:custGeom>
            <a:avLst/>
            <a:gdLst>
              <a:gd name="T0" fmla="*/ 1057936 w 2019300"/>
              <a:gd name="T1" fmla="*/ 1427350 h 1766888"/>
              <a:gd name="T2" fmla="*/ 1097009 w 2019300"/>
              <a:gd name="T3" fmla="*/ 1440995 h 1766888"/>
              <a:gd name="T4" fmla="*/ 1134812 w 2019300"/>
              <a:gd name="T5" fmla="*/ 1428936 h 1766888"/>
              <a:gd name="T6" fmla="*/ 1155143 w 2019300"/>
              <a:gd name="T7" fmla="*/ 1405454 h 1766888"/>
              <a:gd name="T8" fmla="*/ 1376876 w 2019300"/>
              <a:gd name="T9" fmla="*/ 1161748 h 1766888"/>
              <a:gd name="T10" fmla="*/ 1401654 w 2019300"/>
              <a:gd name="T11" fmla="*/ 1182374 h 1766888"/>
              <a:gd name="T12" fmla="*/ 1606550 w 2019300"/>
              <a:gd name="T13" fmla="*/ 1189038 h 1766888"/>
              <a:gd name="T14" fmla="*/ 1071596 w 2019300"/>
              <a:gd name="T15" fmla="*/ 1750387 h 1766888"/>
              <a:gd name="T16" fmla="*/ 1029346 w 2019300"/>
              <a:gd name="T17" fmla="*/ 1765302 h 1766888"/>
              <a:gd name="T18" fmla="*/ 983601 w 2019300"/>
              <a:gd name="T19" fmla="*/ 1764032 h 1766888"/>
              <a:gd name="T20" fmla="*/ 941987 w 2019300"/>
              <a:gd name="T21" fmla="*/ 1747214 h 1766888"/>
              <a:gd name="T22" fmla="*/ 516628 w 2019300"/>
              <a:gd name="T23" fmla="*/ 1189038 h 1766888"/>
              <a:gd name="T24" fmla="*/ 544265 w 2019300"/>
              <a:gd name="T25" fmla="*/ 1182374 h 1766888"/>
              <a:gd name="T26" fmla="*/ 561102 w 2019300"/>
              <a:gd name="T27" fmla="*/ 1170633 h 1766888"/>
              <a:gd name="T28" fmla="*/ 798083 w 2019300"/>
              <a:gd name="T29" fmla="*/ 611188 h 1766888"/>
              <a:gd name="T30" fmla="*/ 602838 w 2019300"/>
              <a:gd name="T31" fmla="*/ 3809 h 1766888"/>
              <a:gd name="T32" fmla="*/ 692676 w 2019300"/>
              <a:gd name="T33" fmla="*/ 22854 h 1766888"/>
              <a:gd name="T34" fmla="*/ 777435 w 2019300"/>
              <a:gd name="T35" fmla="*/ 56817 h 1766888"/>
              <a:gd name="T36" fmla="*/ 855211 w 2019300"/>
              <a:gd name="T37" fmla="*/ 104746 h 1766888"/>
              <a:gd name="T38" fmla="*/ 929494 w 2019300"/>
              <a:gd name="T39" fmla="*/ 171403 h 1766888"/>
              <a:gd name="T40" fmla="*/ 1009491 w 2019300"/>
              <a:gd name="T41" fmla="*/ 283450 h 1766888"/>
              <a:gd name="T42" fmla="*/ 1089806 w 2019300"/>
              <a:gd name="T43" fmla="*/ 171403 h 1766888"/>
              <a:gd name="T44" fmla="*/ 1163772 w 2019300"/>
              <a:gd name="T45" fmla="*/ 104746 h 1766888"/>
              <a:gd name="T46" fmla="*/ 1241865 w 2019300"/>
              <a:gd name="T47" fmla="*/ 56817 h 1766888"/>
              <a:gd name="T48" fmla="*/ 1326624 w 2019300"/>
              <a:gd name="T49" fmla="*/ 22854 h 1766888"/>
              <a:gd name="T50" fmla="*/ 1416145 w 2019300"/>
              <a:gd name="T51" fmla="*/ 3809 h 1766888"/>
              <a:gd name="T52" fmla="*/ 1509475 w 2019300"/>
              <a:gd name="T53" fmla="*/ 635 h 1766888"/>
              <a:gd name="T54" fmla="*/ 1600901 w 2019300"/>
              <a:gd name="T55" fmla="*/ 13014 h 1766888"/>
              <a:gd name="T56" fmla="*/ 1687882 w 2019300"/>
              <a:gd name="T57" fmla="*/ 40311 h 1766888"/>
              <a:gd name="T58" fmla="*/ 1769150 w 2019300"/>
              <a:gd name="T59" fmla="*/ 82527 h 1766888"/>
              <a:gd name="T60" fmla="*/ 1842480 w 2019300"/>
              <a:gd name="T61" fmla="*/ 138709 h 1766888"/>
              <a:gd name="T62" fmla="*/ 1905971 w 2019300"/>
              <a:gd name="T63" fmla="*/ 206636 h 1766888"/>
              <a:gd name="T64" fmla="*/ 1956128 w 2019300"/>
              <a:gd name="T65" fmla="*/ 283767 h 1766888"/>
              <a:gd name="T66" fmla="*/ 1991999 w 2019300"/>
              <a:gd name="T67" fmla="*/ 367247 h 1766888"/>
              <a:gd name="T68" fmla="*/ 2012951 w 2019300"/>
              <a:gd name="T69" fmla="*/ 456757 h 1766888"/>
              <a:gd name="T70" fmla="*/ 2018665 w 2019300"/>
              <a:gd name="T71" fmla="*/ 549759 h 1766888"/>
              <a:gd name="T72" fmla="*/ 2008824 w 2019300"/>
              <a:gd name="T73" fmla="*/ 641491 h 1766888"/>
              <a:gd name="T74" fmla="*/ 1983111 w 2019300"/>
              <a:gd name="T75" fmla="*/ 729415 h 1766888"/>
              <a:gd name="T76" fmla="*/ 1943430 w 2019300"/>
              <a:gd name="T77" fmla="*/ 811307 h 1766888"/>
              <a:gd name="T78" fmla="*/ 1889146 w 2019300"/>
              <a:gd name="T79" fmla="*/ 886217 h 1766888"/>
              <a:gd name="T80" fmla="*/ 1321862 w 2019300"/>
              <a:gd name="T81" fmla="*/ 757982 h 1766888"/>
              <a:gd name="T82" fmla="*/ 1294562 w 2019300"/>
              <a:gd name="T83" fmla="*/ 726558 h 1766888"/>
              <a:gd name="T84" fmla="*/ 1257103 w 2019300"/>
              <a:gd name="T85" fmla="*/ 718623 h 1766888"/>
              <a:gd name="T86" fmla="*/ 1219326 w 2019300"/>
              <a:gd name="T87" fmla="*/ 737033 h 1766888"/>
              <a:gd name="T88" fmla="*/ 863782 w 2019300"/>
              <a:gd name="T89" fmla="*/ 397083 h 1766888"/>
              <a:gd name="T90" fmla="*/ 842195 w 2019300"/>
              <a:gd name="T91" fmla="*/ 372960 h 1766888"/>
              <a:gd name="T92" fmla="*/ 811403 w 2019300"/>
              <a:gd name="T93" fmla="*/ 362803 h 1766888"/>
              <a:gd name="T94" fmla="*/ 780293 w 2019300"/>
              <a:gd name="T95" fmla="*/ 368516 h 1766888"/>
              <a:gd name="T96" fmla="*/ 755214 w 2019300"/>
              <a:gd name="T97" fmla="*/ 389148 h 1766888"/>
              <a:gd name="T98" fmla="*/ 147615 w 2019300"/>
              <a:gd name="T99" fmla="*/ 905579 h 1766888"/>
              <a:gd name="T100" fmla="*/ 89521 w 2019300"/>
              <a:gd name="T101" fmla="*/ 833526 h 1766888"/>
              <a:gd name="T102" fmla="*/ 45713 w 2019300"/>
              <a:gd name="T103" fmla="*/ 753221 h 1766888"/>
              <a:gd name="T104" fmla="*/ 15873 w 2019300"/>
              <a:gd name="T105" fmla="*/ 667202 h 1766888"/>
              <a:gd name="T106" fmla="*/ 1270 w 2019300"/>
              <a:gd name="T107" fmla="*/ 576104 h 1766888"/>
              <a:gd name="T108" fmla="*/ 2857 w 2019300"/>
              <a:gd name="T109" fmla="*/ 482785 h 1766888"/>
              <a:gd name="T110" fmla="*/ 19365 w 2019300"/>
              <a:gd name="T111" fmla="*/ 392640 h 1766888"/>
              <a:gd name="T112" fmla="*/ 51110 w 2019300"/>
              <a:gd name="T113" fmla="*/ 307256 h 1766888"/>
              <a:gd name="T114" fmla="*/ 97140 w 2019300"/>
              <a:gd name="T115" fmla="*/ 228220 h 1766888"/>
              <a:gd name="T116" fmla="*/ 157455 w 2019300"/>
              <a:gd name="T117" fmla="*/ 156802 h 1766888"/>
              <a:gd name="T118" fmla="*/ 228247 w 2019300"/>
              <a:gd name="T119" fmla="*/ 97128 h 1766888"/>
              <a:gd name="T120" fmla="*/ 307292 w 2019300"/>
              <a:gd name="T121" fmla="*/ 51103 h 1766888"/>
              <a:gd name="T122" fmla="*/ 392686 w 2019300"/>
              <a:gd name="T123" fmla="*/ 19045 h 1766888"/>
              <a:gd name="T124" fmla="*/ 483159 w 2019300"/>
              <a:gd name="T125" fmla="*/ 2222 h 1766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9300" h="1766888">
                <a:moveTo>
                  <a:pt x="798083" y="611188"/>
                </a:moveTo>
                <a:lnTo>
                  <a:pt x="1039193" y="1402281"/>
                </a:lnTo>
                <a:lnTo>
                  <a:pt x="1042052" y="1407993"/>
                </a:lnTo>
                <a:lnTo>
                  <a:pt x="1045229" y="1413387"/>
                </a:lnTo>
                <a:lnTo>
                  <a:pt x="1049359" y="1418465"/>
                </a:lnTo>
                <a:lnTo>
                  <a:pt x="1053171" y="1422907"/>
                </a:lnTo>
                <a:lnTo>
                  <a:pt x="1057936" y="1427350"/>
                </a:lnTo>
                <a:lnTo>
                  <a:pt x="1062701" y="1430840"/>
                </a:lnTo>
                <a:lnTo>
                  <a:pt x="1068101" y="1433696"/>
                </a:lnTo>
                <a:lnTo>
                  <a:pt x="1073502" y="1436552"/>
                </a:lnTo>
                <a:lnTo>
                  <a:pt x="1079220" y="1438139"/>
                </a:lnTo>
                <a:lnTo>
                  <a:pt x="1084938" y="1440043"/>
                </a:lnTo>
                <a:lnTo>
                  <a:pt x="1090973" y="1440677"/>
                </a:lnTo>
                <a:lnTo>
                  <a:pt x="1097009" y="1440995"/>
                </a:lnTo>
                <a:lnTo>
                  <a:pt x="1103363" y="1440677"/>
                </a:lnTo>
                <a:lnTo>
                  <a:pt x="1109398" y="1440043"/>
                </a:lnTo>
                <a:lnTo>
                  <a:pt x="1115434" y="1438456"/>
                </a:lnTo>
                <a:lnTo>
                  <a:pt x="1121470" y="1436552"/>
                </a:lnTo>
                <a:lnTo>
                  <a:pt x="1126235" y="1434331"/>
                </a:lnTo>
                <a:lnTo>
                  <a:pt x="1130364" y="1431792"/>
                </a:lnTo>
                <a:lnTo>
                  <a:pt x="1134812" y="1428936"/>
                </a:lnTo>
                <a:lnTo>
                  <a:pt x="1138306" y="1426080"/>
                </a:lnTo>
                <a:lnTo>
                  <a:pt x="1141801" y="1422907"/>
                </a:lnTo>
                <a:lnTo>
                  <a:pt x="1144977" y="1419417"/>
                </a:lnTo>
                <a:lnTo>
                  <a:pt x="1148472" y="1415926"/>
                </a:lnTo>
                <a:lnTo>
                  <a:pt x="1150695" y="1411801"/>
                </a:lnTo>
                <a:lnTo>
                  <a:pt x="1152919" y="1408627"/>
                </a:lnTo>
                <a:lnTo>
                  <a:pt x="1155143" y="1405454"/>
                </a:lnTo>
                <a:lnTo>
                  <a:pt x="1157366" y="1401964"/>
                </a:lnTo>
                <a:lnTo>
                  <a:pt x="1158637" y="1398473"/>
                </a:lnTo>
                <a:lnTo>
                  <a:pt x="1279351" y="961833"/>
                </a:lnTo>
                <a:lnTo>
                  <a:pt x="1369569" y="1148738"/>
                </a:lnTo>
                <a:lnTo>
                  <a:pt x="1371793" y="1153498"/>
                </a:lnTo>
                <a:lnTo>
                  <a:pt x="1374017" y="1157623"/>
                </a:lnTo>
                <a:lnTo>
                  <a:pt x="1376876" y="1161748"/>
                </a:lnTo>
                <a:lnTo>
                  <a:pt x="1379735" y="1165239"/>
                </a:lnTo>
                <a:lnTo>
                  <a:pt x="1382911" y="1168729"/>
                </a:lnTo>
                <a:lnTo>
                  <a:pt x="1386088" y="1171903"/>
                </a:lnTo>
                <a:lnTo>
                  <a:pt x="1389900" y="1174758"/>
                </a:lnTo>
                <a:lnTo>
                  <a:pt x="1393394" y="1177614"/>
                </a:lnTo>
                <a:lnTo>
                  <a:pt x="1397524" y="1180153"/>
                </a:lnTo>
                <a:lnTo>
                  <a:pt x="1401654" y="1182374"/>
                </a:lnTo>
                <a:lnTo>
                  <a:pt x="1406101" y="1184596"/>
                </a:lnTo>
                <a:lnTo>
                  <a:pt x="1410231" y="1185865"/>
                </a:lnTo>
                <a:lnTo>
                  <a:pt x="1414996" y="1187134"/>
                </a:lnTo>
                <a:lnTo>
                  <a:pt x="1419443" y="1188086"/>
                </a:lnTo>
                <a:lnTo>
                  <a:pt x="1424526" y="1188721"/>
                </a:lnTo>
                <a:lnTo>
                  <a:pt x="1429609" y="1189038"/>
                </a:lnTo>
                <a:lnTo>
                  <a:pt x="1606550" y="1189038"/>
                </a:lnTo>
                <a:lnTo>
                  <a:pt x="1102092" y="1726588"/>
                </a:lnTo>
                <a:lnTo>
                  <a:pt x="1097645" y="1731348"/>
                </a:lnTo>
                <a:lnTo>
                  <a:pt x="1092879" y="1735473"/>
                </a:lnTo>
                <a:lnTo>
                  <a:pt x="1087797" y="1739598"/>
                </a:lnTo>
                <a:lnTo>
                  <a:pt x="1082714" y="1743723"/>
                </a:lnTo>
                <a:lnTo>
                  <a:pt x="1076996" y="1747214"/>
                </a:lnTo>
                <a:lnTo>
                  <a:pt x="1071596" y="1750387"/>
                </a:lnTo>
                <a:lnTo>
                  <a:pt x="1065878" y="1753561"/>
                </a:lnTo>
                <a:lnTo>
                  <a:pt x="1060160" y="1756099"/>
                </a:lnTo>
                <a:lnTo>
                  <a:pt x="1054124" y="1758638"/>
                </a:lnTo>
                <a:lnTo>
                  <a:pt x="1048088" y="1760859"/>
                </a:lnTo>
                <a:lnTo>
                  <a:pt x="1041735" y="1762446"/>
                </a:lnTo>
                <a:lnTo>
                  <a:pt x="1035699" y="1764032"/>
                </a:lnTo>
                <a:lnTo>
                  <a:pt x="1029346" y="1765302"/>
                </a:lnTo>
                <a:lnTo>
                  <a:pt x="1022992" y="1766254"/>
                </a:lnTo>
                <a:lnTo>
                  <a:pt x="1016004" y="1766571"/>
                </a:lnTo>
                <a:lnTo>
                  <a:pt x="1009650" y="1766888"/>
                </a:lnTo>
                <a:lnTo>
                  <a:pt x="1003297" y="1766571"/>
                </a:lnTo>
                <a:lnTo>
                  <a:pt x="996626" y="1766254"/>
                </a:lnTo>
                <a:lnTo>
                  <a:pt x="989955" y="1765302"/>
                </a:lnTo>
                <a:lnTo>
                  <a:pt x="983601" y="1764032"/>
                </a:lnTo>
                <a:lnTo>
                  <a:pt x="977566" y="1762446"/>
                </a:lnTo>
                <a:lnTo>
                  <a:pt x="971212" y="1760859"/>
                </a:lnTo>
                <a:lnTo>
                  <a:pt x="965177" y="1758638"/>
                </a:lnTo>
                <a:lnTo>
                  <a:pt x="959141" y="1756099"/>
                </a:lnTo>
                <a:lnTo>
                  <a:pt x="953423" y="1753561"/>
                </a:lnTo>
                <a:lnTo>
                  <a:pt x="947705" y="1750387"/>
                </a:lnTo>
                <a:lnTo>
                  <a:pt x="941987" y="1747214"/>
                </a:lnTo>
                <a:lnTo>
                  <a:pt x="936586" y="1743723"/>
                </a:lnTo>
                <a:lnTo>
                  <a:pt x="931504" y="1739598"/>
                </a:lnTo>
                <a:lnTo>
                  <a:pt x="926739" y="1735473"/>
                </a:lnTo>
                <a:lnTo>
                  <a:pt x="921656" y="1731348"/>
                </a:lnTo>
                <a:lnTo>
                  <a:pt x="916891" y="1726588"/>
                </a:lnTo>
                <a:lnTo>
                  <a:pt x="412750" y="1189038"/>
                </a:lnTo>
                <a:lnTo>
                  <a:pt x="516628" y="1189038"/>
                </a:lnTo>
                <a:lnTo>
                  <a:pt x="516946" y="1189038"/>
                </a:lnTo>
                <a:lnTo>
                  <a:pt x="522028" y="1188721"/>
                </a:lnTo>
                <a:lnTo>
                  <a:pt x="527429" y="1188086"/>
                </a:lnTo>
                <a:lnTo>
                  <a:pt x="532511" y="1186499"/>
                </a:lnTo>
                <a:lnTo>
                  <a:pt x="537594" y="1185230"/>
                </a:lnTo>
                <a:lnTo>
                  <a:pt x="540771" y="1183961"/>
                </a:lnTo>
                <a:lnTo>
                  <a:pt x="544265" y="1182374"/>
                </a:lnTo>
                <a:lnTo>
                  <a:pt x="547442" y="1180470"/>
                </a:lnTo>
                <a:lnTo>
                  <a:pt x="549666" y="1179518"/>
                </a:lnTo>
                <a:lnTo>
                  <a:pt x="551254" y="1178249"/>
                </a:lnTo>
                <a:lnTo>
                  <a:pt x="553795" y="1176345"/>
                </a:lnTo>
                <a:lnTo>
                  <a:pt x="556337" y="1174441"/>
                </a:lnTo>
                <a:lnTo>
                  <a:pt x="558560" y="1172220"/>
                </a:lnTo>
                <a:lnTo>
                  <a:pt x="561102" y="1170633"/>
                </a:lnTo>
                <a:lnTo>
                  <a:pt x="565231" y="1165239"/>
                </a:lnTo>
                <a:lnTo>
                  <a:pt x="567137" y="1163335"/>
                </a:lnTo>
                <a:lnTo>
                  <a:pt x="568726" y="1160796"/>
                </a:lnTo>
                <a:lnTo>
                  <a:pt x="572220" y="1156036"/>
                </a:lnTo>
                <a:lnTo>
                  <a:pt x="575079" y="1150324"/>
                </a:lnTo>
                <a:lnTo>
                  <a:pt x="575079" y="1150007"/>
                </a:lnTo>
                <a:lnTo>
                  <a:pt x="798083" y="611188"/>
                </a:lnTo>
                <a:close/>
                <a:moveTo>
                  <a:pt x="523158" y="0"/>
                </a:moveTo>
                <a:lnTo>
                  <a:pt x="536173" y="0"/>
                </a:lnTo>
                <a:lnTo>
                  <a:pt x="549824" y="0"/>
                </a:lnTo>
                <a:lnTo>
                  <a:pt x="562839" y="635"/>
                </a:lnTo>
                <a:lnTo>
                  <a:pt x="576490" y="1270"/>
                </a:lnTo>
                <a:lnTo>
                  <a:pt x="589822" y="2222"/>
                </a:lnTo>
                <a:lnTo>
                  <a:pt x="602838" y="3809"/>
                </a:lnTo>
                <a:lnTo>
                  <a:pt x="615536" y="5713"/>
                </a:lnTo>
                <a:lnTo>
                  <a:pt x="628869" y="7618"/>
                </a:lnTo>
                <a:lnTo>
                  <a:pt x="641567" y="10157"/>
                </a:lnTo>
                <a:lnTo>
                  <a:pt x="654582" y="13014"/>
                </a:lnTo>
                <a:lnTo>
                  <a:pt x="667280" y="15871"/>
                </a:lnTo>
                <a:lnTo>
                  <a:pt x="679978" y="19045"/>
                </a:lnTo>
                <a:lnTo>
                  <a:pt x="692676" y="22854"/>
                </a:lnTo>
                <a:lnTo>
                  <a:pt x="705057" y="26980"/>
                </a:lnTo>
                <a:lnTo>
                  <a:pt x="717120" y="31106"/>
                </a:lnTo>
                <a:lnTo>
                  <a:pt x="729501" y="35550"/>
                </a:lnTo>
                <a:lnTo>
                  <a:pt x="741881" y="40311"/>
                </a:lnTo>
                <a:lnTo>
                  <a:pt x="753627" y="45390"/>
                </a:lnTo>
                <a:lnTo>
                  <a:pt x="765690" y="51103"/>
                </a:lnTo>
                <a:lnTo>
                  <a:pt x="777435" y="56817"/>
                </a:lnTo>
                <a:lnTo>
                  <a:pt x="788864" y="62848"/>
                </a:lnTo>
                <a:lnTo>
                  <a:pt x="800292" y="68879"/>
                </a:lnTo>
                <a:lnTo>
                  <a:pt x="811403" y="75862"/>
                </a:lnTo>
                <a:lnTo>
                  <a:pt x="822513" y="82527"/>
                </a:lnTo>
                <a:lnTo>
                  <a:pt x="833624" y="89510"/>
                </a:lnTo>
                <a:lnTo>
                  <a:pt x="844735" y="97128"/>
                </a:lnTo>
                <a:lnTo>
                  <a:pt x="855211" y="104746"/>
                </a:lnTo>
                <a:lnTo>
                  <a:pt x="865687" y="112682"/>
                </a:lnTo>
                <a:lnTo>
                  <a:pt x="875845" y="121252"/>
                </a:lnTo>
                <a:lnTo>
                  <a:pt x="886321" y="129822"/>
                </a:lnTo>
                <a:lnTo>
                  <a:pt x="896162" y="138709"/>
                </a:lnTo>
                <a:lnTo>
                  <a:pt x="906003" y="147597"/>
                </a:lnTo>
                <a:lnTo>
                  <a:pt x="915526" y="156802"/>
                </a:lnTo>
                <a:lnTo>
                  <a:pt x="929494" y="171403"/>
                </a:lnTo>
                <a:lnTo>
                  <a:pt x="942510" y="186321"/>
                </a:lnTo>
                <a:lnTo>
                  <a:pt x="955525" y="201557"/>
                </a:lnTo>
                <a:lnTo>
                  <a:pt x="967588" y="217110"/>
                </a:lnTo>
                <a:lnTo>
                  <a:pt x="979016" y="232981"/>
                </a:lnTo>
                <a:lnTo>
                  <a:pt x="989492" y="249487"/>
                </a:lnTo>
                <a:lnTo>
                  <a:pt x="999968" y="266309"/>
                </a:lnTo>
                <a:lnTo>
                  <a:pt x="1009491" y="283450"/>
                </a:lnTo>
                <a:lnTo>
                  <a:pt x="1019015" y="266309"/>
                </a:lnTo>
                <a:lnTo>
                  <a:pt x="1029173" y="249487"/>
                </a:lnTo>
                <a:lnTo>
                  <a:pt x="1040284" y="232981"/>
                </a:lnTo>
                <a:lnTo>
                  <a:pt x="1051712" y="217110"/>
                </a:lnTo>
                <a:lnTo>
                  <a:pt x="1063775" y="201557"/>
                </a:lnTo>
                <a:lnTo>
                  <a:pt x="1076156" y="186321"/>
                </a:lnTo>
                <a:lnTo>
                  <a:pt x="1089806" y="171403"/>
                </a:lnTo>
                <a:lnTo>
                  <a:pt x="1103457" y="156802"/>
                </a:lnTo>
                <a:lnTo>
                  <a:pt x="1113298" y="147597"/>
                </a:lnTo>
                <a:lnTo>
                  <a:pt x="1122821" y="138709"/>
                </a:lnTo>
                <a:lnTo>
                  <a:pt x="1132662" y="129822"/>
                </a:lnTo>
                <a:lnTo>
                  <a:pt x="1143138" y="121252"/>
                </a:lnTo>
                <a:lnTo>
                  <a:pt x="1153296" y="112682"/>
                </a:lnTo>
                <a:lnTo>
                  <a:pt x="1163772" y="104746"/>
                </a:lnTo>
                <a:lnTo>
                  <a:pt x="1174566" y="97128"/>
                </a:lnTo>
                <a:lnTo>
                  <a:pt x="1185359" y="89510"/>
                </a:lnTo>
                <a:lnTo>
                  <a:pt x="1196470" y="82527"/>
                </a:lnTo>
                <a:lnTo>
                  <a:pt x="1207580" y="75862"/>
                </a:lnTo>
                <a:lnTo>
                  <a:pt x="1219009" y="68879"/>
                </a:lnTo>
                <a:lnTo>
                  <a:pt x="1230437" y="62848"/>
                </a:lnTo>
                <a:lnTo>
                  <a:pt x="1241865" y="56817"/>
                </a:lnTo>
                <a:lnTo>
                  <a:pt x="1253611" y="51103"/>
                </a:lnTo>
                <a:lnTo>
                  <a:pt x="1265356" y="45390"/>
                </a:lnTo>
                <a:lnTo>
                  <a:pt x="1277419" y="40311"/>
                </a:lnTo>
                <a:lnTo>
                  <a:pt x="1289482" y="35550"/>
                </a:lnTo>
                <a:lnTo>
                  <a:pt x="1301546" y="31106"/>
                </a:lnTo>
                <a:lnTo>
                  <a:pt x="1313926" y="26980"/>
                </a:lnTo>
                <a:lnTo>
                  <a:pt x="1326624" y="22854"/>
                </a:lnTo>
                <a:lnTo>
                  <a:pt x="1339005" y="19045"/>
                </a:lnTo>
                <a:lnTo>
                  <a:pt x="1351703" y="15871"/>
                </a:lnTo>
                <a:lnTo>
                  <a:pt x="1364718" y="13014"/>
                </a:lnTo>
                <a:lnTo>
                  <a:pt x="1377416" y="10157"/>
                </a:lnTo>
                <a:lnTo>
                  <a:pt x="1390114" y="7618"/>
                </a:lnTo>
                <a:lnTo>
                  <a:pt x="1403130" y="5713"/>
                </a:lnTo>
                <a:lnTo>
                  <a:pt x="1416145" y="3809"/>
                </a:lnTo>
                <a:lnTo>
                  <a:pt x="1429478" y="2222"/>
                </a:lnTo>
                <a:lnTo>
                  <a:pt x="1442493" y="1270"/>
                </a:lnTo>
                <a:lnTo>
                  <a:pt x="1456144" y="635"/>
                </a:lnTo>
                <a:lnTo>
                  <a:pt x="1469159" y="0"/>
                </a:lnTo>
                <a:lnTo>
                  <a:pt x="1482810" y="0"/>
                </a:lnTo>
                <a:lnTo>
                  <a:pt x="1496142" y="0"/>
                </a:lnTo>
                <a:lnTo>
                  <a:pt x="1509475" y="635"/>
                </a:lnTo>
                <a:lnTo>
                  <a:pt x="1522808" y="1270"/>
                </a:lnTo>
                <a:lnTo>
                  <a:pt x="1535824" y="2222"/>
                </a:lnTo>
                <a:lnTo>
                  <a:pt x="1549157" y="3809"/>
                </a:lnTo>
                <a:lnTo>
                  <a:pt x="1562172" y="5713"/>
                </a:lnTo>
                <a:lnTo>
                  <a:pt x="1575188" y="7618"/>
                </a:lnTo>
                <a:lnTo>
                  <a:pt x="1588203" y="10157"/>
                </a:lnTo>
                <a:lnTo>
                  <a:pt x="1600901" y="13014"/>
                </a:lnTo>
                <a:lnTo>
                  <a:pt x="1613916" y="15871"/>
                </a:lnTo>
                <a:lnTo>
                  <a:pt x="1626297" y="19045"/>
                </a:lnTo>
                <a:lnTo>
                  <a:pt x="1638678" y="22854"/>
                </a:lnTo>
                <a:lnTo>
                  <a:pt x="1651376" y="26980"/>
                </a:lnTo>
                <a:lnTo>
                  <a:pt x="1663756" y="31106"/>
                </a:lnTo>
                <a:lnTo>
                  <a:pt x="1675819" y="35550"/>
                </a:lnTo>
                <a:lnTo>
                  <a:pt x="1687882" y="40311"/>
                </a:lnTo>
                <a:lnTo>
                  <a:pt x="1699945" y="45390"/>
                </a:lnTo>
                <a:lnTo>
                  <a:pt x="1711691" y="51103"/>
                </a:lnTo>
                <a:lnTo>
                  <a:pt x="1723437" y="56817"/>
                </a:lnTo>
                <a:lnTo>
                  <a:pt x="1735182" y="62848"/>
                </a:lnTo>
                <a:lnTo>
                  <a:pt x="1746611" y="68879"/>
                </a:lnTo>
                <a:lnTo>
                  <a:pt x="1757721" y="75862"/>
                </a:lnTo>
                <a:lnTo>
                  <a:pt x="1769150" y="82527"/>
                </a:lnTo>
                <a:lnTo>
                  <a:pt x="1780260" y="89510"/>
                </a:lnTo>
                <a:lnTo>
                  <a:pt x="1790736" y="97128"/>
                </a:lnTo>
                <a:lnTo>
                  <a:pt x="1801529" y="104746"/>
                </a:lnTo>
                <a:lnTo>
                  <a:pt x="1812323" y="112682"/>
                </a:lnTo>
                <a:lnTo>
                  <a:pt x="1822481" y="121252"/>
                </a:lnTo>
                <a:lnTo>
                  <a:pt x="1832640" y="129822"/>
                </a:lnTo>
                <a:lnTo>
                  <a:pt x="1842480" y="138709"/>
                </a:lnTo>
                <a:lnTo>
                  <a:pt x="1852004" y="147597"/>
                </a:lnTo>
                <a:lnTo>
                  <a:pt x="1861845" y="156802"/>
                </a:lnTo>
                <a:lnTo>
                  <a:pt x="1871368" y="166642"/>
                </a:lnTo>
                <a:lnTo>
                  <a:pt x="1880257" y="176482"/>
                </a:lnTo>
                <a:lnTo>
                  <a:pt x="1889146" y="186321"/>
                </a:lnTo>
                <a:lnTo>
                  <a:pt x="1897717" y="196479"/>
                </a:lnTo>
                <a:lnTo>
                  <a:pt x="1905971" y="206636"/>
                </a:lnTo>
                <a:lnTo>
                  <a:pt x="1914224" y="217428"/>
                </a:lnTo>
                <a:lnTo>
                  <a:pt x="1921526" y="228220"/>
                </a:lnTo>
                <a:lnTo>
                  <a:pt x="1929144" y="238694"/>
                </a:lnTo>
                <a:lnTo>
                  <a:pt x="1936128" y="249804"/>
                </a:lnTo>
                <a:lnTo>
                  <a:pt x="1943430" y="260913"/>
                </a:lnTo>
                <a:lnTo>
                  <a:pt x="1949779" y="272340"/>
                </a:lnTo>
                <a:lnTo>
                  <a:pt x="1956128" y="283767"/>
                </a:lnTo>
                <a:lnTo>
                  <a:pt x="1962159" y="295511"/>
                </a:lnTo>
                <a:lnTo>
                  <a:pt x="1967873" y="307256"/>
                </a:lnTo>
                <a:lnTo>
                  <a:pt x="1973270" y="319000"/>
                </a:lnTo>
                <a:lnTo>
                  <a:pt x="1978667" y="331062"/>
                </a:lnTo>
                <a:lnTo>
                  <a:pt x="1983111" y="343123"/>
                </a:lnTo>
                <a:lnTo>
                  <a:pt x="1987873" y="355185"/>
                </a:lnTo>
                <a:lnTo>
                  <a:pt x="1991999" y="367247"/>
                </a:lnTo>
                <a:lnTo>
                  <a:pt x="1996126" y="379943"/>
                </a:lnTo>
                <a:lnTo>
                  <a:pt x="1999618" y="392640"/>
                </a:lnTo>
                <a:lnTo>
                  <a:pt x="2003110" y="405019"/>
                </a:lnTo>
                <a:lnTo>
                  <a:pt x="2005967" y="418033"/>
                </a:lnTo>
                <a:lnTo>
                  <a:pt x="2008824" y="430729"/>
                </a:lnTo>
                <a:lnTo>
                  <a:pt x="2011364" y="443426"/>
                </a:lnTo>
                <a:lnTo>
                  <a:pt x="2012951" y="456757"/>
                </a:lnTo>
                <a:lnTo>
                  <a:pt x="2014856" y="469771"/>
                </a:lnTo>
                <a:lnTo>
                  <a:pt x="2016443" y="482785"/>
                </a:lnTo>
                <a:lnTo>
                  <a:pt x="2017713" y="496116"/>
                </a:lnTo>
                <a:lnTo>
                  <a:pt x="2018348" y="509448"/>
                </a:lnTo>
                <a:lnTo>
                  <a:pt x="2018665" y="522462"/>
                </a:lnTo>
                <a:lnTo>
                  <a:pt x="2019300" y="536110"/>
                </a:lnTo>
                <a:lnTo>
                  <a:pt x="2018665" y="549759"/>
                </a:lnTo>
                <a:lnTo>
                  <a:pt x="2018348" y="562773"/>
                </a:lnTo>
                <a:lnTo>
                  <a:pt x="2017713" y="576104"/>
                </a:lnTo>
                <a:lnTo>
                  <a:pt x="2016443" y="589436"/>
                </a:lnTo>
                <a:lnTo>
                  <a:pt x="2014856" y="602767"/>
                </a:lnTo>
                <a:lnTo>
                  <a:pt x="2012951" y="615464"/>
                </a:lnTo>
                <a:lnTo>
                  <a:pt x="2011364" y="628795"/>
                </a:lnTo>
                <a:lnTo>
                  <a:pt x="2008824" y="641491"/>
                </a:lnTo>
                <a:lnTo>
                  <a:pt x="2005967" y="654188"/>
                </a:lnTo>
                <a:lnTo>
                  <a:pt x="2003110" y="667202"/>
                </a:lnTo>
                <a:lnTo>
                  <a:pt x="1999618" y="679898"/>
                </a:lnTo>
                <a:lnTo>
                  <a:pt x="1996126" y="692277"/>
                </a:lnTo>
                <a:lnTo>
                  <a:pt x="1991999" y="704974"/>
                </a:lnTo>
                <a:lnTo>
                  <a:pt x="1987873" y="717036"/>
                </a:lnTo>
                <a:lnTo>
                  <a:pt x="1983111" y="729415"/>
                </a:lnTo>
                <a:lnTo>
                  <a:pt x="1978667" y="741476"/>
                </a:lnTo>
                <a:lnTo>
                  <a:pt x="1973270" y="753221"/>
                </a:lnTo>
                <a:lnTo>
                  <a:pt x="1967873" y="765282"/>
                </a:lnTo>
                <a:lnTo>
                  <a:pt x="1962159" y="777027"/>
                </a:lnTo>
                <a:lnTo>
                  <a:pt x="1956128" y="788453"/>
                </a:lnTo>
                <a:lnTo>
                  <a:pt x="1949779" y="799880"/>
                </a:lnTo>
                <a:lnTo>
                  <a:pt x="1943430" y="811307"/>
                </a:lnTo>
                <a:lnTo>
                  <a:pt x="1936128" y="822417"/>
                </a:lnTo>
                <a:lnTo>
                  <a:pt x="1929144" y="833526"/>
                </a:lnTo>
                <a:lnTo>
                  <a:pt x="1921526" y="844318"/>
                </a:lnTo>
                <a:lnTo>
                  <a:pt x="1914224" y="855110"/>
                </a:lnTo>
                <a:lnTo>
                  <a:pt x="1905971" y="865585"/>
                </a:lnTo>
                <a:lnTo>
                  <a:pt x="1897717" y="875742"/>
                </a:lnTo>
                <a:lnTo>
                  <a:pt x="1889146" y="886217"/>
                </a:lnTo>
                <a:lnTo>
                  <a:pt x="1880257" y="896056"/>
                </a:lnTo>
                <a:lnTo>
                  <a:pt x="1871368" y="905579"/>
                </a:lnTo>
                <a:lnTo>
                  <a:pt x="1861845" y="915419"/>
                </a:lnTo>
                <a:lnTo>
                  <a:pt x="1724389" y="1062063"/>
                </a:lnTo>
                <a:lnTo>
                  <a:pt x="1467572" y="1062063"/>
                </a:lnTo>
                <a:lnTo>
                  <a:pt x="1324402" y="764330"/>
                </a:lnTo>
                <a:lnTo>
                  <a:pt x="1321862" y="757982"/>
                </a:lnTo>
                <a:lnTo>
                  <a:pt x="1319005" y="751634"/>
                </a:lnTo>
                <a:lnTo>
                  <a:pt x="1315513" y="745920"/>
                </a:lnTo>
                <a:lnTo>
                  <a:pt x="1311069" y="740207"/>
                </a:lnTo>
                <a:lnTo>
                  <a:pt x="1306307" y="735128"/>
                </a:lnTo>
                <a:lnTo>
                  <a:pt x="1300911" y="730367"/>
                </a:lnTo>
                <a:lnTo>
                  <a:pt x="1297736" y="728462"/>
                </a:lnTo>
                <a:lnTo>
                  <a:pt x="1294562" y="726558"/>
                </a:lnTo>
                <a:lnTo>
                  <a:pt x="1291387" y="724971"/>
                </a:lnTo>
                <a:lnTo>
                  <a:pt x="1287895" y="723384"/>
                </a:lnTo>
                <a:lnTo>
                  <a:pt x="1281864" y="721162"/>
                </a:lnTo>
                <a:lnTo>
                  <a:pt x="1275515" y="719892"/>
                </a:lnTo>
                <a:lnTo>
                  <a:pt x="1269483" y="718623"/>
                </a:lnTo>
                <a:lnTo>
                  <a:pt x="1263452" y="718305"/>
                </a:lnTo>
                <a:lnTo>
                  <a:pt x="1257103" y="718623"/>
                </a:lnTo>
                <a:lnTo>
                  <a:pt x="1251071" y="719892"/>
                </a:lnTo>
                <a:lnTo>
                  <a:pt x="1245357" y="721162"/>
                </a:lnTo>
                <a:lnTo>
                  <a:pt x="1239643" y="723384"/>
                </a:lnTo>
                <a:lnTo>
                  <a:pt x="1234246" y="725923"/>
                </a:lnTo>
                <a:lnTo>
                  <a:pt x="1228849" y="729097"/>
                </a:lnTo>
                <a:lnTo>
                  <a:pt x="1223770" y="732589"/>
                </a:lnTo>
                <a:lnTo>
                  <a:pt x="1219326" y="737033"/>
                </a:lnTo>
                <a:lnTo>
                  <a:pt x="1215517" y="741159"/>
                </a:lnTo>
                <a:lnTo>
                  <a:pt x="1211390" y="746238"/>
                </a:lnTo>
                <a:lnTo>
                  <a:pt x="1208215" y="751951"/>
                </a:lnTo>
                <a:lnTo>
                  <a:pt x="1205358" y="757664"/>
                </a:lnTo>
                <a:lnTo>
                  <a:pt x="1095203" y="1155700"/>
                </a:lnTo>
                <a:lnTo>
                  <a:pt x="866004" y="401527"/>
                </a:lnTo>
                <a:lnTo>
                  <a:pt x="863782" y="397083"/>
                </a:lnTo>
                <a:lnTo>
                  <a:pt x="861242" y="392957"/>
                </a:lnTo>
                <a:lnTo>
                  <a:pt x="859020" y="389148"/>
                </a:lnTo>
                <a:lnTo>
                  <a:pt x="856163" y="385022"/>
                </a:lnTo>
                <a:lnTo>
                  <a:pt x="852989" y="381530"/>
                </a:lnTo>
                <a:lnTo>
                  <a:pt x="849179" y="378356"/>
                </a:lnTo>
                <a:lnTo>
                  <a:pt x="845687" y="375499"/>
                </a:lnTo>
                <a:lnTo>
                  <a:pt x="842195" y="372960"/>
                </a:lnTo>
                <a:lnTo>
                  <a:pt x="837751" y="370421"/>
                </a:lnTo>
                <a:lnTo>
                  <a:pt x="833942" y="368516"/>
                </a:lnTo>
                <a:lnTo>
                  <a:pt x="829815" y="366612"/>
                </a:lnTo>
                <a:lnTo>
                  <a:pt x="825370" y="365342"/>
                </a:lnTo>
                <a:lnTo>
                  <a:pt x="820926" y="364073"/>
                </a:lnTo>
                <a:lnTo>
                  <a:pt x="816164" y="363438"/>
                </a:lnTo>
                <a:lnTo>
                  <a:pt x="811403" y="362803"/>
                </a:lnTo>
                <a:lnTo>
                  <a:pt x="806958" y="362803"/>
                </a:lnTo>
                <a:lnTo>
                  <a:pt x="802197" y="362803"/>
                </a:lnTo>
                <a:lnTo>
                  <a:pt x="797752" y="363438"/>
                </a:lnTo>
                <a:lnTo>
                  <a:pt x="793308" y="364073"/>
                </a:lnTo>
                <a:lnTo>
                  <a:pt x="788864" y="365342"/>
                </a:lnTo>
                <a:lnTo>
                  <a:pt x="784419" y="366612"/>
                </a:lnTo>
                <a:lnTo>
                  <a:pt x="780293" y="368516"/>
                </a:lnTo>
                <a:lnTo>
                  <a:pt x="775848" y="370421"/>
                </a:lnTo>
                <a:lnTo>
                  <a:pt x="772039" y="372960"/>
                </a:lnTo>
                <a:lnTo>
                  <a:pt x="768229" y="375499"/>
                </a:lnTo>
                <a:lnTo>
                  <a:pt x="764420" y="378356"/>
                </a:lnTo>
                <a:lnTo>
                  <a:pt x="761246" y="381530"/>
                </a:lnTo>
                <a:lnTo>
                  <a:pt x="758071" y="385022"/>
                </a:lnTo>
                <a:lnTo>
                  <a:pt x="755214" y="389148"/>
                </a:lnTo>
                <a:lnTo>
                  <a:pt x="752357" y="392957"/>
                </a:lnTo>
                <a:lnTo>
                  <a:pt x="750135" y="397083"/>
                </a:lnTo>
                <a:lnTo>
                  <a:pt x="748230" y="401527"/>
                </a:lnTo>
                <a:lnTo>
                  <a:pt x="474588" y="1062063"/>
                </a:lnTo>
                <a:lnTo>
                  <a:pt x="294911" y="1062063"/>
                </a:lnTo>
                <a:lnTo>
                  <a:pt x="157455" y="915419"/>
                </a:lnTo>
                <a:lnTo>
                  <a:pt x="147615" y="905579"/>
                </a:lnTo>
                <a:lnTo>
                  <a:pt x="138726" y="896056"/>
                </a:lnTo>
                <a:lnTo>
                  <a:pt x="129837" y="886217"/>
                </a:lnTo>
                <a:lnTo>
                  <a:pt x="121266" y="875742"/>
                </a:lnTo>
                <a:lnTo>
                  <a:pt x="113330" y="865585"/>
                </a:lnTo>
                <a:lnTo>
                  <a:pt x="105076" y="855110"/>
                </a:lnTo>
                <a:lnTo>
                  <a:pt x="97140" y="844318"/>
                </a:lnTo>
                <a:lnTo>
                  <a:pt x="89521" y="833526"/>
                </a:lnTo>
                <a:lnTo>
                  <a:pt x="82537" y="822417"/>
                </a:lnTo>
                <a:lnTo>
                  <a:pt x="75871" y="811307"/>
                </a:lnTo>
                <a:lnTo>
                  <a:pt x="68887" y="799880"/>
                </a:lnTo>
                <a:lnTo>
                  <a:pt x="62855" y="788453"/>
                </a:lnTo>
                <a:lnTo>
                  <a:pt x="56824" y="777027"/>
                </a:lnTo>
                <a:lnTo>
                  <a:pt x="51110" y="765282"/>
                </a:lnTo>
                <a:lnTo>
                  <a:pt x="45713" y="753221"/>
                </a:lnTo>
                <a:lnTo>
                  <a:pt x="40634" y="741476"/>
                </a:lnTo>
                <a:lnTo>
                  <a:pt x="35872" y="729415"/>
                </a:lnTo>
                <a:lnTo>
                  <a:pt x="31110" y="717036"/>
                </a:lnTo>
                <a:lnTo>
                  <a:pt x="26984" y="704974"/>
                </a:lnTo>
                <a:lnTo>
                  <a:pt x="23174" y="692277"/>
                </a:lnTo>
                <a:lnTo>
                  <a:pt x="19365" y="679898"/>
                </a:lnTo>
                <a:lnTo>
                  <a:pt x="15873" y="667202"/>
                </a:lnTo>
                <a:lnTo>
                  <a:pt x="13016" y="654188"/>
                </a:lnTo>
                <a:lnTo>
                  <a:pt x="10159" y="641491"/>
                </a:lnTo>
                <a:lnTo>
                  <a:pt x="7619" y="628795"/>
                </a:lnTo>
                <a:lnTo>
                  <a:pt x="6032" y="615464"/>
                </a:lnTo>
                <a:lnTo>
                  <a:pt x="4127" y="602767"/>
                </a:lnTo>
                <a:lnTo>
                  <a:pt x="2857" y="589436"/>
                </a:lnTo>
                <a:lnTo>
                  <a:pt x="1270" y="576104"/>
                </a:lnTo>
                <a:lnTo>
                  <a:pt x="635" y="562773"/>
                </a:lnTo>
                <a:lnTo>
                  <a:pt x="318" y="549759"/>
                </a:lnTo>
                <a:lnTo>
                  <a:pt x="0" y="536110"/>
                </a:lnTo>
                <a:lnTo>
                  <a:pt x="318" y="522462"/>
                </a:lnTo>
                <a:lnTo>
                  <a:pt x="635" y="509448"/>
                </a:lnTo>
                <a:lnTo>
                  <a:pt x="1270" y="496116"/>
                </a:lnTo>
                <a:lnTo>
                  <a:pt x="2857" y="482785"/>
                </a:lnTo>
                <a:lnTo>
                  <a:pt x="4127" y="469771"/>
                </a:lnTo>
                <a:lnTo>
                  <a:pt x="6032" y="456757"/>
                </a:lnTo>
                <a:lnTo>
                  <a:pt x="7619" y="443426"/>
                </a:lnTo>
                <a:lnTo>
                  <a:pt x="10159" y="430729"/>
                </a:lnTo>
                <a:lnTo>
                  <a:pt x="13016" y="418033"/>
                </a:lnTo>
                <a:lnTo>
                  <a:pt x="15873" y="405019"/>
                </a:lnTo>
                <a:lnTo>
                  <a:pt x="19365" y="392640"/>
                </a:lnTo>
                <a:lnTo>
                  <a:pt x="23174" y="379943"/>
                </a:lnTo>
                <a:lnTo>
                  <a:pt x="26984" y="367247"/>
                </a:lnTo>
                <a:lnTo>
                  <a:pt x="31110" y="355185"/>
                </a:lnTo>
                <a:lnTo>
                  <a:pt x="35872" y="343123"/>
                </a:lnTo>
                <a:lnTo>
                  <a:pt x="40634" y="331062"/>
                </a:lnTo>
                <a:lnTo>
                  <a:pt x="45713" y="319000"/>
                </a:lnTo>
                <a:lnTo>
                  <a:pt x="51110" y="307256"/>
                </a:lnTo>
                <a:lnTo>
                  <a:pt x="56824" y="295511"/>
                </a:lnTo>
                <a:lnTo>
                  <a:pt x="62855" y="283767"/>
                </a:lnTo>
                <a:lnTo>
                  <a:pt x="68887" y="272340"/>
                </a:lnTo>
                <a:lnTo>
                  <a:pt x="75871" y="260913"/>
                </a:lnTo>
                <a:lnTo>
                  <a:pt x="82537" y="249804"/>
                </a:lnTo>
                <a:lnTo>
                  <a:pt x="89521" y="238694"/>
                </a:lnTo>
                <a:lnTo>
                  <a:pt x="97140" y="228220"/>
                </a:lnTo>
                <a:lnTo>
                  <a:pt x="105076" y="217428"/>
                </a:lnTo>
                <a:lnTo>
                  <a:pt x="113330" y="206636"/>
                </a:lnTo>
                <a:lnTo>
                  <a:pt x="121266" y="196479"/>
                </a:lnTo>
                <a:lnTo>
                  <a:pt x="129837" y="186321"/>
                </a:lnTo>
                <a:lnTo>
                  <a:pt x="138726" y="176482"/>
                </a:lnTo>
                <a:lnTo>
                  <a:pt x="147615" y="166642"/>
                </a:lnTo>
                <a:lnTo>
                  <a:pt x="157455" y="156802"/>
                </a:lnTo>
                <a:lnTo>
                  <a:pt x="166662" y="147597"/>
                </a:lnTo>
                <a:lnTo>
                  <a:pt x="176502" y="138709"/>
                </a:lnTo>
                <a:lnTo>
                  <a:pt x="186661" y="129822"/>
                </a:lnTo>
                <a:lnTo>
                  <a:pt x="196502" y="121252"/>
                </a:lnTo>
                <a:lnTo>
                  <a:pt x="206978" y="112682"/>
                </a:lnTo>
                <a:lnTo>
                  <a:pt x="217454" y="104746"/>
                </a:lnTo>
                <a:lnTo>
                  <a:pt x="228247" y="97128"/>
                </a:lnTo>
                <a:lnTo>
                  <a:pt x="239040" y="89510"/>
                </a:lnTo>
                <a:lnTo>
                  <a:pt x="249833" y="82527"/>
                </a:lnTo>
                <a:lnTo>
                  <a:pt x="260944" y="75862"/>
                </a:lnTo>
                <a:lnTo>
                  <a:pt x="272372" y="68879"/>
                </a:lnTo>
                <a:lnTo>
                  <a:pt x="283801" y="62848"/>
                </a:lnTo>
                <a:lnTo>
                  <a:pt x="295546" y="56817"/>
                </a:lnTo>
                <a:lnTo>
                  <a:pt x="307292" y="51103"/>
                </a:lnTo>
                <a:lnTo>
                  <a:pt x="319038" y="45390"/>
                </a:lnTo>
                <a:lnTo>
                  <a:pt x="331101" y="40311"/>
                </a:lnTo>
                <a:lnTo>
                  <a:pt x="343164" y="35550"/>
                </a:lnTo>
                <a:lnTo>
                  <a:pt x="355227" y="31106"/>
                </a:lnTo>
                <a:lnTo>
                  <a:pt x="367925" y="26980"/>
                </a:lnTo>
                <a:lnTo>
                  <a:pt x="380305" y="22854"/>
                </a:lnTo>
                <a:lnTo>
                  <a:pt x="392686" y="19045"/>
                </a:lnTo>
                <a:lnTo>
                  <a:pt x="405067" y="15871"/>
                </a:lnTo>
                <a:lnTo>
                  <a:pt x="418082" y="13014"/>
                </a:lnTo>
                <a:lnTo>
                  <a:pt x="430780" y="10157"/>
                </a:lnTo>
                <a:lnTo>
                  <a:pt x="444113" y="7618"/>
                </a:lnTo>
                <a:lnTo>
                  <a:pt x="456811" y="5713"/>
                </a:lnTo>
                <a:lnTo>
                  <a:pt x="470144" y="3809"/>
                </a:lnTo>
                <a:lnTo>
                  <a:pt x="483159" y="2222"/>
                </a:lnTo>
                <a:lnTo>
                  <a:pt x="496492" y="1270"/>
                </a:lnTo>
                <a:lnTo>
                  <a:pt x="509508" y="635"/>
                </a:lnTo>
                <a:lnTo>
                  <a:pt x="523158" y="0"/>
                </a:lnTo>
                <a:close/>
              </a:path>
            </a:pathLst>
          </a:custGeom>
          <a:solidFill>
            <a:srgbClr val="FEFFFF"/>
          </a:solidFill>
          <a:ln>
            <a:noFill/>
          </a:ln>
        </p:spPr>
        <p:txBody>
          <a:bodyPr anchor="ctr" anchorCtr="1"/>
          <a:lstStyle/>
          <a:p>
            <a:endParaRPr lang="zh-CN" altLang="en-US">
              <a:ea typeface="宋体" panose="02010600030101010101" pitchFamily="2" charset="-122"/>
            </a:endParaRPr>
          </a:p>
        </p:txBody>
      </p:sp>
      <p:sp>
        <p:nvSpPr>
          <p:cNvPr id="24" name="KSO_Shape"/>
          <p:cNvSpPr/>
          <p:nvPr/>
        </p:nvSpPr>
        <p:spPr bwMode="auto">
          <a:xfrm>
            <a:off x="4289364" y="4835486"/>
            <a:ext cx="1061323" cy="902125"/>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rgbClr val="FEFFFF"/>
          </a:solidFill>
          <a:ln>
            <a:noFill/>
          </a:ln>
        </p:spPr>
        <p:txBody>
          <a:bodyPr vert="horz" wrap="square" lIns="91440" tIns="45720" rIns="91440" bIns="45720" numCol="1" anchor="t" anchorCtr="0" compatLnSpc="1"/>
          <a:lstStyle/>
          <a:p>
            <a:endParaRPr lang="zh-CN" altLang="en-US"/>
          </a:p>
        </p:txBody>
      </p:sp>
      <p:sp>
        <p:nvSpPr>
          <p:cNvPr id="31" name="矩形 30"/>
          <p:cNvSpPr/>
          <p:nvPr/>
        </p:nvSpPr>
        <p:spPr>
          <a:xfrm>
            <a:off x="852797" y="2010412"/>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2" name="矩形 31"/>
          <p:cNvSpPr/>
          <p:nvPr/>
        </p:nvSpPr>
        <p:spPr>
          <a:xfrm>
            <a:off x="8837038" y="2010412"/>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3" name="矩形 32"/>
          <p:cNvSpPr/>
          <p:nvPr/>
        </p:nvSpPr>
        <p:spPr>
          <a:xfrm>
            <a:off x="852797" y="4599060"/>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4" name="矩形 33"/>
          <p:cNvSpPr/>
          <p:nvPr/>
        </p:nvSpPr>
        <p:spPr>
          <a:xfrm>
            <a:off x="8837038" y="4599060"/>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39" name="矩形 38"/>
          <p:cNvSpPr/>
          <p:nvPr/>
        </p:nvSpPr>
        <p:spPr>
          <a:xfrm>
            <a:off x="983730" y="2340219"/>
            <a:ext cx="3673995" cy="1495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0" name="文本框 39"/>
          <p:cNvSpPr txBox="1"/>
          <p:nvPr/>
        </p:nvSpPr>
        <p:spPr>
          <a:xfrm>
            <a:off x="376046" y="2354206"/>
            <a:ext cx="640829" cy="830997"/>
          </a:xfrm>
          <a:prstGeom prst="rect">
            <a:avLst/>
          </a:prstGeom>
          <a:noFill/>
        </p:spPr>
        <p:txBody>
          <a:bodyPr wrap="square" rtlCol="0">
            <a:spAutoFit/>
          </a:bodyPr>
          <a:lstStyle/>
          <a:p>
            <a:r>
              <a:rPr lang="en-US" altLang="zh-CN" sz="4600" b="1" dirty="0">
                <a:solidFill/>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18" name="任意多边形: 形状 17"/>
          <p:cNvSpPr/>
          <p:nvPr/>
        </p:nvSpPr>
        <p:spPr>
          <a:xfrm>
            <a:off x="4657725" y="3413616"/>
            <a:ext cx="1133441" cy="2559624"/>
          </a:xfrm>
          <a:custGeom>
            <a:avLst/>
            <a:gdLst>
              <a:gd name="connsiteX0" fmla="*/ 908775 w 1133441"/>
              <a:gd name="connsiteY0" fmla="*/ 0 h 2559624"/>
              <a:gd name="connsiteX1" fmla="*/ 999401 w 1133441"/>
              <a:gd name="connsiteY1" fmla="*/ 130660 h 2559624"/>
              <a:gd name="connsiteX2" fmla="*/ 635115 w 1133441"/>
              <a:gd name="connsiteY2" fmla="*/ 1505873 h 2559624"/>
              <a:gd name="connsiteX3" fmla="*/ 635984 w 1133441"/>
              <a:gd name="connsiteY3" fmla="*/ 1507391 h 2559624"/>
              <a:gd name="connsiteX4" fmla="*/ 310292 w 1133441"/>
              <a:gd name="connsiteY4" fmla="*/ 2427854 h 2559624"/>
              <a:gd name="connsiteX5" fmla="*/ 155325 w 1133441"/>
              <a:gd name="connsiteY5" fmla="*/ 2368302 h 2559624"/>
              <a:gd name="connsiteX6" fmla="*/ 153057 w 1133441"/>
              <a:gd name="connsiteY6" fmla="*/ 2374921 h 2559624"/>
              <a:gd name="connsiteX7" fmla="*/ 80098 w 1133441"/>
              <a:gd name="connsiteY7" fmla="*/ 2559624 h 2559624"/>
              <a:gd name="connsiteX8" fmla="*/ 498349 w 1133441"/>
              <a:gd name="connsiteY8" fmla="*/ 1294897 h 2559624"/>
              <a:gd name="connsiteX9" fmla="*/ 497185 w 1133441"/>
              <a:gd name="connsiteY9" fmla="*/ 1292863 h 2559624"/>
              <a:gd name="connsiteX10" fmla="*/ 772833 w 1133441"/>
              <a:gd name="connsiteY10" fmla="*/ 260354 h 2559624"/>
              <a:gd name="connsiteX11" fmla="*/ 733314 w 1133441"/>
              <a:gd name="connsiteY11" fmla="*/ 203492 h 255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3441" h="2559624">
                <a:moveTo>
                  <a:pt x="908775" y="0"/>
                </a:moveTo>
                <a:lnTo>
                  <a:pt x="999401" y="130660"/>
                </a:lnTo>
                <a:cubicBezTo>
                  <a:pt x="1275098" y="612288"/>
                  <a:pt x="1111827" y="1225126"/>
                  <a:pt x="635115" y="1505873"/>
                </a:cubicBezTo>
                <a:lnTo>
                  <a:pt x="635984" y="1507391"/>
                </a:lnTo>
                <a:cubicBezTo>
                  <a:pt x="312477" y="1696125"/>
                  <a:pt x="180158" y="2088275"/>
                  <a:pt x="310292" y="2427854"/>
                </a:cubicBezTo>
                <a:cubicBezTo>
                  <a:pt x="315217" y="2417997"/>
                  <a:pt x="165898" y="2360810"/>
                  <a:pt x="155325" y="2368302"/>
                </a:cubicBezTo>
                <a:lnTo>
                  <a:pt x="153057" y="2374921"/>
                </a:lnTo>
                <a:cubicBezTo>
                  <a:pt x="139720" y="2407487"/>
                  <a:pt x="75724" y="2548553"/>
                  <a:pt x="80098" y="2559624"/>
                </a:cubicBezTo>
                <a:cubicBezTo>
                  <a:pt x="-115849" y="2098467"/>
                  <a:pt x="56844" y="1554175"/>
                  <a:pt x="498349" y="1294897"/>
                </a:cubicBezTo>
                <a:lnTo>
                  <a:pt x="497185" y="1292863"/>
                </a:lnTo>
                <a:cubicBezTo>
                  <a:pt x="856628" y="1083164"/>
                  <a:pt x="980048" y="622346"/>
                  <a:pt x="772833" y="260354"/>
                </a:cubicBezTo>
                <a:lnTo>
                  <a:pt x="733314" y="20349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箭头连接符 5"/>
          <p:cNvCxnSpPr/>
          <p:nvPr/>
        </p:nvCxnSpPr>
        <p:spPr>
          <a:xfrm flipH="1">
            <a:off x="4045141" y="2947403"/>
            <a:ext cx="1746025" cy="1746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a:off x="4351432" y="2431538"/>
            <a:ext cx="1746025" cy="1746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任意多边形: 形状 23"/>
          <p:cNvSpPr/>
          <p:nvPr/>
        </p:nvSpPr>
        <p:spPr>
          <a:xfrm flipH="1">
            <a:off x="6644465" y="3413616"/>
            <a:ext cx="1133441" cy="2559624"/>
          </a:xfrm>
          <a:custGeom>
            <a:avLst/>
            <a:gdLst>
              <a:gd name="connsiteX0" fmla="*/ 908775 w 1133441"/>
              <a:gd name="connsiteY0" fmla="*/ 0 h 2559624"/>
              <a:gd name="connsiteX1" fmla="*/ 999401 w 1133441"/>
              <a:gd name="connsiteY1" fmla="*/ 130660 h 2559624"/>
              <a:gd name="connsiteX2" fmla="*/ 635115 w 1133441"/>
              <a:gd name="connsiteY2" fmla="*/ 1505873 h 2559624"/>
              <a:gd name="connsiteX3" fmla="*/ 635984 w 1133441"/>
              <a:gd name="connsiteY3" fmla="*/ 1507391 h 2559624"/>
              <a:gd name="connsiteX4" fmla="*/ 310292 w 1133441"/>
              <a:gd name="connsiteY4" fmla="*/ 2427854 h 2559624"/>
              <a:gd name="connsiteX5" fmla="*/ 155325 w 1133441"/>
              <a:gd name="connsiteY5" fmla="*/ 2368302 h 2559624"/>
              <a:gd name="connsiteX6" fmla="*/ 153057 w 1133441"/>
              <a:gd name="connsiteY6" fmla="*/ 2374921 h 2559624"/>
              <a:gd name="connsiteX7" fmla="*/ 80098 w 1133441"/>
              <a:gd name="connsiteY7" fmla="*/ 2559624 h 2559624"/>
              <a:gd name="connsiteX8" fmla="*/ 498349 w 1133441"/>
              <a:gd name="connsiteY8" fmla="*/ 1294897 h 2559624"/>
              <a:gd name="connsiteX9" fmla="*/ 497185 w 1133441"/>
              <a:gd name="connsiteY9" fmla="*/ 1292863 h 2559624"/>
              <a:gd name="connsiteX10" fmla="*/ 772833 w 1133441"/>
              <a:gd name="connsiteY10" fmla="*/ 260354 h 2559624"/>
              <a:gd name="connsiteX11" fmla="*/ 733314 w 1133441"/>
              <a:gd name="connsiteY11" fmla="*/ 203492 h 255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3441" h="2559624">
                <a:moveTo>
                  <a:pt x="908775" y="0"/>
                </a:moveTo>
                <a:lnTo>
                  <a:pt x="999401" y="130660"/>
                </a:lnTo>
                <a:cubicBezTo>
                  <a:pt x="1275098" y="612288"/>
                  <a:pt x="1111827" y="1225126"/>
                  <a:pt x="635115" y="1505873"/>
                </a:cubicBezTo>
                <a:lnTo>
                  <a:pt x="635984" y="1507391"/>
                </a:lnTo>
                <a:cubicBezTo>
                  <a:pt x="312477" y="1696125"/>
                  <a:pt x="180158" y="2088275"/>
                  <a:pt x="310292" y="2427854"/>
                </a:cubicBezTo>
                <a:cubicBezTo>
                  <a:pt x="315217" y="2417997"/>
                  <a:pt x="165898" y="2360810"/>
                  <a:pt x="155325" y="2368302"/>
                </a:cubicBezTo>
                <a:lnTo>
                  <a:pt x="153057" y="2374921"/>
                </a:lnTo>
                <a:cubicBezTo>
                  <a:pt x="139720" y="2407487"/>
                  <a:pt x="75724" y="2548553"/>
                  <a:pt x="80098" y="2559624"/>
                </a:cubicBezTo>
                <a:cubicBezTo>
                  <a:pt x="-115849" y="2098467"/>
                  <a:pt x="56844" y="1554175"/>
                  <a:pt x="498349" y="1294897"/>
                </a:cubicBezTo>
                <a:lnTo>
                  <a:pt x="497185" y="1292863"/>
                </a:lnTo>
                <a:cubicBezTo>
                  <a:pt x="856628" y="1083164"/>
                  <a:pt x="980048" y="622346"/>
                  <a:pt x="772833" y="260354"/>
                </a:cubicBezTo>
                <a:lnTo>
                  <a:pt x="733314" y="20349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箭头连接符 24"/>
          <p:cNvCxnSpPr/>
          <p:nvPr/>
        </p:nvCxnSpPr>
        <p:spPr>
          <a:xfrm>
            <a:off x="6644465" y="2947403"/>
            <a:ext cx="1746025" cy="1746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6338174" y="2431538"/>
            <a:ext cx="1746025" cy="1746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7992282" y="2340219"/>
            <a:ext cx="3673995" cy="1495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8" name="文本框 27"/>
          <p:cNvSpPr txBox="1"/>
          <p:nvPr/>
        </p:nvSpPr>
        <p:spPr>
          <a:xfrm>
            <a:off x="7384598" y="2354206"/>
            <a:ext cx="640829" cy="830997"/>
          </a:xfrm>
          <a:prstGeom prst="rect">
            <a:avLst/>
          </a:prstGeom>
          <a:noFill/>
        </p:spPr>
        <p:txBody>
          <a:bodyPr wrap="square" rtlCol="0">
            <a:spAutoFit/>
          </a:bodyPr>
          <a:lstStyle/>
          <a:p>
            <a:r>
              <a:rPr lang="en-US" altLang="zh-CN" sz="4600" b="1" dirty="0">
                <a:solidFill/>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30" name="椭圆 29"/>
          <p:cNvSpPr/>
          <p:nvPr/>
        </p:nvSpPr>
        <p:spPr>
          <a:xfrm>
            <a:off x="5442897" y="2036367"/>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31" name="KSO_Shape"/>
          <p:cNvSpPr/>
          <p:nvPr/>
        </p:nvSpPr>
        <p:spPr bwMode="auto">
          <a:xfrm>
            <a:off x="5811680" y="2447797"/>
            <a:ext cx="568641" cy="483345"/>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2" name="文本框 41"/>
          <p:cNvSpPr txBox="1"/>
          <p:nvPr/>
        </p:nvSpPr>
        <p:spPr>
          <a:xfrm>
            <a:off x="4722644" y="5172892"/>
            <a:ext cx="2971800" cy="923330"/>
          </a:xfrm>
          <a:prstGeom prst="rect">
            <a:avLst/>
          </a:prstGeom>
          <a:noFill/>
        </p:spPr>
        <p:txBody>
          <a:bodyPr wrap="square" rtlCol="0">
            <a:spAutoFit/>
          </a:bodyPr>
          <a:lstStyle/>
          <a:p>
            <a:pPr algn="ctr"/>
            <a:r>
              <a:rPr lang="en-US" altLang="zh-CN" sz="5200" dirty="0">
                <a:solidFill>
                  <a:schemeClr val="accent1"/>
                </a:solidFill>
                <a:latin typeface="+mj-ea"/>
                <a:ea typeface="+mj-ea"/>
              </a:rPr>
              <a:t>4098</a:t>
            </a:r>
            <a:r>
              <a:rPr lang="zh-CN" altLang="en-US" sz="2600" dirty="0">
                <a:solidFill>
                  <a:schemeClr val="accent1"/>
                </a:solidFill>
                <a:latin typeface="+mj-ea"/>
                <a:ea typeface="+mj-ea"/>
              </a:rPr>
              <a:t>万</a:t>
            </a:r>
            <a:endParaRPr lang="zh-CN" altLang="en-US" sz="5400" dirty="0">
              <a:solidFill>
                <a:schemeClr val="accent1"/>
              </a:solidFill>
              <a:latin typeface="+mj-ea"/>
              <a:ea typeface="+mj-ea"/>
            </a:endParaRPr>
          </a:p>
        </p:txBody>
      </p:sp>
      <p:sp>
        <p:nvSpPr>
          <p:cNvPr id="47" name="矩形 46"/>
          <p:cNvSpPr/>
          <p:nvPr/>
        </p:nvSpPr>
        <p:spPr>
          <a:xfrm>
            <a:off x="8390490" y="4698610"/>
            <a:ext cx="3327223" cy="10740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a:solidFill/>
                <a:latin typeface="+mn-ea"/>
              </a:rPr>
              <a:t>请输入您的小XX内容</a:t>
            </a:r>
            <a:endParaRPr lang="zh-CN" altLang="zh-CN" dirty="0">
              <a:solidFill>
                <a:schemeClr val="accent1"/>
              </a:solidFill>
              <a:latin typeface="+mn-ea"/>
            </a:endParaRPr>
          </a:p>
        </p:txBody>
      </p:sp>
      <p:sp>
        <p:nvSpPr>
          <p:cNvPr id="48" name="矩形 47"/>
          <p:cNvSpPr/>
          <p:nvPr/>
        </p:nvSpPr>
        <p:spPr>
          <a:xfrm>
            <a:off x="782837" y="4698610"/>
            <a:ext cx="3327223" cy="10740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a:solidFill/>
                <a:latin typeface="+mn-ea"/>
              </a:rPr>
              <a:t>请输入您的小XX内容</a:t>
            </a:r>
            <a:endParaRPr lang="zh-CN" altLang="zh-CN" dirty="0">
              <a:solidFill>
                <a:schemeClr val="accent1"/>
              </a:solidFill>
              <a:latin typeface="+mn-ea"/>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r>
              <a:rPr>
                <a:solidFill/>
              </a:rPr>
              <a:t>请在此输入您的大XX内容</a:t>
            </a:r>
            <a:endParaRPr lang="en-US" altLang="zh-CN" dirty="0"/>
          </a:p>
        </p:txBody>
      </p:sp>
      <p:sp>
        <p:nvSpPr>
          <p:cNvPr id="17" name="L 形 16"/>
          <p:cNvSpPr/>
          <p:nvPr/>
        </p:nvSpPr>
        <p:spPr>
          <a:xfrm rot="13509573">
            <a:off x="3644900" y="2929368"/>
            <a:ext cx="674688" cy="665162"/>
          </a:xfrm>
          <a:prstGeom prst="corner">
            <a:avLst>
              <a:gd name="adj1" fmla="val 33246"/>
              <a:gd name="adj2" fmla="val 3024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19" name="L 形 18"/>
          <p:cNvSpPr/>
          <p:nvPr/>
        </p:nvSpPr>
        <p:spPr>
          <a:xfrm rot="13509573">
            <a:off x="7721600" y="2929368"/>
            <a:ext cx="674688" cy="665162"/>
          </a:xfrm>
          <a:prstGeom prst="corner">
            <a:avLst>
              <a:gd name="adj1" fmla="val 33246"/>
              <a:gd name="adj2" fmla="val 3024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21" name="矩形: 圆角 20"/>
          <p:cNvSpPr/>
          <p:nvPr/>
        </p:nvSpPr>
        <p:spPr bwMode="auto">
          <a:xfrm>
            <a:off x="1028700" y="2276905"/>
            <a:ext cx="2282825" cy="1970088"/>
          </a:xfrm>
          <a:prstGeom prst="roundRect">
            <a:avLst/>
          </a:prstGeom>
          <a:solidFill>
            <a:schemeClr val="accent1"/>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p/>
        </p:txBody>
      </p:sp>
      <p:sp>
        <p:nvSpPr>
          <p:cNvPr id="22" name="KSO_Shape"/>
          <p:cNvSpPr/>
          <p:nvPr/>
        </p:nvSpPr>
        <p:spPr bwMode="auto">
          <a:xfrm>
            <a:off x="1709738" y="2449943"/>
            <a:ext cx="906462" cy="1011237"/>
          </a:xfrm>
          <a:custGeom>
            <a:avLst/>
            <a:gdLst>
              <a:gd name="T0" fmla="*/ 527033 w 2960688"/>
              <a:gd name="T1" fmla="*/ 1877159 h 3298826"/>
              <a:gd name="T2" fmla="*/ 409443 w 2960688"/>
              <a:gd name="T3" fmla="*/ 2000501 h 3298826"/>
              <a:gd name="T4" fmla="*/ 411355 w 2960688"/>
              <a:gd name="T5" fmla="*/ 2233197 h 3298826"/>
              <a:gd name="T6" fmla="*/ 351125 w 2960688"/>
              <a:gd name="T7" fmla="*/ 2312034 h 3298826"/>
              <a:gd name="T8" fmla="*/ 273369 w 2960688"/>
              <a:gd name="T9" fmla="*/ 2124161 h 3298826"/>
              <a:gd name="T10" fmla="*/ 346027 w 2960688"/>
              <a:gd name="T11" fmla="*/ 1891464 h 3298826"/>
              <a:gd name="T12" fmla="*/ 896304 w 2960688"/>
              <a:gd name="T13" fmla="*/ 1785321 h 3298826"/>
              <a:gd name="T14" fmla="*/ 1068706 w 2960688"/>
              <a:gd name="T15" fmla="*/ 2016555 h 3298826"/>
              <a:gd name="T16" fmla="*/ 1068071 w 2960688"/>
              <a:gd name="T17" fmla="*/ 2228732 h 3298826"/>
              <a:gd name="T18" fmla="*/ 959169 w 2960688"/>
              <a:gd name="T19" fmla="*/ 2409781 h 3298826"/>
              <a:gd name="T20" fmla="*/ 713741 w 2960688"/>
              <a:gd name="T21" fmla="*/ 2518728 h 3298826"/>
              <a:gd name="T22" fmla="*/ 693421 w 2960688"/>
              <a:gd name="T23" fmla="*/ 1957476 h 3298826"/>
              <a:gd name="T24" fmla="*/ 640080 w 2960688"/>
              <a:gd name="T25" fmla="*/ 1634173 h 3298826"/>
              <a:gd name="T26" fmla="*/ 392430 w 2960688"/>
              <a:gd name="T27" fmla="*/ 1729423 h 3298826"/>
              <a:gd name="T28" fmla="*/ 232092 w 2960688"/>
              <a:gd name="T29" fmla="*/ 1935163 h 3298826"/>
              <a:gd name="T30" fmla="*/ 200025 w 2960688"/>
              <a:gd name="T31" fmla="*/ 2188846 h 3298826"/>
              <a:gd name="T32" fmla="*/ 307658 w 2960688"/>
              <a:gd name="T33" fmla="*/ 2432368 h 3298826"/>
              <a:gd name="T34" fmla="*/ 520065 w 2960688"/>
              <a:gd name="T35" fmla="*/ 2581276 h 3298826"/>
              <a:gd name="T36" fmla="*/ 775335 w 2960688"/>
              <a:gd name="T37" fmla="*/ 2601279 h 3298826"/>
              <a:gd name="T38" fmla="*/ 1014095 w 2960688"/>
              <a:gd name="T39" fmla="*/ 2481581 h 3298826"/>
              <a:gd name="T40" fmla="*/ 1151890 w 2960688"/>
              <a:gd name="T41" fmla="*/ 2263141 h 3298826"/>
              <a:gd name="T42" fmla="*/ 1159510 w 2960688"/>
              <a:gd name="T43" fmla="*/ 2006283 h 3298826"/>
              <a:gd name="T44" fmla="*/ 1027748 w 2960688"/>
              <a:gd name="T45" fmla="*/ 1773556 h 3298826"/>
              <a:gd name="T46" fmla="*/ 803275 w 2960688"/>
              <a:gd name="T47" fmla="*/ 1647190 h 3298826"/>
              <a:gd name="T48" fmla="*/ 1574800 w 2960688"/>
              <a:gd name="T49" fmla="*/ 2092842 h 3298826"/>
              <a:gd name="T50" fmla="*/ 2153920 w 2960688"/>
              <a:gd name="T51" fmla="*/ 1496357 h 3298826"/>
              <a:gd name="T52" fmla="*/ 2773363 w 2960688"/>
              <a:gd name="T53" fmla="*/ 1705761 h 3298826"/>
              <a:gd name="T54" fmla="*/ 2930208 w 2960688"/>
              <a:gd name="T55" fmla="*/ 2034463 h 3298826"/>
              <a:gd name="T56" fmla="*/ 2534285 w 2960688"/>
              <a:gd name="T57" fmla="*/ 2333022 h 3298826"/>
              <a:gd name="T58" fmla="*/ 2062798 w 2960688"/>
              <a:gd name="T59" fmla="*/ 2832102 h 3298826"/>
              <a:gd name="T60" fmla="*/ 1393825 w 2960688"/>
              <a:gd name="T61" fmla="*/ 2435503 h 3298826"/>
              <a:gd name="T62" fmla="*/ 1449705 w 2960688"/>
              <a:gd name="T63" fmla="*/ 1990995 h 3298826"/>
              <a:gd name="T64" fmla="*/ 1293813 w 2960688"/>
              <a:gd name="T65" fmla="*/ 1642623 h 3298826"/>
              <a:gd name="T66" fmla="*/ 818833 w 2960688"/>
              <a:gd name="T67" fmla="*/ 1450340 h 3298826"/>
              <a:gd name="T68" fmla="*/ 1141095 w 2960688"/>
              <a:gd name="T69" fmla="*/ 1611630 h 3298826"/>
              <a:gd name="T70" fmla="*/ 1340803 w 2960688"/>
              <a:gd name="T71" fmla="*/ 1927861 h 3298826"/>
              <a:gd name="T72" fmla="*/ 1348423 w 2960688"/>
              <a:gd name="T73" fmla="*/ 2284731 h 3298826"/>
              <a:gd name="T74" fmla="*/ 1223010 w 2960688"/>
              <a:gd name="T75" fmla="*/ 2541906 h 3298826"/>
              <a:gd name="T76" fmla="*/ 1473200 w 2960688"/>
              <a:gd name="T77" fmla="*/ 3188336 h 3298826"/>
              <a:gd name="T78" fmla="*/ 1409700 w 2960688"/>
              <a:gd name="T79" fmla="*/ 3287079 h 3298826"/>
              <a:gd name="T80" fmla="*/ 1293813 w 2960688"/>
              <a:gd name="T81" fmla="*/ 3278189 h 3298826"/>
              <a:gd name="T82" fmla="*/ 780415 w 2960688"/>
              <a:gd name="T83" fmla="*/ 2798129 h 3298826"/>
              <a:gd name="T84" fmla="*/ 485775 w 2960688"/>
              <a:gd name="T85" fmla="*/ 2775904 h 3298826"/>
              <a:gd name="T86" fmla="*/ 179387 w 2960688"/>
              <a:gd name="T87" fmla="*/ 2582863 h 3298826"/>
              <a:gd name="T88" fmla="*/ 11747 w 2960688"/>
              <a:gd name="T89" fmla="*/ 2248853 h 3298826"/>
              <a:gd name="T90" fmla="*/ 39687 w 2960688"/>
              <a:gd name="T91" fmla="*/ 1891666 h 3298826"/>
              <a:gd name="T92" fmla="*/ 248285 w 2960688"/>
              <a:gd name="T93" fmla="*/ 1593533 h 3298826"/>
              <a:gd name="T94" fmla="*/ 589598 w 2960688"/>
              <a:gd name="T95" fmla="*/ 1443356 h 3298826"/>
              <a:gd name="T96" fmla="*/ 2009571 w 2960688"/>
              <a:gd name="T97" fmla="*/ 44471 h 3298826"/>
              <a:gd name="T98" fmla="*/ 2211293 w 2960688"/>
              <a:gd name="T99" fmla="*/ 227752 h 3298826"/>
              <a:gd name="T100" fmla="*/ 2308501 w 2960688"/>
              <a:gd name="T101" fmla="*/ 511410 h 3298826"/>
              <a:gd name="T102" fmla="*/ 2385695 w 2960688"/>
              <a:gd name="T103" fmla="*/ 681985 h 3298826"/>
              <a:gd name="T104" fmla="*/ 2326608 w 2960688"/>
              <a:gd name="T105" fmla="*/ 854149 h 3298826"/>
              <a:gd name="T106" fmla="*/ 2142358 w 2960688"/>
              <a:gd name="T107" fmla="*/ 1198477 h 3298826"/>
              <a:gd name="T108" fmla="*/ 1940000 w 2960688"/>
              <a:gd name="T109" fmla="*/ 1360477 h 3298826"/>
              <a:gd name="T110" fmla="*/ 1698569 w 2960688"/>
              <a:gd name="T111" fmla="*/ 1367782 h 3298826"/>
              <a:gd name="T112" fmla="*/ 1505106 w 2960688"/>
              <a:gd name="T113" fmla="*/ 1235642 h 3298826"/>
              <a:gd name="T114" fmla="*/ 1298619 w 2960688"/>
              <a:gd name="T115" fmla="*/ 873208 h 3298826"/>
              <a:gd name="T116" fmla="*/ 1219200 w 2960688"/>
              <a:gd name="T117" fmla="*/ 700409 h 3298826"/>
              <a:gd name="T118" fmla="*/ 1306560 w 2960688"/>
              <a:gd name="T119" fmla="*/ 536504 h 3298826"/>
              <a:gd name="T120" fmla="*/ 1394873 w 2960688"/>
              <a:gd name="T121" fmla="*/ 248081 h 3298826"/>
              <a:gd name="T122" fmla="*/ 1587383 w 2960688"/>
              <a:gd name="T123" fmla="*/ 54953 h 3298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23" name="矩形 25"/>
          <p:cNvSpPr>
            <a:spLocks noChangeArrowheads="1"/>
          </p:cNvSpPr>
          <p:nvPr/>
        </p:nvSpPr>
        <p:spPr bwMode="auto">
          <a:xfrm>
            <a:off x="1408113" y="3638958"/>
            <a:ext cx="1539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sz="1600">
                <a:solidFill/>
                <a:latin typeface="微软雅黑"/>
              </a:rPr>
              <a:t>添加XX内容</a:t>
            </a:r>
          </a:p>
        </p:txBody>
      </p:sp>
      <p:sp>
        <p:nvSpPr>
          <p:cNvPr id="24" name="矩形: 圆角 23"/>
          <p:cNvSpPr/>
          <p:nvPr/>
        </p:nvSpPr>
        <p:spPr bwMode="auto">
          <a:xfrm>
            <a:off x="4954588" y="2276905"/>
            <a:ext cx="2282825" cy="1970088"/>
          </a:xfrm>
          <a:prstGeom prst="roundRect">
            <a:avLst/>
          </a:prstGeom>
          <a:solidFill>
            <a:schemeClr val="accent1"/>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p/>
        </p:txBody>
      </p:sp>
      <p:sp>
        <p:nvSpPr>
          <p:cNvPr id="25" name="KSO_Shape"/>
          <p:cNvSpPr/>
          <p:nvPr/>
        </p:nvSpPr>
        <p:spPr bwMode="auto">
          <a:xfrm>
            <a:off x="5589588" y="2483280"/>
            <a:ext cx="1009650" cy="944563"/>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26" name="矩形 25"/>
          <p:cNvSpPr>
            <a:spLocks noChangeArrowheads="1"/>
          </p:cNvSpPr>
          <p:nvPr/>
        </p:nvSpPr>
        <p:spPr bwMode="auto">
          <a:xfrm>
            <a:off x="5326063" y="3638958"/>
            <a:ext cx="1539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sz="1600">
                <a:solidFill/>
                <a:latin typeface="微软雅黑"/>
              </a:rPr>
              <a:t>添加XX内容</a:t>
            </a:r>
          </a:p>
        </p:txBody>
      </p:sp>
      <p:sp>
        <p:nvSpPr>
          <p:cNvPr id="27" name="矩形: 圆角 26"/>
          <p:cNvSpPr/>
          <p:nvPr/>
        </p:nvSpPr>
        <p:spPr bwMode="auto">
          <a:xfrm>
            <a:off x="8880475" y="2276905"/>
            <a:ext cx="2282825" cy="1970088"/>
          </a:xfrm>
          <a:prstGeom prst="roundRect">
            <a:avLst/>
          </a:prstGeom>
          <a:solidFill>
            <a:schemeClr val="accent1"/>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p/>
        </p:txBody>
      </p:sp>
      <p:sp>
        <p:nvSpPr>
          <p:cNvPr id="28" name="KSO_Shape"/>
          <p:cNvSpPr/>
          <p:nvPr/>
        </p:nvSpPr>
        <p:spPr bwMode="auto">
          <a:xfrm>
            <a:off x="9542463" y="2602343"/>
            <a:ext cx="1009650" cy="706437"/>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29" name="矩形 27"/>
          <p:cNvSpPr>
            <a:spLocks noChangeArrowheads="1"/>
          </p:cNvSpPr>
          <p:nvPr/>
        </p:nvSpPr>
        <p:spPr bwMode="auto">
          <a:xfrm>
            <a:off x="9285288" y="3638958"/>
            <a:ext cx="153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sz="1600">
                <a:solidFill/>
                <a:latin typeface="微软雅黑"/>
              </a:rPr>
              <a:t>添加XX内容</a:t>
            </a:r>
          </a:p>
        </p:txBody>
      </p:sp>
      <p:sp>
        <p:nvSpPr>
          <p:cNvPr id="30" name="矩形 29"/>
          <p:cNvSpPr/>
          <p:nvPr/>
        </p:nvSpPr>
        <p:spPr>
          <a:xfrm>
            <a:off x="915330" y="4420031"/>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1" name="矩形 30"/>
          <p:cNvSpPr/>
          <p:nvPr/>
        </p:nvSpPr>
        <p:spPr>
          <a:xfrm>
            <a:off x="4846774" y="4420031"/>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32" name="矩形 31"/>
          <p:cNvSpPr/>
          <p:nvPr/>
        </p:nvSpPr>
        <p:spPr>
          <a:xfrm>
            <a:off x="8778218" y="4420031"/>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500"/>
                            </p:stCondLst>
                            <p:childTnLst>
                              <p:par>
                                <p:cTn id="21" presetID="1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500" fill="hold"/>
                                        <p:tgtEl>
                                          <p:spTgt spid="25"/>
                                        </p:tgtEl>
                                        <p:attrNameLst>
                                          <p:attrName>ppt_w</p:attrName>
                                        </p:attrNameLst>
                                      </p:cBhvr>
                                      <p:tavLst>
                                        <p:tav tm="0">
                                          <p:val>
                                            <p:fltVal val="0"/>
                                          </p:val>
                                        </p:tav>
                                        <p:tav tm="100000">
                                          <p:val>
                                            <p:strVal val="#ppt_w"/>
                                          </p:val>
                                        </p:tav>
                                      </p:tavLst>
                                    </p:anim>
                                    <p:anim calcmode="lin" valueType="num">
                                      <p:cBhvr>
                                        <p:cTn id="34" dur="500" fill="hold"/>
                                        <p:tgtEl>
                                          <p:spTgt spid="25"/>
                                        </p:tgtEl>
                                        <p:attrNameLst>
                                          <p:attrName>ppt_h</p:attrName>
                                        </p:attrNameLst>
                                      </p:cBhvr>
                                      <p:tavLst>
                                        <p:tav tm="0">
                                          <p:val>
                                            <p:fltVal val="0"/>
                                          </p:val>
                                        </p:tav>
                                        <p:tav tm="100000">
                                          <p:val>
                                            <p:strVal val="#ppt_h"/>
                                          </p:val>
                                        </p:tav>
                                      </p:tavLst>
                                    </p:anim>
                                    <p:animEffect transition="in" filter="fade">
                                      <p:cBhvr>
                                        <p:cTn id="35" dur="500"/>
                                        <p:tgtEl>
                                          <p:spTgt spid="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p:tgtEl>
                                          <p:spTgt spid="19"/>
                                        </p:tgtEl>
                                        <p:attrNameLst>
                                          <p:attrName>ppt_x</p:attrName>
                                        </p:attrNameLst>
                                      </p:cBhvr>
                                      <p:tavLst>
                                        <p:tav tm="0">
                                          <p:val>
                                            <p:strVal val="#ppt_x-#ppt_w*1.125000"/>
                                          </p:val>
                                        </p:tav>
                                        <p:tav tm="100000">
                                          <p:val>
                                            <p:strVal val="#ppt_x"/>
                                          </p:val>
                                        </p:tav>
                                      </p:tavLst>
                                    </p:anim>
                                    <p:animEffect transition="in" filter="wipe(right)">
                                      <p:cBhvr>
                                        <p:cTn id="45" dur="500"/>
                                        <p:tgtEl>
                                          <p:spTgt spid="19"/>
                                        </p:tgtEl>
                                      </p:cBhvr>
                                    </p:animEffect>
                                  </p:childTnLst>
                                </p:cTn>
                              </p:par>
                            </p:childTnLst>
                          </p:cTn>
                        </p:par>
                        <p:par>
                          <p:cTn id="46" fill="hold">
                            <p:stCondLst>
                              <p:cond delay="2000"/>
                            </p:stCondLst>
                            <p:childTnLst>
                              <p:par>
                                <p:cTn id="47" presetID="53" presetClass="entr" presetSubtype="16"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2" grpId="0" animBg="1"/>
      <p:bldP spid="23" grpId="0"/>
      <p:bldP spid="25" grpId="0" animBg="1"/>
      <p:bldP spid="26" grpId="0"/>
      <p:bldP spid="28" grpId="0" animBg="1"/>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请输入第三章大XX内容</a:t>
            </a:r>
            <a:endParaRPr lang="zh-CN" altLang="en-US" dirty="0"/>
          </a:p>
        </p:txBody>
      </p:sp>
      <p:sp>
        <p:nvSpPr>
          <p:cNvPr id="9219" name="文本占位符 2"/>
          <p:cNvSpPr>
            <a:spLocks noGrp="1"/>
          </p:cNvSpPr>
          <p:nvPr>
            <p:ph type="body" idx="1"/>
          </p:nvPr>
        </p:nvSpPr>
        <p:spPr/>
        <p:txBody>
          <a:bodyPr/>
          <a:lstStyle/>
          <a:p>
            <a:r>
              <a:rPr>
                <a:solidFill/>
              </a:rPr>
              <a:t>请输入第三章说明小XX内容</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4339" name="Freeform 5"/>
          <p:cNvSpPr/>
          <p:nvPr/>
        </p:nvSpPr>
        <p:spPr bwMode="auto">
          <a:xfrm>
            <a:off x="668338" y="2562364"/>
            <a:ext cx="1510029" cy="1510029"/>
          </a:xfrm>
          <a:prstGeom prst="ellipse">
            <a:avLst/>
          </a:prstGeom>
          <a:solidFill>
            <a:schemeClr val="accent1"/>
          </a:solidFill>
          <a:ln>
            <a:noFill/>
          </a:ln>
        </p:spPr>
        <p:txBody>
          <a:bodyPr/>
          <a:lstStyle/>
          <a:p>
            <a:endParaRPr lang="zh-CN" altLang="en-US"/>
          </a:p>
        </p:txBody>
      </p:sp>
      <p:sp>
        <p:nvSpPr>
          <p:cNvPr id="14" name="Freeform 5"/>
          <p:cNvSpPr/>
          <p:nvPr/>
        </p:nvSpPr>
        <p:spPr bwMode="auto">
          <a:xfrm>
            <a:off x="668338" y="4264575"/>
            <a:ext cx="1510029" cy="1510029"/>
          </a:xfrm>
          <a:prstGeom prst="ellipse">
            <a:avLst/>
          </a:prstGeom>
          <a:solidFill>
            <a:schemeClr val="accent1"/>
          </a:solidFill>
          <a:ln>
            <a:noFill/>
          </a:ln>
        </p:spPr>
        <p:txBody>
          <a:bodyPr/>
          <a:lstStyle/>
          <a:p>
            <a:endParaRPr lang="zh-CN" altLang="en-US"/>
          </a:p>
        </p:txBody>
      </p:sp>
      <p:sp>
        <p:nvSpPr>
          <p:cNvPr id="24" name="圆角矩形 23"/>
          <p:cNvSpPr/>
          <p:nvPr/>
        </p:nvSpPr>
        <p:spPr>
          <a:xfrm>
            <a:off x="2462117" y="2676846"/>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6" name="圆角矩形 25"/>
          <p:cNvSpPr/>
          <p:nvPr/>
        </p:nvSpPr>
        <p:spPr>
          <a:xfrm>
            <a:off x="2462117" y="4403942"/>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8" name="自由: 形状 17"/>
          <p:cNvSpPr/>
          <p:nvPr/>
        </p:nvSpPr>
        <p:spPr>
          <a:xfrm rot="5400000">
            <a:off x="6680515" y="3383411"/>
            <a:ext cx="873218" cy="1333498"/>
          </a:xfrm>
          <a:custGeom>
            <a:avLst/>
            <a:gdLst>
              <a:gd name="connsiteX0" fmla="*/ 439182 w 873218"/>
              <a:gd name="connsiteY0" fmla="*/ 555049 h 1333498"/>
              <a:gd name="connsiteX1" fmla="*/ 343858 w 873218"/>
              <a:gd name="connsiteY1" fmla="*/ 650373 h 1333498"/>
              <a:gd name="connsiteX2" fmla="*/ 343858 w 873218"/>
              <a:gd name="connsiteY2" fmla="*/ 805360 h 1333498"/>
              <a:gd name="connsiteX3" fmla="*/ 434037 w 873218"/>
              <a:gd name="connsiteY3" fmla="*/ 895538 h 1333498"/>
              <a:gd name="connsiteX4" fmla="*/ 529361 w 873218"/>
              <a:gd name="connsiteY4" fmla="*/ 800214 h 1333498"/>
              <a:gd name="connsiteX5" fmla="*/ 529361 w 873218"/>
              <a:gd name="connsiteY5" fmla="*/ 645228 h 1333498"/>
              <a:gd name="connsiteX6" fmla="*/ 0 w 873218"/>
              <a:gd name="connsiteY6" fmla="*/ 0 h 1333498"/>
              <a:gd name="connsiteX7" fmla="*/ 315093 w 873218"/>
              <a:gd name="connsiteY7" fmla="*/ 99266 h 1333498"/>
              <a:gd name="connsiteX8" fmla="*/ 265113 w 873218"/>
              <a:gd name="connsiteY8" fmla="*/ 149246 h 1333498"/>
              <a:gd name="connsiteX9" fmla="*/ 439181 w 873218"/>
              <a:gd name="connsiteY9" fmla="*/ 323315 h 1333498"/>
              <a:gd name="connsiteX10" fmla="*/ 608104 w 873218"/>
              <a:gd name="connsiteY10" fmla="*/ 154394 h 1333498"/>
              <a:gd name="connsiteX11" fmla="*/ 558123 w 873218"/>
              <a:gd name="connsiteY11" fmla="*/ 104412 h 1333498"/>
              <a:gd name="connsiteX12" fmla="*/ 873218 w 873218"/>
              <a:gd name="connsiteY12" fmla="*/ 5147 h 1333498"/>
              <a:gd name="connsiteX13" fmla="*/ 773951 w 873218"/>
              <a:gd name="connsiteY13" fmla="*/ 320240 h 1333498"/>
              <a:gd name="connsiteX14" fmla="*/ 723971 w 873218"/>
              <a:gd name="connsiteY14" fmla="*/ 270260 h 1333498"/>
              <a:gd name="connsiteX15" fmla="*/ 555048 w 873218"/>
              <a:gd name="connsiteY15" fmla="*/ 439183 h 1333498"/>
              <a:gd name="connsiteX16" fmla="*/ 645227 w 873218"/>
              <a:gd name="connsiteY16" fmla="*/ 529362 h 1333498"/>
              <a:gd name="connsiteX17" fmla="*/ 645227 w 873218"/>
              <a:gd name="connsiteY17" fmla="*/ 916080 h 1333498"/>
              <a:gd name="connsiteX18" fmla="*/ 549902 w 873218"/>
              <a:gd name="connsiteY18" fmla="*/ 1011405 h 1333498"/>
              <a:gd name="connsiteX19" fmla="*/ 756129 w 873218"/>
              <a:gd name="connsiteY19" fmla="*/ 1217631 h 1333498"/>
              <a:gd name="connsiteX20" fmla="*/ 640263 w 873218"/>
              <a:gd name="connsiteY20" fmla="*/ 1333498 h 1333498"/>
              <a:gd name="connsiteX21" fmla="*/ 434036 w 873218"/>
              <a:gd name="connsiteY21" fmla="*/ 1127271 h 1333498"/>
              <a:gd name="connsiteX22" fmla="*/ 232956 w 873218"/>
              <a:gd name="connsiteY22" fmla="*/ 1328351 h 1333498"/>
              <a:gd name="connsiteX23" fmla="*/ 117090 w 873218"/>
              <a:gd name="connsiteY23" fmla="*/ 1212485 h 1333498"/>
              <a:gd name="connsiteX24" fmla="*/ 318170 w 873218"/>
              <a:gd name="connsiteY24" fmla="*/ 1011405 h 1333498"/>
              <a:gd name="connsiteX25" fmla="*/ 227991 w 873218"/>
              <a:gd name="connsiteY25" fmla="*/ 921226 h 1333498"/>
              <a:gd name="connsiteX26" fmla="*/ 227991 w 873218"/>
              <a:gd name="connsiteY26" fmla="*/ 534506 h 1333498"/>
              <a:gd name="connsiteX27" fmla="*/ 323315 w 873218"/>
              <a:gd name="connsiteY27" fmla="*/ 439181 h 1333498"/>
              <a:gd name="connsiteX28" fmla="*/ 149246 w 873218"/>
              <a:gd name="connsiteY28" fmla="*/ 265113 h 1333498"/>
              <a:gd name="connsiteX29" fmla="*/ 99266 w 873218"/>
              <a:gd name="connsiteY29" fmla="*/ 315093 h 133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73218" h="1333498">
                <a:moveTo>
                  <a:pt x="439182" y="555049"/>
                </a:moveTo>
                <a:lnTo>
                  <a:pt x="343858" y="650373"/>
                </a:lnTo>
                <a:cubicBezTo>
                  <a:pt x="301059" y="693171"/>
                  <a:pt x="301059" y="762561"/>
                  <a:pt x="343858" y="805360"/>
                </a:cubicBezTo>
                <a:lnTo>
                  <a:pt x="434037" y="895538"/>
                </a:lnTo>
                <a:lnTo>
                  <a:pt x="529361" y="800214"/>
                </a:lnTo>
                <a:cubicBezTo>
                  <a:pt x="572159" y="757416"/>
                  <a:pt x="572159" y="688026"/>
                  <a:pt x="529361" y="645228"/>
                </a:cubicBezTo>
                <a:close/>
                <a:moveTo>
                  <a:pt x="0" y="0"/>
                </a:moveTo>
                <a:lnTo>
                  <a:pt x="315093" y="99266"/>
                </a:lnTo>
                <a:lnTo>
                  <a:pt x="265113" y="149246"/>
                </a:lnTo>
                <a:lnTo>
                  <a:pt x="439181" y="323315"/>
                </a:lnTo>
                <a:lnTo>
                  <a:pt x="608104" y="154394"/>
                </a:lnTo>
                <a:lnTo>
                  <a:pt x="558123" y="104412"/>
                </a:lnTo>
                <a:lnTo>
                  <a:pt x="873218" y="5147"/>
                </a:lnTo>
                <a:lnTo>
                  <a:pt x="773951" y="320240"/>
                </a:lnTo>
                <a:lnTo>
                  <a:pt x="723971" y="270260"/>
                </a:lnTo>
                <a:lnTo>
                  <a:pt x="555048" y="439183"/>
                </a:lnTo>
                <a:lnTo>
                  <a:pt x="645227" y="529362"/>
                </a:lnTo>
                <a:cubicBezTo>
                  <a:pt x="752016" y="636151"/>
                  <a:pt x="752016" y="809290"/>
                  <a:pt x="645227" y="916080"/>
                </a:cubicBezTo>
                <a:lnTo>
                  <a:pt x="549902" y="1011405"/>
                </a:lnTo>
                <a:lnTo>
                  <a:pt x="756129" y="1217631"/>
                </a:lnTo>
                <a:lnTo>
                  <a:pt x="640263" y="1333498"/>
                </a:lnTo>
                <a:lnTo>
                  <a:pt x="434036" y="1127271"/>
                </a:lnTo>
                <a:lnTo>
                  <a:pt x="232956" y="1328351"/>
                </a:lnTo>
                <a:lnTo>
                  <a:pt x="117090" y="1212485"/>
                </a:lnTo>
                <a:lnTo>
                  <a:pt x="318170" y="1011405"/>
                </a:lnTo>
                <a:lnTo>
                  <a:pt x="227991" y="921226"/>
                </a:lnTo>
                <a:cubicBezTo>
                  <a:pt x="121202" y="814437"/>
                  <a:pt x="121201" y="641295"/>
                  <a:pt x="227991" y="534506"/>
                </a:cubicBezTo>
                <a:lnTo>
                  <a:pt x="323315" y="439181"/>
                </a:lnTo>
                <a:lnTo>
                  <a:pt x="149246" y="265113"/>
                </a:lnTo>
                <a:lnTo>
                  <a:pt x="99266" y="31509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8382000" y="2431985"/>
            <a:ext cx="2971800" cy="1107996"/>
          </a:xfrm>
          <a:prstGeom prst="rect">
            <a:avLst/>
          </a:prstGeom>
          <a:noFill/>
        </p:spPr>
        <p:txBody>
          <a:bodyPr wrap="square" rtlCol="0">
            <a:spAutoFit/>
          </a:bodyPr>
          <a:lstStyle/>
          <a:p>
            <a:pPr algn="ctr"/>
            <a:r>
              <a:rPr lang="en-US" altLang="zh-CN" sz="6400" b="1" dirty="0">
                <a:solidFill>
                  <a:schemeClr val="accent1"/>
                </a:solidFill>
                <a:latin typeface="+mj-ea"/>
                <a:ea typeface="+mj-ea"/>
              </a:rPr>
              <a:t>40</a:t>
            </a:r>
            <a:r>
              <a:rPr lang="en-US" altLang="zh-CN" sz="3400" b="1" dirty="0">
                <a:solidFill>
                  <a:schemeClr val="accent1"/>
                </a:solidFill>
                <a:latin typeface="+mj-ea"/>
                <a:ea typeface="+mj-ea"/>
              </a:rPr>
              <a:t>%</a:t>
            </a:r>
            <a:endParaRPr lang="zh-CN" altLang="en-US" sz="6600" b="1" dirty="0">
              <a:solidFill>
                <a:schemeClr val="accent1"/>
              </a:solidFill>
              <a:latin typeface="+mj-ea"/>
              <a:ea typeface="+mj-ea"/>
            </a:endParaRPr>
          </a:p>
        </p:txBody>
      </p:sp>
      <p:sp>
        <p:nvSpPr>
          <p:cNvPr id="29" name="矩形 28"/>
          <p:cNvSpPr/>
          <p:nvPr/>
        </p:nvSpPr>
        <p:spPr>
          <a:xfrm>
            <a:off x="8214307" y="4055509"/>
            <a:ext cx="3327223" cy="1719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12" name="KSO_Shape"/>
          <p:cNvSpPr/>
          <p:nvPr/>
        </p:nvSpPr>
        <p:spPr bwMode="auto">
          <a:xfrm>
            <a:off x="1100585" y="3034957"/>
            <a:ext cx="645535" cy="564843"/>
          </a:xfrm>
          <a:custGeom>
            <a:avLst/>
            <a:gdLst>
              <a:gd name="T0" fmla="*/ 889668 w 1979613"/>
              <a:gd name="T1" fmla="*/ 872931 h 1731962"/>
              <a:gd name="T2" fmla="*/ 862371 w 1979613"/>
              <a:gd name="T3" fmla="*/ 893271 h 1731962"/>
              <a:gd name="T4" fmla="*/ 839201 w 1979613"/>
              <a:gd name="T5" fmla="*/ 928865 h 1731962"/>
              <a:gd name="T6" fmla="*/ 828092 w 1979613"/>
              <a:gd name="T7" fmla="*/ 974629 h 1731962"/>
              <a:gd name="T8" fmla="*/ 722081 w 1979613"/>
              <a:gd name="T9" fmla="*/ 1075056 h 1731962"/>
              <a:gd name="T10" fmla="*/ 667489 w 1979613"/>
              <a:gd name="T11" fmla="*/ 1093171 h 1731962"/>
              <a:gd name="T12" fmla="*/ 639240 w 1979613"/>
              <a:gd name="T13" fmla="*/ 1116053 h 1731962"/>
              <a:gd name="T14" fmla="*/ 622418 w 1979613"/>
              <a:gd name="T15" fmla="*/ 1145291 h 1731962"/>
              <a:gd name="T16" fmla="*/ 618927 w 1979613"/>
              <a:gd name="T17" fmla="*/ 1309279 h 1731962"/>
              <a:gd name="T18" fmla="*/ 628449 w 1979613"/>
              <a:gd name="T19" fmla="*/ 1341378 h 1731962"/>
              <a:gd name="T20" fmla="*/ 650349 w 1979613"/>
              <a:gd name="T21" fmla="*/ 1368074 h 1731962"/>
              <a:gd name="T22" fmla="*/ 692881 w 1979613"/>
              <a:gd name="T23" fmla="*/ 1391591 h 1731962"/>
              <a:gd name="T24" fmla="*/ 734460 w 1979613"/>
              <a:gd name="T25" fmla="*/ 1399219 h 1731962"/>
              <a:gd name="T26" fmla="*/ 829679 w 1979613"/>
              <a:gd name="T27" fmla="*/ 1510769 h 1731962"/>
              <a:gd name="T28" fmla="*/ 849358 w 1979613"/>
              <a:gd name="T29" fmla="*/ 1563843 h 1731962"/>
              <a:gd name="T30" fmla="*/ 873163 w 1979613"/>
              <a:gd name="T31" fmla="*/ 1590538 h 1731962"/>
              <a:gd name="T32" fmla="*/ 903316 w 1979613"/>
              <a:gd name="T33" fmla="*/ 1605793 h 1731962"/>
              <a:gd name="T34" fmla="*/ 1067093 w 1979613"/>
              <a:gd name="T35" fmla="*/ 1607700 h 1731962"/>
              <a:gd name="T36" fmla="*/ 1098833 w 1979613"/>
              <a:gd name="T37" fmla="*/ 1596259 h 1731962"/>
              <a:gd name="T38" fmla="*/ 1124542 w 1979613"/>
              <a:gd name="T39" fmla="*/ 1572423 h 1731962"/>
              <a:gd name="T40" fmla="*/ 1147712 w 1979613"/>
              <a:gd name="T41" fmla="*/ 1522528 h 1731962"/>
              <a:gd name="T42" fmla="*/ 1152156 w 1979613"/>
              <a:gd name="T43" fmla="*/ 1399219 h 1731962"/>
              <a:gd name="T44" fmla="*/ 1275624 w 1979613"/>
              <a:gd name="T45" fmla="*/ 1395087 h 1731962"/>
              <a:gd name="T46" fmla="*/ 1321012 w 1979613"/>
              <a:gd name="T47" fmla="*/ 1374748 h 1731962"/>
              <a:gd name="T48" fmla="*/ 1346404 w 1979613"/>
              <a:gd name="T49" fmla="*/ 1349641 h 1731962"/>
              <a:gd name="T50" fmla="*/ 1359734 w 1979613"/>
              <a:gd name="T51" fmla="*/ 1319131 h 1731962"/>
              <a:gd name="T52" fmla="*/ 1359734 w 1979613"/>
              <a:gd name="T53" fmla="*/ 1154508 h 1731962"/>
              <a:gd name="T54" fmla="*/ 1346404 w 1979613"/>
              <a:gd name="T55" fmla="*/ 1123680 h 1731962"/>
              <a:gd name="T56" fmla="*/ 1321012 w 1979613"/>
              <a:gd name="T57" fmla="*/ 1098574 h 1731962"/>
              <a:gd name="T58" fmla="*/ 1269593 w 1979613"/>
              <a:gd name="T59" fmla="*/ 1077281 h 1731962"/>
              <a:gd name="T60" fmla="*/ 1152156 w 1979613"/>
              <a:gd name="T61" fmla="*/ 987341 h 1731962"/>
              <a:gd name="T62" fmla="*/ 1144538 w 1979613"/>
              <a:gd name="T63" fmla="*/ 939988 h 1731962"/>
              <a:gd name="T64" fmla="*/ 1121051 w 1979613"/>
              <a:gd name="T65" fmla="*/ 896766 h 1731962"/>
              <a:gd name="T66" fmla="*/ 1094389 w 1979613"/>
              <a:gd name="T67" fmla="*/ 874838 h 1731962"/>
              <a:gd name="T68" fmla="*/ 1062332 w 1979613"/>
              <a:gd name="T69" fmla="*/ 865304 h 1731962"/>
              <a:gd name="T70" fmla="*/ 1978978 w 1979613"/>
              <a:gd name="T71" fmla="*/ 1423690 h 1731962"/>
              <a:gd name="T72" fmla="*/ 1953904 w 1979613"/>
              <a:gd name="T73" fmla="*/ 1533651 h 1731962"/>
              <a:gd name="T74" fmla="*/ 1895185 w 1979613"/>
              <a:gd name="T75" fmla="*/ 1625815 h 1731962"/>
              <a:gd name="T76" fmla="*/ 1809805 w 1979613"/>
              <a:gd name="T77" fmla="*/ 1692872 h 1731962"/>
              <a:gd name="T78" fmla="*/ 1704429 w 1979613"/>
              <a:gd name="T79" fmla="*/ 1728466 h 1731962"/>
              <a:gd name="T80" fmla="*/ 275502 w 1979613"/>
              <a:gd name="T81" fmla="*/ 1728466 h 1731962"/>
              <a:gd name="T82" fmla="*/ 170126 w 1979613"/>
              <a:gd name="T83" fmla="*/ 1692872 h 1731962"/>
              <a:gd name="T84" fmla="*/ 84746 w 1979613"/>
              <a:gd name="T85" fmla="*/ 1625815 h 1731962"/>
              <a:gd name="T86" fmla="*/ 26027 w 1979613"/>
              <a:gd name="T87" fmla="*/ 1533651 h 1731962"/>
              <a:gd name="T88" fmla="*/ 635 w 1979613"/>
              <a:gd name="T89" fmla="*/ 1423690 h 1731962"/>
              <a:gd name="T90" fmla="*/ 1254675 w 1979613"/>
              <a:gd name="T91" fmla="*/ 1269 h 1731962"/>
              <a:gd name="T92" fmla="*/ 1309902 w 1979613"/>
              <a:gd name="T93" fmla="*/ 23480 h 1731962"/>
              <a:gd name="T94" fmla="*/ 1349260 w 1979613"/>
              <a:gd name="T95" fmla="*/ 69805 h 1731962"/>
              <a:gd name="T96" fmla="*/ 1729185 w 1979613"/>
              <a:gd name="T97" fmla="*/ 248760 h 1731962"/>
              <a:gd name="T98" fmla="*/ 1813930 w 1979613"/>
              <a:gd name="T99" fmla="*/ 279221 h 1731962"/>
              <a:gd name="T100" fmla="*/ 1885980 w 1979613"/>
              <a:gd name="T101" fmla="*/ 330940 h 1731962"/>
              <a:gd name="T102" fmla="*/ 1942159 w 1979613"/>
              <a:gd name="T103" fmla="*/ 400111 h 1731962"/>
              <a:gd name="T104" fmla="*/ 1979612 w 1979613"/>
              <a:gd name="T105" fmla="*/ 493713 h 1731962"/>
              <a:gd name="T106" fmla="*/ 33327 w 1979613"/>
              <a:gd name="T107" fmla="*/ 411216 h 1731962"/>
              <a:gd name="T108" fmla="*/ 86650 w 1979613"/>
              <a:gd name="T109" fmla="*/ 339824 h 1731962"/>
              <a:gd name="T110" fmla="*/ 156795 w 1979613"/>
              <a:gd name="T111" fmla="*/ 285249 h 1731962"/>
              <a:gd name="T112" fmla="*/ 240271 w 1979613"/>
              <a:gd name="T113" fmla="*/ 251299 h 1731962"/>
              <a:gd name="T114" fmla="*/ 545290 w 1979613"/>
              <a:gd name="T115" fmla="*/ 241780 h 1731962"/>
              <a:gd name="T116" fmla="*/ 662727 w 1979613"/>
              <a:gd name="T117" fmla="*/ 28557 h 1731962"/>
              <a:gd name="T118" fmla="*/ 716368 w 1979613"/>
              <a:gd name="T119" fmla="*/ 2856 h 1731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79613" h="1731962">
                <a:moveTo>
                  <a:pt x="917599" y="865304"/>
                </a:moveTo>
                <a:lnTo>
                  <a:pt x="912838" y="865621"/>
                </a:lnTo>
                <a:lnTo>
                  <a:pt x="907759" y="866575"/>
                </a:lnTo>
                <a:lnTo>
                  <a:pt x="903316" y="867846"/>
                </a:lnTo>
                <a:lnTo>
                  <a:pt x="898555" y="869117"/>
                </a:lnTo>
                <a:lnTo>
                  <a:pt x="894111" y="870706"/>
                </a:lnTo>
                <a:lnTo>
                  <a:pt x="889668" y="872931"/>
                </a:lnTo>
                <a:lnTo>
                  <a:pt x="885224" y="874838"/>
                </a:lnTo>
                <a:lnTo>
                  <a:pt x="881098" y="877062"/>
                </a:lnTo>
                <a:lnTo>
                  <a:pt x="876972" y="879923"/>
                </a:lnTo>
                <a:lnTo>
                  <a:pt x="873163" y="883101"/>
                </a:lnTo>
                <a:lnTo>
                  <a:pt x="869354" y="886279"/>
                </a:lnTo>
                <a:lnTo>
                  <a:pt x="865863" y="889139"/>
                </a:lnTo>
                <a:lnTo>
                  <a:pt x="862371" y="893271"/>
                </a:lnTo>
                <a:lnTo>
                  <a:pt x="858563" y="896766"/>
                </a:lnTo>
                <a:lnTo>
                  <a:pt x="855071" y="900898"/>
                </a:lnTo>
                <a:lnTo>
                  <a:pt x="851897" y="905347"/>
                </a:lnTo>
                <a:lnTo>
                  <a:pt x="849358" y="909797"/>
                </a:lnTo>
                <a:lnTo>
                  <a:pt x="846501" y="914246"/>
                </a:lnTo>
                <a:lnTo>
                  <a:pt x="843962" y="919013"/>
                </a:lnTo>
                <a:lnTo>
                  <a:pt x="839201" y="928865"/>
                </a:lnTo>
                <a:lnTo>
                  <a:pt x="835075" y="939988"/>
                </a:lnTo>
                <a:lnTo>
                  <a:pt x="833171" y="945391"/>
                </a:lnTo>
                <a:lnTo>
                  <a:pt x="831584" y="950794"/>
                </a:lnTo>
                <a:lnTo>
                  <a:pt x="830631" y="956832"/>
                </a:lnTo>
                <a:lnTo>
                  <a:pt x="829679" y="962552"/>
                </a:lnTo>
                <a:lnTo>
                  <a:pt x="828410" y="968591"/>
                </a:lnTo>
                <a:lnTo>
                  <a:pt x="828092" y="974629"/>
                </a:lnTo>
                <a:lnTo>
                  <a:pt x="827775" y="980985"/>
                </a:lnTo>
                <a:lnTo>
                  <a:pt x="827775" y="987341"/>
                </a:lnTo>
                <a:lnTo>
                  <a:pt x="827775" y="1074420"/>
                </a:lnTo>
                <a:lnTo>
                  <a:pt x="740808" y="1074420"/>
                </a:lnTo>
                <a:lnTo>
                  <a:pt x="734460" y="1074420"/>
                </a:lnTo>
                <a:lnTo>
                  <a:pt x="728112" y="1074738"/>
                </a:lnTo>
                <a:lnTo>
                  <a:pt x="722081" y="1075056"/>
                </a:lnTo>
                <a:lnTo>
                  <a:pt x="716051" y="1076327"/>
                </a:lnTo>
                <a:lnTo>
                  <a:pt x="710338" y="1077281"/>
                </a:lnTo>
                <a:lnTo>
                  <a:pt x="704307" y="1078234"/>
                </a:lnTo>
                <a:lnTo>
                  <a:pt x="692881" y="1081730"/>
                </a:lnTo>
                <a:lnTo>
                  <a:pt x="682406" y="1085861"/>
                </a:lnTo>
                <a:lnTo>
                  <a:pt x="672250" y="1090311"/>
                </a:lnTo>
                <a:lnTo>
                  <a:pt x="667489" y="1093171"/>
                </a:lnTo>
                <a:lnTo>
                  <a:pt x="663363" y="1096031"/>
                </a:lnTo>
                <a:lnTo>
                  <a:pt x="658602" y="1098574"/>
                </a:lnTo>
                <a:lnTo>
                  <a:pt x="654158" y="1101752"/>
                </a:lnTo>
                <a:lnTo>
                  <a:pt x="650349" y="1105248"/>
                </a:lnTo>
                <a:lnTo>
                  <a:pt x="646540" y="1108743"/>
                </a:lnTo>
                <a:lnTo>
                  <a:pt x="642732" y="1112557"/>
                </a:lnTo>
                <a:lnTo>
                  <a:pt x="639240" y="1116053"/>
                </a:lnTo>
                <a:lnTo>
                  <a:pt x="636066" y="1119867"/>
                </a:lnTo>
                <a:lnTo>
                  <a:pt x="633527" y="1123680"/>
                </a:lnTo>
                <a:lnTo>
                  <a:pt x="630671" y="1127812"/>
                </a:lnTo>
                <a:lnTo>
                  <a:pt x="628449" y="1131943"/>
                </a:lnTo>
                <a:lnTo>
                  <a:pt x="625910" y="1136393"/>
                </a:lnTo>
                <a:lnTo>
                  <a:pt x="624005" y="1140524"/>
                </a:lnTo>
                <a:lnTo>
                  <a:pt x="622418" y="1145291"/>
                </a:lnTo>
                <a:lnTo>
                  <a:pt x="621466" y="1150058"/>
                </a:lnTo>
                <a:lnTo>
                  <a:pt x="620196" y="1154508"/>
                </a:lnTo>
                <a:lnTo>
                  <a:pt x="619244" y="1159593"/>
                </a:lnTo>
                <a:lnTo>
                  <a:pt x="618927" y="1164042"/>
                </a:lnTo>
                <a:lnTo>
                  <a:pt x="618609" y="1168809"/>
                </a:lnTo>
                <a:lnTo>
                  <a:pt x="618609" y="1304512"/>
                </a:lnTo>
                <a:lnTo>
                  <a:pt x="618927" y="1309279"/>
                </a:lnTo>
                <a:lnTo>
                  <a:pt x="619244" y="1314047"/>
                </a:lnTo>
                <a:lnTo>
                  <a:pt x="620196" y="1319131"/>
                </a:lnTo>
                <a:lnTo>
                  <a:pt x="621466" y="1323581"/>
                </a:lnTo>
                <a:lnTo>
                  <a:pt x="622418" y="1328030"/>
                </a:lnTo>
                <a:lnTo>
                  <a:pt x="624005" y="1332797"/>
                </a:lnTo>
                <a:lnTo>
                  <a:pt x="625910" y="1337246"/>
                </a:lnTo>
                <a:lnTo>
                  <a:pt x="628449" y="1341378"/>
                </a:lnTo>
                <a:lnTo>
                  <a:pt x="630671" y="1345509"/>
                </a:lnTo>
                <a:lnTo>
                  <a:pt x="633527" y="1349641"/>
                </a:lnTo>
                <a:lnTo>
                  <a:pt x="636066" y="1353772"/>
                </a:lnTo>
                <a:lnTo>
                  <a:pt x="639240" y="1357586"/>
                </a:lnTo>
                <a:lnTo>
                  <a:pt x="642732" y="1361082"/>
                </a:lnTo>
                <a:lnTo>
                  <a:pt x="646540" y="1364578"/>
                </a:lnTo>
                <a:lnTo>
                  <a:pt x="650349" y="1368074"/>
                </a:lnTo>
                <a:lnTo>
                  <a:pt x="654158" y="1371570"/>
                </a:lnTo>
                <a:lnTo>
                  <a:pt x="658602" y="1374748"/>
                </a:lnTo>
                <a:lnTo>
                  <a:pt x="663363" y="1377608"/>
                </a:lnTo>
                <a:lnTo>
                  <a:pt x="667489" y="1380150"/>
                </a:lnTo>
                <a:lnTo>
                  <a:pt x="672250" y="1383011"/>
                </a:lnTo>
                <a:lnTo>
                  <a:pt x="682406" y="1387778"/>
                </a:lnTo>
                <a:lnTo>
                  <a:pt x="692881" y="1391591"/>
                </a:lnTo>
                <a:lnTo>
                  <a:pt x="698594" y="1393498"/>
                </a:lnTo>
                <a:lnTo>
                  <a:pt x="704307" y="1395087"/>
                </a:lnTo>
                <a:lnTo>
                  <a:pt x="710338" y="1396358"/>
                </a:lnTo>
                <a:lnTo>
                  <a:pt x="716051" y="1397630"/>
                </a:lnTo>
                <a:lnTo>
                  <a:pt x="722081" y="1398265"/>
                </a:lnTo>
                <a:lnTo>
                  <a:pt x="728112" y="1398583"/>
                </a:lnTo>
                <a:lnTo>
                  <a:pt x="734460" y="1399219"/>
                </a:lnTo>
                <a:lnTo>
                  <a:pt x="740808" y="1399219"/>
                </a:lnTo>
                <a:lnTo>
                  <a:pt x="827775" y="1399219"/>
                </a:lnTo>
                <a:lnTo>
                  <a:pt x="827775" y="1486616"/>
                </a:lnTo>
                <a:lnTo>
                  <a:pt x="827775" y="1492972"/>
                </a:lnTo>
                <a:lnTo>
                  <a:pt x="828092" y="1498692"/>
                </a:lnTo>
                <a:lnTo>
                  <a:pt x="828410" y="1505048"/>
                </a:lnTo>
                <a:lnTo>
                  <a:pt x="829679" y="1510769"/>
                </a:lnTo>
                <a:lnTo>
                  <a:pt x="830631" y="1516807"/>
                </a:lnTo>
                <a:lnTo>
                  <a:pt x="831584" y="1522528"/>
                </a:lnTo>
                <a:lnTo>
                  <a:pt x="835075" y="1533969"/>
                </a:lnTo>
                <a:lnTo>
                  <a:pt x="839201" y="1544456"/>
                </a:lnTo>
                <a:lnTo>
                  <a:pt x="843962" y="1554308"/>
                </a:lnTo>
                <a:lnTo>
                  <a:pt x="846501" y="1559393"/>
                </a:lnTo>
                <a:lnTo>
                  <a:pt x="849358" y="1563843"/>
                </a:lnTo>
                <a:lnTo>
                  <a:pt x="851897" y="1568610"/>
                </a:lnTo>
                <a:lnTo>
                  <a:pt x="855071" y="1572423"/>
                </a:lnTo>
                <a:lnTo>
                  <a:pt x="858563" y="1576873"/>
                </a:lnTo>
                <a:lnTo>
                  <a:pt x="862371" y="1580368"/>
                </a:lnTo>
                <a:lnTo>
                  <a:pt x="865863" y="1584182"/>
                </a:lnTo>
                <a:lnTo>
                  <a:pt x="869354" y="1587360"/>
                </a:lnTo>
                <a:lnTo>
                  <a:pt x="873163" y="1590538"/>
                </a:lnTo>
                <a:lnTo>
                  <a:pt x="876972" y="1593716"/>
                </a:lnTo>
                <a:lnTo>
                  <a:pt x="881098" y="1596259"/>
                </a:lnTo>
                <a:lnTo>
                  <a:pt x="885224" y="1598801"/>
                </a:lnTo>
                <a:lnTo>
                  <a:pt x="889668" y="1601026"/>
                </a:lnTo>
                <a:lnTo>
                  <a:pt x="894111" y="1602615"/>
                </a:lnTo>
                <a:lnTo>
                  <a:pt x="898555" y="1604522"/>
                </a:lnTo>
                <a:lnTo>
                  <a:pt x="903316" y="1605793"/>
                </a:lnTo>
                <a:lnTo>
                  <a:pt x="907759" y="1607064"/>
                </a:lnTo>
                <a:lnTo>
                  <a:pt x="912838" y="1607700"/>
                </a:lnTo>
                <a:lnTo>
                  <a:pt x="917599" y="1608018"/>
                </a:lnTo>
                <a:lnTo>
                  <a:pt x="922042" y="1608018"/>
                </a:lnTo>
                <a:lnTo>
                  <a:pt x="1057571" y="1608018"/>
                </a:lnTo>
                <a:lnTo>
                  <a:pt x="1062332" y="1608018"/>
                </a:lnTo>
                <a:lnTo>
                  <a:pt x="1067093" y="1607700"/>
                </a:lnTo>
                <a:lnTo>
                  <a:pt x="1071854" y="1607064"/>
                </a:lnTo>
                <a:lnTo>
                  <a:pt x="1076615" y="1605793"/>
                </a:lnTo>
                <a:lnTo>
                  <a:pt x="1081059" y="1604522"/>
                </a:lnTo>
                <a:lnTo>
                  <a:pt x="1085820" y="1602615"/>
                </a:lnTo>
                <a:lnTo>
                  <a:pt x="1090263" y="1601026"/>
                </a:lnTo>
                <a:lnTo>
                  <a:pt x="1094389" y="1598801"/>
                </a:lnTo>
                <a:lnTo>
                  <a:pt x="1098833" y="1596259"/>
                </a:lnTo>
                <a:lnTo>
                  <a:pt x="1102642" y="1593716"/>
                </a:lnTo>
                <a:lnTo>
                  <a:pt x="1106768" y="1590538"/>
                </a:lnTo>
                <a:lnTo>
                  <a:pt x="1110577" y="1587360"/>
                </a:lnTo>
                <a:lnTo>
                  <a:pt x="1114068" y="1584182"/>
                </a:lnTo>
                <a:lnTo>
                  <a:pt x="1117559" y="1580368"/>
                </a:lnTo>
                <a:lnTo>
                  <a:pt x="1121051" y="1576873"/>
                </a:lnTo>
                <a:lnTo>
                  <a:pt x="1124542" y="1572423"/>
                </a:lnTo>
                <a:lnTo>
                  <a:pt x="1127716" y="1568610"/>
                </a:lnTo>
                <a:lnTo>
                  <a:pt x="1130573" y="1563843"/>
                </a:lnTo>
                <a:lnTo>
                  <a:pt x="1133429" y="1559393"/>
                </a:lnTo>
                <a:lnTo>
                  <a:pt x="1135969" y="1554308"/>
                </a:lnTo>
                <a:lnTo>
                  <a:pt x="1140730" y="1544456"/>
                </a:lnTo>
                <a:lnTo>
                  <a:pt x="1144538" y="1533969"/>
                </a:lnTo>
                <a:lnTo>
                  <a:pt x="1147712" y="1522528"/>
                </a:lnTo>
                <a:lnTo>
                  <a:pt x="1149299" y="1516807"/>
                </a:lnTo>
                <a:lnTo>
                  <a:pt x="1150252" y="1510769"/>
                </a:lnTo>
                <a:lnTo>
                  <a:pt x="1150886" y="1505048"/>
                </a:lnTo>
                <a:lnTo>
                  <a:pt x="1151839" y="1498692"/>
                </a:lnTo>
                <a:lnTo>
                  <a:pt x="1152156" y="1492972"/>
                </a:lnTo>
                <a:lnTo>
                  <a:pt x="1152156" y="1486616"/>
                </a:lnTo>
                <a:lnTo>
                  <a:pt x="1152156" y="1399219"/>
                </a:lnTo>
                <a:lnTo>
                  <a:pt x="1239123" y="1399219"/>
                </a:lnTo>
                <a:lnTo>
                  <a:pt x="1245154" y="1399219"/>
                </a:lnTo>
                <a:lnTo>
                  <a:pt x="1251502" y="1398583"/>
                </a:lnTo>
                <a:lnTo>
                  <a:pt x="1257850" y="1398265"/>
                </a:lnTo>
                <a:lnTo>
                  <a:pt x="1263563" y="1397630"/>
                </a:lnTo>
                <a:lnTo>
                  <a:pt x="1269593" y="1396358"/>
                </a:lnTo>
                <a:lnTo>
                  <a:pt x="1275624" y="1395087"/>
                </a:lnTo>
                <a:lnTo>
                  <a:pt x="1281020" y="1393498"/>
                </a:lnTo>
                <a:lnTo>
                  <a:pt x="1286415" y="1391591"/>
                </a:lnTo>
                <a:lnTo>
                  <a:pt x="1297524" y="1387778"/>
                </a:lnTo>
                <a:lnTo>
                  <a:pt x="1307046" y="1383011"/>
                </a:lnTo>
                <a:lnTo>
                  <a:pt x="1311807" y="1380150"/>
                </a:lnTo>
                <a:lnTo>
                  <a:pt x="1316568" y="1377608"/>
                </a:lnTo>
                <a:lnTo>
                  <a:pt x="1321012" y="1374748"/>
                </a:lnTo>
                <a:lnTo>
                  <a:pt x="1325138" y="1371570"/>
                </a:lnTo>
                <a:lnTo>
                  <a:pt x="1329264" y="1368074"/>
                </a:lnTo>
                <a:lnTo>
                  <a:pt x="1333073" y="1364578"/>
                </a:lnTo>
                <a:lnTo>
                  <a:pt x="1336564" y="1361082"/>
                </a:lnTo>
                <a:lnTo>
                  <a:pt x="1340056" y="1357586"/>
                </a:lnTo>
                <a:lnTo>
                  <a:pt x="1343230" y="1353772"/>
                </a:lnTo>
                <a:lnTo>
                  <a:pt x="1346404" y="1349641"/>
                </a:lnTo>
                <a:lnTo>
                  <a:pt x="1348625" y="1345509"/>
                </a:lnTo>
                <a:lnTo>
                  <a:pt x="1351482" y="1341378"/>
                </a:lnTo>
                <a:lnTo>
                  <a:pt x="1353386" y="1337246"/>
                </a:lnTo>
                <a:lnTo>
                  <a:pt x="1355291" y="1332797"/>
                </a:lnTo>
                <a:lnTo>
                  <a:pt x="1356878" y="1328030"/>
                </a:lnTo>
                <a:lnTo>
                  <a:pt x="1358465" y="1323581"/>
                </a:lnTo>
                <a:lnTo>
                  <a:pt x="1359734" y="1319131"/>
                </a:lnTo>
                <a:lnTo>
                  <a:pt x="1360052" y="1314047"/>
                </a:lnTo>
                <a:lnTo>
                  <a:pt x="1361004" y="1309279"/>
                </a:lnTo>
                <a:lnTo>
                  <a:pt x="1361004" y="1304512"/>
                </a:lnTo>
                <a:lnTo>
                  <a:pt x="1361004" y="1168809"/>
                </a:lnTo>
                <a:lnTo>
                  <a:pt x="1361004" y="1164042"/>
                </a:lnTo>
                <a:lnTo>
                  <a:pt x="1360052" y="1159593"/>
                </a:lnTo>
                <a:lnTo>
                  <a:pt x="1359734" y="1154508"/>
                </a:lnTo>
                <a:lnTo>
                  <a:pt x="1358465" y="1150058"/>
                </a:lnTo>
                <a:lnTo>
                  <a:pt x="1356878" y="1145291"/>
                </a:lnTo>
                <a:lnTo>
                  <a:pt x="1355291" y="1140524"/>
                </a:lnTo>
                <a:lnTo>
                  <a:pt x="1353386" y="1136393"/>
                </a:lnTo>
                <a:lnTo>
                  <a:pt x="1351482" y="1131943"/>
                </a:lnTo>
                <a:lnTo>
                  <a:pt x="1348625" y="1127812"/>
                </a:lnTo>
                <a:lnTo>
                  <a:pt x="1346404" y="1123680"/>
                </a:lnTo>
                <a:lnTo>
                  <a:pt x="1343230" y="1119867"/>
                </a:lnTo>
                <a:lnTo>
                  <a:pt x="1340056" y="1116053"/>
                </a:lnTo>
                <a:lnTo>
                  <a:pt x="1336564" y="1112557"/>
                </a:lnTo>
                <a:lnTo>
                  <a:pt x="1333073" y="1108743"/>
                </a:lnTo>
                <a:lnTo>
                  <a:pt x="1329264" y="1105248"/>
                </a:lnTo>
                <a:lnTo>
                  <a:pt x="1325138" y="1101752"/>
                </a:lnTo>
                <a:lnTo>
                  <a:pt x="1321012" y="1098574"/>
                </a:lnTo>
                <a:lnTo>
                  <a:pt x="1316568" y="1096031"/>
                </a:lnTo>
                <a:lnTo>
                  <a:pt x="1311807" y="1093171"/>
                </a:lnTo>
                <a:lnTo>
                  <a:pt x="1307046" y="1090311"/>
                </a:lnTo>
                <a:lnTo>
                  <a:pt x="1297524" y="1085861"/>
                </a:lnTo>
                <a:lnTo>
                  <a:pt x="1286415" y="1081730"/>
                </a:lnTo>
                <a:lnTo>
                  <a:pt x="1275624" y="1078234"/>
                </a:lnTo>
                <a:lnTo>
                  <a:pt x="1269593" y="1077281"/>
                </a:lnTo>
                <a:lnTo>
                  <a:pt x="1263563" y="1076327"/>
                </a:lnTo>
                <a:lnTo>
                  <a:pt x="1257850" y="1075056"/>
                </a:lnTo>
                <a:lnTo>
                  <a:pt x="1251502" y="1074738"/>
                </a:lnTo>
                <a:lnTo>
                  <a:pt x="1245154" y="1074420"/>
                </a:lnTo>
                <a:lnTo>
                  <a:pt x="1239123" y="1074420"/>
                </a:lnTo>
                <a:lnTo>
                  <a:pt x="1152156" y="1074420"/>
                </a:lnTo>
                <a:lnTo>
                  <a:pt x="1152156" y="987341"/>
                </a:lnTo>
                <a:lnTo>
                  <a:pt x="1152156" y="980985"/>
                </a:lnTo>
                <a:lnTo>
                  <a:pt x="1151839" y="974629"/>
                </a:lnTo>
                <a:lnTo>
                  <a:pt x="1150886" y="968591"/>
                </a:lnTo>
                <a:lnTo>
                  <a:pt x="1150252" y="962552"/>
                </a:lnTo>
                <a:lnTo>
                  <a:pt x="1149299" y="956832"/>
                </a:lnTo>
                <a:lnTo>
                  <a:pt x="1147712" y="950794"/>
                </a:lnTo>
                <a:lnTo>
                  <a:pt x="1144538" y="939988"/>
                </a:lnTo>
                <a:lnTo>
                  <a:pt x="1140730" y="928865"/>
                </a:lnTo>
                <a:lnTo>
                  <a:pt x="1135969" y="919013"/>
                </a:lnTo>
                <a:lnTo>
                  <a:pt x="1133429" y="914246"/>
                </a:lnTo>
                <a:lnTo>
                  <a:pt x="1130573" y="909797"/>
                </a:lnTo>
                <a:lnTo>
                  <a:pt x="1127716" y="905347"/>
                </a:lnTo>
                <a:lnTo>
                  <a:pt x="1124542" y="900898"/>
                </a:lnTo>
                <a:lnTo>
                  <a:pt x="1121051" y="896766"/>
                </a:lnTo>
                <a:lnTo>
                  <a:pt x="1117559" y="893271"/>
                </a:lnTo>
                <a:lnTo>
                  <a:pt x="1114068" y="889139"/>
                </a:lnTo>
                <a:lnTo>
                  <a:pt x="1110577" y="886279"/>
                </a:lnTo>
                <a:lnTo>
                  <a:pt x="1106768" y="883101"/>
                </a:lnTo>
                <a:lnTo>
                  <a:pt x="1102642" y="879923"/>
                </a:lnTo>
                <a:lnTo>
                  <a:pt x="1098833" y="877062"/>
                </a:lnTo>
                <a:lnTo>
                  <a:pt x="1094389" y="874838"/>
                </a:lnTo>
                <a:lnTo>
                  <a:pt x="1090263" y="872931"/>
                </a:lnTo>
                <a:lnTo>
                  <a:pt x="1085820" y="870706"/>
                </a:lnTo>
                <a:lnTo>
                  <a:pt x="1081059" y="869117"/>
                </a:lnTo>
                <a:lnTo>
                  <a:pt x="1076615" y="867846"/>
                </a:lnTo>
                <a:lnTo>
                  <a:pt x="1071854" y="866575"/>
                </a:lnTo>
                <a:lnTo>
                  <a:pt x="1067093" y="865621"/>
                </a:lnTo>
                <a:lnTo>
                  <a:pt x="1062332" y="865304"/>
                </a:lnTo>
                <a:lnTo>
                  <a:pt x="1057571" y="865304"/>
                </a:lnTo>
                <a:lnTo>
                  <a:pt x="922042" y="865304"/>
                </a:lnTo>
                <a:lnTo>
                  <a:pt x="917599" y="865304"/>
                </a:lnTo>
                <a:close/>
                <a:moveTo>
                  <a:pt x="0" y="744537"/>
                </a:moveTo>
                <a:lnTo>
                  <a:pt x="1979613" y="744537"/>
                </a:lnTo>
                <a:lnTo>
                  <a:pt x="1979613" y="1406846"/>
                </a:lnTo>
                <a:lnTo>
                  <a:pt x="1978978" y="1423690"/>
                </a:lnTo>
                <a:lnTo>
                  <a:pt x="1977709" y="1440216"/>
                </a:lnTo>
                <a:lnTo>
                  <a:pt x="1975804" y="1456742"/>
                </a:lnTo>
                <a:lnTo>
                  <a:pt x="1972948" y="1472314"/>
                </a:lnTo>
                <a:lnTo>
                  <a:pt x="1969139" y="1488205"/>
                </a:lnTo>
                <a:lnTo>
                  <a:pt x="1965013" y="1503777"/>
                </a:lnTo>
                <a:lnTo>
                  <a:pt x="1959617" y="1518714"/>
                </a:lnTo>
                <a:lnTo>
                  <a:pt x="1953904" y="1533651"/>
                </a:lnTo>
                <a:lnTo>
                  <a:pt x="1947556" y="1548270"/>
                </a:lnTo>
                <a:lnTo>
                  <a:pt x="1940256" y="1561936"/>
                </a:lnTo>
                <a:lnTo>
                  <a:pt x="1932321" y="1575601"/>
                </a:lnTo>
                <a:lnTo>
                  <a:pt x="1924068" y="1588949"/>
                </a:lnTo>
                <a:lnTo>
                  <a:pt x="1915181" y="1601344"/>
                </a:lnTo>
                <a:lnTo>
                  <a:pt x="1905342" y="1614056"/>
                </a:lnTo>
                <a:lnTo>
                  <a:pt x="1895185" y="1625815"/>
                </a:lnTo>
                <a:lnTo>
                  <a:pt x="1884711" y="1636620"/>
                </a:lnTo>
                <a:lnTo>
                  <a:pt x="1873285" y="1647743"/>
                </a:lnTo>
                <a:lnTo>
                  <a:pt x="1861541" y="1657913"/>
                </a:lnTo>
                <a:lnTo>
                  <a:pt x="1848845" y="1667447"/>
                </a:lnTo>
                <a:lnTo>
                  <a:pt x="1836467" y="1676664"/>
                </a:lnTo>
                <a:lnTo>
                  <a:pt x="1823136" y="1684927"/>
                </a:lnTo>
                <a:lnTo>
                  <a:pt x="1809805" y="1692872"/>
                </a:lnTo>
                <a:lnTo>
                  <a:pt x="1795522" y="1699864"/>
                </a:lnTo>
                <a:lnTo>
                  <a:pt x="1781239" y="1706538"/>
                </a:lnTo>
                <a:lnTo>
                  <a:pt x="1766322" y="1712576"/>
                </a:lnTo>
                <a:lnTo>
                  <a:pt x="1751404" y="1717661"/>
                </a:lnTo>
                <a:lnTo>
                  <a:pt x="1736169" y="1721792"/>
                </a:lnTo>
                <a:lnTo>
                  <a:pt x="1719981" y="1725288"/>
                </a:lnTo>
                <a:lnTo>
                  <a:pt x="1704429" y="1728466"/>
                </a:lnTo>
                <a:lnTo>
                  <a:pt x="1687924" y="1730373"/>
                </a:lnTo>
                <a:lnTo>
                  <a:pt x="1671419" y="1731644"/>
                </a:lnTo>
                <a:lnTo>
                  <a:pt x="1654597" y="1731962"/>
                </a:lnTo>
                <a:lnTo>
                  <a:pt x="324699" y="1731962"/>
                </a:lnTo>
                <a:lnTo>
                  <a:pt x="308511" y="1731644"/>
                </a:lnTo>
                <a:lnTo>
                  <a:pt x="292007" y="1730373"/>
                </a:lnTo>
                <a:lnTo>
                  <a:pt x="275502" y="1728466"/>
                </a:lnTo>
                <a:lnTo>
                  <a:pt x="259315" y="1725288"/>
                </a:lnTo>
                <a:lnTo>
                  <a:pt x="243762" y="1721792"/>
                </a:lnTo>
                <a:lnTo>
                  <a:pt x="228527" y="1717661"/>
                </a:lnTo>
                <a:lnTo>
                  <a:pt x="213292" y="1712576"/>
                </a:lnTo>
                <a:lnTo>
                  <a:pt x="198692" y="1706538"/>
                </a:lnTo>
                <a:lnTo>
                  <a:pt x="184091" y="1699864"/>
                </a:lnTo>
                <a:lnTo>
                  <a:pt x="170126" y="1692872"/>
                </a:lnTo>
                <a:lnTo>
                  <a:pt x="156795" y="1684927"/>
                </a:lnTo>
                <a:lnTo>
                  <a:pt x="143464" y="1676664"/>
                </a:lnTo>
                <a:lnTo>
                  <a:pt x="130451" y="1667447"/>
                </a:lnTo>
                <a:lnTo>
                  <a:pt x="118390" y="1657913"/>
                </a:lnTo>
                <a:lnTo>
                  <a:pt x="106646" y="1647743"/>
                </a:lnTo>
                <a:lnTo>
                  <a:pt x="95220" y="1636620"/>
                </a:lnTo>
                <a:lnTo>
                  <a:pt x="84746" y="1625815"/>
                </a:lnTo>
                <a:lnTo>
                  <a:pt x="74589" y="1614056"/>
                </a:lnTo>
                <a:lnTo>
                  <a:pt x="64749" y="1601344"/>
                </a:lnTo>
                <a:lnTo>
                  <a:pt x="55862" y="1588949"/>
                </a:lnTo>
                <a:lnTo>
                  <a:pt x="46975" y="1575601"/>
                </a:lnTo>
                <a:lnTo>
                  <a:pt x="39358" y="1561936"/>
                </a:lnTo>
                <a:lnTo>
                  <a:pt x="32375" y="1548270"/>
                </a:lnTo>
                <a:lnTo>
                  <a:pt x="26027" y="1533651"/>
                </a:lnTo>
                <a:lnTo>
                  <a:pt x="19996" y="1518714"/>
                </a:lnTo>
                <a:lnTo>
                  <a:pt x="14918" y="1503777"/>
                </a:lnTo>
                <a:lnTo>
                  <a:pt x="10157" y="1488205"/>
                </a:lnTo>
                <a:lnTo>
                  <a:pt x="6666" y="1472314"/>
                </a:lnTo>
                <a:lnTo>
                  <a:pt x="4126" y="1456742"/>
                </a:lnTo>
                <a:lnTo>
                  <a:pt x="1905" y="1440216"/>
                </a:lnTo>
                <a:lnTo>
                  <a:pt x="635" y="1423690"/>
                </a:lnTo>
                <a:lnTo>
                  <a:pt x="0" y="1406846"/>
                </a:lnTo>
                <a:lnTo>
                  <a:pt x="0" y="744537"/>
                </a:lnTo>
                <a:close/>
                <a:moveTo>
                  <a:pt x="733825" y="0"/>
                </a:moveTo>
                <a:lnTo>
                  <a:pt x="742394" y="0"/>
                </a:lnTo>
                <a:lnTo>
                  <a:pt x="1237535" y="0"/>
                </a:lnTo>
                <a:lnTo>
                  <a:pt x="1246105" y="0"/>
                </a:lnTo>
                <a:lnTo>
                  <a:pt x="1254675" y="1269"/>
                </a:lnTo>
                <a:lnTo>
                  <a:pt x="1263245" y="2856"/>
                </a:lnTo>
                <a:lnTo>
                  <a:pt x="1271497" y="4760"/>
                </a:lnTo>
                <a:lnTo>
                  <a:pt x="1279749" y="7615"/>
                </a:lnTo>
                <a:lnTo>
                  <a:pt x="1288002" y="10471"/>
                </a:lnTo>
                <a:lnTo>
                  <a:pt x="1295302" y="14596"/>
                </a:lnTo>
                <a:lnTo>
                  <a:pt x="1302919" y="18721"/>
                </a:lnTo>
                <a:lnTo>
                  <a:pt x="1309902" y="23480"/>
                </a:lnTo>
                <a:lnTo>
                  <a:pt x="1316885" y="28557"/>
                </a:lnTo>
                <a:lnTo>
                  <a:pt x="1323233" y="34585"/>
                </a:lnTo>
                <a:lnTo>
                  <a:pt x="1329581" y="40614"/>
                </a:lnTo>
                <a:lnTo>
                  <a:pt x="1334977" y="47277"/>
                </a:lnTo>
                <a:lnTo>
                  <a:pt x="1340055" y="54575"/>
                </a:lnTo>
                <a:lnTo>
                  <a:pt x="1344816" y="61873"/>
                </a:lnTo>
                <a:lnTo>
                  <a:pt x="1349260" y="69805"/>
                </a:lnTo>
                <a:lnTo>
                  <a:pt x="1434005" y="241780"/>
                </a:lnTo>
                <a:lnTo>
                  <a:pt x="1662531" y="241780"/>
                </a:lnTo>
                <a:lnTo>
                  <a:pt x="1676180" y="242097"/>
                </a:lnTo>
                <a:lnTo>
                  <a:pt x="1689510" y="242732"/>
                </a:lnTo>
                <a:lnTo>
                  <a:pt x="1702841" y="244001"/>
                </a:lnTo>
                <a:lnTo>
                  <a:pt x="1716172" y="245905"/>
                </a:lnTo>
                <a:lnTo>
                  <a:pt x="1729185" y="248760"/>
                </a:lnTo>
                <a:lnTo>
                  <a:pt x="1741564" y="251299"/>
                </a:lnTo>
                <a:lnTo>
                  <a:pt x="1754260" y="255106"/>
                </a:lnTo>
                <a:lnTo>
                  <a:pt x="1766638" y="258914"/>
                </a:lnTo>
                <a:lnTo>
                  <a:pt x="1778699" y="263039"/>
                </a:lnTo>
                <a:lnTo>
                  <a:pt x="1791078" y="267798"/>
                </a:lnTo>
                <a:lnTo>
                  <a:pt x="1802187" y="273510"/>
                </a:lnTo>
                <a:lnTo>
                  <a:pt x="1813930" y="279221"/>
                </a:lnTo>
                <a:lnTo>
                  <a:pt x="1825039" y="285249"/>
                </a:lnTo>
                <a:lnTo>
                  <a:pt x="1836148" y="291913"/>
                </a:lnTo>
                <a:lnTo>
                  <a:pt x="1846622" y="298893"/>
                </a:lnTo>
                <a:lnTo>
                  <a:pt x="1857097" y="306191"/>
                </a:lnTo>
                <a:lnTo>
                  <a:pt x="1866936" y="314123"/>
                </a:lnTo>
                <a:lnTo>
                  <a:pt x="1876775" y="322373"/>
                </a:lnTo>
                <a:lnTo>
                  <a:pt x="1885980" y="330940"/>
                </a:lnTo>
                <a:lnTo>
                  <a:pt x="1895184" y="339824"/>
                </a:lnTo>
                <a:lnTo>
                  <a:pt x="1903754" y="349026"/>
                </a:lnTo>
                <a:lnTo>
                  <a:pt x="1912324" y="358862"/>
                </a:lnTo>
                <a:lnTo>
                  <a:pt x="1920259" y="368381"/>
                </a:lnTo>
                <a:lnTo>
                  <a:pt x="1928194" y="378535"/>
                </a:lnTo>
                <a:lnTo>
                  <a:pt x="1935176" y="389323"/>
                </a:lnTo>
                <a:lnTo>
                  <a:pt x="1942159" y="400111"/>
                </a:lnTo>
                <a:lnTo>
                  <a:pt x="1948507" y="411216"/>
                </a:lnTo>
                <a:lnTo>
                  <a:pt x="1954538" y="422639"/>
                </a:lnTo>
                <a:lnTo>
                  <a:pt x="1960251" y="434379"/>
                </a:lnTo>
                <a:lnTo>
                  <a:pt x="1965329" y="446119"/>
                </a:lnTo>
                <a:lnTo>
                  <a:pt x="1970090" y="458176"/>
                </a:lnTo>
                <a:lnTo>
                  <a:pt x="1974216" y="470233"/>
                </a:lnTo>
                <a:lnTo>
                  <a:pt x="1979612" y="493713"/>
                </a:lnTo>
                <a:lnTo>
                  <a:pt x="1587" y="493713"/>
                </a:lnTo>
                <a:lnTo>
                  <a:pt x="7618" y="470233"/>
                </a:lnTo>
                <a:lnTo>
                  <a:pt x="11744" y="458176"/>
                </a:lnTo>
                <a:lnTo>
                  <a:pt x="16505" y="446119"/>
                </a:lnTo>
                <a:lnTo>
                  <a:pt x="21583" y="434379"/>
                </a:lnTo>
                <a:lnTo>
                  <a:pt x="27614" y="422639"/>
                </a:lnTo>
                <a:lnTo>
                  <a:pt x="33327" y="411216"/>
                </a:lnTo>
                <a:lnTo>
                  <a:pt x="39992" y="400111"/>
                </a:lnTo>
                <a:lnTo>
                  <a:pt x="46658" y="389323"/>
                </a:lnTo>
                <a:lnTo>
                  <a:pt x="54275" y="378535"/>
                </a:lnTo>
                <a:lnTo>
                  <a:pt x="61575" y="368381"/>
                </a:lnTo>
                <a:lnTo>
                  <a:pt x="69828" y="358862"/>
                </a:lnTo>
                <a:lnTo>
                  <a:pt x="78080" y="349026"/>
                </a:lnTo>
                <a:lnTo>
                  <a:pt x="86650" y="339824"/>
                </a:lnTo>
                <a:lnTo>
                  <a:pt x="95537" y="330940"/>
                </a:lnTo>
                <a:lnTo>
                  <a:pt x="105059" y="322373"/>
                </a:lnTo>
                <a:lnTo>
                  <a:pt x="114898" y="314123"/>
                </a:lnTo>
                <a:lnTo>
                  <a:pt x="125055" y="306191"/>
                </a:lnTo>
                <a:lnTo>
                  <a:pt x="135212" y="298893"/>
                </a:lnTo>
                <a:lnTo>
                  <a:pt x="146321" y="291913"/>
                </a:lnTo>
                <a:lnTo>
                  <a:pt x="156795" y="285249"/>
                </a:lnTo>
                <a:lnTo>
                  <a:pt x="168221" y="279221"/>
                </a:lnTo>
                <a:lnTo>
                  <a:pt x="179648" y="273510"/>
                </a:lnTo>
                <a:lnTo>
                  <a:pt x="191391" y="267798"/>
                </a:lnTo>
                <a:lnTo>
                  <a:pt x="203135" y="263039"/>
                </a:lnTo>
                <a:lnTo>
                  <a:pt x="215196" y="258914"/>
                </a:lnTo>
                <a:lnTo>
                  <a:pt x="227575" y="255106"/>
                </a:lnTo>
                <a:lnTo>
                  <a:pt x="240271" y="251299"/>
                </a:lnTo>
                <a:lnTo>
                  <a:pt x="253284" y="248760"/>
                </a:lnTo>
                <a:lnTo>
                  <a:pt x="265980" y="245905"/>
                </a:lnTo>
                <a:lnTo>
                  <a:pt x="278993" y="244001"/>
                </a:lnTo>
                <a:lnTo>
                  <a:pt x="292324" y="242732"/>
                </a:lnTo>
                <a:lnTo>
                  <a:pt x="305972" y="242097"/>
                </a:lnTo>
                <a:lnTo>
                  <a:pt x="319303" y="241780"/>
                </a:lnTo>
                <a:lnTo>
                  <a:pt x="545290" y="241780"/>
                </a:lnTo>
                <a:lnTo>
                  <a:pt x="630670" y="69805"/>
                </a:lnTo>
                <a:lnTo>
                  <a:pt x="635114" y="61873"/>
                </a:lnTo>
                <a:lnTo>
                  <a:pt x="639875" y="54575"/>
                </a:lnTo>
                <a:lnTo>
                  <a:pt x="644953" y="47277"/>
                </a:lnTo>
                <a:lnTo>
                  <a:pt x="650666" y="40614"/>
                </a:lnTo>
                <a:lnTo>
                  <a:pt x="656697" y="34585"/>
                </a:lnTo>
                <a:lnTo>
                  <a:pt x="662727" y="28557"/>
                </a:lnTo>
                <a:lnTo>
                  <a:pt x="670028" y="23480"/>
                </a:lnTo>
                <a:lnTo>
                  <a:pt x="677010" y="18721"/>
                </a:lnTo>
                <a:lnTo>
                  <a:pt x="684311" y="14596"/>
                </a:lnTo>
                <a:lnTo>
                  <a:pt x="691928" y="10471"/>
                </a:lnTo>
                <a:lnTo>
                  <a:pt x="700180" y="7615"/>
                </a:lnTo>
                <a:lnTo>
                  <a:pt x="707798" y="4760"/>
                </a:lnTo>
                <a:lnTo>
                  <a:pt x="716368" y="2856"/>
                </a:lnTo>
                <a:lnTo>
                  <a:pt x="725255" y="1269"/>
                </a:lnTo>
                <a:lnTo>
                  <a:pt x="73382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KSO_Shape"/>
          <p:cNvSpPr/>
          <p:nvPr/>
        </p:nvSpPr>
        <p:spPr bwMode="auto">
          <a:xfrm>
            <a:off x="1101430" y="4697667"/>
            <a:ext cx="643845" cy="643845"/>
          </a:xfrm>
          <a:custGeom>
            <a:avLst/>
            <a:gdLst>
              <a:gd name="T0" fmla="*/ 1251661 w 1979613"/>
              <a:gd name="T1" fmla="*/ 630772 h 1979613"/>
              <a:gd name="T2" fmla="*/ 1216709 w 1979613"/>
              <a:gd name="T3" fmla="*/ 667596 h 1979613"/>
              <a:gd name="T4" fmla="*/ 1197644 w 1979613"/>
              <a:gd name="T5" fmla="*/ 734260 h 1979613"/>
              <a:gd name="T6" fmla="*/ 1069275 w 1979613"/>
              <a:gd name="T7" fmla="*/ 832987 h 1979613"/>
              <a:gd name="T8" fmla="*/ 1013034 w 1979613"/>
              <a:gd name="T9" fmla="*/ 865367 h 1979613"/>
              <a:gd name="T10" fmla="*/ 990475 w 1979613"/>
              <a:gd name="T11" fmla="*/ 907905 h 1979613"/>
              <a:gd name="T12" fmla="*/ 994288 w 1979613"/>
              <a:gd name="T13" fmla="*/ 1085676 h 1979613"/>
              <a:gd name="T14" fmla="*/ 1024791 w 1979613"/>
              <a:gd name="T15" fmla="*/ 1124405 h 1979613"/>
              <a:gd name="T16" fmla="*/ 1092471 w 1979613"/>
              <a:gd name="T17" fmla="*/ 1151071 h 1979613"/>
              <a:gd name="T18" fmla="*/ 1200821 w 1979613"/>
              <a:gd name="T19" fmla="*/ 1269479 h 1979613"/>
              <a:gd name="T20" fmla="*/ 1228783 w 1979613"/>
              <a:gd name="T21" fmla="*/ 1329160 h 1979613"/>
              <a:gd name="T22" fmla="*/ 1269137 w 1979613"/>
              <a:gd name="T23" fmla="*/ 1357095 h 1979613"/>
              <a:gd name="T24" fmla="*/ 1447073 w 1979613"/>
              <a:gd name="T25" fmla="*/ 1358683 h 1979613"/>
              <a:gd name="T26" fmla="*/ 1488380 w 1979613"/>
              <a:gd name="T27" fmla="*/ 1333287 h 1979613"/>
              <a:gd name="T28" fmla="*/ 1518884 w 1979613"/>
              <a:gd name="T29" fmla="*/ 1275193 h 1979613"/>
              <a:gd name="T30" fmla="*/ 1622468 w 1979613"/>
              <a:gd name="T31" fmla="*/ 1151706 h 1979613"/>
              <a:gd name="T32" fmla="*/ 1691737 w 1979613"/>
              <a:gd name="T33" fmla="*/ 1127580 h 1979613"/>
              <a:gd name="T34" fmla="*/ 1724464 w 1979613"/>
              <a:gd name="T35" fmla="*/ 1090121 h 1979613"/>
              <a:gd name="T36" fmla="*/ 1731455 w 1979613"/>
              <a:gd name="T37" fmla="*/ 912349 h 1979613"/>
              <a:gd name="T38" fmla="*/ 1711119 w 1979613"/>
              <a:gd name="T39" fmla="*/ 869493 h 1979613"/>
              <a:gd name="T40" fmla="*/ 1657420 w 1979613"/>
              <a:gd name="T41" fmla="*/ 834892 h 1979613"/>
              <a:gd name="T42" fmla="*/ 1523332 w 1979613"/>
              <a:gd name="T43" fmla="*/ 740609 h 1979613"/>
              <a:gd name="T44" fmla="*/ 1506809 w 1979613"/>
              <a:gd name="T45" fmla="*/ 672358 h 1979613"/>
              <a:gd name="T46" fmla="*/ 1473446 w 1979613"/>
              <a:gd name="T47" fmla="*/ 633629 h 1979613"/>
              <a:gd name="T48" fmla="*/ 1428009 w 1979613"/>
              <a:gd name="T49" fmla="*/ 618709 h 1979613"/>
              <a:gd name="T50" fmla="*/ 406941 w 1979613"/>
              <a:gd name="T51" fmla="*/ 1934840 h 1979613"/>
              <a:gd name="T52" fmla="*/ 309402 w 1979613"/>
              <a:gd name="T53" fmla="*/ 1846243 h 1979613"/>
              <a:gd name="T54" fmla="*/ 254615 w 1979613"/>
              <a:gd name="T55" fmla="*/ 1724303 h 1979613"/>
              <a:gd name="T56" fmla="*/ 104823 w 1979613"/>
              <a:gd name="T57" fmla="*/ 1607127 h 1979613"/>
              <a:gd name="T58" fmla="*/ 49719 w 1979613"/>
              <a:gd name="T59" fmla="*/ 1584263 h 1979613"/>
              <a:gd name="T60" fmla="*/ 12350 w 1979613"/>
              <a:gd name="T61" fmla="*/ 1538536 h 1979613"/>
              <a:gd name="T62" fmla="*/ 633 w 1979613"/>
              <a:gd name="T63" fmla="*/ 1478836 h 1979613"/>
              <a:gd name="T64" fmla="*/ 18051 w 1979613"/>
              <a:gd name="T65" fmla="*/ 1420724 h 1979613"/>
              <a:gd name="T66" fmla="*/ 59537 w 1979613"/>
              <a:gd name="T67" fmla="*/ 1379125 h 1979613"/>
              <a:gd name="T68" fmla="*/ 117490 w 1979613"/>
              <a:gd name="T69" fmla="*/ 1361024 h 1979613"/>
              <a:gd name="T70" fmla="*/ 86772 w 1979613"/>
              <a:gd name="T71" fmla="*/ 1107936 h 1979613"/>
              <a:gd name="T72" fmla="*/ 36419 w 1979613"/>
              <a:gd name="T73" fmla="*/ 1077451 h 1979613"/>
              <a:gd name="T74" fmla="*/ 5700 w 1979613"/>
              <a:gd name="T75" fmla="*/ 1026643 h 1979613"/>
              <a:gd name="T76" fmla="*/ 2850 w 1979613"/>
              <a:gd name="T77" fmla="*/ 965038 h 1979613"/>
              <a:gd name="T78" fmla="*/ 28185 w 1979613"/>
              <a:gd name="T79" fmla="*/ 911371 h 1979613"/>
              <a:gd name="T80" fmla="*/ 75688 w 1979613"/>
              <a:gd name="T81" fmla="*/ 875488 h 1979613"/>
              <a:gd name="T82" fmla="*/ 247015 w 1979613"/>
              <a:gd name="T83" fmla="*/ 618589 h 1979613"/>
              <a:gd name="T84" fmla="*/ 69987 w 1979613"/>
              <a:gd name="T85" fmla="*/ 606522 h 1979613"/>
              <a:gd name="T86" fmla="*/ 24701 w 1979613"/>
              <a:gd name="T87" fmla="*/ 568733 h 1979613"/>
              <a:gd name="T88" fmla="*/ 1583 w 1979613"/>
              <a:gd name="T89" fmla="*/ 513479 h 1979613"/>
              <a:gd name="T90" fmla="*/ 7600 w 1979613"/>
              <a:gd name="T91" fmla="*/ 452510 h 1979613"/>
              <a:gd name="T92" fmla="*/ 40852 w 1979613"/>
              <a:gd name="T93" fmla="*/ 402972 h 1979613"/>
              <a:gd name="T94" fmla="*/ 92789 w 1979613"/>
              <a:gd name="T95" fmla="*/ 374709 h 1979613"/>
              <a:gd name="T96" fmla="*/ 249865 w 1979613"/>
              <a:gd name="T97" fmla="*/ 282302 h 1979613"/>
              <a:gd name="T98" fmla="*/ 294518 w 1979613"/>
              <a:gd name="T99" fmla="*/ 155281 h 1979613"/>
              <a:gd name="T100" fmla="*/ 384773 w 1979613"/>
              <a:gd name="T101" fmla="*/ 59381 h 1979613"/>
              <a:gd name="T102" fmla="*/ 741363 w 1979613"/>
              <a:gd name="T103" fmla="*/ 0 h 1979613"/>
              <a:gd name="T104" fmla="*/ 1795321 w 1979613"/>
              <a:gd name="T105" fmla="*/ 32380 h 1979613"/>
              <a:gd name="T106" fmla="*/ 1915111 w 1979613"/>
              <a:gd name="T107" fmla="*/ 130472 h 1979613"/>
              <a:gd name="T108" fmla="*/ 1975800 w 1979613"/>
              <a:gd name="T109" fmla="*/ 275546 h 1979613"/>
              <a:gd name="T110" fmla="*/ 1965315 w 1979613"/>
              <a:gd name="T111" fmla="*/ 1751685 h 1979613"/>
              <a:gd name="T112" fmla="*/ 1884290 w 1979613"/>
              <a:gd name="T113" fmla="*/ 1884378 h 1979613"/>
              <a:gd name="T114" fmla="*/ 1751155 w 1979613"/>
              <a:gd name="T115" fmla="*/ 1965011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79613" h="1979613">
                <a:moveTo>
                  <a:pt x="1292650" y="618709"/>
                </a:moveTo>
                <a:lnTo>
                  <a:pt x="1287883" y="619026"/>
                </a:lnTo>
                <a:lnTo>
                  <a:pt x="1282799" y="619344"/>
                </a:lnTo>
                <a:lnTo>
                  <a:pt x="1278033" y="620296"/>
                </a:lnTo>
                <a:lnTo>
                  <a:pt x="1273585" y="621566"/>
                </a:lnTo>
                <a:lnTo>
                  <a:pt x="1269137" y="622518"/>
                </a:lnTo>
                <a:lnTo>
                  <a:pt x="1264370" y="624105"/>
                </a:lnTo>
                <a:lnTo>
                  <a:pt x="1260240" y="626010"/>
                </a:lnTo>
                <a:lnTo>
                  <a:pt x="1255791" y="628550"/>
                </a:lnTo>
                <a:lnTo>
                  <a:pt x="1251661" y="630772"/>
                </a:lnTo>
                <a:lnTo>
                  <a:pt x="1247530" y="633629"/>
                </a:lnTo>
                <a:lnTo>
                  <a:pt x="1243717" y="636168"/>
                </a:lnTo>
                <a:lnTo>
                  <a:pt x="1239904" y="639343"/>
                </a:lnTo>
                <a:lnTo>
                  <a:pt x="1235773" y="642835"/>
                </a:lnTo>
                <a:lnTo>
                  <a:pt x="1232278" y="646644"/>
                </a:lnTo>
                <a:lnTo>
                  <a:pt x="1228783" y="650454"/>
                </a:lnTo>
                <a:lnTo>
                  <a:pt x="1225605" y="654263"/>
                </a:lnTo>
                <a:lnTo>
                  <a:pt x="1222428" y="658707"/>
                </a:lnTo>
                <a:lnTo>
                  <a:pt x="1219251" y="662834"/>
                </a:lnTo>
                <a:lnTo>
                  <a:pt x="1216709" y="667596"/>
                </a:lnTo>
                <a:lnTo>
                  <a:pt x="1214167" y="672358"/>
                </a:lnTo>
                <a:lnTo>
                  <a:pt x="1209083" y="682516"/>
                </a:lnTo>
                <a:lnTo>
                  <a:pt x="1205270" y="692992"/>
                </a:lnTo>
                <a:lnTo>
                  <a:pt x="1203681" y="698706"/>
                </a:lnTo>
                <a:lnTo>
                  <a:pt x="1202092" y="704102"/>
                </a:lnTo>
                <a:lnTo>
                  <a:pt x="1200821" y="709817"/>
                </a:lnTo>
                <a:lnTo>
                  <a:pt x="1199868" y="715848"/>
                </a:lnTo>
                <a:lnTo>
                  <a:pt x="1198915" y="722197"/>
                </a:lnTo>
                <a:lnTo>
                  <a:pt x="1198279" y="727911"/>
                </a:lnTo>
                <a:lnTo>
                  <a:pt x="1197644" y="734260"/>
                </a:lnTo>
                <a:lnTo>
                  <a:pt x="1197644" y="740609"/>
                </a:lnTo>
                <a:lnTo>
                  <a:pt x="1197644" y="827590"/>
                </a:lnTo>
                <a:lnTo>
                  <a:pt x="1110900" y="827590"/>
                </a:lnTo>
                <a:lnTo>
                  <a:pt x="1104545" y="827590"/>
                </a:lnTo>
                <a:lnTo>
                  <a:pt x="1098508" y="827908"/>
                </a:lnTo>
                <a:lnTo>
                  <a:pt x="1092471" y="828543"/>
                </a:lnTo>
                <a:lnTo>
                  <a:pt x="1086433" y="829495"/>
                </a:lnTo>
                <a:lnTo>
                  <a:pt x="1080396" y="830130"/>
                </a:lnTo>
                <a:lnTo>
                  <a:pt x="1074677" y="831717"/>
                </a:lnTo>
                <a:lnTo>
                  <a:pt x="1069275" y="832987"/>
                </a:lnTo>
                <a:lnTo>
                  <a:pt x="1063238" y="834892"/>
                </a:lnTo>
                <a:lnTo>
                  <a:pt x="1052753" y="838701"/>
                </a:lnTo>
                <a:lnTo>
                  <a:pt x="1042902" y="843463"/>
                </a:lnTo>
                <a:lnTo>
                  <a:pt x="1037819" y="846320"/>
                </a:lnTo>
                <a:lnTo>
                  <a:pt x="1033370" y="849177"/>
                </a:lnTo>
                <a:lnTo>
                  <a:pt x="1028922" y="852034"/>
                </a:lnTo>
                <a:lnTo>
                  <a:pt x="1024791" y="855208"/>
                </a:lnTo>
                <a:lnTo>
                  <a:pt x="1020660" y="858383"/>
                </a:lnTo>
                <a:lnTo>
                  <a:pt x="1017165" y="861875"/>
                </a:lnTo>
                <a:lnTo>
                  <a:pt x="1013034" y="865367"/>
                </a:lnTo>
                <a:lnTo>
                  <a:pt x="1009857" y="869493"/>
                </a:lnTo>
                <a:lnTo>
                  <a:pt x="1006680" y="872985"/>
                </a:lnTo>
                <a:lnTo>
                  <a:pt x="1003820" y="876795"/>
                </a:lnTo>
                <a:lnTo>
                  <a:pt x="1000960" y="881239"/>
                </a:lnTo>
                <a:lnTo>
                  <a:pt x="998736" y="885366"/>
                </a:lnTo>
                <a:lnTo>
                  <a:pt x="996194" y="889810"/>
                </a:lnTo>
                <a:lnTo>
                  <a:pt x="994288" y="893937"/>
                </a:lnTo>
                <a:lnTo>
                  <a:pt x="992699" y="898381"/>
                </a:lnTo>
                <a:lnTo>
                  <a:pt x="991428" y="903143"/>
                </a:lnTo>
                <a:lnTo>
                  <a:pt x="990475" y="907905"/>
                </a:lnTo>
                <a:lnTo>
                  <a:pt x="989521" y="912349"/>
                </a:lnTo>
                <a:lnTo>
                  <a:pt x="989204" y="917111"/>
                </a:lnTo>
                <a:lnTo>
                  <a:pt x="988886" y="922190"/>
                </a:lnTo>
                <a:lnTo>
                  <a:pt x="988886" y="1057423"/>
                </a:lnTo>
                <a:lnTo>
                  <a:pt x="989204" y="1062185"/>
                </a:lnTo>
                <a:lnTo>
                  <a:pt x="989521" y="1067264"/>
                </a:lnTo>
                <a:lnTo>
                  <a:pt x="990475" y="1072026"/>
                </a:lnTo>
                <a:lnTo>
                  <a:pt x="991428" y="1076788"/>
                </a:lnTo>
                <a:lnTo>
                  <a:pt x="992699" y="1081232"/>
                </a:lnTo>
                <a:lnTo>
                  <a:pt x="994288" y="1085676"/>
                </a:lnTo>
                <a:lnTo>
                  <a:pt x="996194" y="1090121"/>
                </a:lnTo>
                <a:lnTo>
                  <a:pt x="998736" y="1094247"/>
                </a:lnTo>
                <a:lnTo>
                  <a:pt x="1000960" y="1098692"/>
                </a:lnTo>
                <a:lnTo>
                  <a:pt x="1003820" y="1102501"/>
                </a:lnTo>
                <a:lnTo>
                  <a:pt x="1006680" y="1106945"/>
                </a:lnTo>
                <a:lnTo>
                  <a:pt x="1009857" y="1110437"/>
                </a:lnTo>
                <a:lnTo>
                  <a:pt x="1013034" y="1114247"/>
                </a:lnTo>
                <a:lnTo>
                  <a:pt x="1017165" y="1117739"/>
                </a:lnTo>
                <a:lnTo>
                  <a:pt x="1020660" y="1121231"/>
                </a:lnTo>
                <a:lnTo>
                  <a:pt x="1024791" y="1124405"/>
                </a:lnTo>
                <a:lnTo>
                  <a:pt x="1028922" y="1127580"/>
                </a:lnTo>
                <a:lnTo>
                  <a:pt x="1033370" y="1130754"/>
                </a:lnTo>
                <a:lnTo>
                  <a:pt x="1037819" y="1133294"/>
                </a:lnTo>
                <a:lnTo>
                  <a:pt x="1042902" y="1136151"/>
                </a:lnTo>
                <a:lnTo>
                  <a:pt x="1052753" y="1140912"/>
                </a:lnTo>
                <a:lnTo>
                  <a:pt x="1063238" y="1144722"/>
                </a:lnTo>
                <a:lnTo>
                  <a:pt x="1074677" y="1147896"/>
                </a:lnTo>
                <a:lnTo>
                  <a:pt x="1080396" y="1149166"/>
                </a:lnTo>
                <a:lnTo>
                  <a:pt x="1086433" y="1150436"/>
                </a:lnTo>
                <a:lnTo>
                  <a:pt x="1092471" y="1151071"/>
                </a:lnTo>
                <a:lnTo>
                  <a:pt x="1098508" y="1151706"/>
                </a:lnTo>
                <a:lnTo>
                  <a:pt x="1104545" y="1152341"/>
                </a:lnTo>
                <a:lnTo>
                  <a:pt x="1110900" y="1152341"/>
                </a:lnTo>
                <a:lnTo>
                  <a:pt x="1197644" y="1152341"/>
                </a:lnTo>
                <a:lnTo>
                  <a:pt x="1197644" y="1239322"/>
                </a:lnTo>
                <a:lnTo>
                  <a:pt x="1197644" y="1245353"/>
                </a:lnTo>
                <a:lnTo>
                  <a:pt x="1198279" y="1251702"/>
                </a:lnTo>
                <a:lnTo>
                  <a:pt x="1198915" y="1257734"/>
                </a:lnTo>
                <a:lnTo>
                  <a:pt x="1199868" y="1263448"/>
                </a:lnTo>
                <a:lnTo>
                  <a:pt x="1200821" y="1269479"/>
                </a:lnTo>
                <a:lnTo>
                  <a:pt x="1202092" y="1275193"/>
                </a:lnTo>
                <a:lnTo>
                  <a:pt x="1203681" y="1281225"/>
                </a:lnTo>
                <a:lnTo>
                  <a:pt x="1205270" y="1286622"/>
                </a:lnTo>
                <a:lnTo>
                  <a:pt x="1209083" y="1297097"/>
                </a:lnTo>
                <a:lnTo>
                  <a:pt x="1214167" y="1307256"/>
                </a:lnTo>
                <a:lnTo>
                  <a:pt x="1216709" y="1312018"/>
                </a:lnTo>
                <a:lnTo>
                  <a:pt x="1219251" y="1316779"/>
                </a:lnTo>
                <a:lnTo>
                  <a:pt x="1222428" y="1321224"/>
                </a:lnTo>
                <a:lnTo>
                  <a:pt x="1225605" y="1325350"/>
                </a:lnTo>
                <a:lnTo>
                  <a:pt x="1228783" y="1329160"/>
                </a:lnTo>
                <a:lnTo>
                  <a:pt x="1232278" y="1333287"/>
                </a:lnTo>
                <a:lnTo>
                  <a:pt x="1235773" y="1336779"/>
                </a:lnTo>
                <a:lnTo>
                  <a:pt x="1239904" y="1340271"/>
                </a:lnTo>
                <a:lnTo>
                  <a:pt x="1243717" y="1343445"/>
                </a:lnTo>
                <a:lnTo>
                  <a:pt x="1247530" y="1346302"/>
                </a:lnTo>
                <a:lnTo>
                  <a:pt x="1251661" y="1348842"/>
                </a:lnTo>
                <a:lnTo>
                  <a:pt x="1255791" y="1351699"/>
                </a:lnTo>
                <a:lnTo>
                  <a:pt x="1260240" y="1353603"/>
                </a:lnTo>
                <a:lnTo>
                  <a:pt x="1264370" y="1355508"/>
                </a:lnTo>
                <a:lnTo>
                  <a:pt x="1269137" y="1357095"/>
                </a:lnTo>
                <a:lnTo>
                  <a:pt x="1273585" y="1358683"/>
                </a:lnTo>
                <a:lnTo>
                  <a:pt x="1278033" y="1359635"/>
                </a:lnTo>
                <a:lnTo>
                  <a:pt x="1282799" y="1360270"/>
                </a:lnTo>
                <a:lnTo>
                  <a:pt x="1287883" y="1360905"/>
                </a:lnTo>
                <a:lnTo>
                  <a:pt x="1292650" y="1360905"/>
                </a:lnTo>
                <a:lnTo>
                  <a:pt x="1428009" y="1360905"/>
                </a:lnTo>
                <a:lnTo>
                  <a:pt x="1433093" y="1360905"/>
                </a:lnTo>
                <a:lnTo>
                  <a:pt x="1437859" y="1360270"/>
                </a:lnTo>
                <a:lnTo>
                  <a:pt x="1442625" y="1359635"/>
                </a:lnTo>
                <a:lnTo>
                  <a:pt x="1447073" y="1358683"/>
                </a:lnTo>
                <a:lnTo>
                  <a:pt x="1451839" y="1357095"/>
                </a:lnTo>
                <a:lnTo>
                  <a:pt x="1456288" y="1355508"/>
                </a:lnTo>
                <a:lnTo>
                  <a:pt x="1461054" y="1353603"/>
                </a:lnTo>
                <a:lnTo>
                  <a:pt x="1465185" y="1351699"/>
                </a:lnTo>
                <a:lnTo>
                  <a:pt x="1468998" y="1348842"/>
                </a:lnTo>
                <a:lnTo>
                  <a:pt x="1473446" y="1346302"/>
                </a:lnTo>
                <a:lnTo>
                  <a:pt x="1477259" y="1343445"/>
                </a:lnTo>
                <a:lnTo>
                  <a:pt x="1481390" y="1340271"/>
                </a:lnTo>
                <a:lnTo>
                  <a:pt x="1484885" y="1336779"/>
                </a:lnTo>
                <a:lnTo>
                  <a:pt x="1488380" y="1333287"/>
                </a:lnTo>
                <a:lnTo>
                  <a:pt x="1491875" y="1329160"/>
                </a:lnTo>
                <a:lnTo>
                  <a:pt x="1495371" y="1325350"/>
                </a:lnTo>
                <a:lnTo>
                  <a:pt x="1498548" y="1321224"/>
                </a:lnTo>
                <a:lnTo>
                  <a:pt x="1501408" y="1316779"/>
                </a:lnTo>
                <a:lnTo>
                  <a:pt x="1503950" y="1312018"/>
                </a:lnTo>
                <a:lnTo>
                  <a:pt x="1506809" y="1307256"/>
                </a:lnTo>
                <a:lnTo>
                  <a:pt x="1511575" y="1297097"/>
                </a:lnTo>
                <a:lnTo>
                  <a:pt x="1515388" y="1286622"/>
                </a:lnTo>
                <a:lnTo>
                  <a:pt x="1517295" y="1281225"/>
                </a:lnTo>
                <a:lnTo>
                  <a:pt x="1518884" y="1275193"/>
                </a:lnTo>
                <a:lnTo>
                  <a:pt x="1520155" y="1269479"/>
                </a:lnTo>
                <a:lnTo>
                  <a:pt x="1521426" y="1263448"/>
                </a:lnTo>
                <a:lnTo>
                  <a:pt x="1522061" y="1257734"/>
                </a:lnTo>
                <a:lnTo>
                  <a:pt x="1522379" y="1251702"/>
                </a:lnTo>
                <a:lnTo>
                  <a:pt x="1523014" y="1245353"/>
                </a:lnTo>
                <a:lnTo>
                  <a:pt x="1523332" y="1239322"/>
                </a:lnTo>
                <a:lnTo>
                  <a:pt x="1523332" y="1152341"/>
                </a:lnTo>
                <a:lnTo>
                  <a:pt x="1610394" y="1152341"/>
                </a:lnTo>
                <a:lnTo>
                  <a:pt x="1616749" y="1152341"/>
                </a:lnTo>
                <a:lnTo>
                  <a:pt x="1622468" y="1151706"/>
                </a:lnTo>
                <a:lnTo>
                  <a:pt x="1628823" y="1151071"/>
                </a:lnTo>
                <a:lnTo>
                  <a:pt x="1634543" y="1150436"/>
                </a:lnTo>
                <a:lnTo>
                  <a:pt x="1640580" y="1149166"/>
                </a:lnTo>
                <a:lnTo>
                  <a:pt x="1646299" y="1147896"/>
                </a:lnTo>
                <a:lnTo>
                  <a:pt x="1657420" y="1144722"/>
                </a:lnTo>
                <a:lnTo>
                  <a:pt x="1668223" y="1140912"/>
                </a:lnTo>
                <a:lnTo>
                  <a:pt x="1678074" y="1136151"/>
                </a:lnTo>
                <a:lnTo>
                  <a:pt x="1682840" y="1133294"/>
                </a:lnTo>
                <a:lnTo>
                  <a:pt x="1687606" y="1130754"/>
                </a:lnTo>
                <a:lnTo>
                  <a:pt x="1691737" y="1127580"/>
                </a:lnTo>
                <a:lnTo>
                  <a:pt x="1696185" y="1124405"/>
                </a:lnTo>
                <a:lnTo>
                  <a:pt x="1699998" y="1121231"/>
                </a:lnTo>
                <a:lnTo>
                  <a:pt x="1704129" y="1117739"/>
                </a:lnTo>
                <a:lnTo>
                  <a:pt x="1707624" y="1114247"/>
                </a:lnTo>
                <a:lnTo>
                  <a:pt x="1711119" y="1110437"/>
                </a:lnTo>
                <a:lnTo>
                  <a:pt x="1714296" y="1106945"/>
                </a:lnTo>
                <a:lnTo>
                  <a:pt x="1717474" y="1102501"/>
                </a:lnTo>
                <a:lnTo>
                  <a:pt x="1719698" y="1098692"/>
                </a:lnTo>
                <a:lnTo>
                  <a:pt x="1722558" y="1094247"/>
                </a:lnTo>
                <a:lnTo>
                  <a:pt x="1724464" y="1090121"/>
                </a:lnTo>
                <a:lnTo>
                  <a:pt x="1726371" y="1085676"/>
                </a:lnTo>
                <a:lnTo>
                  <a:pt x="1727959" y="1081232"/>
                </a:lnTo>
                <a:lnTo>
                  <a:pt x="1729548" y="1076788"/>
                </a:lnTo>
                <a:lnTo>
                  <a:pt x="1730819" y="1072026"/>
                </a:lnTo>
                <a:lnTo>
                  <a:pt x="1731455" y="1067264"/>
                </a:lnTo>
                <a:lnTo>
                  <a:pt x="1731772" y="1062185"/>
                </a:lnTo>
                <a:lnTo>
                  <a:pt x="1731772" y="1057423"/>
                </a:lnTo>
                <a:lnTo>
                  <a:pt x="1731772" y="922190"/>
                </a:lnTo>
                <a:lnTo>
                  <a:pt x="1731772" y="917111"/>
                </a:lnTo>
                <a:lnTo>
                  <a:pt x="1731455" y="912349"/>
                </a:lnTo>
                <a:lnTo>
                  <a:pt x="1730819" y="907905"/>
                </a:lnTo>
                <a:lnTo>
                  <a:pt x="1729548" y="903143"/>
                </a:lnTo>
                <a:lnTo>
                  <a:pt x="1727959" y="898381"/>
                </a:lnTo>
                <a:lnTo>
                  <a:pt x="1726371" y="893937"/>
                </a:lnTo>
                <a:lnTo>
                  <a:pt x="1724464" y="889810"/>
                </a:lnTo>
                <a:lnTo>
                  <a:pt x="1722558" y="885366"/>
                </a:lnTo>
                <a:lnTo>
                  <a:pt x="1719698" y="881239"/>
                </a:lnTo>
                <a:lnTo>
                  <a:pt x="1717474" y="876795"/>
                </a:lnTo>
                <a:lnTo>
                  <a:pt x="1714296" y="872985"/>
                </a:lnTo>
                <a:lnTo>
                  <a:pt x="1711119" y="869493"/>
                </a:lnTo>
                <a:lnTo>
                  <a:pt x="1707624" y="865367"/>
                </a:lnTo>
                <a:lnTo>
                  <a:pt x="1704129" y="861875"/>
                </a:lnTo>
                <a:lnTo>
                  <a:pt x="1699998" y="858383"/>
                </a:lnTo>
                <a:lnTo>
                  <a:pt x="1696185" y="855208"/>
                </a:lnTo>
                <a:lnTo>
                  <a:pt x="1691737" y="852034"/>
                </a:lnTo>
                <a:lnTo>
                  <a:pt x="1687606" y="849177"/>
                </a:lnTo>
                <a:lnTo>
                  <a:pt x="1682840" y="846320"/>
                </a:lnTo>
                <a:lnTo>
                  <a:pt x="1678074" y="843463"/>
                </a:lnTo>
                <a:lnTo>
                  <a:pt x="1668223" y="838701"/>
                </a:lnTo>
                <a:lnTo>
                  <a:pt x="1657420" y="834892"/>
                </a:lnTo>
                <a:lnTo>
                  <a:pt x="1652019" y="832987"/>
                </a:lnTo>
                <a:lnTo>
                  <a:pt x="1646299" y="831717"/>
                </a:lnTo>
                <a:lnTo>
                  <a:pt x="1640580" y="830130"/>
                </a:lnTo>
                <a:lnTo>
                  <a:pt x="1634543" y="829495"/>
                </a:lnTo>
                <a:lnTo>
                  <a:pt x="1628823" y="828543"/>
                </a:lnTo>
                <a:lnTo>
                  <a:pt x="1622468" y="827908"/>
                </a:lnTo>
                <a:lnTo>
                  <a:pt x="1616749" y="827590"/>
                </a:lnTo>
                <a:lnTo>
                  <a:pt x="1610394" y="827590"/>
                </a:lnTo>
                <a:lnTo>
                  <a:pt x="1523332" y="827590"/>
                </a:lnTo>
                <a:lnTo>
                  <a:pt x="1523332" y="740609"/>
                </a:lnTo>
                <a:lnTo>
                  <a:pt x="1523014" y="734260"/>
                </a:lnTo>
                <a:lnTo>
                  <a:pt x="1522379" y="727911"/>
                </a:lnTo>
                <a:lnTo>
                  <a:pt x="1522061" y="722197"/>
                </a:lnTo>
                <a:lnTo>
                  <a:pt x="1521426" y="715848"/>
                </a:lnTo>
                <a:lnTo>
                  <a:pt x="1520155" y="709817"/>
                </a:lnTo>
                <a:lnTo>
                  <a:pt x="1518884" y="704102"/>
                </a:lnTo>
                <a:lnTo>
                  <a:pt x="1517295" y="698706"/>
                </a:lnTo>
                <a:lnTo>
                  <a:pt x="1515388" y="692992"/>
                </a:lnTo>
                <a:lnTo>
                  <a:pt x="1511575" y="682516"/>
                </a:lnTo>
                <a:lnTo>
                  <a:pt x="1506809" y="672358"/>
                </a:lnTo>
                <a:lnTo>
                  <a:pt x="1503950" y="667596"/>
                </a:lnTo>
                <a:lnTo>
                  <a:pt x="1501408" y="662834"/>
                </a:lnTo>
                <a:lnTo>
                  <a:pt x="1498548" y="658707"/>
                </a:lnTo>
                <a:lnTo>
                  <a:pt x="1495371" y="654263"/>
                </a:lnTo>
                <a:lnTo>
                  <a:pt x="1491875" y="650454"/>
                </a:lnTo>
                <a:lnTo>
                  <a:pt x="1488380" y="646644"/>
                </a:lnTo>
                <a:lnTo>
                  <a:pt x="1484885" y="642835"/>
                </a:lnTo>
                <a:lnTo>
                  <a:pt x="1481390" y="639343"/>
                </a:lnTo>
                <a:lnTo>
                  <a:pt x="1477259" y="636168"/>
                </a:lnTo>
                <a:lnTo>
                  <a:pt x="1473446" y="633629"/>
                </a:lnTo>
                <a:lnTo>
                  <a:pt x="1468998" y="630772"/>
                </a:lnTo>
                <a:lnTo>
                  <a:pt x="1465185" y="628550"/>
                </a:lnTo>
                <a:lnTo>
                  <a:pt x="1461054" y="626010"/>
                </a:lnTo>
                <a:lnTo>
                  <a:pt x="1456288" y="624105"/>
                </a:lnTo>
                <a:lnTo>
                  <a:pt x="1451839" y="622518"/>
                </a:lnTo>
                <a:lnTo>
                  <a:pt x="1447073" y="621566"/>
                </a:lnTo>
                <a:lnTo>
                  <a:pt x="1442625" y="620296"/>
                </a:lnTo>
                <a:lnTo>
                  <a:pt x="1437859" y="619344"/>
                </a:lnTo>
                <a:lnTo>
                  <a:pt x="1433093" y="619026"/>
                </a:lnTo>
                <a:lnTo>
                  <a:pt x="1428009" y="618709"/>
                </a:lnTo>
                <a:lnTo>
                  <a:pt x="1292650" y="618709"/>
                </a:lnTo>
                <a:close/>
                <a:moveTo>
                  <a:pt x="493713" y="9525"/>
                </a:moveTo>
                <a:lnTo>
                  <a:pt x="493713" y="1970088"/>
                </a:lnTo>
                <a:lnTo>
                  <a:pt x="480412" y="1966595"/>
                </a:lnTo>
                <a:lnTo>
                  <a:pt x="467428" y="1962785"/>
                </a:lnTo>
                <a:lnTo>
                  <a:pt x="455077" y="1958021"/>
                </a:lnTo>
                <a:lnTo>
                  <a:pt x="442410" y="1952940"/>
                </a:lnTo>
                <a:lnTo>
                  <a:pt x="430376" y="1947542"/>
                </a:lnTo>
                <a:lnTo>
                  <a:pt x="418342" y="1941509"/>
                </a:lnTo>
                <a:lnTo>
                  <a:pt x="406941" y="1934840"/>
                </a:lnTo>
                <a:lnTo>
                  <a:pt x="395540" y="1927854"/>
                </a:lnTo>
                <a:lnTo>
                  <a:pt x="384773" y="1920233"/>
                </a:lnTo>
                <a:lnTo>
                  <a:pt x="373689" y="1912611"/>
                </a:lnTo>
                <a:lnTo>
                  <a:pt x="363555" y="1904355"/>
                </a:lnTo>
                <a:lnTo>
                  <a:pt x="353421" y="1895781"/>
                </a:lnTo>
                <a:lnTo>
                  <a:pt x="343921" y="1886255"/>
                </a:lnTo>
                <a:lnTo>
                  <a:pt x="334737" y="1876728"/>
                </a:lnTo>
                <a:lnTo>
                  <a:pt x="325553" y="1867201"/>
                </a:lnTo>
                <a:lnTo>
                  <a:pt x="317319" y="1857040"/>
                </a:lnTo>
                <a:lnTo>
                  <a:pt x="309402" y="1846243"/>
                </a:lnTo>
                <a:lnTo>
                  <a:pt x="301801" y="1835446"/>
                </a:lnTo>
                <a:lnTo>
                  <a:pt x="294518" y="1824332"/>
                </a:lnTo>
                <a:lnTo>
                  <a:pt x="287867" y="1812583"/>
                </a:lnTo>
                <a:lnTo>
                  <a:pt x="281534" y="1800833"/>
                </a:lnTo>
                <a:lnTo>
                  <a:pt x="275517" y="1788766"/>
                </a:lnTo>
                <a:lnTo>
                  <a:pt x="270450" y="1776699"/>
                </a:lnTo>
                <a:lnTo>
                  <a:pt x="265383" y="1763997"/>
                </a:lnTo>
                <a:lnTo>
                  <a:pt x="261582" y="1750978"/>
                </a:lnTo>
                <a:lnTo>
                  <a:pt x="257782" y="1737640"/>
                </a:lnTo>
                <a:lnTo>
                  <a:pt x="254615" y="1724303"/>
                </a:lnTo>
                <a:lnTo>
                  <a:pt x="251765" y="1710966"/>
                </a:lnTo>
                <a:lnTo>
                  <a:pt x="249865" y="1697311"/>
                </a:lnTo>
                <a:lnTo>
                  <a:pt x="248281" y="1683339"/>
                </a:lnTo>
                <a:lnTo>
                  <a:pt x="247648" y="1669049"/>
                </a:lnTo>
                <a:lnTo>
                  <a:pt x="247015" y="1655077"/>
                </a:lnTo>
                <a:lnTo>
                  <a:pt x="247015" y="1608715"/>
                </a:lnTo>
                <a:lnTo>
                  <a:pt x="123507" y="1608715"/>
                </a:lnTo>
                <a:lnTo>
                  <a:pt x="117490" y="1608397"/>
                </a:lnTo>
                <a:lnTo>
                  <a:pt x="111156" y="1608079"/>
                </a:lnTo>
                <a:lnTo>
                  <a:pt x="104823" y="1607127"/>
                </a:lnTo>
                <a:lnTo>
                  <a:pt x="98489" y="1606174"/>
                </a:lnTo>
                <a:lnTo>
                  <a:pt x="92789" y="1604904"/>
                </a:lnTo>
                <a:lnTo>
                  <a:pt x="86772" y="1602999"/>
                </a:lnTo>
                <a:lnTo>
                  <a:pt x="81071" y="1601093"/>
                </a:lnTo>
                <a:lnTo>
                  <a:pt x="75688" y="1599188"/>
                </a:lnTo>
                <a:lnTo>
                  <a:pt x="69987" y="1596330"/>
                </a:lnTo>
                <a:lnTo>
                  <a:pt x="64604" y="1593472"/>
                </a:lnTo>
                <a:lnTo>
                  <a:pt x="59537" y="1590932"/>
                </a:lnTo>
                <a:lnTo>
                  <a:pt x="54470" y="1587756"/>
                </a:lnTo>
                <a:lnTo>
                  <a:pt x="49719" y="1584263"/>
                </a:lnTo>
                <a:lnTo>
                  <a:pt x="44969" y="1580135"/>
                </a:lnTo>
                <a:lnTo>
                  <a:pt x="40852" y="1576324"/>
                </a:lnTo>
                <a:lnTo>
                  <a:pt x="36419" y="1572514"/>
                </a:lnTo>
                <a:lnTo>
                  <a:pt x="32302" y="1568068"/>
                </a:lnTo>
                <a:lnTo>
                  <a:pt x="28185" y="1563622"/>
                </a:lnTo>
                <a:lnTo>
                  <a:pt x="24701" y="1559177"/>
                </a:lnTo>
                <a:lnTo>
                  <a:pt x="21218" y="1554096"/>
                </a:lnTo>
                <a:lnTo>
                  <a:pt x="18051" y="1549015"/>
                </a:lnTo>
                <a:lnTo>
                  <a:pt x="14884" y="1543934"/>
                </a:lnTo>
                <a:lnTo>
                  <a:pt x="12350" y="1538536"/>
                </a:lnTo>
                <a:lnTo>
                  <a:pt x="9817" y="1533137"/>
                </a:lnTo>
                <a:lnTo>
                  <a:pt x="7600" y="1527421"/>
                </a:lnTo>
                <a:lnTo>
                  <a:pt x="5700" y="1521705"/>
                </a:lnTo>
                <a:lnTo>
                  <a:pt x="4117" y="1515990"/>
                </a:lnTo>
                <a:lnTo>
                  <a:pt x="2850" y="1509639"/>
                </a:lnTo>
                <a:lnTo>
                  <a:pt x="1583" y="1503923"/>
                </a:lnTo>
                <a:lnTo>
                  <a:pt x="950" y="1497572"/>
                </a:lnTo>
                <a:lnTo>
                  <a:pt x="633" y="1491221"/>
                </a:lnTo>
                <a:lnTo>
                  <a:pt x="0" y="1484869"/>
                </a:lnTo>
                <a:lnTo>
                  <a:pt x="633" y="1478836"/>
                </a:lnTo>
                <a:lnTo>
                  <a:pt x="950" y="1472485"/>
                </a:lnTo>
                <a:lnTo>
                  <a:pt x="1583" y="1466134"/>
                </a:lnTo>
                <a:lnTo>
                  <a:pt x="2850" y="1459783"/>
                </a:lnTo>
                <a:lnTo>
                  <a:pt x="4117" y="1454067"/>
                </a:lnTo>
                <a:lnTo>
                  <a:pt x="5700" y="1448034"/>
                </a:lnTo>
                <a:lnTo>
                  <a:pt x="7600" y="1442318"/>
                </a:lnTo>
                <a:lnTo>
                  <a:pt x="9817" y="1436919"/>
                </a:lnTo>
                <a:lnTo>
                  <a:pt x="12350" y="1431203"/>
                </a:lnTo>
                <a:lnTo>
                  <a:pt x="14884" y="1425805"/>
                </a:lnTo>
                <a:lnTo>
                  <a:pt x="18051" y="1420724"/>
                </a:lnTo>
                <a:lnTo>
                  <a:pt x="21218" y="1415643"/>
                </a:lnTo>
                <a:lnTo>
                  <a:pt x="24701" y="1410880"/>
                </a:lnTo>
                <a:lnTo>
                  <a:pt x="28185" y="1406117"/>
                </a:lnTo>
                <a:lnTo>
                  <a:pt x="32302" y="1401671"/>
                </a:lnTo>
                <a:lnTo>
                  <a:pt x="36419" y="1397225"/>
                </a:lnTo>
                <a:lnTo>
                  <a:pt x="40852" y="1393415"/>
                </a:lnTo>
                <a:lnTo>
                  <a:pt x="44969" y="1389286"/>
                </a:lnTo>
                <a:lnTo>
                  <a:pt x="49719" y="1385793"/>
                </a:lnTo>
                <a:lnTo>
                  <a:pt x="54470" y="1382300"/>
                </a:lnTo>
                <a:lnTo>
                  <a:pt x="59537" y="1379125"/>
                </a:lnTo>
                <a:lnTo>
                  <a:pt x="64604" y="1375949"/>
                </a:lnTo>
                <a:lnTo>
                  <a:pt x="69987" y="1373409"/>
                </a:lnTo>
                <a:lnTo>
                  <a:pt x="75688" y="1370868"/>
                </a:lnTo>
                <a:lnTo>
                  <a:pt x="81071" y="1368646"/>
                </a:lnTo>
                <a:lnTo>
                  <a:pt x="86772" y="1366740"/>
                </a:lnTo>
                <a:lnTo>
                  <a:pt x="92789" y="1365153"/>
                </a:lnTo>
                <a:lnTo>
                  <a:pt x="98489" y="1363565"/>
                </a:lnTo>
                <a:lnTo>
                  <a:pt x="104823" y="1362612"/>
                </a:lnTo>
                <a:lnTo>
                  <a:pt x="111156" y="1361977"/>
                </a:lnTo>
                <a:lnTo>
                  <a:pt x="117490" y="1361024"/>
                </a:lnTo>
                <a:lnTo>
                  <a:pt x="123507" y="1361024"/>
                </a:lnTo>
                <a:lnTo>
                  <a:pt x="247015" y="1361024"/>
                </a:lnTo>
                <a:lnTo>
                  <a:pt x="247015" y="1113652"/>
                </a:lnTo>
                <a:lnTo>
                  <a:pt x="123507" y="1113652"/>
                </a:lnTo>
                <a:lnTo>
                  <a:pt x="117490" y="1113652"/>
                </a:lnTo>
                <a:lnTo>
                  <a:pt x="111156" y="1113017"/>
                </a:lnTo>
                <a:lnTo>
                  <a:pt x="104823" y="1112382"/>
                </a:lnTo>
                <a:lnTo>
                  <a:pt x="98489" y="1111111"/>
                </a:lnTo>
                <a:lnTo>
                  <a:pt x="92789" y="1109524"/>
                </a:lnTo>
                <a:lnTo>
                  <a:pt x="86772" y="1107936"/>
                </a:lnTo>
                <a:lnTo>
                  <a:pt x="81071" y="1106031"/>
                </a:lnTo>
                <a:lnTo>
                  <a:pt x="75688" y="1103808"/>
                </a:lnTo>
                <a:lnTo>
                  <a:pt x="69987" y="1101267"/>
                </a:lnTo>
                <a:lnTo>
                  <a:pt x="64604" y="1098727"/>
                </a:lnTo>
                <a:lnTo>
                  <a:pt x="59537" y="1095869"/>
                </a:lnTo>
                <a:lnTo>
                  <a:pt x="54470" y="1092376"/>
                </a:lnTo>
                <a:lnTo>
                  <a:pt x="49719" y="1089200"/>
                </a:lnTo>
                <a:lnTo>
                  <a:pt x="44969" y="1085390"/>
                </a:lnTo>
                <a:lnTo>
                  <a:pt x="40852" y="1081262"/>
                </a:lnTo>
                <a:lnTo>
                  <a:pt x="36419" y="1077451"/>
                </a:lnTo>
                <a:lnTo>
                  <a:pt x="32302" y="1073005"/>
                </a:lnTo>
                <a:lnTo>
                  <a:pt x="28185" y="1068559"/>
                </a:lnTo>
                <a:lnTo>
                  <a:pt x="24701" y="1063796"/>
                </a:lnTo>
                <a:lnTo>
                  <a:pt x="21218" y="1059033"/>
                </a:lnTo>
                <a:lnTo>
                  <a:pt x="18051" y="1053952"/>
                </a:lnTo>
                <a:lnTo>
                  <a:pt x="14884" y="1048871"/>
                </a:lnTo>
                <a:lnTo>
                  <a:pt x="12350" y="1043473"/>
                </a:lnTo>
                <a:lnTo>
                  <a:pt x="9817" y="1037757"/>
                </a:lnTo>
                <a:lnTo>
                  <a:pt x="7600" y="1032359"/>
                </a:lnTo>
                <a:lnTo>
                  <a:pt x="5700" y="1026643"/>
                </a:lnTo>
                <a:lnTo>
                  <a:pt x="4117" y="1020609"/>
                </a:lnTo>
                <a:lnTo>
                  <a:pt x="2850" y="1014893"/>
                </a:lnTo>
                <a:lnTo>
                  <a:pt x="1583" y="1008860"/>
                </a:lnTo>
                <a:lnTo>
                  <a:pt x="950" y="1002509"/>
                </a:lnTo>
                <a:lnTo>
                  <a:pt x="633" y="996475"/>
                </a:lnTo>
                <a:lnTo>
                  <a:pt x="0" y="989807"/>
                </a:lnTo>
                <a:lnTo>
                  <a:pt x="633" y="983456"/>
                </a:lnTo>
                <a:lnTo>
                  <a:pt x="950" y="977105"/>
                </a:lnTo>
                <a:lnTo>
                  <a:pt x="1583" y="970754"/>
                </a:lnTo>
                <a:lnTo>
                  <a:pt x="2850" y="965038"/>
                </a:lnTo>
                <a:lnTo>
                  <a:pt x="4117" y="959004"/>
                </a:lnTo>
                <a:lnTo>
                  <a:pt x="5700" y="953288"/>
                </a:lnTo>
                <a:lnTo>
                  <a:pt x="7600" y="947255"/>
                </a:lnTo>
                <a:lnTo>
                  <a:pt x="9817" y="941856"/>
                </a:lnTo>
                <a:lnTo>
                  <a:pt x="12350" y="936458"/>
                </a:lnTo>
                <a:lnTo>
                  <a:pt x="14884" y="930742"/>
                </a:lnTo>
                <a:lnTo>
                  <a:pt x="18051" y="925661"/>
                </a:lnTo>
                <a:lnTo>
                  <a:pt x="21218" y="920580"/>
                </a:lnTo>
                <a:lnTo>
                  <a:pt x="24701" y="916135"/>
                </a:lnTo>
                <a:lnTo>
                  <a:pt x="28185" y="911371"/>
                </a:lnTo>
                <a:lnTo>
                  <a:pt x="32302" y="906608"/>
                </a:lnTo>
                <a:lnTo>
                  <a:pt x="36419" y="902163"/>
                </a:lnTo>
                <a:lnTo>
                  <a:pt x="40852" y="898352"/>
                </a:lnTo>
                <a:lnTo>
                  <a:pt x="44969" y="894541"/>
                </a:lnTo>
                <a:lnTo>
                  <a:pt x="49719" y="890413"/>
                </a:lnTo>
                <a:lnTo>
                  <a:pt x="54470" y="887555"/>
                </a:lnTo>
                <a:lnTo>
                  <a:pt x="59537" y="883745"/>
                </a:lnTo>
                <a:lnTo>
                  <a:pt x="64604" y="881204"/>
                </a:lnTo>
                <a:lnTo>
                  <a:pt x="69987" y="878346"/>
                </a:lnTo>
                <a:lnTo>
                  <a:pt x="75688" y="875488"/>
                </a:lnTo>
                <a:lnTo>
                  <a:pt x="81071" y="873583"/>
                </a:lnTo>
                <a:lnTo>
                  <a:pt x="86772" y="871678"/>
                </a:lnTo>
                <a:lnTo>
                  <a:pt x="92789" y="870090"/>
                </a:lnTo>
                <a:lnTo>
                  <a:pt x="98489" y="868502"/>
                </a:lnTo>
                <a:lnTo>
                  <a:pt x="104823" y="867549"/>
                </a:lnTo>
                <a:lnTo>
                  <a:pt x="111156" y="866597"/>
                </a:lnTo>
                <a:lnTo>
                  <a:pt x="117490" y="866279"/>
                </a:lnTo>
                <a:lnTo>
                  <a:pt x="123507" y="866279"/>
                </a:lnTo>
                <a:lnTo>
                  <a:pt x="247015" y="866279"/>
                </a:lnTo>
                <a:lnTo>
                  <a:pt x="247015" y="618589"/>
                </a:lnTo>
                <a:lnTo>
                  <a:pt x="123507" y="618589"/>
                </a:lnTo>
                <a:lnTo>
                  <a:pt x="117490" y="618589"/>
                </a:lnTo>
                <a:lnTo>
                  <a:pt x="111156" y="618271"/>
                </a:lnTo>
                <a:lnTo>
                  <a:pt x="104823" y="617319"/>
                </a:lnTo>
                <a:lnTo>
                  <a:pt x="98489" y="616366"/>
                </a:lnTo>
                <a:lnTo>
                  <a:pt x="92789" y="614778"/>
                </a:lnTo>
                <a:lnTo>
                  <a:pt x="86772" y="613191"/>
                </a:lnTo>
                <a:lnTo>
                  <a:pt x="81071" y="611285"/>
                </a:lnTo>
                <a:lnTo>
                  <a:pt x="75688" y="608745"/>
                </a:lnTo>
                <a:lnTo>
                  <a:pt x="69987" y="606522"/>
                </a:lnTo>
                <a:lnTo>
                  <a:pt x="64604" y="603664"/>
                </a:lnTo>
                <a:lnTo>
                  <a:pt x="59537" y="600489"/>
                </a:lnTo>
                <a:lnTo>
                  <a:pt x="54470" y="597313"/>
                </a:lnTo>
                <a:lnTo>
                  <a:pt x="49719" y="593820"/>
                </a:lnTo>
                <a:lnTo>
                  <a:pt x="44969" y="590327"/>
                </a:lnTo>
                <a:lnTo>
                  <a:pt x="40852" y="586516"/>
                </a:lnTo>
                <a:lnTo>
                  <a:pt x="36419" y="582388"/>
                </a:lnTo>
                <a:lnTo>
                  <a:pt x="32302" y="578260"/>
                </a:lnTo>
                <a:lnTo>
                  <a:pt x="28185" y="573497"/>
                </a:lnTo>
                <a:lnTo>
                  <a:pt x="24701" y="568733"/>
                </a:lnTo>
                <a:lnTo>
                  <a:pt x="21218" y="563970"/>
                </a:lnTo>
                <a:lnTo>
                  <a:pt x="18051" y="558889"/>
                </a:lnTo>
                <a:lnTo>
                  <a:pt x="14884" y="553809"/>
                </a:lnTo>
                <a:lnTo>
                  <a:pt x="12350" y="548410"/>
                </a:lnTo>
                <a:lnTo>
                  <a:pt x="9817" y="543012"/>
                </a:lnTo>
                <a:lnTo>
                  <a:pt x="7600" y="537613"/>
                </a:lnTo>
                <a:lnTo>
                  <a:pt x="5700" y="531580"/>
                </a:lnTo>
                <a:lnTo>
                  <a:pt x="4117" y="525546"/>
                </a:lnTo>
                <a:lnTo>
                  <a:pt x="2850" y="519831"/>
                </a:lnTo>
                <a:lnTo>
                  <a:pt x="1583" y="513479"/>
                </a:lnTo>
                <a:lnTo>
                  <a:pt x="950" y="507764"/>
                </a:lnTo>
                <a:lnTo>
                  <a:pt x="633" y="501413"/>
                </a:lnTo>
                <a:lnTo>
                  <a:pt x="0" y="494744"/>
                </a:lnTo>
                <a:lnTo>
                  <a:pt x="633" y="488393"/>
                </a:lnTo>
                <a:lnTo>
                  <a:pt x="950" y="482359"/>
                </a:lnTo>
                <a:lnTo>
                  <a:pt x="1583" y="476008"/>
                </a:lnTo>
                <a:lnTo>
                  <a:pt x="2850" y="469975"/>
                </a:lnTo>
                <a:lnTo>
                  <a:pt x="4117" y="463941"/>
                </a:lnTo>
                <a:lnTo>
                  <a:pt x="5700" y="457908"/>
                </a:lnTo>
                <a:lnTo>
                  <a:pt x="7600" y="452510"/>
                </a:lnTo>
                <a:lnTo>
                  <a:pt x="9817" y="446476"/>
                </a:lnTo>
                <a:lnTo>
                  <a:pt x="12350" y="441078"/>
                </a:lnTo>
                <a:lnTo>
                  <a:pt x="14884" y="435997"/>
                </a:lnTo>
                <a:lnTo>
                  <a:pt x="18051" y="430599"/>
                </a:lnTo>
                <a:lnTo>
                  <a:pt x="21218" y="425835"/>
                </a:lnTo>
                <a:lnTo>
                  <a:pt x="24701" y="420754"/>
                </a:lnTo>
                <a:lnTo>
                  <a:pt x="28185" y="415991"/>
                </a:lnTo>
                <a:lnTo>
                  <a:pt x="32302" y="411545"/>
                </a:lnTo>
                <a:lnTo>
                  <a:pt x="36419" y="407417"/>
                </a:lnTo>
                <a:lnTo>
                  <a:pt x="40852" y="402972"/>
                </a:lnTo>
                <a:lnTo>
                  <a:pt x="44969" y="399478"/>
                </a:lnTo>
                <a:lnTo>
                  <a:pt x="49719" y="395668"/>
                </a:lnTo>
                <a:lnTo>
                  <a:pt x="54470" y="392175"/>
                </a:lnTo>
                <a:lnTo>
                  <a:pt x="59537" y="388999"/>
                </a:lnTo>
                <a:lnTo>
                  <a:pt x="64604" y="386141"/>
                </a:lnTo>
                <a:lnTo>
                  <a:pt x="69987" y="383601"/>
                </a:lnTo>
                <a:lnTo>
                  <a:pt x="75688" y="380743"/>
                </a:lnTo>
                <a:lnTo>
                  <a:pt x="81071" y="378838"/>
                </a:lnTo>
                <a:lnTo>
                  <a:pt x="86772" y="376932"/>
                </a:lnTo>
                <a:lnTo>
                  <a:pt x="92789" y="374709"/>
                </a:lnTo>
                <a:lnTo>
                  <a:pt x="98489" y="373757"/>
                </a:lnTo>
                <a:lnTo>
                  <a:pt x="104823" y="372487"/>
                </a:lnTo>
                <a:lnTo>
                  <a:pt x="111156" y="371852"/>
                </a:lnTo>
                <a:lnTo>
                  <a:pt x="117490" y="371216"/>
                </a:lnTo>
                <a:lnTo>
                  <a:pt x="123507" y="370899"/>
                </a:lnTo>
                <a:lnTo>
                  <a:pt x="247015" y="370899"/>
                </a:lnTo>
                <a:lnTo>
                  <a:pt x="247015" y="324536"/>
                </a:lnTo>
                <a:lnTo>
                  <a:pt x="247648" y="310564"/>
                </a:lnTo>
                <a:lnTo>
                  <a:pt x="248281" y="296592"/>
                </a:lnTo>
                <a:lnTo>
                  <a:pt x="249865" y="282302"/>
                </a:lnTo>
                <a:lnTo>
                  <a:pt x="251765" y="268647"/>
                </a:lnTo>
                <a:lnTo>
                  <a:pt x="254615" y="255310"/>
                </a:lnTo>
                <a:lnTo>
                  <a:pt x="257782" y="241973"/>
                </a:lnTo>
                <a:lnTo>
                  <a:pt x="261582" y="228636"/>
                </a:lnTo>
                <a:lnTo>
                  <a:pt x="265383" y="216251"/>
                </a:lnTo>
                <a:lnTo>
                  <a:pt x="270450" y="203232"/>
                </a:lnTo>
                <a:lnTo>
                  <a:pt x="275517" y="191165"/>
                </a:lnTo>
                <a:lnTo>
                  <a:pt x="281534" y="178780"/>
                </a:lnTo>
                <a:lnTo>
                  <a:pt x="287867" y="167031"/>
                </a:lnTo>
                <a:lnTo>
                  <a:pt x="294518" y="155281"/>
                </a:lnTo>
                <a:lnTo>
                  <a:pt x="301801" y="144485"/>
                </a:lnTo>
                <a:lnTo>
                  <a:pt x="309402" y="133370"/>
                </a:lnTo>
                <a:lnTo>
                  <a:pt x="317319" y="122891"/>
                </a:lnTo>
                <a:lnTo>
                  <a:pt x="325553" y="112729"/>
                </a:lnTo>
                <a:lnTo>
                  <a:pt x="334737" y="102885"/>
                </a:lnTo>
                <a:lnTo>
                  <a:pt x="343921" y="93359"/>
                </a:lnTo>
                <a:lnTo>
                  <a:pt x="353421" y="84150"/>
                </a:lnTo>
                <a:lnTo>
                  <a:pt x="363555" y="75576"/>
                </a:lnTo>
                <a:lnTo>
                  <a:pt x="373689" y="67320"/>
                </a:lnTo>
                <a:lnTo>
                  <a:pt x="384773" y="59381"/>
                </a:lnTo>
                <a:lnTo>
                  <a:pt x="395540" y="52077"/>
                </a:lnTo>
                <a:lnTo>
                  <a:pt x="406941" y="44773"/>
                </a:lnTo>
                <a:lnTo>
                  <a:pt x="418342" y="38740"/>
                </a:lnTo>
                <a:lnTo>
                  <a:pt x="430376" y="32389"/>
                </a:lnTo>
                <a:lnTo>
                  <a:pt x="442410" y="26991"/>
                </a:lnTo>
                <a:lnTo>
                  <a:pt x="455077" y="21910"/>
                </a:lnTo>
                <a:lnTo>
                  <a:pt x="467428" y="17146"/>
                </a:lnTo>
                <a:lnTo>
                  <a:pt x="480412" y="13018"/>
                </a:lnTo>
                <a:lnTo>
                  <a:pt x="493713" y="9525"/>
                </a:lnTo>
                <a:close/>
                <a:moveTo>
                  <a:pt x="741363" y="0"/>
                </a:moveTo>
                <a:lnTo>
                  <a:pt x="1654560" y="0"/>
                </a:lnTo>
                <a:lnTo>
                  <a:pt x="1671401" y="635"/>
                </a:lnTo>
                <a:lnTo>
                  <a:pt x="1687924" y="1587"/>
                </a:lnTo>
                <a:lnTo>
                  <a:pt x="1704129" y="4127"/>
                </a:lnTo>
                <a:lnTo>
                  <a:pt x="1720016" y="6667"/>
                </a:lnTo>
                <a:lnTo>
                  <a:pt x="1735903" y="10159"/>
                </a:lnTo>
                <a:lnTo>
                  <a:pt x="1751155" y="14603"/>
                </a:lnTo>
                <a:lnTo>
                  <a:pt x="1766407" y="19682"/>
                </a:lnTo>
                <a:lnTo>
                  <a:pt x="1781341" y="25714"/>
                </a:lnTo>
                <a:lnTo>
                  <a:pt x="1795321" y="32380"/>
                </a:lnTo>
                <a:lnTo>
                  <a:pt x="1809620" y="39364"/>
                </a:lnTo>
                <a:lnTo>
                  <a:pt x="1823283" y="46983"/>
                </a:lnTo>
                <a:lnTo>
                  <a:pt x="1836310" y="55871"/>
                </a:lnTo>
                <a:lnTo>
                  <a:pt x="1849020" y="64760"/>
                </a:lnTo>
                <a:lnTo>
                  <a:pt x="1861412" y="74283"/>
                </a:lnTo>
                <a:lnTo>
                  <a:pt x="1873169" y="84442"/>
                </a:lnTo>
                <a:lnTo>
                  <a:pt x="1884290" y="95235"/>
                </a:lnTo>
                <a:lnTo>
                  <a:pt x="1895093" y="106663"/>
                </a:lnTo>
                <a:lnTo>
                  <a:pt x="1905579" y="118409"/>
                </a:lnTo>
                <a:lnTo>
                  <a:pt x="1915111" y="130472"/>
                </a:lnTo>
                <a:lnTo>
                  <a:pt x="1924008" y="143487"/>
                </a:lnTo>
                <a:lnTo>
                  <a:pt x="1932587" y="156503"/>
                </a:lnTo>
                <a:lnTo>
                  <a:pt x="1940530" y="170153"/>
                </a:lnTo>
                <a:lnTo>
                  <a:pt x="1947521" y="184121"/>
                </a:lnTo>
                <a:lnTo>
                  <a:pt x="1954193" y="198406"/>
                </a:lnTo>
                <a:lnTo>
                  <a:pt x="1960231" y="213326"/>
                </a:lnTo>
                <a:lnTo>
                  <a:pt x="1965315" y="228564"/>
                </a:lnTo>
                <a:lnTo>
                  <a:pt x="1969445" y="243801"/>
                </a:lnTo>
                <a:lnTo>
                  <a:pt x="1972940" y="259356"/>
                </a:lnTo>
                <a:lnTo>
                  <a:pt x="1975800" y="275546"/>
                </a:lnTo>
                <a:lnTo>
                  <a:pt x="1978024" y="291736"/>
                </a:lnTo>
                <a:lnTo>
                  <a:pt x="1979295" y="308561"/>
                </a:lnTo>
                <a:lnTo>
                  <a:pt x="1979613" y="324751"/>
                </a:lnTo>
                <a:lnTo>
                  <a:pt x="1979613" y="1654863"/>
                </a:lnTo>
                <a:lnTo>
                  <a:pt x="1979295" y="1671687"/>
                </a:lnTo>
                <a:lnTo>
                  <a:pt x="1978024" y="1688195"/>
                </a:lnTo>
                <a:lnTo>
                  <a:pt x="1975800" y="1704067"/>
                </a:lnTo>
                <a:lnTo>
                  <a:pt x="1972940" y="1720257"/>
                </a:lnTo>
                <a:lnTo>
                  <a:pt x="1969445" y="1735812"/>
                </a:lnTo>
                <a:lnTo>
                  <a:pt x="1965315" y="1751685"/>
                </a:lnTo>
                <a:lnTo>
                  <a:pt x="1960231" y="1766605"/>
                </a:lnTo>
                <a:lnTo>
                  <a:pt x="1954193" y="1781525"/>
                </a:lnTo>
                <a:lnTo>
                  <a:pt x="1947521" y="1795493"/>
                </a:lnTo>
                <a:lnTo>
                  <a:pt x="1940530" y="1809460"/>
                </a:lnTo>
                <a:lnTo>
                  <a:pt x="1932587" y="1823428"/>
                </a:lnTo>
                <a:lnTo>
                  <a:pt x="1924008" y="1836761"/>
                </a:lnTo>
                <a:lnTo>
                  <a:pt x="1915111" y="1849142"/>
                </a:lnTo>
                <a:lnTo>
                  <a:pt x="1905579" y="1861205"/>
                </a:lnTo>
                <a:lnTo>
                  <a:pt x="1895093" y="1872950"/>
                </a:lnTo>
                <a:lnTo>
                  <a:pt x="1884290" y="1884378"/>
                </a:lnTo>
                <a:lnTo>
                  <a:pt x="1873169" y="1895489"/>
                </a:lnTo>
                <a:lnTo>
                  <a:pt x="1861412" y="1905648"/>
                </a:lnTo>
                <a:lnTo>
                  <a:pt x="1849020" y="1914854"/>
                </a:lnTo>
                <a:lnTo>
                  <a:pt x="1836310" y="1924060"/>
                </a:lnTo>
                <a:lnTo>
                  <a:pt x="1823283" y="1932631"/>
                </a:lnTo>
                <a:lnTo>
                  <a:pt x="1809620" y="1940567"/>
                </a:lnTo>
                <a:lnTo>
                  <a:pt x="1795321" y="1947551"/>
                </a:lnTo>
                <a:lnTo>
                  <a:pt x="1781341" y="1954217"/>
                </a:lnTo>
                <a:lnTo>
                  <a:pt x="1766407" y="1959931"/>
                </a:lnTo>
                <a:lnTo>
                  <a:pt x="1751155" y="1965011"/>
                </a:lnTo>
                <a:lnTo>
                  <a:pt x="1735903" y="1969455"/>
                </a:lnTo>
                <a:lnTo>
                  <a:pt x="1720016" y="1972947"/>
                </a:lnTo>
                <a:lnTo>
                  <a:pt x="1704129" y="1976121"/>
                </a:lnTo>
                <a:lnTo>
                  <a:pt x="1687924" y="1978026"/>
                </a:lnTo>
                <a:lnTo>
                  <a:pt x="1671401" y="1979296"/>
                </a:lnTo>
                <a:lnTo>
                  <a:pt x="1654560" y="1979613"/>
                </a:lnTo>
                <a:lnTo>
                  <a:pt x="741363" y="1979613"/>
                </a:lnTo>
                <a:lnTo>
                  <a:pt x="74136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44" name="矩形 43"/>
          <p:cNvSpPr/>
          <p:nvPr/>
        </p:nvSpPr>
        <p:spPr>
          <a:xfrm>
            <a:off x="1136129" y="1564414"/>
            <a:ext cx="9919743" cy="940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5" name="文本框 44"/>
          <p:cNvSpPr txBox="1"/>
          <p:nvPr/>
        </p:nvSpPr>
        <p:spPr>
          <a:xfrm>
            <a:off x="471748" y="1619247"/>
            <a:ext cx="640829" cy="830997"/>
          </a:xfrm>
          <a:prstGeom prst="rect">
            <a:avLst/>
          </a:prstGeom>
          <a:noFill/>
        </p:spPr>
        <p:txBody>
          <a:bodyPr wrap="square" rtlCol="0">
            <a:spAutoFit/>
          </a:bodyPr>
          <a:lstStyle/>
          <a:p>
            <a:r>
              <a:rPr lang="en-US" altLang="zh-CN" sz="4600" b="1" dirty="0">
                <a:solidFill/>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40" name="圆角矩形 8"/>
          <p:cNvSpPr/>
          <p:nvPr/>
        </p:nvSpPr>
        <p:spPr>
          <a:xfrm>
            <a:off x="1122737" y="3390900"/>
            <a:ext cx="1247775" cy="485775"/>
          </a:xfrm>
          <a:prstGeom prst="round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latin typeface="+mj-ea"/>
                <a:ea typeface="+mj-ea"/>
              </a:rPr>
              <a:t>2014</a:t>
            </a:r>
            <a:endParaRPr lang="zh-CN" altLang="en-US" dirty="0">
              <a:solidFill>
                <a:schemeClr val="accent1"/>
              </a:solidFill>
              <a:latin typeface="+mj-ea"/>
              <a:ea typeface="+mj-ea"/>
            </a:endParaRPr>
          </a:p>
        </p:txBody>
      </p:sp>
      <p:sp>
        <p:nvSpPr>
          <p:cNvPr id="31" name="矩形 30"/>
          <p:cNvSpPr/>
          <p:nvPr/>
        </p:nvSpPr>
        <p:spPr>
          <a:xfrm>
            <a:off x="531955" y="4133565"/>
            <a:ext cx="2429339" cy="2295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2" name="KSO_Shape"/>
          <p:cNvSpPr/>
          <p:nvPr/>
        </p:nvSpPr>
        <p:spPr>
          <a:xfrm>
            <a:off x="2840757" y="3471069"/>
            <a:ext cx="852673" cy="325437"/>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3" name="圆角矩形 8"/>
          <p:cNvSpPr/>
          <p:nvPr/>
        </p:nvSpPr>
        <p:spPr>
          <a:xfrm>
            <a:off x="4022321" y="3390900"/>
            <a:ext cx="1247775" cy="485775"/>
          </a:xfrm>
          <a:prstGeom prst="round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latin typeface="+mj-ea"/>
                <a:ea typeface="+mj-ea"/>
              </a:rPr>
              <a:t>2015</a:t>
            </a:r>
            <a:endParaRPr lang="zh-CN" altLang="en-US" dirty="0">
              <a:solidFill>
                <a:schemeClr val="accent1"/>
              </a:solidFill>
              <a:latin typeface="+mj-ea"/>
              <a:ea typeface="+mj-ea"/>
            </a:endParaRPr>
          </a:p>
        </p:txBody>
      </p:sp>
      <p:sp>
        <p:nvSpPr>
          <p:cNvPr id="35" name="矩形 34"/>
          <p:cNvSpPr/>
          <p:nvPr/>
        </p:nvSpPr>
        <p:spPr>
          <a:xfrm>
            <a:off x="3431539" y="4133565"/>
            <a:ext cx="2429339" cy="2295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7" name="KSO_Shape"/>
          <p:cNvSpPr/>
          <p:nvPr/>
        </p:nvSpPr>
        <p:spPr>
          <a:xfrm>
            <a:off x="5740341" y="3471069"/>
            <a:ext cx="852673" cy="325437"/>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8" name="圆角矩形 8"/>
          <p:cNvSpPr/>
          <p:nvPr/>
        </p:nvSpPr>
        <p:spPr>
          <a:xfrm>
            <a:off x="6921905" y="3390900"/>
            <a:ext cx="1247775" cy="485775"/>
          </a:xfrm>
          <a:prstGeom prst="round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latin typeface="+mj-ea"/>
                <a:ea typeface="+mj-ea"/>
              </a:rPr>
              <a:t>20xx</a:t>
            </a:r>
            <a:endParaRPr lang="zh-CN" altLang="en-US" dirty="0">
              <a:solidFill>
                <a:schemeClr val="accent1"/>
              </a:solidFill>
              <a:latin typeface="+mj-ea"/>
              <a:ea typeface="+mj-ea"/>
            </a:endParaRPr>
          </a:p>
        </p:txBody>
      </p:sp>
      <p:sp>
        <p:nvSpPr>
          <p:cNvPr id="53" name="矩形 52"/>
          <p:cNvSpPr/>
          <p:nvPr/>
        </p:nvSpPr>
        <p:spPr>
          <a:xfrm>
            <a:off x="6331123" y="4133565"/>
            <a:ext cx="2429339" cy="2295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4" name="KSO_Shape"/>
          <p:cNvSpPr/>
          <p:nvPr/>
        </p:nvSpPr>
        <p:spPr>
          <a:xfrm>
            <a:off x="8639925" y="3471069"/>
            <a:ext cx="852673" cy="325437"/>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5" name="圆角矩形 8"/>
          <p:cNvSpPr/>
          <p:nvPr/>
        </p:nvSpPr>
        <p:spPr>
          <a:xfrm>
            <a:off x="9821489" y="3390900"/>
            <a:ext cx="1247775" cy="485775"/>
          </a:xfrm>
          <a:prstGeom prst="round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latin typeface="+mj-ea"/>
                <a:ea typeface="+mj-ea"/>
              </a:rPr>
              <a:t>20xx</a:t>
            </a:r>
            <a:endParaRPr lang="zh-CN" altLang="en-US" dirty="0">
              <a:solidFill>
                <a:schemeClr val="accent1"/>
              </a:solidFill>
              <a:latin typeface="+mj-ea"/>
              <a:ea typeface="+mj-ea"/>
            </a:endParaRPr>
          </a:p>
        </p:txBody>
      </p:sp>
      <p:sp>
        <p:nvSpPr>
          <p:cNvPr id="57" name="矩形 56"/>
          <p:cNvSpPr/>
          <p:nvPr/>
        </p:nvSpPr>
        <p:spPr>
          <a:xfrm>
            <a:off x="9230707" y="4133565"/>
            <a:ext cx="2429339" cy="2295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9" name="KSO_Shape"/>
          <p:cNvSpPr/>
          <p:nvPr/>
        </p:nvSpPr>
        <p:spPr bwMode="auto">
          <a:xfrm>
            <a:off x="1577499" y="2678375"/>
            <a:ext cx="338250" cy="512500"/>
          </a:xfrm>
          <a:custGeom>
            <a:avLst/>
            <a:gdLst>
              <a:gd name="T0" fmla="*/ 51752 w 1957388"/>
              <a:gd name="T1" fmla="*/ 2332038 h 2963862"/>
              <a:gd name="T2" fmla="*/ 86360 w 1957388"/>
              <a:gd name="T3" fmla="*/ 2434273 h 2963862"/>
              <a:gd name="T4" fmla="*/ 143192 w 1957388"/>
              <a:gd name="T5" fmla="*/ 2522855 h 2963862"/>
              <a:gd name="T6" fmla="*/ 219392 w 1957388"/>
              <a:gd name="T7" fmla="*/ 2595563 h 2963862"/>
              <a:gd name="T8" fmla="*/ 311150 w 1957388"/>
              <a:gd name="T9" fmla="*/ 2648585 h 2963862"/>
              <a:gd name="T10" fmla="*/ 415290 w 1957388"/>
              <a:gd name="T11" fmla="*/ 2677478 h 2963862"/>
              <a:gd name="T12" fmla="*/ 961390 w 1957388"/>
              <a:gd name="T13" fmla="*/ 2681605 h 2963862"/>
              <a:gd name="T14" fmla="*/ 1068387 w 1957388"/>
              <a:gd name="T15" fmla="*/ 2659698 h 2963862"/>
              <a:gd name="T16" fmla="*/ 1163955 w 1957388"/>
              <a:gd name="T17" fmla="*/ 2613660 h 2963862"/>
              <a:gd name="T18" fmla="*/ 1245235 w 1957388"/>
              <a:gd name="T19" fmla="*/ 2546668 h 2963862"/>
              <a:gd name="T20" fmla="*/ 1308735 w 1957388"/>
              <a:gd name="T21" fmla="*/ 2462213 h 2963862"/>
              <a:gd name="T22" fmla="*/ 1350010 w 1957388"/>
              <a:gd name="T23" fmla="*/ 2363788 h 2963862"/>
              <a:gd name="T24" fmla="*/ 1366520 w 1957388"/>
              <a:gd name="T25" fmla="*/ 2255203 h 2963862"/>
              <a:gd name="T26" fmla="*/ 596809 w 1957388"/>
              <a:gd name="T27" fmla="*/ 396875 h 2963862"/>
              <a:gd name="T28" fmla="*/ 695366 w 1957388"/>
              <a:gd name="T29" fmla="*/ 78318 h 2963862"/>
              <a:gd name="T30" fmla="*/ 640793 w 1957388"/>
              <a:gd name="T31" fmla="*/ 96784 h 2963862"/>
              <a:gd name="T32" fmla="*/ 599154 w 1957388"/>
              <a:gd name="T33" fmla="*/ 156004 h 2963862"/>
              <a:gd name="T34" fmla="*/ 801990 w 1957388"/>
              <a:gd name="T35" fmla="*/ 118674 h 2963862"/>
              <a:gd name="T36" fmla="*/ 748836 w 1957388"/>
              <a:gd name="T37" fmla="*/ 83995 h 2963862"/>
              <a:gd name="T38" fmla="*/ 707141 w 1957388"/>
              <a:gd name="T39" fmla="*/ 0 h 2963862"/>
              <a:gd name="T40" fmla="*/ 811857 w 1957388"/>
              <a:gd name="T41" fmla="*/ 26407 h 2963862"/>
              <a:gd name="T42" fmla="*/ 878379 w 1957388"/>
              <a:gd name="T43" fmla="*/ 90358 h 2963862"/>
              <a:gd name="T44" fmla="*/ 1905327 w 1957388"/>
              <a:gd name="T45" fmla="*/ 171449 h 2963862"/>
              <a:gd name="T46" fmla="*/ 1951992 w 1957388"/>
              <a:gd name="T47" fmla="*/ 209532 h 2963862"/>
              <a:gd name="T48" fmla="*/ 1949452 w 1957388"/>
              <a:gd name="T49" fmla="*/ 2929588 h 2963862"/>
              <a:gd name="T50" fmla="*/ 1898661 w 1957388"/>
              <a:gd name="T51" fmla="*/ 2963545 h 2963862"/>
              <a:gd name="T52" fmla="*/ 1842473 w 1957388"/>
              <a:gd name="T53" fmla="*/ 2940060 h 2963862"/>
              <a:gd name="T54" fmla="*/ 935670 w 1957388"/>
              <a:gd name="T55" fmla="*/ 299708 h 2963862"/>
              <a:gd name="T56" fmla="*/ 977926 w 1957388"/>
              <a:gd name="T57" fmla="*/ 398462 h 2963862"/>
              <a:gd name="T58" fmla="*/ 1091986 w 1957388"/>
              <a:gd name="T59" fmla="*/ 421319 h 2963862"/>
              <a:gd name="T60" fmla="*/ 1193972 w 1957388"/>
              <a:gd name="T61" fmla="*/ 470525 h 2963862"/>
              <a:gd name="T62" fmla="*/ 1280390 w 1957388"/>
              <a:gd name="T63" fmla="*/ 541953 h 2963862"/>
              <a:gd name="T64" fmla="*/ 1347746 w 1957388"/>
              <a:gd name="T65" fmla="*/ 631793 h 2963862"/>
              <a:gd name="T66" fmla="*/ 1391908 w 1957388"/>
              <a:gd name="T67" fmla="*/ 736236 h 2963862"/>
              <a:gd name="T68" fmla="*/ 1409382 w 1957388"/>
              <a:gd name="T69" fmla="*/ 852108 h 2963862"/>
              <a:gd name="T70" fmla="*/ 1399851 w 1957388"/>
              <a:gd name="T71" fmla="*/ 2347646 h 2963862"/>
              <a:gd name="T72" fmla="*/ 1363632 w 1957388"/>
              <a:gd name="T73" fmla="*/ 2455899 h 2963862"/>
              <a:gd name="T74" fmla="*/ 1302630 w 1957388"/>
              <a:gd name="T75" fmla="*/ 2550818 h 2963862"/>
              <a:gd name="T76" fmla="*/ 1221931 w 1957388"/>
              <a:gd name="T77" fmla="*/ 2627960 h 2963862"/>
              <a:gd name="T78" fmla="*/ 1124075 w 1957388"/>
              <a:gd name="T79" fmla="*/ 2683833 h 2963862"/>
              <a:gd name="T80" fmla="*/ 1013192 w 1957388"/>
              <a:gd name="T81" fmla="*/ 2715578 h 2963862"/>
              <a:gd name="T82" fmla="*/ 431774 w 1957388"/>
              <a:gd name="T83" fmla="*/ 2719705 h 2963862"/>
              <a:gd name="T84" fmla="*/ 317715 w 1957388"/>
              <a:gd name="T85" fmla="*/ 2696214 h 2963862"/>
              <a:gd name="T86" fmla="*/ 215411 w 1957388"/>
              <a:gd name="T87" fmla="*/ 2647325 h 2963862"/>
              <a:gd name="T88" fmla="*/ 128992 w 1957388"/>
              <a:gd name="T89" fmla="*/ 2576215 h 2963862"/>
              <a:gd name="T90" fmla="*/ 61637 w 1957388"/>
              <a:gd name="T91" fmla="*/ 2486057 h 2963862"/>
              <a:gd name="T92" fmla="*/ 17474 w 1957388"/>
              <a:gd name="T93" fmla="*/ 2381614 h 2963862"/>
              <a:gd name="T94" fmla="*/ 0 w 1957388"/>
              <a:gd name="T95" fmla="*/ 2265425 h 2963862"/>
              <a:gd name="T96" fmla="*/ 9214 w 1957388"/>
              <a:gd name="T97" fmla="*/ 770204 h 2963862"/>
              <a:gd name="T98" fmla="*/ 45751 w 1957388"/>
              <a:gd name="T99" fmla="*/ 661634 h 2963862"/>
              <a:gd name="T100" fmla="*/ 106752 w 1957388"/>
              <a:gd name="T101" fmla="*/ 567032 h 2963862"/>
              <a:gd name="T102" fmla="*/ 187769 w 1957388"/>
              <a:gd name="T103" fmla="*/ 489572 h 2963862"/>
              <a:gd name="T104" fmla="*/ 285626 w 1957388"/>
              <a:gd name="T105" fmla="*/ 433700 h 2963862"/>
              <a:gd name="T106" fmla="*/ 396508 w 1957388"/>
              <a:gd name="T107" fmla="*/ 402272 h 2963862"/>
              <a:gd name="T108" fmla="*/ 510197 w 1957388"/>
              <a:gd name="T109" fmla="*/ 341303 h 2963862"/>
              <a:gd name="T110" fmla="*/ 166999 w 1957388"/>
              <a:gd name="T111" fmla="*/ 291727 h 2963862"/>
              <a:gd name="T112" fmla="*/ 133667 w 1957388"/>
              <a:gd name="T113" fmla="*/ 241585 h 2963862"/>
              <a:gd name="T114" fmla="*/ 156841 w 1957388"/>
              <a:gd name="T115" fmla="*/ 184778 h 2963862"/>
              <a:gd name="T116" fmla="*/ 522500 w 1957388"/>
              <a:gd name="T117" fmla="*/ 143268 h 2963862"/>
              <a:gd name="T118" fmla="*/ 560038 w 1957388"/>
              <a:gd name="T119" fmla="*/ 67174 h 2963862"/>
              <a:gd name="T120" fmla="*/ 629122 w 1957388"/>
              <a:gd name="T121" fmla="*/ 14959 h 2963862"/>
              <a:gd name="T122" fmla="*/ 707141 w 1957388"/>
              <a:gd name="T123" fmla="*/ 0 h 2963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57388" h="2963862">
                <a:moveTo>
                  <a:pt x="42862" y="1517650"/>
                </a:moveTo>
                <a:lnTo>
                  <a:pt x="42862" y="2243455"/>
                </a:lnTo>
                <a:lnTo>
                  <a:pt x="42862" y="2255203"/>
                </a:lnTo>
                <a:lnTo>
                  <a:pt x="43497" y="2266315"/>
                </a:lnTo>
                <a:lnTo>
                  <a:pt x="44450" y="2277428"/>
                </a:lnTo>
                <a:lnTo>
                  <a:pt x="45085" y="2288540"/>
                </a:lnTo>
                <a:lnTo>
                  <a:pt x="46355" y="2299653"/>
                </a:lnTo>
                <a:lnTo>
                  <a:pt x="47942" y="2310448"/>
                </a:lnTo>
                <a:lnTo>
                  <a:pt x="49847" y="2321243"/>
                </a:lnTo>
                <a:lnTo>
                  <a:pt x="51752" y="2332038"/>
                </a:lnTo>
                <a:lnTo>
                  <a:pt x="53975" y="2342833"/>
                </a:lnTo>
                <a:lnTo>
                  <a:pt x="56832" y="2353310"/>
                </a:lnTo>
                <a:lnTo>
                  <a:pt x="59372" y="2363788"/>
                </a:lnTo>
                <a:lnTo>
                  <a:pt x="62547" y="2373948"/>
                </a:lnTo>
                <a:lnTo>
                  <a:pt x="66040" y="2384425"/>
                </a:lnTo>
                <a:lnTo>
                  <a:pt x="69532" y="2394585"/>
                </a:lnTo>
                <a:lnTo>
                  <a:pt x="73342" y="2404745"/>
                </a:lnTo>
                <a:lnTo>
                  <a:pt x="77470" y="2414270"/>
                </a:lnTo>
                <a:lnTo>
                  <a:pt x="81597" y="2424430"/>
                </a:lnTo>
                <a:lnTo>
                  <a:pt x="86360" y="2434273"/>
                </a:lnTo>
                <a:lnTo>
                  <a:pt x="91122" y="2443480"/>
                </a:lnTo>
                <a:lnTo>
                  <a:pt x="96202" y="2452688"/>
                </a:lnTo>
                <a:lnTo>
                  <a:pt x="101282" y="2462213"/>
                </a:lnTo>
                <a:lnTo>
                  <a:pt x="106680" y="2471103"/>
                </a:lnTo>
                <a:lnTo>
                  <a:pt x="112395" y="2480310"/>
                </a:lnTo>
                <a:lnTo>
                  <a:pt x="118110" y="2489200"/>
                </a:lnTo>
                <a:lnTo>
                  <a:pt x="123825" y="2497773"/>
                </a:lnTo>
                <a:lnTo>
                  <a:pt x="130175" y="2506345"/>
                </a:lnTo>
                <a:lnTo>
                  <a:pt x="136842" y="2514600"/>
                </a:lnTo>
                <a:lnTo>
                  <a:pt x="143192" y="2522855"/>
                </a:lnTo>
                <a:lnTo>
                  <a:pt x="150177" y="2530793"/>
                </a:lnTo>
                <a:lnTo>
                  <a:pt x="156845" y="2538730"/>
                </a:lnTo>
                <a:lnTo>
                  <a:pt x="164147" y="2546668"/>
                </a:lnTo>
                <a:lnTo>
                  <a:pt x="171767" y="2554288"/>
                </a:lnTo>
                <a:lnTo>
                  <a:pt x="179070" y="2561273"/>
                </a:lnTo>
                <a:lnTo>
                  <a:pt x="186690" y="2568575"/>
                </a:lnTo>
                <a:lnTo>
                  <a:pt x="194627" y="2575878"/>
                </a:lnTo>
                <a:lnTo>
                  <a:pt x="202882" y="2582545"/>
                </a:lnTo>
                <a:lnTo>
                  <a:pt x="210820" y="2589213"/>
                </a:lnTo>
                <a:lnTo>
                  <a:pt x="219392" y="2595563"/>
                </a:lnTo>
                <a:lnTo>
                  <a:pt x="227647" y="2601595"/>
                </a:lnTo>
                <a:lnTo>
                  <a:pt x="236855" y="2607945"/>
                </a:lnTo>
                <a:lnTo>
                  <a:pt x="245427" y="2613660"/>
                </a:lnTo>
                <a:lnTo>
                  <a:pt x="254317" y="2619375"/>
                </a:lnTo>
                <a:lnTo>
                  <a:pt x="263842" y="2624773"/>
                </a:lnTo>
                <a:lnTo>
                  <a:pt x="272732" y="2629853"/>
                </a:lnTo>
                <a:lnTo>
                  <a:pt x="281940" y="2634933"/>
                </a:lnTo>
                <a:lnTo>
                  <a:pt x="291782" y="2639378"/>
                </a:lnTo>
                <a:lnTo>
                  <a:pt x="301307" y="2644140"/>
                </a:lnTo>
                <a:lnTo>
                  <a:pt x="311150" y="2648585"/>
                </a:lnTo>
                <a:lnTo>
                  <a:pt x="321310" y="2652395"/>
                </a:lnTo>
                <a:lnTo>
                  <a:pt x="331152" y="2655888"/>
                </a:lnTo>
                <a:lnTo>
                  <a:pt x="341312" y="2659698"/>
                </a:lnTo>
                <a:lnTo>
                  <a:pt x="351472" y="2663190"/>
                </a:lnTo>
                <a:lnTo>
                  <a:pt x="361950" y="2666048"/>
                </a:lnTo>
                <a:lnTo>
                  <a:pt x="372427" y="2668905"/>
                </a:lnTo>
                <a:lnTo>
                  <a:pt x="383222" y="2671445"/>
                </a:lnTo>
                <a:lnTo>
                  <a:pt x="393382" y="2673985"/>
                </a:lnTo>
                <a:lnTo>
                  <a:pt x="404177" y="2675890"/>
                </a:lnTo>
                <a:lnTo>
                  <a:pt x="415290" y="2677478"/>
                </a:lnTo>
                <a:lnTo>
                  <a:pt x="426085" y="2679383"/>
                </a:lnTo>
                <a:lnTo>
                  <a:pt x="437515" y="2680335"/>
                </a:lnTo>
                <a:lnTo>
                  <a:pt x="448627" y="2681605"/>
                </a:lnTo>
                <a:lnTo>
                  <a:pt x="459740" y="2682240"/>
                </a:lnTo>
                <a:lnTo>
                  <a:pt x="470852" y="2682558"/>
                </a:lnTo>
                <a:lnTo>
                  <a:pt x="482282" y="2682875"/>
                </a:lnTo>
                <a:lnTo>
                  <a:pt x="927417" y="2682875"/>
                </a:lnTo>
                <a:lnTo>
                  <a:pt x="938847" y="2682558"/>
                </a:lnTo>
                <a:lnTo>
                  <a:pt x="950277" y="2682240"/>
                </a:lnTo>
                <a:lnTo>
                  <a:pt x="961390" y="2681605"/>
                </a:lnTo>
                <a:lnTo>
                  <a:pt x="972502" y="2680335"/>
                </a:lnTo>
                <a:lnTo>
                  <a:pt x="983615" y="2679383"/>
                </a:lnTo>
                <a:lnTo>
                  <a:pt x="994410" y="2677478"/>
                </a:lnTo>
                <a:lnTo>
                  <a:pt x="1005205" y="2675890"/>
                </a:lnTo>
                <a:lnTo>
                  <a:pt x="1016000" y="2673985"/>
                </a:lnTo>
                <a:lnTo>
                  <a:pt x="1026795" y="2671445"/>
                </a:lnTo>
                <a:lnTo>
                  <a:pt x="1037272" y="2668905"/>
                </a:lnTo>
                <a:lnTo>
                  <a:pt x="1048067" y="2666048"/>
                </a:lnTo>
                <a:lnTo>
                  <a:pt x="1057910" y="2663190"/>
                </a:lnTo>
                <a:lnTo>
                  <a:pt x="1068387" y="2659698"/>
                </a:lnTo>
                <a:lnTo>
                  <a:pt x="1078547" y="2655888"/>
                </a:lnTo>
                <a:lnTo>
                  <a:pt x="1088707" y="2652395"/>
                </a:lnTo>
                <a:lnTo>
                  <a:pt x="1098550" y="2648585"/>
                </a:lnTo>
                <a:lnTo>
                  <a:pt x="1108392" y="2644140"/>
                </a:lnTo>
                <a:lnTo>
                  <a:pt x="1117917" y="2639378"/>
                </a:lnTo>
                <a:lnTo>
                  <a:pt x="1127442" y="2634933"/>
                </a:lnTo>
                <a:lnTo>
                  <a:pt x="1136650" y="2629853"/>
                </a:lnTo>
                <a:lnTo>
                  <a:pt x="1146175" y="2624773"/>
                </a:lnTo>
                <a:lnTo>
                  <a:pt x="1155382" y="2619375"/>
                </a:lnTo>
                <a:lnTo>
                  <a:pt x="1163955" y="2613660"/>
                </a:lnTo>
                <a:lnTo>
                  <a:pt x="1173162" y="2607945"/>
                </a:lnTo>
                <a:lnTo>
                  <a:pt x="1181735" y="2601595"/>
                </a:lnTo>
                <a:lnTo>
                  <a:pt x="1190307" y="2595563"/>
                </a:lnTo>
                <a:lnTo>
                  <a:pt x="1198562" y="2589213"/>
                </a:lnTo>
                <a:lnTo>
                  <a:pt x="1206817" y="2582545"/>
                </a:lnTo>
                <a:lnTo>
                  <a:pt x="1215072" y="2575878"/>
                </a:lnTo>
                <a:lnTo>
                  <a:pt x="1222692" y="2568575"/>
                </a:lnTo>
                <a:lnTo>
                  <a:pt x="1230630" y="2561273"/>
                </a:lnTo>
                <a:lnTo>
                  <a:pt x="1238250" y="2554288"/>
                </a:lnTo>
                <a:lnTo>
                  <a:pt x="1245235" y="2546668"/>
                </a:lnTo>
                <a:lnTo>
                  <a:pt x="1252537" y="2538730"/>
                </a:lnTo>
                <a:lnTo>
                  <a:pt x="1259840" y="2530793"/>
                </a:lnTo>
                <a:lnTo>
                  <a:pt x="1266507" y="2522855"/>
                </a:lnTo>
                <a:lnTo>
                  <a:pt x="1273175" y="2514600"/>
                </a:lnTo>
                <a:lnTo>
                  <a:pt x="1279525" y="2506345"/>
                </a:lnTo>
                <a:lnTo>
                  <a:pt x="1285557" y="2497773"/>
                </a:lnTo>
                <a:lnTo>
                  <a:pt x="1291590" y="2489200"/>
                </a:lnTo>
                <a:lnTo>
                  <a:pt x="1297622" y="2480310"/>
                </a:lnTo>
                <a:lnTo>
                  <a:pt x="1303337" y="2471103"/>
                </a:lnTo>
                <a:lnTo>
                  <a:pt x="1308735" y="2462213"/>
                </a:lnTo>
                <a:lnTo>
                  <a:pt x="1313815" y="2452688"/>
                </a:lnTo>
                <a:lnTo>
                  <a:pt x="1318577" y="2443480"/>
                </a:lnTo>
                <a:lnTo>
                  <a:pt x="1323340" y="2434273"/>
                </a:lnTo>
                <a:lnTo>
                  <a:pt x="1328102" y="2424430"/>
                </a:lnTo>
                <a:lnTo>
                  <a:pt x="1332230" y="2414270"/>
                </a:lnTo>
                <a:lnTo>
                  <a:pt x="1336357" y="2404745"/>
                </a:lnTo>
                <a:lnTo>
                  <a:pt x="1340167" y="2394585"/>
                </a:lnTo>
                <a:lnTo>
                  <a:pt x="1343660" y="2384425"/>
                </a:lnTo>
                <a:lnTo>
                  <a:pt x="1347152" y="2373948"/>
                </a:lnTo>
                <a:lnTo>
                  <a:pt x="1350010" y="2363788"/>
                </a:lnTo>
                <a:lnTo>
                  <a:pt x="1352867" y="2353310"/>
                </a:lnTo>
                <a:lnTo>
                  <a:pt x="1355407" y="2342833"/>
                </a:lnTo>
                <a:lnTo>
                  <a:pt x="1357947" y="2332038"/>
                </a:lnTo>
                <a:lnTo>
                  <a:pt x="1360170" y="2321243"/>
                </a:lnTo>
                <a:lnTo>
                  <a:pt x="1361757" y="2310448"/>
                </a:lnTo>
                <a:lnTo>
                  <a:pt x="1363345" y="2299653"/>
                </a:lnTo>
                <a:lnTo>
                  <a:pt x="1364297" y="2288540"/>
                </a:lnTo>
                <a:lnTo>
                  <a:pt x="1365567" y="2277428"/>
                </a:lnTo>
                <a:lnTo>
                  <a:pt x="1366202" y="2266315"/>
                </a:lnTo>
                <a:lnTo>
                  <a:pt x="1366520" y="2255203"/>
                </a:lnTo>
                <a:lnTo>
                  <a:pt x="1366837" y="2243455"/>
                </a:lnTo>
                <a:lnTo>
                  <a:pt x="1366837" y="1517650"/>
                </a:lnTo>
                <a:lnTo>
                  <a:pt x="42862" y="1517650"/>
                </a:lnTo>
                <a:close/>
                <a:moveTo>
                  <a:pt x="584552" y="299661"/>
                </a:moveTo>
                <a:lnTo>
                  <a:pt x="585274" y="311694"/>
                </a:lnTo>
                <a:lnTo>
                  <a:pt x="587167" y="331433"/>
                </a:lnTo>
                <a:lnTo>
                  <a:pt x="589375" y="350536"/>
                </a:lnTo>
                <a:lnTo>
                  <a:pt x="591899" y="368684"/>
                </a:lnTo>
                <a:lnTo>
                  <a:pt x="594107" y="384604"/>
                </a:lnTo>
                <a:lnTo>
                  <a:pt x="596809" y="396875"/>
                </a:lnTo>
                <a:lnTo>
                  <a:pt x="855844" y="396875"/>
                </a:lnTo>
                <a:lnTo>
                  <a:pt x="856417" y="388475"/>
                </a:lnTo>
                <a:lnTo>
                  <a:pt x="857690" y="372567"/>
                </a:lnTo>
                <a:lnTo>
                  <a:pt x="858327" y="354750"/>
                </a:lnTo>
                <a:lnTo>
                  <a:pt x="858645" y="335660"/>
                </a:lnTo>
                <a:lnTo>
                  <a:pt x="858327" y="315616"/>
                </a:lnTo>
                <a:lnTo>
                  <a:pt x="857374" y="299661"/>
                </a:lnTo>
                <a:lnTo>
                  <a:pt x="584552" y="299661"/>
                </a:lnTo>
                <a:close/>
                <a:moveTo>
                  <a:pt x="699439" y="78112"/>
                </a:moveTo>
                <a:lnTo>
                  <a:pt x="695366" y="78318"/>
                </a:lnTo>
                <a:lnTo>
                  <a:pt x="689373" y="78955"/>
                </a:lnTo>
                <a:lnTo>
                  <a:pt x="683064" y="80228"/>
                </a:lnTo>
                <a:lnTo>
                  <a:pt x="677070" y="81183"/>
                </a:lnTo>
                <a:lnTo>
                  <a:pt x="671392" y="82775"/>
                </a:lnTo>
                <a:lnTo>
                  <a:pt x="666029" y="84367"/>
                </a:lnTo>
                <a:lnTo>
                  <a:pt x="660351" y="86277"/>
                </a:lnTo>
                <a:lnTo>
                  <a:pt x="655304" y="88506"/>
                </a:lnTo>
                <a:lnTo>
                  <a:pt x="650257" y="91053"/>
                </a:lnTo>
                <a:lnTo>
                  <a:pt x="645210" y="93919"/>
                </a:lnTo>
                <a:lnTo>
                  <a:pt x="640793" y="96784"/>
                </a:lnTo>
                <a:lnTo>
                  <a:pt x="636377" y="99968"/>
                </a:lnTo>
                <a:lnTo>
                  <a:pt x="632276" y="103470"/>
                </a:lnTo>
                <a:lnTo>
                  <a:pt x="628175" y="107291"/>
                </a:lnTo>
                <a:lnTo>
                  <a:pt x="624390" y="111111"/>
                </a:lnTo>
                <a:lnTo>
                  <a:pt x="620605" y="115569"/>
                </a:lnTo>
                <a:lnTo>
                  <a:pt x="615557" y="122573"/>
                </a:lnTo>
                <a:lnTo>
                  <a:pt x="611141" y="130214"/>
                </a:lnTo>
                <a:lnTo>
                  <a:pt x="606725" y="138174"/>
                </a:lnTo>
                <a:lnTo>
                  <a:pt x="602939" y="146770"/>
                </a:lnTo>
                <a:lnTo>
                  <a:pt x="599154" y="156004"/>
                </a:lnTo>
                <a:lnTo>
                  <a:pt x="596315" y="164918"/>
                </a:lnTo>
                <a:lnTo>
                  <a:pt x="594846" y="169862"/>
                </a:lnTo>
                <a:lnTo>
                  <a:pt x="832110" y="169862"/>
                </a:lnTo>
                <a:lnTo>
                  <a:pt x="831591" y="168625"/>
                </a:lnTo>
                <a:lnTo>
                  <a:pt x="827771" y="159399"/>
                </a:lnTo>
                <a:lnTo>
                  <a:pt x="823315" y="150172"/>
                </a:lnTo>
                <a:lnTo>
                  <a:pt x="818541" y="141582"/>
                </a:lnTo>
                <a:lnTo>
                  <a:pt x="813448" y="133310"/>
                </a:lnTo>
                <a:lnTo>
                  <a:pt x="807719" y="125674"/>
                </a:lnTo>
                <a:lnTo>
                  <a:pt x="801990" y="118674"/>
                </a:lnTo>
                <a:lnTo>
                  <a:pt x="797216" y="113584"/>
                </a:lnTo>
                <a:lnTo>
                  <a:pt x="792760" y="108811"/>
                </a:lnTo>
                <a:lnTo>
                  <a:pt x="787986" y="104675"/>
                </a:lnTo>
                <a:lnTo>
                  <a:pt x="782893" y="100539"/>
                </a:lnTo>
                <a:lnTo>
                  <a:pt x="777482" y="97039"/>
                </a:lnTo>
                <a:lnTo>
                  <a:pt x="772071" y="93858"/>
                </a:lnTo>
                <a:lnTo>
                  <a:pt x="766660" y="90994"/>
                </a:lnTo>
                <a:lnTo>
                  <a:pt x="760931" y="88449"/>
                </a:lnTo>
                <a:lnTo>
                  <a:pt x="754884" y="85904"/>
                </a:lnTo>
                <a:lnTo>
                  <a:pt x="748836" y="83995"/>
                </a:lnTo>
                <a:lnTo>
                  <a:pt x="742152" y="82086"/>
                </a:lnTo>
                <a:lnTo>
                  <a:pt x="735787" y="80813"/>
                </a:lnTo>
                <a:lnTo>
                  <a:pt x="728784" y="79540"/>
                </a:lnTo>
                <a:lnTo>
                  <a:pt x="721782" y="78904"/>
                </a:lnTo>
                <a:lnTo>
                  <a:pt x="714462" y="78268"/>
                </a:lnTo>
                <a:lnTo>
                  <a:pt x="707141" y="78268"/>
                </a:lnTo>
                <a:lnTo>
                  <a:pt x="703322" y="78586"/>
                </a:lnTo>
                <a:lnTo>
                  <a:pt x="699820" y="78904"/>
                </a:lnTo>
                <a:lnTo>
                  <a:pt x="699439" y="78112"/>
                </a:lnTo>
                <a:close/>
                <a:moveTo>
                  <a:pt x="707141" y="0"/>
                </a:moveTo>
                <a:lnTo>
                  <a:pt x="718918" y="318"/>
                </a:lnTo>
                <a:lnTo>
                  <a:pt x="730376" y="1273"/>
                </a:lnTo>
                <a:lnTo>
                  <a:pt x="741516" y="2545"/>
                </a:lnTo>
                <a:lnTo>
                  <a:pt x="752338" y="4454"/>
                </a:lnTo>
                <a:lnTo>
                  <a:pt x="763159" y="7000"/>
                </a:lnTo>
                <a:lnTo>
                  <a:pt x="773663" y="9863"/>
                </a:lnTo>
                <a:lnTo>
                  <a:pt x="783211" y="13045"/>
                </a:lnTo>
                <a:lnTo>
                  <a:pt x="793396" y="16863"/>
                </a:lnTo>
                <a:lnTo>
                  <a:pt x="802627" y="21317"/>
                </a:lnTo>
                <a:lnTo>
                  <a:pt x="811857" y="26407"/>
                </a:lnTo>
                <a:lnTo>
                  <a:pt x="820769" y="32134"/>
                </a:lnTo>
                <a:lnTo>
                  <a:pt x="829363" y="37861"/>
                </a:lnTo>
                <a:lnTo>
                  <a:pt x="837638" y="44224"/>
                </a:lnTo>
                <a:lnTo>
                  <a:pt x="845595" y="51542"/>
                </a:lnTo>
                <a:lnTo>
                  <a:pt x="853552" y="59178"/>
                </a:lnTo>
                <a:lnTo>
                  <a:pt x="860873" y="67132"/>
                </a:lnTo>
                <a:lnTo>
                  <a:pt x="865647" y="72859"/>
                </a:lnTo>
                <a:lnTo>
                  <a:pt x="870103" y="78586"/>
                </a:lnTo>
                <a:lnTo>
                  <a:pt x="874559" y="84313"/>
                </a:lnTo>
                <a:lnTo>
                  <a:pt x="878379" y="90358"/>
                </a:lnTo>
                <a:lnTo>
                  <a:pt x="882517" y="96721"/>
                </a:lnTo>
                <a:lnTo>
                  <a:pt x="886336" y="102766"/>
                </a:lnTo>
                <a:lnTo>
                  <a:pt x="893338" y="115811"/>
                </a:lnTo>
                <a:lnTo>
                  <a:pt x="899704" y="129173"/>
                </a:lnTo>
                <a:lnTo>
                  <a:pt x="905433" y="142854"/>
                </a:lnTo>
                <a:lnTo>
                  <a:pt x="910526" y="156853"/>
                </a:lnTo>
                <a:lnTo>
                  <a:pt x="914864" y="169862"/>
                </a:lnTo>
                <a:lnTo>
                  <a:pt x="1892312" y="169862"/>
                </a:lnTo>
                <a:lnTo>
                  <a:pt x="1898661" y="170497"/>
                </a:lnTo>
                <a:lnTo>
                  <a:pt x="1905327" y="171449"/>
                </a:lnTo>
                <a:lnTo>
                  <a:pt x="1911676" y="173036"/>
                </a:lnTo>
                <a:lnTo>
                  <a:pt x="1917390" y="174940"/>
                </a:lnTo>
                <a:lnTo>
                  <a:pt x="1923104" y="177796"/>
                </a:lnTo>
                <a:lnTo>
                  <a:pt x="1928501" y="181287"/>
                </a:lnTo>
                <a:lnTo>
                  <a:pt x="1933580" y="184778"/>
                </a:lnTo>
                <a:lnTo>
                  <a:pt x="1938341" y="188903"/>
                </a:lnTo>
                <a:lnTo>
                  <a:pt x="1942151" y="193664"/>
                </a:lnTo>
                <a:lnTo>
                  <a:pt x="1946278" y="198424"/>
                </a:lnTo>
                <a:lnTo>
                  <a:pt x="1949452" y="203819"/>
                </a:lnTo>
                <a:lnTo>
                  <a:pt x="1951992" y="209532"/>
                </a:lnTo>
                <a:lnTo>
                  <a:pt x="1954214" y="215561"/>
                </a:lnTo>
                <a:lnTo>
                  <a:pt x="1955801" y="221908"/>
                </a:lnTo>
                <a:lnTo>
                  <a:pt x="1957071" y="228256"/>
                </a:lnTo>
                <a:lnTo>
                  <a:pt x="1957388" y="234603"/>
                </a:lnTo>
                <a:lnTo>
                  <a:pt x="1957388" y="2898804"/>
                </a:lnTo>
                <a:lnTo>
                  <a:pt x="1957071" y="2905469"/>
                </a:lnTo>
                <a:lnTo>
                  <a:pt x="1955801" y="2912133"/>
                </a:lnTo>
                <a:lnTo>
                  <a:pt x="1954214" y="2918163"/>
                </a:lnTo>
                <a:lnTo>
                  <a:pt x="1951992" y="2923875"/>
                </a:lnTo>
                <a:lnTo>
                  <a:pt x="1949452" y="2929588"/>
                </a:lnTo>
                <a:lnTo>
                  <a:pt x="1946278" y="2934983"/>
                </a:lnTo>
                <a:lnTo>
                  <a:pt x="1942151" y="2940060"/>
                </a:lnTo>
                <a:lnTo>
                  <a:pt x="1938341" y="2944821"/>
                </a:lnTo>
                <a:lnTo>
                  <a:pt x="1933580" y="2948629"/>
                </a:lnTo>
                <a:lnTo>
                  <a:pt x="1928501" y="2952755"/>
                </a:lnTo>
                <a:lnTo>
                  <a:pt x="1923104" y="2955928"/>
                </a:lnTo>
                <a:lnTo>
                  <a:pt x="1917390" y="2958784"/>
                </a:lnTo>
                <a:lnTo>
                  <a:pt x="1911676" y="2961006"/>
                </a:lnTo>
                <a:lnTo>
                  <a:pt x="1905327" y="2962275"/>
                </a:lnTo>
                <a:lnTo>
                  <a:pt x="1898661" y="2963545"/>
                </a:lnTo>
                <a:lnTo>
                  <a:pt x="1892312" y="2963862"/>
                </a:lnTo>
                <a:lnTo>
                  <a:pt x="1885963" y="2963545"/>
                </a:lnTo>
                <a:lnTo>
                  <a:pt x="1879297" y="2962275"/>
                </a:lnTo>
                <a:lnTo>
                  <a:pt x="1872948" y="2961006"/>
                </a:lnTo>
                <a:lnTo>
                  <a:pt x="1867234" y="2958784"/>
                </a:lnTo>
                <a:lnTo>
                  <a:pt x="1861520" y="2955928"/>
                </a:lnTo>
                <a:lnTo>
                  <a:pt x="1856123" y="2952755"/>
                </a:lnTo>
                <a:lnTo>
                  <a:pt x="1851044" y="2948629"/>
                </a:lnTo>
                <a:lnTo>
                  <a:pt x="1846282" y="2944821"/>
                </a:lnTo>
                <a:lnTo>
                  <a:pt x="1842473" y="2940060"/>
                </a:lnTo>
                <a:lnTo>
                  <a:pt x="1838346" y="2934983"/>
                </a:lnTo>
                <a:lnTo>
                  <a:pt x="1835172" y="2929588"/>
                </a:lnTo>
                <a:lnTo>
                  <a:pt x="1832632" y="2923875"/>
                </a:lnTo>
                <a:lnTo>
                  <a:pt x="1830410" y="2918163"/>
                </a:lnTo>
                <a:lnTo>
                  <a:pt x="1828823" y="2912133"/>
                </a:lnTo>
                <a:lnTo>
                  <a:pt x="1827553" y="2905469"/>
                </a:lnTo>
                <a:lnTo>
                  <a:pt x="1827236" y="2898804"/>
                </a:lnTo>
                <a:lnTo>
                  <a:pt x="1827236" y="299661"/>
                </a:lnTo>
                <a:lnTo>
                  <a:pt x="935668" y="299661"/>
                </a:lnTo>
                <a:lnTo>
                  <a:pt x="935670" y="299708"/>
                </a:lnTo>
                <a:lnTo>
                  <a:pt x="935989" y="313070"/>
                </a:lnTo>
                <a:lnTo>
                  <a:pt x="936625" y="326115"/>
                </a:lnTo>
                <a:lnTo>
                  <a:pt x="936625" y="338523"/>
                </a:lnTo>
                <a:lnTo>
                  <a:pt x="935989" y="361431"/>
                </a:lnTo>
                <a:lnTo>
                  <a:pt x="935352" y="381793"/>
                </a:lnTo>
                <a:lnTo>
                  <a:pt x="934213" y="396875"/>
                </a:lnTo>
                <a:lnTo>
                  <a:pt x="941706" y="396875"/>
                </a:lnTo>
                <a:lnTo>
                  <a:pt x="953780" y="396875"/>
                </a:lnTo>
                <a:lnTo>
                  <a:pt x="965853" y="397193"/>
                </a:lnTo>
                <a:lnTo>
                  <a:pt x="977926" y="398462"/>
                </a:lnTo>
                <a:lnTo>
                  <a:pt x="989681" y="399097"/>
                </a:lnTo>
                <a:lnTo>
                  <a:pt x="1001119" y="400685"/>
                </a:lnTo>
                <a:lnTo>
                  <a:pt x="1013192" y="402272"/>
                </a:lnTo>
                <a:lnTo>
                  <a:pt x="1024630" y="404177"/>
                </a:lnTo>
                <a:lnTo>
                  <a:pt x="1036068" y="406399"/>
                </a:lnTo>
                <a:lnTo>
                  <a:pt x="1047188" y="408938"/>
                </a:lnTo>
                <a:lnTo>
                  <a:pt x="1058943" y="411796"/>
                </a:lnTo>
                <a:lnTo>
                  <a:pt x="1070063" y="414653"/>
                </a:lnTo>
                <a:lnTo>
                  <a:pt x="1080866" y="417827"/>
                </a:lnTo>
                <a:lnTo>
                  <a:pt x="1091986" y="421319"/>
                </a:lnTo>
                <a:lnTo>
                  <a:pt x="1102788" y="425446"/>
                </a:lnTo>
                <a:lnTo>
                  <a:pt x="1113590" y="429256"/>
                </a:lnTo>
                <a:lnTo>
                  <a:pt x="1124075" y="433700"/>
                </a:lnTo>
                <a:lnTo>
                  <a:pt x="1134242" y="438144"/>
                </a:lnTo>
                <a:lnTo>
                  <a:pt x="1144408" y="442906"/>
                </a:lnTo>
                <a:lnTo>
                  <a:pt x="1154893" y="447986"/>
                </a:lnTo>
                <a:lnTo>
                  <a:pt x="1165060" y="453382"/>
                </a:lnTo>
                <a:lnTo>
                  <a:pt x="1174591" y="458779"/>
                </a:lnTo>
                <a:lnTo>
                  <a:pt x="1184440" y="464493"/>
                </a:lnTo>
                <a:lnTo>
                  <a:pt x="1193972" y="470525"/>
                </a:lnTo>
                <a:lnTo>
                  <a:pt x="1203503" y="476874"/>
                </a:lnTo>
                <a:lnTo>
                  <a:pt x="1212399" y="483223"/>
                </a:lnTo>
                <a:lnTo>
                  <a:pt x="1221931" y="489572"/>
                </a:lnTo>
                <a:lnTo>
                  <a:pt x="1230509" y="496557"/>
                </a:lnTo>
                <a:lnTo>
                  <a:pt x="1239405" y="503858"/>
                </a:lnTo>
                <a:lnTo>
                  <a:pt x="1247983" y="510842"/>
                </a:lnTo>
                <a:lnTo>
                  <a:pt x="1256244" y="518144"/>
                </a:lnTo>
                <a:lnTo>
                  <a:pt x="1264505" y="526080"/>
                </a:lnTo>
                <a:lnTo>
                  <a:pt x="1272447" y="534016"/>
                </a:lnTo>
                <a:lnTo>
                  <a:pt x="1280390" y="541953"/>
                </a:lnTo>
                <a:lnTo>
                  <a:pt x="1288015" y="550207"/>
                </a:lnTo>
                <a:lnTo>
                  <a:pt x="1295641" y="558461"/>
                </a:lnTo>
                <a:lnTo>
                  <a:pt x="1302630" y="567032"/>
                </a:lnTo>
                <a:lnTo>
                  <a:pt x="1309938" y="575603"/>
                </a:lnTo>
                <a:lnTo>
                  <a:pt x="1316928" y="584492"/>
                </a:lnTo>
                <a:lnTo>
                  <a:pt x="1323282" y="593698"/>
                </a:lnTo>
                <a:lnTo>
                  <a:pt x="1329636" y="602904"/>
                </a:lnTo>
                <a:lnTo>
                  <a:pt x="1335990" y="612428"/>
                </a:lnTo>
                <a:lnTo>
                  <a:pt x="1342027" y="621952"/>
                </a:lnTo>
                <a:lnTo>
                  <a:pt x="1347746" y="631793"/>
                </a:lnTo>
                <a:lnTo>
                  <a:pt x="1353147" y="641317"/>
                </a:lnTo>
                <a:lnTo>
                  <a:pt x="1358548" y="651475"/>
                </a:lnTo>
                <a:lnTo>
                  <a:pt x="1363632" y="661634"/>
                </a:lnTo>
                <a:lnTo>
                  <a:pt x="1368397" y="672110"/>
                </a:lnTo>
                <a:lnTo>
                  <a:pt x="1372845" y="682269"/>
                </a:lnTo>
                <a:lnTo>
                  <a:pt x="1377293" y="692745"/>
                </a:lnTo>
                <a:lnTo>
                  <a:pt x="1381106" y="703538"/>
                </a:lnTo>
                <a:lnTo>
                  <a:pt x="1385236" y="714332"/>
                </a:lnTo>
                <a:lnTo>
                  <a:pt x="1388413" y="725125"/>
                </a:lnTo>
                <a:lnTo>
                  <a:pt x="1391908" y="736236"/>
                </a:lnTo>
                <a:lnTo>
                  <a:pt x="1394768" y="747347"/>
                </a:lnTo>
                <a:lnTo>
                  <a:pt x="1397627" y="758776"/>
                </a:lnTo>
                <a:lnTo>
                  <a:pt x="1399851" y="770204"/>
                </a:lnTo>
                <a:lnTo>
                  <a:pt x="1402393" y="781633"/>
                </a:lnTo>
                <a:lnTo>
                  <a:pt x="1404299" y="793061"/>
                </a:lnTo>
                <a:lnTo>
                  <a:pt x="1405570" y="804807"/>
                </a:lnTo>
                <a:lnTo>
                  <a:pt x="1407158" y="816553"/>
                </a:lnTo>
                <a:lnTo>
                  <a:pt x="1408112" y="828299"/>
                </a:lnTo>
                <a:lnTo>
                  <a:pt x="1409065" y="840362"/>
                </a:lnTo>
                <a:lnTo>
                  <a:pt x="1409382" y="852108"/>
                </a:lnTo>
                <a:lnTo>
                  <a:pt x="1409700" y="864489"/>
                </a:lnTo>
                <a:lnTo>
                  <a:pt x="1409700" y="2253679"/>
                </a:lnTo>
                <a:lnTo>
                  <a:pt x="1409382" y="2265425"/>
                </a:lnTo>
                <a:lnTo>
                  <a:pt x="1409065" y="2277806"/>
                </a:lnTo>
                <a:lnTo>
                  <a:pt x="1408112" y="2289552"/>
                </a:lnTo>
                <a:lnTo>
                  <a:pt x="1407158" y="2301298"/>
                </a:lnTo>
                <a:lnTo>
                  <a:pt x="1405570" y="2313043"/>
                </a:lnTo>
                <a:lnTo>
                  <a:pt x="1404299" y="2324789"/>
                </a:lnTo>
                <a:lnTo>
                  <a:pt x="1402393" y="2336218"/>
                </a:lnTo>
                <a:lnTo>
                  <a:pt x="1399851" y="2347646"/>
                </a:lnTo>
                <a:lnTo>
                  <a:pt x="1397627" y="2359075"/>
                </a:lnTo>
                <a:lnTo>
                  <a:pt x="1394768" y="2370503"/>
                </a:lnTo>
                <a:lnTo>
                  <a:pt x="1391908" y="2381614"/>
                </a:lnTo>
                <a:lnTo>
                  <a:pt x="1388413" y="2392408"/>
                </a:lnTo>
                <a:lnTo>
                  <a:pt x="1385236" y="2403519"/>
                </a:lnTo>
                <a:lnTo>
                  <a:pt x="1381106" y="2414312"/>
                </a:lnTo>
                <a:lnTo>
                  <a:pt x="1377293" y="2424788"/>
                </a:lnTo>
                <a:lnTo>
                  <a:pt x="1372845" y="2435582"/>
                </a:lnTo>
                <a:lnTo>
                  <a:pt x="1368397" y="2446058"/>
                </a:lnTo>
                <a:lnTo>
                  <a:pt x="1363632" y="2455899"/>
                </a:lnTo>
                <a:lnTo>
                  <a:pt x="1358548" y="2466058"/>
                </a:lnTo>
                <a:lnTo>
                  <a:pt x="1353147" y="2476216"/>
                </a:lnTo>
                <a:lnTo>
                  <a:pt x="1347746" y="2486057"/>
                </a:lnTo>
                <a:lnTo>
                  <a:pt x="1342027" y="2495898"/>
                </a:lnTo>
                <a:lnTo>
                  <a:pt x="1335990" y="2505422"/>
                </a:lnTo>
                <a:lnTo>
                  <a:pt x="1329636" y="2514628"/>
                </a:lnTo>
                <a:lnTo>
                  <a:pt x="1323282" y="2523835"/>
                </a:lnTo>
                <a:lnTo>
                  <a:pt x="1316928" y="2533041"/>
                </a:lnTo>
                <a:lnTo>
                  <a:pt x="1309938" y="2541930"/>
                </a:lnTo>
                <a:lnTo>
                  <a:pt x="1302630" y="2550818"/>
                </a:lnTo>
                <a:lnTo>
                  <a:pt x="1295641" y="2559072"/>
                </a:lnTo>
                <a:lnTo>
                  <a:pt x="1288015" y="2567961"/>
                </a:lnTo>
                <a:lnTo>
                  <a:pt x="1280390" y="2576215"/>
                </a:lnTo>
                <a:lnTo>
                  <a:pt x="1272447" y="2584151"/>
                </a:lnTo>
                <a:lnTo>
                  <a:pt x="1264505" y="2591770"/>
                </a:lnTo>
                <a:lnTo>
                  <a:pt x="1256244" y="2599389"/>
                </a:lnTo>
                <a:lnTo>
                  <a:pt x="1247983" y="2607008"/>
                </a:lnTo>
                <a:lnTo>
                  <a:pt x="1239405" y="2614310"/>
                </a:lnTo>
                <a:lnTo>
                  <a:pt x="1230509" y="2620976"/>
                </a:lnTo>
                <a:lnTo>
                  <a:pt x="1221931" y="2627960"/>
                </a:lnTo>
                <a:lnTo>
                  <a:pt x="1212399" y="2634627"/>
                </a:lnTo>
                <a:lnTo>
                  <a:pt x="1203503" y="2641294"/>
                </a:lnTo>
                <a:lnTo>
                  <a:pt x="1193972" y="2647325"/>
                </a:lnTo>
                <a:lnTo>
                  <a:pt x="1184440" y="2653039"/>
                </a:lnTo>
                <a:lnTo>
                  <a:pt x="1174591" y="2658754"/>
                </a:lnTo>
                <a:lnTo>
                  <a:pt x="1165060" y="2664468"/>
                </a:lnTo>
                <a:lnTo>
                  <a:pt x="1154893" y="2669547"/>
                </a:lnTo>
                <a:lnTo>
                  <a:pt x="1144408" y="2674626"/>
                </a:lnTo>
                <a:lnTo>
                  <a:pt x="1134242" y="2679706"/>
                </a:lnTo>
                <a:lnTo>
                  <a:pt x="1124075" y="2683833"/>
                </a:lnTo>
                <a:lnTo>
                  <a:pt x="1113590" y="2688277"/>
                </a:lnTo>
                <a:lnTo>
                  <a:pt x="1102788" y="2692721"/>
                </a:lnTo>
                <a:lnTo>
                  <a:pt x="1091986" y="2696214"/>
                </a:lnTo>
                <a:lnTo>
                  <a:pt x="1080866" y="2699706"/>
                </a:lnTo>
                <a:lnTo>
                  <a:pt x="1070063" y="2702880"/>
                </a:lnTo>
                <a:lnTo>
                  <a:pt x="1058943" y="2706372"/>
                </a:lnTo>
                <a:lnTo>
                  <a:pt x="1047188" y="2708912"/>
                </a:lnTo>
                <a:lnTo>
                  <a:pt x="1036068" y="2711134"/>
                </a:lnTo>
                <a:lnTo>
                  <a:pt x="1024630" y="2713356"/>
                </a:lnTo>
                <a:lnTo>
                  <a:pt x="1013192" y="2715578"/>
                </a:lnTo>
                <a:lnTo>
                  <a:pt x="1001119" y="2717166"/>
                </a:lnTo>
                <a:lnTo>
                  <a:pt x="989681" y="2718435"/>
                </a:lnTo>
                <a:lnTo>
                  <a:pt x="977926" y="2719705"/>
                </a:lnTo>
                <a:lnTo>
                  <a:pt x="965853" y="2720340"/>
                </a:lnTo>
                <a:lnTo>
                  <a:pt x="953780" y="2720658"/>
                </a:lnTo>
                <a:lnTo>
                  <a:pt x="941706" y="2720975"/>
                </a:lnTo>
                <a:lnTo>
                  <a:pt x="467676" y="2720975"/>
                </a:lnTo>
                <a:lnTo>
                  <a:pt x="455285" y="2720658"/>
                </a:lnTo>
                <a:lnTo>
                  <a:pt x="443530" y="2720340"/>
                </a:lnTo>
                <a:lnTo>
                  <a:pt x="431774" y="2719705"/>
                </a:lnTo>
                <a:lnTo>
                  <a:pt x="419701" y="2718435"/>
                </a:lnTo>
                <a:lnTo>
                  <a:pt x="407946" y="2717166"/>
                </a:lnTo>
                <a:lnTo>
                  <a:pt x="396508" y="2715578"/>
                </a:lnTo>
                <a:lnTo>
                  <a:pt x="384753" y="2713356"/>
                </a:lnTo>
                <a:lnTo>
                  <a:pt x="373315" y="2711134"/>
                </a:lnTo>
                <a:lnTo>
                  <a:pt x="361877" y="2708912"/>
                </a:lnTo>
                <a:lnTo>
                  <a:pt x="350757" y="2706372"/>
                </a:lnTo>
                <a:lnTo>
                  <a:pt x="339637" y="2702880"/>
                </a:lnTo>
                <a:lnTo>
                  <a:pt x="328517" y="2699706"/>
                </a:lnTo>
                <a:lnTo>
                  <a:pt x="317715" y="2696214"/>
                </a:lnTo>
                <a:lnTo>
                  <a:pt x="306912" y="2692721"/>
                </a:lnTo>
                <a:lnTo>
                  <a:pt x="296110" y="2688277"/>
                </a:lnTo>
                <a:lnTo>
                  <a:pt x="285626" y="2683833"/>
                </a:lnTo>
                <a:lnTo>
                  <a:pt x="275141" y="2679706"/>
                </a:lnTo>
                <a:lnTo>
                  <a:pt x="264656" y="2674626"/>
                </a:lnTo>
                <a:lnTo>
                  <a:pt x="254490" y="2669547"/>
                </a:lnTo>
                <a:lnTo>
                  <a:pt x="244640" y="2664468"/>
                </a:lnTo>
                <a:lnTo>
                  <a:pt x="234791" y="2658754"/>
                </a:lnTo>
                <a:lnTo>
                  <a:pt x="224942" y="2653039"/>
                </a:lnTo>
                <a:lnTo>
                  <a:pt x="215411" y="2647325"/>
                </a:lnTo>
                <a:lnTo>
                  <a:pt x="205879" y="2641294"/>
                </a:lnTo>
                <a:lnTo>
                  <a:pt x="196665" y="2634627"/>
                </a:lnTo>
                <a:lnTo>
                  <a:pt x="187769" y="2627960"/>
                </a:lnTo>
                <a:lnTo>
                  <a:pt x="178556" y="2620976"/>
                </a:lnTo>
                <a:lnTo>
                  <a:pt x="169977" y="2614310"/>
                </a:lnTo>
                <a:lnTo>
                  <a:pt x="161399" y="2607008"/>
                </a:lnTo>
                <a:lnTo>
                  <a:pt x="153139" y="2599389"/>
                </a:lnTo>
                <a:lnTo>
                  <a:pt x="144878" y="2591770"/>
                </a:lnTo>
                <a:lnTo>
                  <a:pt x="136935" y="2584151"/>
                </a:lnTo>
                <a:lnTo>
                  <a:pt x="128992" y="2576215"/>
                </a:lnTo>
                <a:lnTo>
                  <a:pt x="121367" y="2567961"/>
                </a:lnTo>
                <a:lnTo>
                  <a:pt x="114060" y="2559072"/>
                </a:lnTo>
                <a:lnTo>
                  <a:pt x="106752" y="2550818"/>
                </a:lnTo>
                <a:lnTo>
                  <a:pt x="99445" y="2541930"/>
                </a:lnTo>
                <a:lnTo>
                  <a:pt x="92773" y="2533041"/>
                </a:lnTo>
                <a:lnTo>
                  <a:pt x="86101" y="2523835"/>
                </a:lnTo>
                <a:lnTo>
                  <a:pt x="79746" y="2514628"/>
                </a:lnTo>
                <a:lnTo>
                  <a:pt x="73710" y="2505422"/>
                </a:lnTo>
                <a:lnTo>
                  <a:pt x="67356" y="2495898"/>
                </a:lnTo>
                <a:lnTo>
                  <a:pt x="61637" y="2486057"/>
                </a:lnTo>
                <a:lnTo>
                  <a:pt x="56236" y="2476216"/>
                </a:lnTo>
                <a:lnTo>
                  <a:pt x="50834" y="2466058"/>
                </a:lnTo>
                <a:lnTo>
                  <a:pt x="45751" y="2455899"/>
                </a:lnTo>
                <a:lnTo>
                  <a:pt x="41303" y="2446058"/>
                </a:lnTo>
                <a:lnTo>
                  <a:pt x="36537" y="2435582"/>
                </a:lnTo>
                <a:lnTo>
                  <a:pt x="32089" y="2424788"/>
                </a:lnTo>
                <a:lnTo>
                  <a:pt x="28277" y="2414312"/>
                </a:lnTo>
                <a:lnTo>
                  <a:pt x="24464" y="2403519"/>
                </a:lnTo>
                <a:lnTo>
                  <a:pt x="20652" y="2392408"/>
                </a:lnTo>
                <a:lnTo>
                  <a:pt x="17474" y="2381614"/>
                </a:lnTo>
                <a:lnTo>
                  <a:pt x="14615" y="2370503"/>
                </a:lnTo>
                <a:lnTo>
                  <a:pt x="11756" y="2359075"/>
                </a:lnTo>
                <a:lnTo>
                  <a:pt x="9214" y="2347646"/>
                </a:lnTo>
                <a:lnTo>
                  <a:pt x="6990" y="2336218"/>
                </a:lnTo>
                <a:lnTo>
                  <a:pt x="5401" y="2324789"/>
                </a:lnTo>
                <a:lnTo>
                  <a:pt x="3495" y="2313043"/>
                </a:lnTo>
                <a:lnTo>
                  <a:pt x="2224" y="2301298"/>
                </a:lnTo>
                <a:lnTo>
                  <a:pt x="1271" y="2289552"/>
                </a:lnTo>
                <a:lnTo>
                  <a:pt x="635" y="2277806"/>
                </a:lnTo>
                <a:lnTo>
                  <a:pt x="0" y="2265425"/>
                </a:lnTo>
                <a:lnTo>
                  <a:pt x="0" y="2253679"/>
                </a:lnTo>
                <a:lnTo>
                  <a:pt x="0" y="864489"/>
                </a:lnTo>
                <a:lnTo>
                  <a:pt x="0" y="852108"/>
                </a:lnTo>
                <a:lnTo>
                  <a:pt x="635" y="840362"/>
                </a:lnTo>
                <a:lnTo>
                  <a:pt x="1271" y="828299"/>
                </a:lnTo>
                <a:lnTo>
                  <a:pt x="2224" y="816553"/>
                </a:lnTo>
                <a:lnTo>
                  <a:pt x="3495" y="804807"/>
                </a:lnTo>
                <a:lnTo>
                  <a:pt x="5401" y="793061"/>
                </a:lnTo>
                <a:lnTo>
                  <a:pt x="6990" y="781633"/>
                </a:lnTo>
                <a:lnTo>
                  <a:pt x="9214" y="770204"/>
                </a:lnTo>
                <a:lnTo>
                  <a:pt x="11756" y="758776"/>
                </a:lnTo>
                <a:lnTo>
                  <a:pt x="14615" y="747347"/>
                </a:lnTo>
                <a:lnTo>
                  <a:pt x="17474" y="736236"/>
                </a:lnTo>
                <a:lnTo>
                  <a:pt x="20652" y="725125"/>
                </a:lnTo>
                <a:lnTo>
                  <a:pt x="24464" y="714332"/>
                </a:lnTo>
                <a:lnTo>
                  <a:pt x="28277" y="703538"/>
                </a:lnTo>
                <a:lnTo>
                  <a:pt x="32089" y="692745"/>
                </a:lnTo>
                <a:lnTo>
                  <a:pt x="36537" y="682269"/>
                </a:lnTo>
                <a:lnTo>
                  <a:pt x="41303" y="672110"/>
                </a:lnTo>
                <a:lnTo>
                  <a:pt x="45751" y="661634"/>
                </a:lnTo>
                <a:lnTo>
                  <a:pt x="50834" y="651475"/>
                </a:lnTo>
                <a:lnTo>
                  <a:pt x="56236" y="641317"/>
                </a:lnTo>
                <a:lnTo>
                  <a:pt x="61637" y="631793"/>
                </a:lnTo>
                <a:lnTo>
                  <a:pt x="67356" y="621952"/>
                </a:lnTo>
                <a:lnTo>
                  <a:pt x="73710" y="612428"/>
                </a:lnTo>
                <a:lnTo>
                  <a:pt x="79746" y="602904"/>
                </a:lnTo>
                <a:lnTo>
                  <a:pt x="86101" y="593698"/>
                </a:lnTo>
                <a:lnTo>
                  <a:pt x="92773" y="584492"/>
                </a:lnTo>
                <a:lnTo>
                  <a:pt x="99445" y="575603"/>
                </a:lnTo>
                <a:lnTo>
                  <a:pt x="106752" y="567032"/>
                </a:lnTo>
                <a:lnTo>
                  <a:pt x="114060" y="558461"/>
                </a:lnTo>
                <a:lnTo>
                  <a:pt x="121367" y="550207"/>
                </a:lnTo>
                <a:lnTo>
                  <a:pt x="128992" y="541953"/>
                </a:lnTo>
                <a:lnTo>
                  <a:pt x="136935" y="534016"/>
                </a:lnTo>
                <a:lnTo>
                  <a:pt x="144878" y="526080"/>
                </a:lnTo>
                <a:lnTo>
                  <a:pt x="153139" y="518144"/>
                </a:lnTo>
                <a:lnTo>
                  <a:pt x="161399" y="510842"/>
                </a:lnTo>
                <a:lnTo>
                  <a:pt x="169977" y="503858"/>
                </a:lnTo>
                <a:lnTo>
                  <a:pt x="178556" y="496557"/>
                </a:lnTo>
                <a:lnTo>
                  <a:pt x="187769" y="489572"/>
                </a:lnTo>
                <a:lnTo>
                  <a:pt x="196665" y="483223"/>
                </a:lnTo>
                <a:lnTo>
                  <a:pt x="205879" y="476874"/>
                </a:lnTo>
                <a:lnTo>
                  <a:pt x="215411" y="470525"/>
                </a:lnTo>
                <a:lnTo>
                  <a:pt x="224942" y="464493"/>
                </a:lnTo>
                <a:lnTo>
                  <a:pt x="234791" y="458779"/>
                </a:lnTo>
                <a:lnTo>
                  <a:pt x="244640" y="453382"/>
                </a:lnTo>
                <a:lnTo>
                  <a:pt x="254490" y="447986"/>
                </a:lnTo>
                <a:lnTo>
                  <a:pt x="264656" y="442906"/>
                </a:lnTo>
                <a:lnTo>
                  <a:pt x="275141" y="438144"/>
                </a:lnTo>
                <a:lnTo>
                  <a:pt x="285626" y="433700"/>
                </a:lnTo>
                <a:lnTo>
                  <a:pt x="296110" y="429256"/>
                </a:lnTo>
                <a:lnTo>
                  <a:pt x="306912" y="425446"/>
                </a:lnTo>
                <a:lnTo>
                  <a:pt x="317715" y="421319"/>
                </a:lnTo>
                <a:lnTo>
                  <a:pt x="328517" y="417827"/>
                </a:lnTo>
                <a:lnTo>
                  <a:pt x="339637" y="414653"/>
                </a:lnTo>
                <a:lnTo>
                  <a:pt x="350757" y="411796"/>
                </a:lnTo>
                <a:lnTo>
                  <a:pt x="361877" y="408938"/>
                </a:lnTo>
                <a:lnTo>
                  <a:pt x="373315" y="406399"/>
                </a:lnTo>
                <a:lnTo>
                  <a:pt x="384753" y="404177"/>
                </a:lnTo>
                <a:lnTo>
                  <a:pt x="396508" y="402272"/>
                </a:lnTo>
                <a:lnTo>
                  <a:pt x="407946" y="400685"/>
                </a:lnTo>
                <a:lnTo>
                  <a:pt x="419701" y="399097"/>
                </a:lnTo>
                <a:lnTo>
                  <a:pt x="431774" y="398462"/>
                </a:lnTo>
                <a:lnTo>
                  <a:pt x="443530" y="397193"/>
                </a:lnTo>
                <a:lnTo>
                  <a:pt x="455285" y="396875"/>
                </a:lnTo>
                <a:lnTo>
                  <a:pt x="467676" y="396875"/>
                </a:lnTo>
                <a:lnTo>
                  <a:pt x="518110" y="396875"/>
                </a:lnTo>
                <a:lnTo>
                  <a:pt x="515876" y="384922"/>
                </a:lnTo>
                <a:lnTo>
                  <a:pt x="513036" y="364227"/>
                </a:lnTo>
                <a:lnTo>
                  <a:pt x="510197" y="341303"/>
                </a:lnTo>
                <a:lnTo>
                  <a:pt x="509251" y="328568"/>
                </a:lnTo>
                <a:lnTo>
                  <a:pt x="508305" y="315514"/>
                </a:lnTo>
                <a:lnTo>
                  <a:pt x="507358" y="302142"/>
                </a:lnTo>
                <a:lnTo>
                  <a:pt x="507244" y="299661"/>
                </a:lnTo>
                <a:lnTo>
                  <a:pt x="198426" y="299661"/>
                </a:lnTo>
                <a:lnTo>
                  <a:pt x="191442" y="299343"/>
                </a:lnTo>
                <a:lnTo>
                  <a:pt x="185093" y="298391"/>
                </a:lnTo>
                <a:lnTo>
                  <a:pt x="178745" y="296804"/>
                </a:lnTo>
                <a:lnTo>
                  <a:pt x="172713" y="294583"/>
                </a:lnTo>
                <a:lnTo>
                  <a:pt x="166999" y="291727"/>
                </a:lnTo>
                <a:lnTo>
                  <a:pt x="161920" y="288553"/>
                </a:lnTo>
                <a:lnTo>
                  <a:pt x="156841" y="285062"/>
                </a:lnTo>
                <a:lnTo>
                  <a:pt x="152397" y="280619"/>
                </a:lnTo>
                <a:lnTo>
                  <a:pt x="147952" y="276176"/>
                </a:lnTo>
                <a:lnTo>
                  <a:pt x="144461" y="271099"/>
                </a:lnTo>
                <a:lnTo>
                  <a:pt x="140969" y="265704"/>
                </a:lnTo>
                <a:lnTo>
                  <a:pt x="138112" y="260309"/>
                </a:lnTo>
                <a:lnTo>
                  <a:pt x="136207" y="253961"/>
                </a:lnTo>
                <a:lnTo>
                  <a:pt x="134620" y="247932"/>
                </a:lnTo>
                <a:lnTo>
                  <a:pt x="133667" y="241585"/>
                </a:lnTo>
                <a:lnTo>
                  <a:pt x="133350" y="234603"/>
                </a:lnTo>
                <a:lnTo>
                  <a:pt x="133667" y="228256"/>
                </a:lnTo>
                <a:lnTo>
                  <a:pt x="134620" y="221908"/>
                </a:lnTo>
                <a:lnTo>
                  <a:pt x="136207" y="215561"/>
                </a:lnTo>
                <a:lnTo>
                  <a:pt x="138112" y="209532"/>
                </a:lnTo>
                <a:lnTo>
                  <a:pt x="140969" y="203819"/>
                </a:lnTo>
                <a:lnTo>
                  <a:pt x="144461" y="198424"/>
                </a:lnTo>
                <a:lnTo>
                  <a:pt x="147952" y="193664"/>
                </a:lnTo>
                <a:lnTo>
                  <a:pt x="152397" y="188903"/>
                </a:lnTo>
                <a:lnTo>
                  <a:pt x="156841" y="184778"/>
                </a:lnTo>
                <a:lnTo>
                  <a:pt x="161920" y="181287"/>
                </a:lnTo>
                <a:lnTo>
                  <a:pt x="166999" y="177796"/>
                </a:lnTo>
                <a:lnTo>
                  <a:pt x="172713" y="174940"/>
                </a:lnTo>
                <a:lnTo>
                  <a:pt x="178745" y="173036"/>
                </a:lnTo>
                <a:lnTo>
                  <a:pt x="185093" y="171449"/>
                </a:lnTo>
                <a:lnTo>
                  <a:pt x="191442" y="170497"/>
                </a:lnTo>
                <a:lnTo>
                  <a:pt x="198426" y="169862"/>
                </a:lnTo>
                <a:lnTo>
                  <a:pt x="515757" y="169862"/>
                </a:lnTo>
                <a:lnTo>
                  <a:pt x="518399" y="157595"/>
                </a:lnTo>
                <a:lnTo>
                  <a:pt x="522500" y="143268"/>
                </a:lnTo>
                <a:lnTo>
                  <a:pt x="526601" y="129578"/>
                </a:lnTo>
                <a:lnTo>
                  <a:pt x="531963" y="116206"/>
                </a:lnTo>
                <a:lnTo>
                  <a:pt x="534487" y="109201"/>
                </a:lnTo>
                <a:lnTo>
                  <a:pt x="537957" y="102833"/>
                </a:lnTo>
                <a:lnTo>
                  <a:pt x="541111" y="96784"/>
                </a:lnTo>
                <a:lnTo>
                  <a:pt x="544266" y="90735"/>
                </a:lnTo>
                <a:lnTo>
                  <a:pt x="548051" y="84367"/>
                </a:lnTo>
                <a:lnTo>
                  <a:pt x="551837" y="78318"/>
                </a:lnTo>
                <a:lnTo>
                  <a:pt x="555622" y="72587"/>
                </a:lnTo>
                <a:lnTo>
                  <a:pt x="560038" y="67174"/>
                </a:lnTo>
                <a:lnTo>
                  <a:pt x="565716" y="60170"/>
                </a:lnTo>
                <a:lnTo>
                  <a:pt x="571395" y="53802"/>
                </a:lnTo>
                <a:lnTo>
                  <a:pt x="577704" y="47753"/>
                </a:lnTo>
                <a:lnTo>
                  <a:pt x="584328" y="42022"/>
                </a:lnTo>
                <a:lnTo>
                  <a:pt x="590952" y="36609"/>
                </a:lnTo>
                <a:lnTo>
                  <a:pt x="598208" y="31515"/>
                </a:lnTo>
                <a:lnTo>
                  <a:pt x="605779" y="26739"/>
                </a:lnTo>
                <a:lnTo>
                  <a:pt x="613034" y="22600"/>
                </a:lnTo>
                <a:lnTo>
                  <a:pt x="620920" y="18461"/>
                </a:lnTo>
                <a:lnTo>
                  <a:pt x="629122" y="14959"/>
                </a:lnTo>
                <a:lnTo>
                  <a:pt x="637639" y="12094"/>
                </a:lnTo>
                <a:lnTo>
                  <a:pt x="646156" y="9228"/>
                </a:lnTo>
                <a:lnTo>
                  <a:pt x="654673" y="6681"/>
                </a:lnTo>
                <a:lnTo>
                  <a:pt x="663506" y="4453"/>
                </a:lnTo>
                <a:lnTo>
                  <a:pt x="672338" y="2861"/>
                </a:lnTo>
                <a:lnTo>
                  <a:pt x="681802" y="1587"/>
                </a:lnTo>
                <a:lnTo>
                  <a:pt x="681814" y="1689"/>
                </a:lnTo>
                <a:lnTo>
                  <a:pt x="693136" y="636"/>
                </a:lnTo>
                <a:lnTo>
                  <a:pt x="700139" y="318"/>
                </a:lnTo>
                <a:lnTo>
                  <a:pt x="707141"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60" name="KSO_Shape"/>
          <p:cNvSpPr/>
          <p:nvPr/>
        </p:nvSpPr>
        <p:spPr bwMode="auto">
          <a:xfrm>
            <a:off x="4389958" y="2724500"/>
            <a:ext cx="512500" cy="420250"/>
          </a:xfrm>
          <a:custGeom>
            <a:avLst/>
            <a:gdLst>
              <a:gd name="T0" fmla="*/ 1270725 w 1979612"/>
              <a:gd name="T1" fmla="*/ 856194 h 1624013"/>
              <a:gd name="T2" fmla="*/ 1188148 w 1979612"/>
              <a:gd name="T3" fmla="*/ 961388 h 1624013"/>
              <a:gd name="T4" fmla="*/ 1184655 w 1979612"/>
              <a:gd name="T5" fmla="*/ 1100586 h 1624013"/>
              <a:gd name="T6" fmla="*/ 1261832 w 1979612"/>
              <a:gd name="T7" fmla="*/ 1209594 h 1624013"/>
              <a:gd name="T8" fmla="*/ 1391731 w 1979612"/>
              <a:gd name="T9" fmla="*/ 1252815 h 1624013"/>
              <a:gd name="T10" fmla="*/ 1520995 w 1979612"/>
              <a:gd name="T11" fmla="*/ 1209594 h 1624013"/>
              <a:gd name="T12" fmla="*/ 1598172 w 1979612"/>
              <a:gd name="T13" fmla="*/ 1100586 h 1624013"/>
              <a:gd name="T14" fmla="*/ 1594996 w 1979612"/>
              <a:gd name="T15" fmla="*/ 961388 h 1624013"/>
              <a:gd name="T16" fmla="*/ 1512737 w 1979612"/>
              <a:gd name="T17" fmla="*/ 856194 h 1624013"/>
              <a:gd name="T18" fmla="*/ 1381250 w 1979612"/>
              <a:gd name="T19" fmla="*/ 633412 h 1624013"/>
              <a:gd name="T20" fmla="*/ 1511149 w 1979612"/>
              <a:gd name="T21" fmla="*/ 651527 h 1624013"/>
              <a:gd name="T22" fmla="*/ 1662010 w 1979612"/>
              <a:gd name="T23" fmla="*/ 737652 h 1624013"/>
              <a:gd name="T24" fmla="*/ 1765866 w 1979612"/>
              <a:gd name="T25" fmla="*/ 888292 h 1624013"/>
              <a:gd name="T26" fmla="*/ 1793180 w 1979612"/>
              <a:gd name="T27" fmla="*/ 1015097 h 1624013"/>
              <a:gd name="T28" fmla="*/ 1772218 w 1979612"/>
              <a:gd name="T29" fmla="*/ 1165737 h 1624013"/>
              <a:gd name="T30" fmla="*/ 1967861 w 1979612"/>
              <a:gd name="T31" fmla="*/ 1447948 h 1624013"/>
              <a:gd name="T32" fmla="*/ 1977389 w 1979612"/>
              <a:gd name="T33" fmla="*/ 1524221 h 1624013"/>
              <a:gd name="T34" fmla="*/ 1938324 w 1979612"/>
              <a:gd name="T35" fmla="*/ 1592232 h 1624013"/>
              <a:gd name="T36" fmla="*/ 1867499 w 1979612"/>
              <a:gd name="T37" fmla="*/ 1623694 h 1624013"/>
              <a:gd name="T38" fmla="*/ 1792545 w 1979612"/>
              <a:gd name="T39" fmla="*/ 1606851 h 1624013"/>
              <a:gd name="T40" fmla="*/ 1498763 w 1979612"/>
              <a:gd name="T41" fmla="*/ 1424113 h 1624013"/>
              <a:gd name="T42" fmla="*/ 1350443 w 1979612"/>
              <a:gd name="T43" fmla="*/ 1436189 h 1624013"/>
              <a:gd name="T44" fmla="*/ 1225943 w 1979612"/>
              <a:gd name="T45" fmla="*/ 1402820 h 1624013"/>
              <a:gd name="T46" fmla="*/ 1069048 w 1979612"/>
              <a:gd name="T47" fmla="*/ 1276651 h 1624013"/>
              <a:gd name="T48" fmla="*/ 1004574 w 1979612"/>
              <a:gd name="T49" fmla="*/ 1146033 h 1624013"/>
              <a:gd name="T50" fmla="*/ 989965 w 1979612"/>
              <a:gd name="T51" fmla="*/ 1015097 h 1624013"/>
              <a:gd name="T52" fmla="*/ 1017279 w 1979612"/>
              <a:gd name="T53" fmla="*/ 888292 h 1624013"/>
              <a:gd name="T54" fmla="*/ 1121134 w 1979612"/>
              <a:gd name="T55" fmla="*/ 737652 h 1624013"/>
              <a:gd name="T56" fmla="*/ 1262785 w 1979612"/>
              <a:gd name="T57" fmla="*/ 654705 h 1624013"/>
              <a:gd name="T58" fmla="*/ 492993 w 1979612"/>
              <a:gd name="T59" fmla="*/ 0 h 1624013"/>
              <a:gd name="T60" fmla="*/ 647907 w 1979612"/>
              <a:gd name="T61" fmla="*/ 25083 h 1624013"/>
              <a:gd name="T62" fmla="*/ 785996 w 1979612"/>
              <a:gd name="T63" fmla="*/ 96838 h 1624013"/>
              <a:gd name="T64" fmla="*/ 919006 w 1979612"/>
              <a:gd name="T65" fmla="*/ 245110 h 1624013"/>
              <a:gd name="T66" fmla="*/ 1050428 w 1979612"/>
              <a:gd name="T67" fmla="*/ 111760 h 1624013"/>
              <a:gd name="T68" fmla="*/ 1185025 w 1979612"/>
              <a:gd name="T69" fmla="*/ 33020 h 1624013"/>
              <a:gd name="T70" fmla="*/ 1338351 w 1979612"/>
              <a:gd name="T71" fmla="*/ 953 h 1624013"/>
              <a:gd name="T72" fmla="*/ 1494535 w 1979612"/>
              <a:gd name="T73" fmla="*/ 18098 h 1624013"/>
              <a:gd name="T74" fmla="*/ 1636116 w 1979612"/>
              <a:gd name="T75" fmla="*/ 82868 h 1624013"/>
              <a:gd name="T76" fmla="*/ 1751983 w 1979612"/>
              <a:gd name="T77" fmla="*/ 190500 h 1624013"/>
              <a:gd name="T78" fmla="*/ 1827218 w 1979612"/>
              <a:gd name="T79" fmla="*/ 326708 h 1624013"/>
              <a:gd name="T80" fmla="*/ 1855470 w 1979612"/>
              <a:gd name="T81" fmla="*/ 480695 h 1624013"/>
              <a:gd name="T82" fmla="*/ 1826900 w 1979612"/>
              <a:gd name="T83" fmla="*/ 659765 h 1624013"/>
              <a:gd name="T84" fmla="*/ 1711668 w 1979612"/>
              <a:gd name="T85" fmla="*/ 619443 h 1624013"/>
              <a:gd name="T86" fmla="*/ 1542469 w 1979612"/>
              <a:gd name="T87" fmla="*/ 532448 h 1624013"/>
              <a:gd name="T88" fmla="*/ 1351684 w 1979612"/>
              <a:gd name="T89" fmla="*/ 512128 h 1624013"/>
              <a:gd name="T90" fmla="*/ 1187565 w 1979612"/>
              <a:gd name="T91" fmla="*/ 552133 h 1624013"/>
              <a:gd name="T92" fmla="*/ 1047888 w 1979612"/>
              <a:gd name="T93" fmla="*/ 639128 h 1624013"/>
              <a:gd name="T94" fmla="*/ 942179 w 1979612"/>
              <a:gd name="T95" fmla="*/ 764223 h 1624013"/>
              <a:gd name="T96" fmla="*/ 879642 w 1979612"/>
              <a:gd name="T97" fmla="*/ 917575 h 1624013"/>
              <a:gd name="T98" fmla="*/ 870436 w 1979612"/>
              <a:gd name="T99" fmla="*/ 1105536 h 1624013"/>
              <a:gd name="T100" fmla="*/ 941862 w 1979612"/>
              <a:gd name="T101" fmla="*/ 1308418 h 1624013"/>
              <a:gd name="T102" fmla="*/ 1084712 w 1979612"/>
              <a:gd name="T103" fmla="*/ 1463041 h 1624013"/>
              <a:gd name="T104" fmla="*/ 963130 w 1979612"/>
              <a:gd name="T105" fmla="*/ 1618616 h 1624013"/>
              <a:gd name="T106" fmla="*/ 886944 w 1979612"/>
              <a:gd name="T107" fmla="*/ 1616711 h 1624013"/>
              <a:gd name="T108" fmla="*/ 119042 w 1979612"/>
              <a:gd name="T109" fmla="*/ 815023 h 1624013"/>
              <a:gd name="T110" fmla="*/ 37141 w 1979612"/>
              <a:gd name="T111" fmla="*/ 681990 h 1624013"/>
              <a:gd name="T112" fmla="*/ 1270 w 1979612"/>
              <a:gd name="T113" fmla="*/ 530225 h 1624013"/>
              <a:gd name="T114" fmla="*/ 14603 w 1979612"/>
              <a:gd name="T115" fmla="*/ 372745 h 1624013"/>
              <a:gd name="T116" fmla="*/ 76187 w 1979612"/>
              <a:gd name="T117" fmla="*/ 230188 h 1624013"/>
              <a:gd name="T118" fmla="*/ 180627 w 1979612"/>
              <a:gd name="T119" fmla="*/ 111760 h 1624013"/>
              <a:gd name="T120" fmla="*/ 315541 w 1979612"/>
              <a:gd name="T121" fmla="*/ 33020 h 1624013"/>
              <a:gd name="T122" fmla="*/ 468233 w 1979612"/>
              <a:gd name="T123" fmla="*/ 953 h 1624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79612" h="1624013">
                <a:moveTo>
                  <a:pt x="1391731" y="819011"/>
                </a:moveTo>
                <a:lnTo>
                  <a:pt x="1380297" y="819328"/>
                </a:lnTo>
                <a:lnTo>
                  <a:pt x="1369499" y="820282"/>
                </a:lnTo>
                <a:lnTo>
                  <a:pt x="1358700" y="821871"/>
                </a:lnTo>
                <a:lnTo>
                  <a:pt x="1347902" y="823778"/>
                </a:lnTo>
                <a:lnTo>
                  <a:pt x="1337739" y="826002"/>
                </a:lnTo>
                <a:lnTo>
                  <a:pt x="1326940" y="828863"/>
                </a:lnTo>
                <a:lnTo>
                  <a:pt x="1317095" y="832358"/>
                </a:lnTo>
                <a:lnTo>
                  <a:pt x="1307567" y="836172"/>
                </a:lnTo>
                <a:lnTo>
                  <a:pt x="1297721" y="840621"/>
                </a:lnTo>
                <a:lnTo>
                  <a:pt x="1288193" y="845388"/>
                </a:lnTo>
                <a:lnTo>
                  <a:pt x="1279300" y="850791"/>
                </a:lnTo>
                <a:lnTo>
                  <a:pt x="1270725" y="856194"/>
                </a:lnTo>
                <a:lnTo>
                  <a:pt x="1261832" y="862232"/>
                </a:lnTo>
                <a:lnTo>
                  <a:pt x="1253574" y="868906"/>
                </a:lnTo>
                <a:lnTo>
                  <a:pt x="1245952" y="875580"/>
                </a:lnTo>
                <a:lnTo>
                  <a:pt x="1238329" y="882572"/>
                </a:lnTo>
                <a:lnTo>
                  <a:pt x="1231342" y="890199"/>
                </a:lnTo>
                <a:lnTo>
                  <a:pt x="1224355" y="898144"/>
                </a:lnTo>
                <a:lnTo>
                  <a:pt x="1218003" y="906407"/>
                </a:lnTo>
                <a:lnTo>
                  <a:pt x="1211651" y="914670"/>
                </a:lnTo>
                <a:lnTo>
                  <a:pt x="1206252" y="923569"/>
                </a:lnTo>
                <a:lnTo>
                  <a:pt x="1201170" y="932785"/>
                </a:lnTo>
                <a:lnTo>
                  <a:pt x="1196406" y="942001"/>
                </a:lnTo>
                <a:lnTo>
                  <a:pt x="1191642" y="951536"/>
                </a:lnTo>
                <a:lnTo>
                  <a:pt x="1188148" y="961388"/>
                </a:lnTo>
                <a:lnTo>
                  <a:pt x="1184655" y="971557"/>
                </a:lnTo>
                <a:lnTo>
                  <a:pt x="1181479" y="981727"/>
                </a:lnTo>
                <a:lnTo>
                  <a:pt x="1179255" y="992215"/>
                </a:lnTo>
                <a:lnTo>
                  <a:pt x="1177350" y="1003020"/>
                </a:lnTo>
                <a:lnTo>
                  <a:pt x="1176079" y="1013825"/>
                </a:lnTo>
                <a:lnTo>
                  <a:pt x="1175444" y="1024949"/>
                </a:lnTo>
                <a:lnTo>
                  <a:pt x="1174809" y="1035754"/>
                </a:lnTo>
                <a:lnTo>
                  <a:pt x="1175444" y="1047195"/>
                </a:lnTo>
                <a:lnTo>
                  <a:pt x="1176079" y="1058318"/>
                </a:lnTo>
                <a:lnTo>
                  <a:pt x="1177350" y="1068806"/>
                </a:lnTo>
                <a:lnTo>
                  <a:pt x="1179255" y="1079929"/>
                </a:lnTo>
                <a:lnTo>
                  <a:pt x="1181479" y="1090099"/>
                </a:lnTo>
                <a:lnTo>
                  <a:pt x="1184655" y="1100586"/>
                </a:lnTo>
                <a:lnTo>
                  <a:pt x="1188148" y="1110438"/>
                </a:lnTo>
                <a:lnTo>
                  <a:pt x="1191642" y="1120290"/>
                </a:lnTo>
                <a:lnTo>
                  <a:pt x="1196406" y="1129824"/>
                </a:lnTo>
                <a:lnTo>
                  <a:pt x="1201170" y="1139359"/>
                </a:lnTo>
                <a:lnTo>
                  <a:pt x="1206252" y="1148257"/>
                </a:lnTo>
                <a:lnTo>
                  <a:pt x="1211651" y="1157156"/>
                </a:lnTo>
                <a:lnTo>
                  <a:pt x="1218003" y="1165737"/>
                </a:lnTo>
                <a:lnTo>
                  <a:pt x="1224355" y="1173999"/>
                </a:lnTo>
                <a:lnTo>
                  <a:pt x="1231342" y="1181627"/>
                </a:lnTo>
                <a:lnTo>
                  <a:pt x="1238329" y="1189254"/>
                </a:lnTo>
                <a:lnTo>
                  <a:pt x="1245952" y="1196246"/>
                </a:lnTo>
                <a:lnTo>
                  <a:pt x="1253574" y="1203238"/>
                </a:lnTo>
                <a:lnTo>
                  <a:pt x="1261832" y="1209594"/>
                </a:lnTo>
                <a:lnTo>
                  <a:pt x="1270725" y="1215632"/>
                </a:lnTo>
                <a:lnTo>
                  <a:pt x="1279300" y="1221352"/>
                </a:lnTo>
                <a:lnTo>
                  <a:pt x="1288193" y="1226437"/>
                </a:lnTo>
                <a:lnTo>
                  <a:pt x="1297721" y="1231204"/>
                </a:lnTo>
                <a:lnTo>
                  <a:pt x="1307567" y="1235336"/>
                </a:lnTo>
                <a:lnTo>
                  <a:pt x="1317095" y="1239467"/>
                </a:lnTo>
                <a:lnTo>
                  <a:pt x="1326940" y="1242963"/>
                </a:lnTo>
                <a:lnTo>
                  <a:pt x="1337739" y="1245824"/>
                </a:lnTo>
                <a:lnTo>
                  <a:pt x="1347902" y="1248366"/>
                </a:lnTo>
                <a:lnTo>
                  <a:pt x="1358700" y="1249955"/>
                </a:lnTo>
                <a:lnTo>
                  <a:pt x="1369499" y="1251544"/>
                </a:lnTo>
                <a:lnTo>
                  <a:pt x="1380297" y="1252497"/>
                </a:lnTo>
                <a:lnTo>
                  <a:pt x="1391731" y="1252815"/>
                </a:lnTo>
                <a:lnTo>
                  <a:pt x="1402530" y="1252497"/>
                </a:lnTo>
                <a:lnTo>
                  <a:pt x="1413646" y="1251544"/>
                </a:lnTo>
                <a:lnTo>
                  <a:pt x="1424762" y="1249955"/>
                </a:lnTo>
                <a:lnTo>
                  <a:pt x="1435243" y="1248366"/>
                </a:lnTo>
                <a:lnTo>
                  <a:pt x="1445723" y="1245824"/>
                </a:lnTo>
                <a:lnTo>
                  <a:pt x="1455887" y="1242963"/>
                </a:lnTo>
                <a:lnTo>
                  <a:pt x="1466050" y="1239467"/>
                </a:lnTo>
                <a:lnTo>
                  <a:pt x="1475896" y="1235336"/>
                </a:lnTo>
                <a:lnTo>
                  <a:pt x="1485424" y="1231204"/>
                </a:lnTo>
                <a:lnTo>
                  <a:pt x="1494634" y="1226437"/>
                </a:lnTo>
                <a:lnTo>
                  <a:pt x="1503844" y="1221352"/>
                </a:lnTo>
                <a:lnTo>
                  <a:pt x="1512737" y="1215632"/>
                </a:lnTo>
                <a:lnTo>
                  <a:pt x="1520995" y="1209594"/>
                </a:lnTo>
                <a:lnTo>
                  <a:pt x="1529253" y="1203238"/>
                </a:lnTo>
                <a:lnTo>
                  <a:pt x="1537193" y="1196246"/>
                </a:lnTo>
                <a:lnTo>
                  <a:pt x="1544815" y="1189254"/>
                </a:lnTo>
                <a:lnTo>
                  <a:pt x="1552120" y="1181627"/>
                </a:lnTo>
                <a:lnTo>
                  <a:pt x="1558790" y="1173999"/>
                </a:lnTo>
                <a:lnTo>
                  <a:pt x="1565459" y="1165737"/>
                </a:lnTo>
                <a:lnTo>
                  <a:pt x="1571176" y="1157156"/>
                </a:lnTo>
                <a:lnTo>
                  <a:pt x="1576575" y="1148257"/>
                </a:lnTo>
                <a:lnTo>
                  <a:pt x="1582292" y="1139359"/>
                </a:lnTo>
                <a:lnTo>
                  <a:pt x="1586739" y="1129824"/>
                </a:lnTo>
                <a:lnTo>
                  <a:pt x="1591185" y="1120290"/>
                </a:lnTo>
                <a:lnTo>
                  <a:pt x="1594996" y="1110438"/>
                </a:lnTo>
                <a:lnTo>
                  <a:pt x="1598172" y="1100586"/>
                </a:lnTo>
                <a:lnTo>
                  <a:pt x="1601348" y="1090099"/>
                </a:lnTo>
                <a:lnTo>
                  <a:pt x="1603889" y="1079929"/>
                </a:lnTo>
                <a:lnTo>
                  <a:pt x="1605795" y="1068806"/>
                </a:lnTo>
                <a:lnTo>
                  <a:pt x="1606748" y="1058318"/>
                </a:lnTo>
                <a:lnTo>
                  <a:pt x="1608018" y="1047195"/>
                </a:lnTo>
                <a:lnTo>
                  <a:pt x="1608018" y="1035754"/>
                </a:lnTo>
                <a:lnTo>
                  <a:pt x="1608018" y="1024949"/>
                </a:lnTo>
                <a:lnTo>
                  <a:pt x="1606748" y="1013825"/>
                </a:lnTo>
                <a:lnTo>
                  <a:pt x="1605795" y="1003020"/>
                </a:lnTo>
                <a:lnTo>
                  <a:pt x="1603889" y="992215"/>
                </a:lnTo>
                <a:lnTo>
                  <a:pt x="1601348" y="981727"/>
                </a:lnTo>
                <a:lnTo>
                  <a:pt x="1598172" y="971557"/>
                </a:lnTo>
                <a:lnTo>
                  <a:pt x="1594996" y="961388"/>
                </a:lnTo>
                <a:lnTo>
                  <a:pt x="1591185" y="951536"/>
                </a:lnTo>
                <a:lnTo>
                  <a:pt x="1586739" y="942001"/>
                </a:lnTo>
                <a:lnTo>
                  <a:pt x="1582292" y="932785"/>
                </a:lnTo>
                <a:lnTo>
                  <a:pt x="1576575" y="923569"/>
                </a:lnTo>
                <a:lnTo>
                  <a:pt x="1571176" y="914670"/>
                </a:lnTo>
                <a:lnTo>
                  <a:pt x="1565459" y="906407"/>
                </a:lnTo>
                <a:lnTo>
                  <a:pt x="1558790" y="898144"/>
                </a:lnTo>
                <a:lnTo>
                  <a:pt x="1552120" y="890199"/>
                </a:lnTo>
                <a:lnTo>
                  <a:pt x="1544815" y="882572"/>
                </a:lnTo>
                <a:lnTo>
                  <a:pt x="1537193" y="875580"/>
                </a:lnTo>
                <a:lnTo>
                  <a:pt x="1529253" y="868906"/>
                </a:lnTo>
                <a:lnTo>
                  <a:pt x="1520995" y="862232"/>
                </a:lnTo>
                <a:lnTo>
                  <a:pt x="1512737" y="856194"/>
                </a:lnTo>
                <a:lnTo>
                  <a:pt x="1503844" y="850791"/>
                </a:lnTo>
                <a:lnTo>
                  <a:pt x="1494634" y="845388"/>
                </a:lnTo>
                <a:lnTo>
                  <a:pt x="1485424" y="840621"/>
                </a:lnTo>
                <a:lnTo>
                  <a:pt x="1475896" y="836172"/>
                </a:lnTo>
                <a:lnTo>
                  <a:pt x="1466050" y="832358"/>
                </a:lnTo>
                <a:lnTo>
                  <a:pt x="1455887" y="828863"/>
                </a:lnTo>
                <a:lnTo>
                  <a:pt x="1445723" y="826002"/>
                </a:lnTo>
                <a:lnTo>
                  <a:pt x="1435243" y="823778"/>
                </a:lnTo>
                <a:lnTo>
                  <a:pt x="1424762" y="821871"/>
                </a:lnTo>
                <a:lnTo>
                  <a:pt x="1413646" y="820282"/>
                </a:lnTo>
                <a:lnTo>
                  <a:pt x="1402530" y="819328"/>
                </a:lnTo>
                <a:lnTo>
                  <a:pt x="1391731" y="819011"/>
                </a:lnTo>
                <a:close/>
                <a:moveTo>
                  <a:pt x="1381250" y="633412"/>
                </a:moveTo>
                <a:lnTo>
                  <a:pt x="1391731" y="633412"/>
                </a:lnTo>
                <a:lnTo>
                  <a:pt x="1401894" y="633412"/>
                </a:lnTo>
                <a:lnTo>
                  <a:pt x="1412375" y="633730"/>
                </a:lnTo>
                <a:lnTo>
                  <a:pt x="1422538" y="634683"/>
                </a:lnTo>
                <a:lnTo>
                  <a:pt x="1432702" y="635319"/>
                </a:lnTo>
                <a:lnTo>
                  <a:pt x="1442547" y="636590"/>
                </a:lnTo>
                <a:lnTo>
                  <a:pt x="1452711" y="638179"/>
                </a:lnTo>
                <a:lnTo>
                  <a:pt x="1462556" y="639768"/>
                </a:lnTo>
                <a:lnTo>
                  <a:pt x="1472402" y="641675"/>
                </a:lnTo>
                <a:lnTo>
                  <a:pt x="1482248" y="643582"/>
                </a:lnTo>
                <a:lnTo>
                  <a:pt x="1492093" y="646124"/>
                </a:lnTo>
                <a:lnTo>
                  <a:pt x="1501939" y="648667"/>
                </a:lnTo>
                <a:lnTo>
                  <a:pt x="1511149" y="651527"/>
                </a:lnTo>
                <a:lnTo>
                  <a:pt x="1520677" y="654705"/>
                </a:lnTo>
                <a:lnTo>
                  <a:pt x="1529570" y="657883"/>
                </a:lnTo>
                <a:lnTo>
                  <a:pt x="1539098" y="661379"/>
                </a:lnTo>
                <a:lnTo>
                  <a:pt x="1547991" y="664875"/>
                </a:lnTo>
                <a:lnTo>
                  <a:pt x="1557202" y="668689"/>
                </a:lnTo>
                <a:lnTo>
                  <a:pt x="1566094" y="673138"/>
                </a:lnTo>
                <a:lnTo>
                  <a:pt x="1574670" y="677269"/>
                </a:lnTo>
                <a:lnTo>
                  <a:pt x="1583245" y="682036"/>
                </a:lnTo>
                <a:lnTo>
                  <a:pt x="1600078" y="691571"/>
                </a:lnTo>
                <a:lnTo>
                  <a:pt x="1616276" y="702058"/>
                </a:lnTo>
                <a:lnTo>
                  <a:pt x="1632473" y="713499"/>
                </a:lnTo>
                <a:lnTo>
                  <a:pt x="1647083" y="725258"/>
                </a:lnTo>
                <a:lnTo>
                  <a:pt x="1662010" y="737652"/>
                </a:lnTo>
                <a:lnTo>
                  <a:pt x="1675985" y="751000"/>
                </a:lnTo>
                <a:lnTo>
                  <a:pt x="1689324" y="765301"/>
                </a:lnTo>
                <a:lnTo>
                  <a:pt x="1701710" y="779603"/>
                </a:lnTo>
                <a:lnTo>
                  <a:pt x="1713779" y="795175"/>
                </a:lnTo>
                <a:lnTo>
                  <a:pt x="1725213" y="810748"/>
                </a:lnTo>
                <a:lnTo>
                  <a:pt x="1735376" y="827274"/>
                </a:lnTo>
                <a:lnTo>
                  <a:pt x="1740458" y="835536"/>
                </a:lnTo>
                <a:lnTo>
                  <a:pt x="1745222" y="844117"/>
                </a:lnTo>
                <a:lnTo>
                  <a:pt x="1749668" y="852698"/>
                </a:lnTo>
                <a:lnTo>
                  <a:pt x="1754115" y="861279"/>
                </a:lnTo>
                <a:lnTo>
                  <a:pt x="1758244" y="870495"/>
                </a:lnTo>
                <a:lnTo>
                  <a:pt x="1762055" y="879394"/>
                </a:lnTo>
                <a:lnTo>
                  <a:pt x="1765866" y="888292"/>
                </a:lnTo>
                <a:lnTo>
                  <a:pt x="1769042" y="897509"/>
                </a:lnTo>
                <a:lnTo>
                  <a:pt x="1772536" y="906725"/>
                </a:lnTo>
                <a:lnTo>
                  <a:pt x="1775712" y="916259"/>
                </a:lnTo>
                <a:lnTo>
                  <a:pt x="1778570" y="925793"/>
                </a:lnTo>
                <a:lnTo>
                  <a:pt x="1780793" y="935327"/>
                </a:lnTo>
                <a:lnTo>
                  <a:pt x="1783334" y="944862"/>
                </a:lnTo>
                <a:lnTo>
                  <a:pt x="1785557" y="954714"/>
                </a:lnTo>
                <a:lnTo>
                  <a:pt x="1787463" y="964883"/>
                </a:lnTo>
                <a:lnTo>
                  <a:pt x="1789051" y="974735"/>
                </a:lnTo>
                <a:lnTo>
                  <a:pt x="1790639" y="984587"/>
                </a:lnTo>
                <a:lnTo>
                  <a:pt x="1791592" y="994757"/>
                </a:lnTo>
                <a:lnTo>
                  <a:pt x="1792545" y="1004927"/>
                </a:lnTo>
                <a:lnTo>
                  <a:pt x="1793180" y="1015097"/>
                </a:lnTo>
                <a:lnTo>
                  <a:pt x="1793497" y="1025584"/>
                </a:lnTo>
                <a:lnTo>
                  <a:pt x="1793815" y="1035754"/>
                </a:lnTo>
                <a:lnTo>
                  <a:pt x="1793497" y="1048466"/>
                </a:lnTo>
                <a:lnTo>
                  <a:pt x="1793180" y="1060543"/>
                </a:lnTo>
                <a:lnTo>
                  <a:pt x="1792227" y="1072619"/>
                </a:lnTo>
                <a:lnTo>
                  <a:pt x="1790639" y="1084378"/>
                </a:lnTo>
                <a:lnTo>
                  <a:pt x="1789051" y="1096773"/>
                </a:lnTo>
                <a:lnTo>
                  <a:pt x="1787145" y="1108531"/>
                </a:lnTo>
                <a:lnTo>
                  <a:pt x="1784922" y="1120290"/>
                </a:lnTo>
                <a:lnTo>
                  <a:pt x="1782381" y="1131413"/>
                </a:lnTo>
                <a:lnTo>
                  <a:pt x="1779205" y="1143172"/>
                </a:lnTo>
                <a:lnTo>
                  <a:pt x="1776347" y="1154295"/>
                </a:lnTo>
                <a:lnTo>
                  <a:pt x="1772218" y="1165737"/>
                </a:lnTo>
                <a:lnTo>
                  <a:pt x="1768407" y="1176542"/>
                </a:lnTo>
                <a:lnTo>
                  <a:pt x="1763960" y="1187665"/>
                </a:lnTo>
                <a:lnTo>
                  <a:pt x="1759832" y="1198153"/>
                </a:lnTo>
                <a:lnTo>
                  <a:pt x="1755068" y="1208958"/>
                </a:lnTo>
                <a:lnTo>
                  <a:pt x="1749986" y="1219128"/>
                </a:lnTo>
                <a:lnTo>
                  <a:pt x="1943088" y="1412672"/>
                </a:lnTo>
                <a:lnTo>
                  <a:pt x="1947534" y="1417439"/>
                </a:lnTo>
                <a:lnTo>
                  <a:pt x="1951663" y="1422206"/>
                </a:lnTo>
                <a:lnTo>
                  <a:pt x="1955792" y="1427291"/>
                </a:lnTo>
                <a:lnTo>
                  <a:pt x="1959286" y="1432375"/>
                </a:lnTo>
                <a:lnTo>
                  <a:pt x="1962462" y="1437460"/>
                </a:lnTo>
                <a:lnTo>
                  <a:pt x="1965002" y="1442863"/>
                </a:lnTo>
                <a:lnTo>
                  <a:pt x="1967861" y="1447948"/>
                </a:lnTo>
                <a:lnTo>
                  <a:pt x="1970084" y="1453986"/>
                </a:lnTo>
                <a:lnTo>
                  <a:pt x="1972625" y="1459389"/>
                </a:lnTo>
                <a:lnTo>
                  <a:pt x="1974530" y="1465427"/>
                </a:lnTo>
                <a:lnTo>
                  <a:pt x="1976118" y="1470830"/>
                </a:lnTo>
                <a:lnTo>
                  <a:pt x="1977389" y="1476550"/>
                </a:lnTo>
                <a:lnTo>
                  <a:pt x="1978024" y="1482589"/>
                </a:lnTo>
                <a:lnTo>
                  <a:pt x="1978977" y="1488309"/>
                </a:lnTo>
                <a:lnTo>
                  <a:pt x="1979294" y="1494348"/>
                </a:lnTo>
                <a:lnTo>
                  <a:pt x="1979612" y="1500068"/>
                </a:lnTo>
                <a:lnTo>
                  <a:pt x="1979294" y="1506424"/>
                </a:lnTo>
                <a:lnTo>
                  <a:pt x="1978977" y="1512462"/>
                </a:lnTo>
                <a:lnTo>
                  <a:pt x="1978024" y="1518183"/>
                </a:lnTo>
                <a:lnTo>
                  <a:pt x="1977389" y="1524221"/>
                </a:lnTo>
                <a:lnTo>
                  <a:pt x="1976118" y="1529942"/>
                </a:lnTo>
                <a:lnTo>
                  <a:pt x="1974530" y="1535344"/>
                </a:lnTo>
                <a:lnTo>
                  <a:pt x="1972625" y="1541383"/>
                </a:lnTo>
                <a:lnTo>
                  <a:pt x="1970084" y="1546785"/>
                </a:lnTo>
                <a:lnTo>
                  <a:pt x="1967861" y="1552506"/>
                </a:lnTo>
                <a:lnTo>
                  <a:pt x="1965002" y="1557909"/>
                </a:lnTo>
                <a:lnTo>
                  <a:pt x="1962462" y="1563311"/>
                </a:lnTo>
                <a:lnTo>
                  <a:pt x="1959286" y="1568396"/>
                </a:lnTo>
                <a:lnTo>
                  <a:pt x="1955792" y="1573481"/>
                </a:lnTo>
                <a:lnTo>
                  <a:pt x="1951663" y="1578566"/>
                </a:lnTo>
                <a:lnTo>
                  <a:pt x="1947534" y="1583333"/>
                </a:lnTo>
                <a:lnTo>
                  <a:pt x="1943088" y="1588100"/>
                </a:lnTo>
                <a:lnTo>
                  <a:pt x="1938324" y="1592232"/>
                </a:lnTo>
                <a:lnTo>
                  <a:pt x="1933877" y="1596363"/>
                </a:lnTo>
                <a:lnTo>
                  <a:pt x="1929113" y="1600177"/>
                </a:lnTo>
                <a:lnTo>
                  <a:pt x="1924032" y="1603673"/>
                </a:lnTo>
                <a:lnTo>
                  <a:pt x="1918315" y="1606851"/>
                </a:lnTo>
                <a:lnTo>
                  <a:pt x="1913233" y="1610029"/>
                </a:lnTo>
                <a:lnTo>
                  <a:pt x="1907834" y="1612889"/>
                </a:lnTo>
                <a:lnTo>
                  <a:pt x="1902435" y="1615114"/>
                </a:lnTo>
                <a:lnTo>
                  <a:pt x="1896400" y="1617020"/>
                </a:lnTo>
                <a:lnTo>
                  <a:pt x="1891001" y="1618927"/>
                </a:lnTo>
                <a:lnTo>
                  <a:pt x="1885284" y="1620516"/>
                </a:lnTo>
                <a:lnTo>
                  <a:pt x="1879250" y="1621788"/>
                </a:lnTo>
                <a:lnTo>
                  <a:pt x="1873533" y="1623059"/>
                </a:lnTo>
                <a:lnTo>
                  <a:pt x="1867499" y="1623694"/>
                </a:lnTo>
                <a:lnTo>
                  <a:pt x="1861782" y="1624012"/>
                </a:lnTo>
                <a:lnTo>
                  <a:pt x="1855747" y="1624012"/>
                </a:lnTo>
                <a:lnTo>
                  <a:pt x="1850030" y="1624012"/>
                </a:lnTo>
                <a:lnTo>
                  <a:pt x="1843996" y="1623694"/>
                </a:lnTo>
                <a:lnTo>
                  <a:pt x="1837644" y="1623059"/>
                </a:lnTo>
                <a:lnTo>
                  <a:pt x="1831927" y="1621788"/>
                </a:lnTo>
                <a:lnTo>
                  <a:pt x="1826210" y="1620516"/>
                </a:lnTo>
                <a:lnTo>
                  <a:pt x="1820494" y="1618927"/>
                </a:lnTo>
                <a:lnTo>
                  <a:pt x="1814459" y="1617020"/>
                </a:lnTo>
                <a:lnTo>
                  <a:pt x="1809060" y="1615114"/>
                </a:lnTo>
                <a:lnTo>
                  <a:pt x="1803661" y="1612889"/>
                </a:lnTo>
                <a:lnTo>
                  <a:pt x="1798261" y="1610029"/>
                </a:lnTo>
                <a:lnTo>
                  <a:pt x="1792545" y="1606851"/>
                </a:lnTo>
                <a:lnTo>
                  <a:pt x="1787463" y="1603673"/>
                </a:lnTo>
                <a:lnTo>
                  <a:pt x="1782381" y="1600177"/>
                </a:lnTo>
                <a:lnTo>
                  <a:pt x="1777617" y="1596363"/>
                </a:lnTo>
                <a:lnTo>
                  <a:pt x="1772536" y="1592232"/>
                </a:lnTo>
                <a:lnTo>
                  <a:pt x="1768407" y="1588100"/>
                </a:lnTo>
                <a:lnTo>
                  <a:pt x="1574670" y="1394239"/>
                </a:lnTo>
                <a:lnTo>
                  <a:pt x="1564189" y="1399324"/>
                </a:lnTo>
                <a:lnTo>
                  <a:pt x="1553708" y="1404091"/>
                </a:lnTo>
                <a:lnTo>
                  <a:pt x="1542910" y="1408858"/>
                </a:lnTo>
                <a:lnTo>
                  <a:pt x="1532111" y="1412989"/>
                </a:lnTo>
                <a:lnTo>
                  <a:pt x="1520995" y="1417121"/>
                </a:lnTo>
                <a:lnTo>
                  <a:pt x="1510197" y="1420617"/>
                </a:lnTo>
                <a:lnTo>
                  <a:pt x="1498763" y="1424113"/>
                </a:lnTo>
                <a:lnTo>
                  <a:pt x="1487329" y="1426973"/>
                </a:lnTo>
                <a:lnTo>
                  <a:pt x="1475578" y="1429515"/>
                </a:lnTo>
                <a:lnTo>
                  <a:pt x="1463827" y="1432058"/>
                </a:lnTo>
                <a:lnTo>
                  <a:pt x="1452075" y="1433964"/>
                </a:lnTo>
                <a:lnTo>
                  <a:pt x="1440324" y="1435554"/>
                </a:lnTo>
                <a:lnTo>
                  <a:pt x="1428255" y="1436507"/>
                </a:lnTo>
                <a:lnTo>
                  <a:pt x="1415869" y="1437778"/>
                </a:lnTo>
                <a:lnTo>
                  <a:pt x="1403800" y="1438096"/>
                </a:lnTo>
                <a:lnTo>
                  <a:pt x="1391731" y="1438096"/>
                </a:lnTo>
                <a:lnTo>
                  <a:pt x="1381250" y="1438096"/>
                </a:lnTo>
                <a:lnTo>
                  <a:pt x="1370769" y="1437778"/>
                </a:lnTo>
                <a:lnTo>
                  <a:pt x="1360606" y="1437460"/>
                </a:lnTo>
                <a:lnTo>
                  <a:pt x="1350443" y="1436189"/>
                </a:lnTo>
                <a:lnTo>
                  <a:pt x="1340280" y="1435236"/>
                </a:lnTo>
                <a:lnTo>
                  <a:pt x="1330116" y="1433964"/>
                </a:lnTo>
                <a:lnTo>
                  <a:pt x="1320271" y="1432058"/>
                </a:lnTo>
                <a:lnTo>
                  <a:pt x="1310425" y="1430469"/>
                </a:lnTo>
                <a:lnTo>
                  <a:pt x="1300897" y="1427926"/>
                </a:lnTo>
                <a:lnTo>
                  <a:pt x="1291051" y="1425702"/>
                </a:lnTo>
                <a:lnTo>
                  <a:pt x="1281523" y="1423477"/>
                </a:lnTo>
                <a:lnTo>
                  <a:pt x="1271995" y="1420299"/>
                </a:lnTo>
                <a:lnTo>
                  <a:pt x="1262785" y="1417439"/>
                </a:lnTo>
                <a:lnTo>
                  <a:pt x="1253257" y="1413943"/>
                </a:lnTo>
                <a:lnTo>
                  <a:pt x="1244046" y="1410447"/>
                </a:lnTo>
                <a:lnTo>
                  <a:pt x="1234836" y="1406951"/>
                </a:lnTo>
                <a:lnTo>
                  <a:pt x="1225943" y="1402820"/>
                </a:lnTo>
                <a:lnTo>
                  <a:pt x="1217368" y="1398688"/>
                </a:lnTo>
                <a:lnTo>
                  <a:pt x="1208157" y="1394239"/>
                </a:lnTo>
                <a:lnTo>
                  <a:pt x="1199582" y="1390107"/>
                </a:lnTo>
                <a:lnTo>
                  <a:pt x="1191324" y="1385340"/>
                </a:lnTo>
                <a:lnTo>
                  <a:pt x="1182749" y="1380255"/>
                </a:lnTo>
                <a:lnTo>
                  <a:pt x="1166551" y="1369450"/>
                </a:lnTo>
                <a:lnTo>
                  <a:pt x="1150989" y="1358645"/>
                </a:lnTo>
                <a:lnTo>
                  <a:pt x="1135744" y="1346568"/>
                </a:lnTo>
                <a:lnTo>
                  <a:pt x="1121134" y="1333856"/>
                </a:lnTo>
                <a:lnTo>
                  <a:pt x="1107160" y="1320508"/>
                </a:lnTo>
                <a:lnTo>
                  <a:pt x="1093821" y="1306524"/>
                </a:lnTo>
                <a:lnTo>
                  <a:pt x="1081117" y="1291905"/>
                </a:lnTo>
                <a:lnTo>
                  <a:pt x="1069048" y="1276651"/>
                </a:lnTo>
                <a:lnTo>
                  <a:pt x="1058249" y="1261078"/>
                </a:lnTo>
                <a:lnTo>
                  <a:pt x="1047451" y="1244552"/>
                </a:lnTo>
                <a:lnTo>
                  <a:pt x="1042369" y="1236289"/>
                </a:lnTo>
                <a:lnTo>
                  <a:pt x="1037605" y="1227709"/>
                </a:lnTo>
                <a:lnTo>
                  <a:pt x="1033476" y="1219128"/>
                </a:lnTo>
                <a:lnTo>
                  <a:pt x="1029030" y="1210229"/>
                </a:lnTo>
                <a:lnTo>
                  <a:pt x="1024901" y="1201649"/>
                </a:lnTo>
                <a:lnTo>
                  <a:pt x="1020772" y="1192750"/>
                </a:lnTo>
                <a:lnTo>
                  <a:pt x="1017279" y="1183216"/>
                </a:lnTo>
                <a:lnTo>
                  <a:pt x="1013785" y="1174317"/>
                </a:lnTo>
                <a:lnTo>
                  <a:pt x="1010291" y="1164783"/>
                </a:lnTo>
                <a:lnTo>
                  <a:pt x="1007115" y="1155567"/>
                </a:lnTo>
                <a:lnTo>
                  <a:pt x="1004574" y="1146033"/>
                </a:lnTo>
                <a:lnTo>
                  <a:pt x="1002034" y="1136498"/>
                </a:lnTo>
                <a:lnTo>
                  <a:pt x="999810" y="1126964"/>
                </a:lnTo>
                <a:lnTo>
                  <a:pt x="997270" y="1117112"/>
                </a:lnTo>
                <a:lnTo>
                  <a:pt x="995364" y="1107260"/>
                </a:lnTo>
                <a:lnTo>
                  <a:pt x="993776" y="1097090"/>
                </a:lnTo>
                <a:lnTo>
                  <a:pt x="992823" y="1087239"/>
                </a:lnTo>
                <a:lnTo>
                  <a:pt x="991553" y="1077069"/>
                </a:lnTo>
                <a:lnTo>
                  <a:pt x="990282" y="1066899"/>
                </a:lnTo>
                <a:lnTo>
                  <a:pt x="989965" y="1056729"/>
                </a:lnTo>
                <a:lnTo>
                  <a:pt x="989647" y="1046559"/>
                </a:lnTo>
                <a:lnTo>
                  <a:pt x="989012" y="1035754"/>
                </a:lnTo>
                <a:lnTo>
                  <a:pt x="989647" y="1025584"/>
                </a:lnTo>
                <a:lnTo>
                  <a:pt x="989965" y="1015097"/>
                </a:lnTo>
                <a:lnTo>
                  <a:pt x="990282" y="1004927"/>
                </a:lnTo>
                <a:lnTo>
                  <a:pt x="991553" y="994757"/>
                </a:lnTo>
                <a:lnTo>
                  <a:pt x="992823" y="984587"/>
                </a:lnTo>
                <a:lnTo>
                  <a:pt x="993776" y="974735"/>
                </a:lnTo>
                <a:lnTo>
                  <a:pt x="995364" y="964883"/>
                </a:lnTo>
                <a:lnTo>
                  <a:pt x="997270" y="954714"/>
                </a:lnTo>
                <a:lnTo>
                  <a:pt x="999810" y="944862"/>
                </a:lnTo>
                <a:lnTo>
                  <a:pt x="1002034" y="935327"/>
                </a:lnTo>
                <a:lnTo>
                  <a:pt x="1004574" y="925793"/>
                </a:lnTo>
                <a:lnTo>
                  <a:pt x="1007115" y="916259"/>
                </a:lnTo>
                <a:lnTo>
                  <a:pt x="1010291" y="906725"/>
                </a:lnTo>
                <a:lnTo>
                  <a:pt x="1013785" y="897509"/>
                </a:lnTo>
                <a:lnTo>
                  <a:pt x="1017279" y="888292"/>
                </a:lnTo>
                <a:lnTo>
                  <a:pt x="1020772" y="879394"/>
                </a:lnTo>
                <a:lnTo>
                  <a:pt x="1024901" y="870495"/>
                </a:lnTo>
                <a:lnTo>
                  <a:pt x="1029030" y="861279"/>
                </a:lnTo>
                <a:lnTo>
                  <a:pt x="1033476" y="852698"/>
                </a:lnTo>
                <a:lnTo>
                  <a:pt x="1037605" y="844117"/>
                </a:lnTo>
                <a:lnTo>
                  <a:pt x="1042369" y="835536"/>
                </a:lnTo>
                <a:lnTo>
                  <a:pt x="1047451" y="827274"/>
                </a:lnTo>
                <a:lnTo>
                  <a:pt x="1058249" y="810748"/>
                </a:lnTo>
                <a:lnTo>
                  <a:pt x="1069048" y="795175"/>
                </a:lnTo>
                <a:lnTo>
                  <a:pt x="1081117" y="779603"/>
                </a:lnTo>
                <a:lnTo>
                  <a:pt x="1093821" y="765301"/>
                </a:lnTo>
                <a:lnTo>
                  <a:pt x="1107160" y="751000"/>
                </a:lnTo>
                <a:lnTo>
                  <a:pt x="1121134" y="737652"/>
                </a:lnTo>
                <a:lnTo>
                  <a:pt x="1135744" y="725258"/>
                </a:lnTo>
                <a:lnTo>
                  <a:pt x="1150989" y="713499"/>
                </a:lnTo>
                <a:lnTo>
                  <a:pt x="1166551" y="702058"/>
                </a:lnTo>
                <a:lnTo>
                  <a:pt x="1182749" y="691571"/>
                </a:lnTo>
                <a:lnTo>
                  <a:pt x="1191324" y="686803"/>
                </a:lnTo>
                <a:lnTo>
                  <a:pt x="1199582" y="682036"/>
                </a:lnTo>
                <a:lnTo>
                  <a:pt x="1208157" y="677269"/>
                </a:lnTo>
                <a:lnTo>
                  <a:pt x="1217368" y="673138"/>
                </a:lnTo>
                <a:lnTo>
                  <a:pt x="1225943" y="668689"/>
                </a:lnTo>
                <a:lnTo>
                  <a:pt x="1234836" y="664875"/>
                </a:lnTo>
                <a:lnTo>
                  <a:pt x="1244046" y="661379"/>
                </a:lnTo>
                <a:lnTo>
                  <a:pt x="1253257" y="657883"/>
                </a:lnTo>
                <a:lnTo>
                  <a:pt x="1262785" y="654705"/>
                </a:lnTo>
                <a:lnTo>
                  <a:pt x="1271995" y="651527"/>
                </a:lnTo>
                <a:lnTo>
                  <a:pt x="1281523" y="648667"/>
                </a:lnTo>
                <a:lnTo>
                  <a:pt x="1291051" y="646124"/>
                </a:lnTo>
                <a:lnTo>
                  <a:pt x="1300897" y="643582"/>
                </a:lnTo>
                <a:lnTo>
                  <a:pt x="1310425" y="641675"/>
                </a:lnTo>
                <a:lnTo>
                  <a:pt x="1320271" y="639768"/>
                </a:lnTo>
                <a:lnTo>
                  <a:pt x="1330116" y="638179"/>
                </a:lnTo>
                <a:lnTo>
                  <a:pt x="1340280" y="636590"/>
                </a:lnTo>
                <a:lnTo>
                  <a:pt x="1350443" y="635319"/>
                </a:lnTo>
                <a:lnTo>
                  <a:pt x="1360606" y="634683"/>
                </a:lnTo>
                <a:lnTo>
                  <a:pt x="1370769" y="633730"/>
                </a:lnTo>
                <a:lnTo>
                  <a:pt x="1381250" y="633412"/>
                </a:lnTo>
                <a:close/>
                <a:moveTo>
                  <a:pt x="492993" y="0"/>
                </a:moveTo>
                <a:lnTo>
                  <a:pt x="505374" y="635"/>
                </a:lnTo>
                <a:lnTo>
                  <a:pt x="517437" y="953"/>
                </a:lnTo>
                <a:lnTo>
                  <a:pt x="529817" y="1588"/>
                </a:lnTo>
                <a:lnTo>
                  <a:pt x="541880" y="2858"/>
                </a:lnTo>
                <a:lnTo>
                  <a:pt x="553943" y="4128"/>
                </a:lnTo>
                <a:lnTo>
                  <a:pt x="566006" y="5715"/>
                </a:lnTo>
                <a:lnTo>
                  <a:pt x="577751" y="7620"/>
                </a:lnTo>
                <a:lnTo>
                  <a:pt x="589497" y="9843"/>
                </a:lnTo>
                <a:lnTo>
                  <a:pt x="601877" y="12383"/>
                </a:lnTo>
                <a:lnTo>
                  <a:pt x="612988" y="14923"/>
                </a:lnTo>
                <a:lnTo>
                  <a:pt x="625051" y="18098"/>
                </a:lnTo>
                <a:lnTo>
                  <a:pt x="636796" y="21273"/>
                </a:lnTo>
                <a:lnTo>
                  <a:pt x="647907" y="25083"/>
                </a:lnTo>
                <a:lnTo>
                  <a:pt x="659335" y="29210"/>
                </a:lnTo>
                <a:lnTo>
                  <a:pt x="670446" y="33020"/>
                </a:lnTo>
                <a:lnTo>
                  <a:pt x="681556" y="37783"/>
                </a:lnTo>
                <a:lnTo>
                  <a:pt x="692667" y="42545"/>
                </a:lnTo>
                <a:lnTo>
                  <a:pt x="703777" y="46990"/>
                </a:lnTo>
                <a:lnTo>
                  <a:pt x="714253" y="52705"/>
                </a:lnTo>
                <a:lnTo>
                  <a:pt x="724729" y="58103"/>
                </a:lnTo>
                <a:lnTo>
                  <a:pt x="735522" y="63818"/>
                </a:lnTo>
                <a:lnTo>
                  <a:pt x="745998" y="69850"/>
                </a:lnTo>
                <a:lnTo>
                  <a:pt x="756156" y="76200"/>
                </a:lnTo>
                <a:lnTo>
                  <a:pt x="766314" y="82868"/>
                </a:lnTo>
                <a:lnTo>
                  <a:pt x="776155" y="89853"/>
                </a:lnTo>
                <a:lnTo>
                  <a:pt x="785996" y="96838"/>
                </a:lnTo>
                <a:lnTo>
                  <a:pt x="795837" y="104458"/>
                </a:lnTo>
                <a:lnTo>
                  <a:pt x="805042" y="111760"/>
                </a:lnTo>
                <a:lnTo>
                  <a:pt x="814566" y="119698"/>
                </a:lnTo>
                <a:lnTo>
                  <a:pt x="823454" y="127953"/>
                </a:lnTo>
                <a:lnTo>
                  <a:pt x="832660" y="135890"/>
                </a:lnTo>
                <a:lnTo>
                  <a:pt x="841549" y="144780"/>
                </a:lnTo>
                <a:lnTo>
                  <a:pt x="853929" y="158115"/>
                </a:lnTo>
                <a:lnTo>
                  <a:pt x="866627" y="171768"/>
                </a:lnTo>
                <a:lnTo>
                  <a:pt x="878055" y="185420"/>
                </a:lnTo>
                <a:lnTo>
                  <a:pt x="889483" y="200025"/>
                </a:lnTo>
                <a:lnTo>
                  <a:pt x="899641" y="214948"/>
                </a:lnTo>
                <a:lnTo>
                  <a:pt x="909800" y="229553"/>
                </a:lnTo>
                <a:lnTo>
                  <a:pt x="919006" y="245110"/>
                </a:lnTo>
                <a:lnTo>
                  <a:pt x="927577" y="260668"/>
                </a:lnTo>
                <a:lnTo>
                  <a:pt x="936782" y="245110"/>
                </a:lnTo>
                <a:lnTo>
                  <a:pt x="945988" y="229553"/>
                </a:lnTo>
                <a:lnTo>
                  <a:pt x="955829" y="214948"/>
                </a:lnTo>
                <a:lnTo>
                  <a:pt x="966622" y="200025"/>
                </a:lnTo>
                <a:lnTo>
                  <a:pt x="977416" y="185420"/>
                </a:lnTo>
                <a:lnTo>
                  <a:pt x="989161" y="171768"/>
                </a:lnTo>
                <a:lnTo>
                  <a:pt x="1001224" y="158115"/>
                </a:lnTo>
                <a:lnTo>
                  <a:pt x="1014239" y="144780"/>
                </a:lnTo>
                <a:lnTo>
                  <a:pt x="1022810" y="135890"/>
                </a:lnTo>
                <a:lnTo>
                  <a:pt x="1032016" y="127953"/>
                </a:lnTo>
                <a:lnTo>
                  <a:pt x="1041222" y="119698"/>
                </a:lnTo>
                <a:lnTo>
                  <a:pt x="1050428" y="111760"/>
                </a:lnTo>
                <a:lnTo>
                  <a:pt x="1060269" y="104458"/>
                </a:lnTo>
                <a:lnTo>
                  <a:pt x="1069475" y="96838"/>
                </a:lnTo>
                <a:lnTo>
                  <a:pt x="1079316" y="89853"/>
                </a:lnTo>
                <a:lnTo>
                  <a:pt x="1089474" y="82868"/>
                </a:lnTo>
                <a:lnTo>
                  <a:pt x="1099632" y="76200"/>
                </a:lnTo>
                <a:lnTo>
                  <a:pt x="1109790" y="69850"/>
                </a:lnTo>
                <a:lnTo>
                  <a:pt x="1119949" y="63818"/>
                </a:lnTo>
                <a:lnTo>
                  <a:pt x="1130742" y="58103"/>
                </a:lnTo>
                <a:lnTo>
                  <a:pt x="1141218" y="52705"/>
                </a:lnTo>
                <a:lnTo>
                  <a:pt x="1152328" y="46990"/>
                </a:lnTo>
                <a:lnTo>
                  <a:pt x="1163121" y="42545"/>
                </a:lnTo>
                <a:lnTo>
                  <a:pt x="1174232" y="37783"/>
                </a:lnTo>
                <a:lnTo>
                  <a:pt x="1185025" y="33020"/>
                </a:lnTo>
                <a:lnTo>
                  <a:pt x="1196453" y="29210"/>
                </a:lnTo>
                <a:lnTo>
                  <a:pt x="1207881" y="25083"/>
                </a:lnTo>
                <a:lnTo>
                  <a:pt x="1219309" y="21273"/>
                </a:lnTo>
                <a:lnTo>
                  <a:pt x="1230420" y="18098"/>
                </a:lnTo>
                <a:lnTo>
                  <a:pt x="1242165" y="14923"/>
                </a:lnTo>
                <a:lnTo>
                  <a:pt x="1253911" y="12383"/>
                </a:lnTo>
                <a:lnTo>
                  <a:pt x="1265656" y="9843"/>
                </a:lnTo>
                <a:lnTo>
                  <a:pt x="1277719" y="7620"/>
                </a:lnTo>
                <a:lnTo>
                  <a:pt x="1289782" y="5715"/>
                </a:lnTo>
                <a:lnTo>
                  <a:pt x="1301845" y="4128"/>
                </a:lnTo>
                <a:lnTo>
                  <a:pt x="1313908" y="2858"/>
                </a:lnTo>
                <a:lnTo>
                  <a:pt x="1326288" y="1588"/>
                </a:lnTo>
                <a:lnTo>
                  <a:pt x="1338351" y="953"/>
                </a:lnTo>
                <a:lnTo>
                  <a:pt x="1350414" y="635"/>
                </a:lnTo>
                <a:lnTo>
                  <a:pt x="1362477" y="0"/>
                </a:lnTo>
                <a:lnTo>
                  <a:pt x="1375175" y="635"/>
                </a:lnTo>
                <a:lnTo>
                  <a:pt x="1387238" y="953"/>
                </a:lnTo>
                <a:lnTo>
                  <a:pt x="1399301" y="1588"/>
                </a:lnTo>
                <a:lnTo>
                  <a:pt x="1411681" y="2858"/>
                </a:lnTo>
                <a:lnTo>
                  <a:pt x="1423744" y="4128"/>
                </a:lnTo>
                <a:lnTo>
                  <a:pt x="1435807" y="5715"/>
                </a:lnTo>
                <a:lnTo>
                  <a:pt x="1447553" y="7620"/>
                </a:lnTo>
                <a:lnTo>
                  <a:pt x="1459616" y="9843"/>
                </a:lnTo>
                <a:lnTo>
                  <a:pt x="1471361" y="12383"/>
                </a:lnTo>
                <a:lnTo>
                  <a:pt x="1483107" y="14923"/>
                </a:lnTo>
                <a:lnTo>
                  <a:pt x="1494535" y="18098"/>
                </a:lnTo>
                <a:lnTo>
                  <a:pt x="1506280" y="21273"/>
                </a:lnTo>
                <a:lnTo>
                  <a:pt x="1517708" y="25083"/>
                </a:lnTo>
                <a:lnTo>
                  <a:pt x="1529136" y="29210"/>
                </a:lnTo>
                <a:lnTo>
                  <a:pt x="1540564" y="33020"/>
                </a:lnTo>
                <a:lnTo>
                  <a:pt x="1551358" y="37783"/>
                </a:lnTo>
                <a:lnTo>
                  <a:pt x="1562468" y="42545"/>
                </a:lnTo>
                <a:lnTo>
                  <a:pt x="1573261" y="46990"/>
                </a:lnTo>
                <a:lnTo>
                  <a:pt x="1584372" y="52705"/>
                </a:lnTo>
                <a:lnTo>
                  <a:pt x="1594848" y="58103"/>
                </a:lnTo>
                <a:lnTo>
                  <a:pt x="1605323" y="63818"/>
                </a:lnTo>
                <a:lnTo>
                  <a:pt x="1615799" y="69850"/>
                </a:lnTo>
                <a:lnTo>
                  <a:pt x="1625957" y="76200"/>
                </a:lnTo>
                <a:lnTo>
                  <a:pt x="1636116" y="82868"/>
                </a:lnTo>
                <a:lnTo>
                  <a:pt x="1645956" y="89853"/>
                </a:lnTo>
                <a:lnTo>
                  <a:pt x="1655480" y="96838"/>
                </a:lnTo>
                <a:lnTo>
                  <a:pt x="1665320" y="104458"/>
                </a:lnTo>
                <a:lnTo>
                  <a:pt x="1674844" y="111760"/>
                </a:lnTo>
                <a:lnTo>
                  <a:pt x="1684050" y="119698"/>
                </a:lnTo>
                <a:lnTo>
                  <a:pt x="1693573" y="127953"/>
                </a:lnTo>
                <a:lnTo>
                  <a:pt x="1702144" y="135890"/>
                </a:lnTo>
                <a:lnTo>
                  <a:pt x="1711350" y="144780"/>
                </a:lnTo>
                <a:lnTo>
                  <a:pt x="1719921" y="153353"/>
                </a:lnTo>
                <a:lnTo>
                  <a:pt x="1728175" y="162243"/>
                </a:lnTo>
                <a:lnTo>
                  <a:pt x="1736428" y="171768"/>
                </a:lnTo>
                <a:lnTo>
                  <a:pt x="1744047" y="180975"/>
                </a:lnTo>
                <a:lnTo>
                  <a:pt x="1751983" y="190500"/>
                </a:lnTo>
                <a:lnTo>
                  <a:pt x="1758967" y="200343"/>
                </a:lnTo>
                <a:lnTo>
                  <a:pt x="1765951" y="210185"/>
                </a:lnTo>
                <a:lnTo>
                  <a:pt x="1773252" y="220028"/>
                </a:lnTo>
                <a:lnTo>
                  <a:pt x="1779918" y="230188"/>
                </a:lnTo>
                <a:lnTo>
                  <a:pt x="1785950" y="240348"/>
                </a:lnTo>
                <a:lnTo>
                  <a:pt x="1791981" y="250508"/>
                </a:lnTo>
                <a:lnTo>
                  <a:pt x="1797695" y="260985"/>
                </a:lnTo>
                <a:lnTo>
                  <a:pt x="1803410" y="272098"/>
                </a:lnTo>
                <a:lnTo>
                  <a:pt x="1808806" y="282575"/>
                </a:lnTo>
                <a:lnTo>
                  <a:pt x="1813568" y="293688"/>
                </a:lnTo>
                <a:lnTo>
                  <a:pt x="1818647" y="304483"/>
                </a:lnTo>
                <a:lnTo>
                  <a:pt x="1822774" y="315595"/>
                </a:lnTo>
                <a:lnTo>
                  <a:pt x="1827218" y="326708"/>
                </a:lnTo>
                <a:lnTo>
                  <a:pt x="1831027" y="338138"/>
                </a:lnTo>
                <a:lnTo>
                  <a:pt x="1834519" y="349568"/>
                </a:lnTo>
                <a:lnTo>
                  <a:pt x="1837694" y="361315"/>
                </a:lnTo>
                <a:lnTo>
                  <a:pt x="1840868" y="372745"/>
                </a:lnTo>
                <a:lnTo>
                  <a:pt x="1843725" y="384493"/>
                </a:lnTo>
                <a:lnTo>
                  <a:pt x="1846265" y="396240"/>
                </a:lnTo>
                <a:lnTo>
                  <a:pt x="1848487" y="408305"/>
                </a:lnTo>
                <a:lnTo>
                  <a:pt x="1850391" y="420053"/>
                </a:lnTo>
                <a:lnTo>
                  <a:pt x="1851979" y="432118"/>
                </a:lnTo>
                <a:lnTo>
                  <a:pt x="1853566" y="444500"/>
                </a:lnTo>
                <a:lnTo>
                  <a:pt x="1854201" y="456565"/>
                </a:lnTo>
                <a:lnTo>
                  <a:pt x="1855153" y="468630"/>
                </a:lnTo>
                <a:lnTo>
                  <a:pt x="1855470" y="480695"/>
                </a:lnTo>
                <a:lnTo>
                  <a:pt x="1855788" y="493395"/>
                </a:lnTo>
                <a:lnTo>
                  <a:pt x="1855470" y="507365"/>
                </a:lnTo>
                <a:lnTo>
                  <a:pt x="1855153" y="521970"/>
                </a:lnTo>
                <a:lnTo>
                  <a:pt x="1853883" y="535940"/>
                </a:lnTo>
                <a:lnTo>
                  <a:pt x="1852296" y="550545"/>
                </a:lnTo>
                <a:lnTo>
                  <a:pt x="1850709" y="564833"/>
                </a:lnTo>
                <a:lnTo>
                  <a:pt x="1848487" y="578485"/>
                </a:lnTo>
                <a:lnTo>
                  <a:pt x="1845630" y="592455"/>
                </a:lnTo>
                <a:lnTo>
                  <a:pt x="1842773" y="606108"/>
                </a:lnTo>
                <a:lnTo>
                  <a:pt x="1839281" y="620078"/>
                </a:lnTo>
                <a:lnTo>
                  <a:pt x="1835472" y="633095"/>
                </a:lnTo>
                <a:lnTo>
                  <a:pt x="1831662" y="647065"/>
                </a:lnTo>
                <a:lnTo>
                  <a:pt x="1826900" y="659765"/>
                </a:lnTo>
                <a:lnTo>
                  <a:pt x="1821821" y="673100"/>
                </a:lnTo>
                <a:lnTo>
                  <a:pt x="1816742" y="686118"/>
                </a:lnTo>
                <a:lnTo>
                  <a:pt x="1810711" y="699135"/>
                </a:lnTo>
                <a:lnTo>
                  <a:pt x="1804997" y="711518"/>
                </a:lnTo>
                <a:lnTo>
                  <a:pt x="1795791" y="700405"/>
                </a:lnTo>
                <a:lnTo>
                  <a:pt x="1785950" y="689293"/>
                </a:lnTo>
                <a:lnTo>
                  <a:pt x="1776426" y="678180"/>
                </a:lnTo>
                <a:lnTo>
                  <a:pt x="1766586" y="668020"/>
                </a:lnTo>
                <a:lnTo>
                  <a:pt x="1755793" y="657543"/>
                </a:lnTo>
                <a:lnTo>
                  <a:pt x="1745317" y="647700"/>
                </a:lnTo>
                <a:lnTo>
                  <a:pt x="1734206" y="637858"/>
                </a:lnTo>
                <a:lnTo>
                  <a:pt x="1723413" y="628650"/>
                </a:lnTo>
                <a:lnTo>
                  <a:pt x="1711668" y="619443"/>
                </a:lnTo>
                <a:lnTo>
                  <a:pt x="1700240" y="610870"/>
                </a:lnTo>
                <a:lnTo>
                  <a:pt x="1688177" y="602298"/>
                </a:lnTo>
                <a:lnTo>
                  <a:pt x="1676114" y="594360"/>
                </a:lnTo>
                <a:lnTo>
                  <a:pt x="1663416" y="586740"/>
                </a:lnTo>
                <a:lnTo>
                  <a:pt x="1651036" y="579120"/>
                </a:lnTo>
                <a:lnTo>
                  <a:pt x="1638020" y="572135"/>
                </a:lnTo>
                <a:lnTo>
                  <a:pt x="1625005" y="565468"/>
                </a:lnTo>
                <a:lnTo>
                  <a:pt x="1611672" y="558800"/>
                </a:lnTo>
                <a:lnTo>
                  <a:pt x="1598340" y="553085"/>
                </a:lnTo>
                <a:lnTo>
                  <a:pt x="1584689" y="547370"/>
                </a:lnTo>
                <a:lnTo>
                  <a:pt x="1570722" y="541973"/>
                </a:lnTo>
                <a:lnTo>
                  <a:pt x="1556437" y="537210"/>
                </a:lnTo>
                <a:lnTo>
                  <a:pt x="1542469" y="532448"/>
                </a:lnTo>
                <a:lnTo>
                  <a:pt x="1527866" y="528638"/>
                </a:lnTo>
                <a:lnTo>
                  <a:pt x="1513264" y="524828"/>
                </a:lnTo>
                <a:lnTo>
                  <a:pt x="1498979" y="521653"/>
                </a:lnTo>
                <a:lnTo>
                  <a:pt x="1484059" y="518795"/>
                </a:lnTo>
                <a:lnTo>
                  <a:pt x="1468822" y="516255"/>
                </a:lnTo>
                <a:lnTo>
                  <a:pt x="1453902" y="514033"/>
                </a:lnTo>
                <a:lnTo>
                  <a:pt x="1438664" y="512445"/>
                </a:lnTo>
                <a:lnTo>
                  <a:pt x="1422792" y="511493"/>
                </a:lnTo>
                <a:lnTo>
                  <a:pt x="1407555" y="510858"/>
                </a:lnTo>
                <a:lnTo>
                  <a:pt x="1392000" y="510540"/>
                </a:lnTo>
                <a:lnTo>
                  <a:pt x="1378350" y="510858"/>
                </a:lnTo>
                <a:lnTo>
                  <a:pt x="1365017" y="511493"/>
                </a:lnTo>
                <a:lnTo>
                  <a:pt x="1351684" y="512128"/>
                </a:lnTo>
                <a:lnTo>
                  <a:pt x="1338351" y="513398"/>
                </a:lnTo>
                <a:lnTo>
                  <a:pt x="1325019" y="514985"/>
                </a:lnTo>
                <a:lnTo>
                  <a:pt x="1312003" y="516890"/>
                </a:lnTo>
                <a:lnTo>
                  <a:pt x="1298671" y="518795"/>
                </a:lnTo>
                <a:lnTo>
                  <a:pt x="1286290" y="521335"/>
                </a:lnTo>
                <a:lnTo>
                  <a:pt x="1273275" y="524193"/>
                </a:lnTo>
                <a:lnTo>
                  <a:pt x="1260577" y="527050"/>
                </a:lnTo>
                <a:lnTo>
                  <a:pt x="1248197" y="530543"/>
                </a:lnTo>
                <a:lnTo>
                  <a:pt x="1235499" y="534670"/>
                </a:lnTo>
                <a:lnTo>
                  <a:pt x="1223436" y="538480"/>
                </a:lnTo>
                <a:lnTo>
                  <a:pt x="1211373" y="542608"/>
                </a:lnTo>
                <a:lnTo>
                  <a:pt x="1199310" y="547053"/>
                </a:lnTo>
                <a:lnTo>
                  <a:pt x="1187565" y="552133"/>
                </a:lnTo>
                <a:lnTo>
                  <a:pt x="1175819" y="557213"/>
                </a:lnTo>
                <a:lnTo>
                  <a:pt x="1164074" y="562610"/>
                </a:lnTo>
                <a:lnTo>
                  <a:pt x="1152646" y="568325"/>
                </a:lnTo>
                <a:lnTo>
                  <a:pt x="1141218" y="574040"/>
                </a:lnTo>
                <a:lnTo>
                  <a:pt x="1130107" y="580390"/>
                </a:lnTo>
                <a:lnTo>
                  <a:pt x="1119314" y="587058"/>
                </a:lnTo>
                <a:lnTo>
                  <a:pt x="1108838" y="593725"/>
                </a:lnTo>
                <a:lnTo>
                  <a:pt x="1098045" y="600710"/>
                </a:lnTo>
                <a:lnTo>
                  <a:pt x="1087569" y="607695"/>
                </a:lnTo>
                <a:lnTo>
                  <a:pt x="1077411" y="615315"/>
                </a:lnTo>
                <a:lnTo>
                  <a:pt x="1067570" y="622935"/>
                </a:lnTo>
                <a:lnTo>
                  <a:pt x="1057412" y="630873"/>
                </a:lnTo>
                <a:lnTo>
                  <a:pt x="1047888" y="639128"/>
                </a:lnTo>
                <a:lnTo>
                  <a:pt x="1038683" y="647383"/>
                </a:lnTo>
                <a:lnTo>
                  <a:pt x="1029159" y="655955"/>
                </a:lnTo>
                <a:lnTo>
                  <a:pt x="1020271" y="664845"/>
                </a:lnTo>
                <a:lnTo>
                  <a:pt x="1011700" y="674053"/>
                </a:lnTo>
                <a:lnTo>
                  <a:pt x="1002811" y="682943"/>
                </a:lnTo>
                <a:lnTo>
                  <a:pt x="994240" y="692468"/>
                </a:lnTo>
                <a:lnTo>
                  <a:pt x="985987" y="702310"/>
                </a:lnTo>
                <a:lnTo>
                  <a:pt x="978368" y="712153"/>
                </a:lnTo>
                <a:lnTo>
                  <a:pt x="970432" y="722313"/>
                </a:lnTo>
                <a:lnTo>
                  <a:pt x="963130" y="732473"/>
                </a:lnTo>
                <a:lnTo>
                  <a:pt x="955829" y="742633"/>
                </a:lnTo>
                <a:lnTo>
                  <a:pt x="948845" y="753110"/>
                </a:lnTo>
                <a:lnTo>
                  <a:pt x="942179" y="764223"/>
                </a:lnTo>
                <a:lnTo>
                  <a:pt x="935830" y="775018"/>
                </a:lnTo>
                <a:lnTo>
                  <a:pt x="929799" y="786130"/>
                </a:lnTo>
                <a:lnTo>
                  <a:pt x="923767" y="797560"/>
                </a:lnTo>
                <a:lnTo>
                  <a:pt x="918053" y="808673"/>
                </a:lnTo>
                <a:lnTo>
                  <a:pt x="912339" y="820103"/>
                </a:lnTo>
                <a:lnTo>
                  <a:pt x="907260" y="831850"/>
                </a:lnTo>
                <a:lnTo>
                  <a:pt x="902498" y="843915"/>
                </a:lnTo>
                <a:lnTo>
                  <a:pt x="898054" y="855663"/>
                </a:lnTo>
                <a:lnTo>
                  <a:pt x="893610" y="868045"/>
                </a:lnTo>
                <a:lnTo>
                  <a:pt x="889800" y="880428"/>
                </a:lnTo>
                <a:lnTo>
                  <a:pt x="885674" y="892493"/>
                </a:lnTo>
                <a:lnTo>
                  <a:pt x="882817" y="905193"/>
                </a:lnTo>
                <a:lnTo>
                  <a:pt x="879642" y="917575"/>
                </a:lnTo>
                <a:lnTo>
                  <a:pt x="876785" y="930593"/>
                </a:lnTo>
                <a:lnTo>
                  <a:pt x="873928" y="943610"/>
                </a:lnTo>
                <a:lnTo>
                  <a:pt x="872024" y="956628"/>
                </a:lnTo>
                <a:lnTo>
                  <a:pt x="870119" y="969328"/>
                </a:lnTo>
                <a:lnTo>
                  <a:pt x="868532" y="982663"/>
                </a:lnTo>
                <a:lnTo>
                  <a:pt x="867262" y="995998"/>
                </a:lnTo>
                <a:lnTo>
                  <a:pt x="866627" y="1009333"/>
                </a:lnTo>
                <a:lnTo>
                  <a:pt x="866310" y="1022985"/>
                </a:lnTo>
                <a:lnTo>
                  <a:pt x="865675" y="1036320"/>
                </a:lnTo>
                <a:lnTo>
                  <a:pt x="866310" y="1054101"/>
                </a:lnTo>
                <a:lnTo>
                  <a:pt x="866944" y="1071246"/>
                </a:lnTo>
                <a:lnTo>
                  <a:pt x="868532" y="1088391"/>
                </a:lnTo>
                <a:lnTo>
                  <a:pt x="870436" y="1105536"/>
                </a:lnTo>
                <a:lnTo>
                  <a:pt x="872976" y="1122363"/>
                </a:lnTo>
                <a:lnTo>
                  <a:pt x="876150" y="1139191"/>
                </a:lnTo>
                <a:lnTo>
                  <a:pt x="879642" y="1155383"/>
                </a:lnTo>
                <a:lnTo>
                  <a:pt x="883769" y="1171893"/>
                </a:lnTo>
                <a:lnTo>
                  <a:pt x="888213" y="1188086"/>
                </a:lnTo>
                <a:lnTo>
                  <a:pt x="893292" y="1203643"/>
                </a:lnTo>
                <a:lnTo>
                  <a:pt x="898689" y="1219518"/>
                </a:lnTo>
                <a:lnTo>
                  <a:pt x="905038" y="1235076"/>
                </a:lnTo>
                <a:lnTo>
                  <a:pt x="911387" y="1249998"/>
                </a:lnTo>
                <a:lnTo>
                  <a:pt x="918371" y="1264921"/>
                </a:lnTo>
                <a:lnTo>
                  <a:pt x="925672" y="1279843"/>
                </a:lnTo>
                <a:lnTo>
                  <a:pt x="933608" y="1294131"/>
                </a:lnTo>
                <a:lnTo>
                  <a:pt x="941862" y="1308418"/>
                </a:lnTo>
                <a:lnTo>
                  <a:pt x="950433" y="1322071"/>
                </a:lnTo>
                <a:lnTo>
                  <a:pt x="959956" y="1335723"/>
                </a:lnTo>
                <a:lnTo>
                  <a:pt x="969162" y="1349058"/>
                </a:lnTo>
                <a:lnTo>
                  <a:pt x="979003" y="1362076"/>
                </a:lnTo>
                <a:lnTo>
                  <a:pt x="989478" y="1374458"/>
                </a:lnTo>
                <a:lnTo>
                  <a:pt x="1000272" y="1386841"/>
                </a:lnTo>
                <a:lnTo>
                  <a:pt x="1011065" y="1398906"/>
                </a:lnTo>
                <a:lnTo>
                  <a:pt x="1022493" y="1410653"/>
                </a:lnTo>
                <a:lnTo>
                  <a:pt x="1034556" y="1421448"/>
                </a:lnTo>
                <a:lnTo>
                  <a:pt x="1046301" y="1432561"/>
                </a:lnTo>
                <a:lnTo>
                  <a:pt x="1058999" y="1443038"/>
                </a:lnTo>
                <a:lnTo>
                  <a:pt x="1072014" y="1453198"/>
                </a:lnTo>
                <a:lnTo>
                  <a:pt x="1084712" y="1463041"/>
                </a:lnTo>
                <a:lnTo>
                  <a:pt x="1098680" y="1472566"/>
                </a:lnTo>
                <a:lnTo>
                  <a:pt x="1112330" y="1481138"/>
                </a:lnTo>
                <a:lnTo>
                  <a:pt x="1012652" y="1587183"/>
                </a:lnTo>
                <a:lnTo>
                  <a:pt x="1008525" y="1591628"/>
                </a:lnTo>
                <a:lnTo>
                  <a:pt x="1004081" y="1595438"/>
                </a:lnTo>
                <a:lnTo>
                  <a:pt x="999319" y="1599566"/>
                </a:lnTo>
                <a:lnTo>
                  <a:pt x="994558" y="1603058"/>
                </a:lnTo>
                <a:lnTo>
                  <a:pt x="990113" y="1606233"/>
                </a:lnTo>
                <a:lnTo>
                  <a:pt x="985034" y="1609091"/>
                </a:lnTo>
                <a:lnTo>
                  <a:pt x="979320" y="1611948"/>
                </a:lnTo>
                <a:lnTo>
                  <a:pt x="974241" y="1614806"/>
                </a:lnTo>
                <a:lnTo>
                  <a:pt x="968844" y="1616711"/>
                </a:lnTo>
                <a:lnTo>
                  <a:pt x="963130" y="1618616"/>
                </a:lnTo>
                <a:lnTo>
                  <a:pt x="957416" y="1620203"/>
                </a:lnTo>
                <a:lnTo>
                  <a:pt x="951702" y="1621791"/>
                </a:lnTo>
                <a:lnTo>
                  <a:pt x="945671" y="1623061"/>
                </a:lnTo>
                <a:lnTo>
                  <a:pt x="939957" y="1623696"/>
                </a:lnTo>
                <a:lnTo>
                  <a:pt x="933926" y="1624013"/>
                </a:lnTo>
                <a:lnTo>
                  <a:pt x="927577" y="1624013"/>
                </a:lnTo>
                <a:lnTo>
                  <a:pt x="921862" y="1624013"/>
                </a:lnTo>
                <a:lnTo>
                  <a:pt x="915831" y="1623696"/>
                </a:lnTo>
                <a:lnTo>
                  <a:pt x="909800" y="1623061"/>
                </a:lnTo>
                <a:lnTo>
                  <a:pt x="904086" y="1621791"/>
                </a:lnTo>
                <a:lnTo>
                  <a:pt x="898372" y="1620203"/>
                </a:lnTo>
                <a:lnTo>
                  <a:pt x="892340" y="1618616"/>
                </a:lnTo>
                <a:lnTo>
                  <a:pt x="886944" y="1616711"/>
                </a:lnTo>
                <a:lnTo>
                  <a:pt x="881547" y="1614806"/>
                </a:lnTo>
                <a:lnTo>
                  <a:pt x="876150" y="1611948"/>
                </a:lnTo>
                <a:lnTo>
                  <a:pt x="871071" y="1609091"/>
                </a:lnTo>
                <a:lnTo>
                  <a:pt x="865675" y="1606233"/>
                </a:lnTo>
                <a:lnTo>
                  <a:pt x="860596" y="1603058"/>
                </a:lnTo>
                <a:lnTo>
                  <a:pt x="856151" y="1599566"/>
                </a:lnTo>
                <a:lnTo>
                  <a:pt x="851390" y="1595438"/>
                </a:lnTo>
                <a:lnTo>
                  <a:pt x="846945" y="1591628"/>
                </a:lnTo>
                <a:lnTo>
                  <a:pt x="842819" y="1587183"/>
                </a:lnTo>
                <a:lnTo>
                  <a:pt x="144120" y="841693"/>
                </a:lnTo>
                <a:lnTo>
                  <a:pt x="135549" y="833120"/>
                </a:lnTo>
                <a:lnTo>
                  <a:pt x="127296" y="823913"/>
                </a:lnTo>
                <a:lnTo>
                  <a:pt x="119042" y="815023"/>
                </a:lnTo>
                <a:lnTo>
                  <a:pt x="111423" y="805498"/>
                </a:lnTo>
                <a:lnTo>
                  <a:pt x="103805" y="796290"/>
                </a:lnTo>
                <a:lnTo>
                  <a:pt x="96504" y="786448"/>
                </a:lnTo>
                <a:lnTo>
                  <a:pt x="89520" y="776605"/>
                </a:lnTo>
                <a:lnTo>
                  <a:pt x="82218" y="766445"/>
                </a:lnTo>
                <a:lnTo>
                  <a:pt x="76187" y="756603"/>
                </a:lnTo>
                <a:lnTo>
                  <a:pt x="69838" y="746125"/>
                </a:lnTo>
                <a:lnTo>
                  <a:pt x="63489" y="735965"/>
                </a:lnTo>
                <a:lnTo>
                  <a:pt x="57775" y="725170"/>
                </a:lnTo>
                <a:lnTo>
                  <a:pt x="52061" y="714693"/>
                </a:lnTo>
                <a:lnTo>
                  <a:pt x="46982" y="703898"/>
                </a:lnTo>
                <a:lnTo>
                  <a:pt x="41903" y="693103"/>
                </a:lnTo>
                <a:lnTo>
                  <a:pt x="37141" y="681990"/>
                </a:lnTo>
                <a:lnTo>
                  <a:pt x="33014" y="670878"/>
                </a:lnTo>
                <a:lnTo>
                  <a:pt x="28570" y="659448"/>
                </a:lnTo>
                <a:lnTo>
                  <a:pt x="24761" y="648018"/>
                </a:lnTo>
                <a:lnTo>
                  <a:pt x="21269" y="636905"/>
                </a:lnTo>
                <a:lnTo>
                  <a:pt x="17777" y="625475"/>
                </a:lnTo>
                <a:lnTo>
                  <a:pt x="14603" y="613728"/>
                </a:lnTo>
                <a:lnTo>
                  <a:pt x="11745" y="601980"/>
                </a:lnTo>
                <a:lnTo>
                  <a:pt x="9523" y="590233"/>
                </a:lnTo>
                <a:lnTo>
                  <a:pt x="6984" y="578485"/>
                </a:lnTo>
                <a:lnTo>
                  <a:pt x="5397" y="566103"/>
                </a:lnTo>
                <a:lnTo>
                  <a:pt x="3492" y="554038"/>
                </a:lnTo>
                <a:lnTo>
                  <a:pt x="2540" y="542290"/>
                </a:lnTo>
                <a:lnTo>
                  <a:pt x="1270" y="530225"/>
                </a:lnTo>
                <a:lnTo>
                  <a:pt x="317" y="517525"/>
                </a:lnTo>
                <a:lnTo>
                  <a:pt x="0" y="505460"/>
                </a:lnTo>
                <a:lnTo>
                  <a:pt x="0" y="493395"/>
                </a:lnTo>
                <a:lnTo>
                  <a:pt x="0" y="480695"/>
                </a:lnTo>
                <a:lnTo>
                  <a:pt x="317" y="468630"/>
                </a:lnTo>
                <a:lnTo>
                  <a:pt x="1270" y="456565"/>
                </a:lnTo>
                <a:lnTo>
                  <a:pt x="2540" y="444500"/>
                </a:lnTo>
                <a:lnTo>
                  <a:pt x="3492" y="432118"/>
                </a:lnTo>
                <a:lnTo>
                  <a:pt x="5397" y="420053"/>
                </a:lnTo>
                <a:lnTo>
                  <a:pt x="6984" y="408305"/>
                </a:lnTo>
                <a:lnTo>
                  <a:pt x="9523" y="396240"/>
                </a:lnTo>
                <a:lnTo>
                  <a:pt x="11745" y="384493"/>
                </a:lnTo>
                <a:lnTo>
                  <a:pt x="14603" y="372745"/>
                </a:lnTo>
                <a:lnTo>
                  <a:pt x="17777" y="361315"/>
                </a:lnTo>
                <a:lnTo>
                  <a:pt x="21269" y="349568"/>
                </a:lnTo>
                <a:lnTo>
                  <a:pt x="24761" y="338138"/>
                </a:lnTo>
                <a:lnTo>
                  <a:pt x="28570" y="326708"/>
                </a:lnTo>
                <a:lnTo>
                  <a:pt x="33014" y="315595"/>
                </a:lnTo>
                <a:lnTo>
                  <a:pt x="37141" y="304483"/>
                </a:lnTo>
                <a:lnTo>
                  <a:pt x="41903" y="293688"/>
                </a:lnTo>
                <a:lnTo>
                  <a:pt x="46982" y="282575"/>
                </a:lnTo>
                <a:lnTo>
                  <a:pt x="52061" y="272098"/>
                </a:lnTo>
                <a:lnTo>
                  <a:pt x="57775" y="260985"/>
                </a:lnTo>
                <a:lnTo>
                  <a:pt x="63489" y="250508"/>
                </a:lnTo>
                <a:lnTo>
                  <a:pt x="69838" y="240348"/>
                </a:lnTo>
                <a:lnTo>
                  <a:pt x="76187" y="230188"/>
                </a:lnTo>
                <a:lnTo>
                  <a:pt x="82218" y="220028"/>
                </a:lnTo>
                <a:lnTo>
                  <a:pt x="89520" y="210185"/>
                </a:lnTo>
                <a:lnTo>
                  <a:pt x="96504" y="200343"/>
                </a:lnTo>
                <a:lnTo>
                  <a:pt x="103805" y="190500"/>
                </a:lnTo>
                <a:lnTo>
                  <a:pt x="111423" y="180975"/>
                </a:lnTo>
                <a:lnTo>
                  <a:pt x="119042" y="171768"/>
                </a:lnTo>
                <a:lnTo>
                  <a:pt x="127296" y="162243"/>
                </a:lnTo>
                <a:lnTo>
                  <a:pt x="135549" y="153353"/>
                </a:lnTo>
                <a:lnTo>
                  <a:pt x="144120" y="144780"/>
                </a:lnTo>
                <a:lnTo>
                  <a:pt x="153326" y="135890"/>
                </a:lnTo>
                <a:lnTo>
                  <a:pt x="162215" y="127953"/>
                </a:lnTo>
                <a:lnTo>
                  <a:pt x="171103" y="119698"/>
                </a:lnTo>
                <a:lnTo>
                  <a:pt x="180627" y="111760"/>
                </a:lnTo>
                <a:lnTo>
                  <a:pt x="190150" y="104458"/>
                </a:lnTo>
                <a:lnTo>
                  <a:pt x="199991" y="96838"/>
                </a:lnTo>
                <a:lnTo>
                  <a:pt x="209514" y="89853"/>
                </a:lnTo>
                <a:lnTo>
                  <a:pt x="219355" y="82868"/>
                </a:lnTo>
                <a:lnTo>
                  <a:pt x="229513" y="76200"/>
                </a:lnTo>
                <a:lnTo>
                  <a:pt x="239672" y="69850"/>
                </a:lnTo>
                <a:lnTo>
                  <a:pt x="250465" y="63818"/>
                </a:lnTo>
                <a:lnTo>
                  <a:pt x="260940" y="58103"/>
                </a:lnTo>
                <a:lnTo>
                  <a:pt x="271416" y="52705"/>
                </a:lnTo>
                <a:lnTo>
                  <a:pt x="282209" y="46990"/>
                </a:lnTo>
                <a:lnTo>
                  <a:pt x="293002" y="42545"/>
                </a:lnTo>
                <a:lnTo>
                  <a:pt x="304113" y="37783"/>
                </a:lnTo>
                <a:lnTo>
                  <a:pt x="315541" y="33020"/>
                </a:lnTo>
                <a:lnTo>
                  <a:pt x="326334" y="29210"/>
                </a:lnTo>
                <a:lnTo>
                  <a:pt x="337762" y="25083"/>
                </a:lnTo>
                <a:lnTo>
                  <a:pt x="349508" y="21273"/>
                </a:lnTo>
                <a:lnTo>
                  <a:pt x="360936" y="18098"/>
                </a:lnTo>
                <a:lnTo>
                  <a:pt x="372681" y="14923"/>
                </a:lnTo>
                <a:lnTo>
                  <a:pt x="384427" y="12383"/>
                </a:lnTo>
                <a:lnTo>
                  <a:pt x="396172" y="9843"/>
                </a:lnTo>
                <a:lnTo>
                  <a:pt x="407918" y="7620"/>
                </a:lnTo>
                <a:lnTo>
                  <a:pt x="419981" y="5715"/>
                </a:lnTo>
                <a:lnTo>
                  <a:pt x="431726" y="4128"/>
                </a:lnTo>
                <a:lnTo>
                  <a:pt x="443789" y="2858"/>
                </a:lnTo>
                <a:lnTo>
                  <a:pt x="456170" y="1588"/>
                </a:lnTo>
                <a:lnTo>
                  <a:pt x="468233" y="953"/>
                </a:lnTo>
                <a:lnTo>
                  <a:pt x="480613" y="635"/>
                </a:lnTo>
                <a:lnTo>
                  <a:pt x="492993"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61" name="KSO_Shape"/>
          <p:cNvSpPr/>
          <p:nvPr/>
        </p:nvSpPr>
        <p:spPr bwMode="auto">
          <a:xfrm>
            <a:off x="7345490" y="2678375"/>
            <a:ext cx="400604" cy="512500"/>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62" name="KSO_Shape"/>
          <p:cNvSpPr/>
          <p:nvPr/>
        </p:nvSpPr>
        <p:spPr bwMode="auto">
          <a:xfrm>
            <a:off x="10222866" y="2678375"/>
            <a:ext cx="445021" cy="512500"/>
          </a:xfrm>
          <a:custGeom>
            <a:avLst/>
            <a:gdLst>
              <a:gd name="T0" fmla="*/ 53476223 w 5408"/>
              <a:gd name="T1" fmla="*/ 580361183 h 6236"/>
              <a:gd name="T2" fmla="*/ 32067076 w 5408"/>
              <a:gd name="T3" fmla="*/ 573735229 h 6236"/>
              <a:gd name="T4" fmla="*/ 15799696 w 5408"/>
              <a:gd name="T5" fmla="*/ 562816915 h 6236"/>
              <a:gd name="T6" fmla="*/ 5048476 w 5408"/>
              <a:gd name="T7" fmla="*/ 547978932 h 6236"/>
              <a:gd name="T8" fmla="*/ 186890 w 5408"/>
              <a:gd name="T9" fmla="*/ 529967884 h 6236"/>
              <a:gd name="T10" fmla="*/ 1682927 w 5408"/>
              <a:gd name="T11" fmla="*/ 509437507 h 6236"/>
              <a:gd name="T12" fmla="*/ 9816464 w 5408"/>
              <a:gd name="T13" fmla="*/ 486667320 h 6236"/>
              <a:gd name="T14" fmla="*/ 494467104 w 5408"/>
              <a:gd name="T15" fmla="*/ 484054207 h 6236"/>
              <a:gd name="T16" fmla="*/ 503255215 w 5408"/>
              <a:gd name="T17" fmla="*/ 507011046 h 6236"/>
              <a:gd name="T18" fmla="*/ 505405520 w 5408"/>
              <a:gd name="T19" fmla="*/ 527821551 h 6236"/>
              <a:gd name="T20" fmla="*/ 501291800 w 5408"/>
              <a:gd name="T21" fmla="*/ 546112423 h 6236"/>
              <a:gd name="T22" fmla="*/ 491194848 w 5408"/>
              <a:gd name="T23" fmla="*/ 561323708 h 6236"/>
              <a:gd name="T24" fmla="*/ 475582348 w 5408"/>
              <a:gd name="T25" fmla="*/ 572708801 h 6236"/>
              <a:gd name="T26" fmla="*/ 454640578 w 5408"/>
              <a:gd name="T27" fmla="*/ 579801230 h 6236"/>
              <a:gd name="T28" fmla="*/ 178845743 w 5408"/>
              <a:gd name="T29" fmla="*/ 396892820 h 6236"/>
              <a:gd name="T30" fmla="*/ 153510071 w 5408"/>
              <a:gd name="T31" fmla="*/ 401932089 h 6236"/>
              <a:gd name="T32" fmla="*/ 130698483 w 5408"/>
              <a:gd name="T33" fmla="*/ 418076628 h 6236"/>
              <a:gd name="T34" fmla="*/ 116768605 w 5408"/>
              <a:gd name="T35" fmla="*/ 442340022 h 6236"/>
              <a:gd name="T36" fmla="*/ 114150922 w 5408"/>
              <a:gd name="T37" fmla="*/ 468282970 h 6236"/>
              <a:gd name="T38" fmla="*/ 123219520 w 5408"/>
              <a:gd name="T39" fmla="*/ 495252650 h 6236"/>
              <a:gd name="T40" fmla="*/ 142478363 w 5408"/>
              <a:gd name="T41" fmla="*/ 515410030 h 6236"/>
              <a:gd name="T42" fmla="*/ 168842389 w 5408"/>
              <a:gd name="T43" fmla="*/ 525768392 h 6236"/>
              <a:gd name="T44" fmla="*/ 194925927 w 5408"/>
              <a:gd name="T45" fmla="*/ 524368663 h 6236"/>
              <a:gd name="T46" fmla="*/ 219981417 w 5408"/>
              <a:gd name="T47" fmla="*/ 511677013 h 6236"/>
              <a:gd name="T48" fmla="*/ 237276844 w 5408"/>
              <a:gd name="T49" fmla="*/ 489746907 h 6236"/>
              <a:gd name="T50" fmla="*/ 243634162 w 5408"/>
              <a:gd name="T51" fmla="*/ 461563843 h 6236"/>
              <a:gd name="T52" fmla="*/ 238585686 w 5408"/>
              <a:gd name="T53" fmla="*/ 436367499 h 6236"/>
              <a:gd name="T54" fmla="*/ 222411904 w 5408"/>
              <a:gd name="T55" fmla="*/ 413690484 h 6236"/>
              <a:gd name="T56" fmla="*/ 198104585 w 5408"/>
              <a:gd name="T57" fmla="*/ 399785756 h 6236"/>
              <a:gd name="T58" fmla="*/ 310572886 w 5408"/>
              <a:gd name="T59" fmla="*/ 318783238 h 6236"/>
              <a:gd name="T60" fmla="*/ 289911604 w 5408"/>
              <a:gd name="T61" fmla="*/ 323449510 h 6236"/>
              <a:gd name="T62" fmla="*/ 273737822 w 5408"/>
              <a:gd name="T63" fmla="*/ 336047682 h 6236"/>
              <a:gd name="T64" fmla="*/ 264295444 w 5408"/>
              <a:gd name="T65" fmla="*/ 354525204 h 6236"/>
              <a:gd name="T66" fmla="*/ 263360688 w 5408"/>
              <a:gd name="T67" fmla="*/ 373749331 h 6236"/>
              <a:gd name="T68" fmla="*/ 271026847 w 5408"/>
              <a:gd name="T69" fmla="*/ 393159802 h 6236"/>
              <a:gd name="T70" fmla="*/ 285891481 w 5408"/>
              <a:gd name="T71" fmla="*/ 407251181 h 6236"/>
              <a:gd name="T72" fmla="*/ 305711300 w 5408"/>
              <a:gd name="T73" fmla="*/ 413970308 h 6236"/>
              <a:gd name="T74" fmla="*/ 324876850 w 5408"/>
              <a:gd name="T75" fmla="*/ 412104104 h 6236"/>
              <a:gd name="T76" fmla="*/ 342733253 w 5408"/>
              <a:gd name="T77" fmla="*/ 401838610 h 6236"/>
              <a:gd name="T78" fmla="*/ 354793620 w 5408"/>
              <a:gd name="T79" fmla="*/ 385040946 h 6236"/>
              <a:gd name="T80" fmla="*/ 358439657 w 5408"/>
              <a:gd name="T81" fmla="*/ 366470251 h 6236"/>
              <a:gd name="T82" fmla="*/ 353671669 w 5408"/>
              <a:gd name="T83" fmla="*/ 345752918 h 6236"/>
              <a:gd name="T84" fmla="*/ 341050632 w 5408"/>
              <a:gd name="T85" fmla="*/ 329608379 h 6236"/>
              <a:gd name="T86" fmla="*/ 322539655 w 5408"/>
              <a:gd name="T87" fmla="*/ 320276445 h 6236"/>
              <a:gd name="T88" fmla="*/ 250926541 w 5408"/>
              <a:gd name="T89" fmla="*/ 218277075 h 6236"/>
              <a:gd name="T90" fmla="*/ 235407027 w 5408"/>
              <a:gd name="T91" fmla="*/ 222663218 h 6236"/>
              <a:gd name="T92" fmla="*/ 223533855 w 5408"/>
              <a:gd name="T93" fmla="*/ 232741756 h 6236"/>
              <a:gd name="T94" fmla="*/ 216989648 w 5408"/>
              <a:gd name="T95" fmla="*/ 247299610 h 6236"/>
              <a:gd name="T96" fmla="*/ 216989648 w 5408"/>
              <a:gd name="T97" fmla="*/ 261950941 h 6236"/>
              <a:gd name="T98" fmla="*/ 223533855 w 5408"/>
              <a:gd name="T99" fmla="*/ 276322449 h 6236"/>
              <a:gd name="T100" fmla="*/ 235407027 w 5408"/>
              <a:gd name="T101" fmla="*/ 286587638 h 6236"/>
              <a:gd name="T102" fmla="*/ 250926541 w 5408"/>
              <a:gd name="T103" fmla="*/ 290973781 h 6236"/>
              <a:gd name="T104" fmla="*/ 265323797 w 5408"/>
              <a:gd name="T105" fmla="*/ 288733970 h 6236"/>
              <a:gd name="T106" fmla="*/ 278505810 w 5408"/>
              <a:gd name="T107" fmla="*/ 280335291 h 6236"/>
              <a:gd name="T108" fmla="*/ 287013433 w 5408"/>
              <a:gd name="T109" fmla="*/ 267083688 h 6236"/>
              <a:gd name="T110" fmla="*/ 289257336 w 5408"/>
              <a:gd name="T111" fmla="*/ 252712180 h 6236"/>
              <a:gd name="T112" fmla="*/ 284863128 w 5408"/>
              <a:gd name="T113" fmla="*/ 237314550 h 6236"/>
              <a:gd name="T114" fmla="*/ 274579286 w 5408"/>
              <a:gd name="T115" fmla="*/ 225369504 h 6236"/>
              <a:gd name="T116" fmla="*/ 260182029 w 5408"/>
              <a:gd name="T117" fmla="*/ 218930200 h 62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408" h="6236">
                <a:moveTo>
                  <a:pt x="4619" y="6236"/>
                </a:moveTo>
                <a:lnTo>
                  <a:pt x="788" y="6236"/>
                </a:lnTo>
                <a:lnTo>
                  <a:pt x="723" y="6234"/>
                </a:lnTo>
                <a:lnTo>
                  <a:pt x="692" y="6232"/>
                </a:lnTo>
                <a:lnTo>
                  <a:pt x="661" y="6230"/>
                </a:lnTo>
                <a:lnTo>
                  <a:pt x="630" y="6226"/>
                </a:lnTo>
                <a:lnTo>
                  <a:pt x="602" y="6222"/>
                </a:lnTo>
                <a:lnTo>
                  <a:pt x="572" y="6219"/>
                </a:lnTo>
                <a:lnTo>
                  <a:pt x="544" y="6213"/>
                </a:lnTo>
                <a:lnTo>
                  <a:pt x="517" y="6208"/>
                </a:lnTo>
                <a:lnTo>
                  <a:pt x="490" y="6200"/>
                </a:lnTo>
                <a:lnTo>
                  <a:pt x="464" y="6193"/>
                </a:lnTo>
                <a:lnTo>
                  <a:pt x="438" y="6185"/>
                </a:lnTo>
                <a:lnTo>
                  <a:pt x="413" y="6177"/>
                </a:lnTo>
                <a:lnTo>
                  <a:pt x="388" y="6168"/>
                </a:lnTo>
                <a:lnTo>
                  <a:pt x="365" y="6158"/>
                </a:lnTo>
                <a:lnTo>
                  <a:pt x="343" y="6148"/>
                </a:lnTo>
                <a:lnTo>
                  <a:pt x="321" y="6137"/>
                </a:lnTo>
                <a:lnTo>
                  <a:pt x="298" y="6126"/>
                </a:lnTo>
                <a:lnTo>
                  <a:pt x="279" y="6114"/>
                </a:lnTo>
                <a:lnTo>
                  <a:pt x="258" y="6101"/>
                </a:lnTo>
                <a:lnTo>
                  <a:pt x="239" y="6089"/>
                </a:lnTo>
                <a:lnTo>
                  <a:pt x="219" y="6074"/>
                </a:lnTo>
                <a:lnTo>
                  <a:pt x="202" y="6061"/>
                </a:lnTo>
                <a:lnTo>
                  <a:pt x="185" y="6046"/>
                </a:lnTo>
                <a:lnTo>
                  <a:pt x="169" y="6031"/>
                </a:lnTo>
                <a:lnTo>
                  <a:pt x="153" y="6015"/>
                </a:lnTo>
                <a:lnTo>
                  <a:pt x="138" y="5999"/>
                </a:lnTo>
                <a:lnTo>
                  <a:pt x="123" y="5982"/>
                </a:lnTo>
                <a:lnTo>
                  <a:pt x="110" y="5966"/>
                </a:lnTo>
                <a:lnTo>
                  <a:pt x="97" y="5947"/>
                </a:lnTo>
                <a:lnTo>
                  <a:pt x="85" y="5930"/>
                </a:lnTo>
                <a:lnTo>
                  <a:pt x="74" y="5911"/>
                </a:lnTo>
                <a:lnTo>
                  <a:pt x="64" y="5892"/>
                </a:lnTo>
                <a:lnTo>
                  <a:pt x="54" y="5872"/>
                </a:lnTo>
                <a:lnTo>
                  <a:pt x="45" y="5852"/>
                </a:lnTo>
                <a:lnTo>
                  <a:pt x="37" y="5832"/>
                </a:lnTo>
                <a:lnTo>
                  <a:pt x="29" y="5811"/>
                </a:lnTo>
                <a:lnTo>
                  <a:pt x="23" y="5791"/>
                </a:lnTo>
                <a:lnTo>
                  <a:pt x="17" y="5770"/>
                </a:lnTo>
                <a:lnTo>
                  <a:pt x="12" y="5747"/>
                </a:lnTo>
                <a:lnTo>
                  <a:pt x="8" y="5725"/>
                </a:lnTo>
                <a:lnTo>
                  <a:pt x="5" y="5703"/>
                </a:lnTo>
                <a:lnTo>
                  <a:pt x="2" y="5679"/>
                </a:lnTo>
                <a:lnTo>
                  <a:pt x="1" y="5656"/>
                </a:lnTo>
                <a:lnTo>
                  <a:pt x="0" y="5633"/>
                </a:lnTo>
                <a:lnTo>
                  <a:pt x="0" y="5609"/>
                </a:lnTo>
                <a:lnTo>
                  <a:pt x="1" y="5584"/>
                </a:lnTo>
                <a:lnTo>
                  <a:pt x="2" y="5560"/>
                </a:lnTo>
                <a:lnTo>
                  <a:pt x="5" y="5535"/>
                </a:lnTo>
                <a:lnTo>
                  <a:pt x="8" y="5509"/>
                </a:lnTo>
                <a:lnTo>
                  <a:pt x="13" y="5484"/>
                </a:lnTo>
                <a:lnTo>
                  <a:pt x="18" y="5459"/>
                </a:lnTo>
                <a:lnTo>
                  <a:pt x="24" y="5433"/>
                </a:lnTo>
                <a:lnTo>
                  <a:pt x="31" y="5405"/>
                </a:lnTo>
                <a:lnTo>
                  <a:pt x="39" y="5380"/>
                </a:lnTo>
                <a:lnTo>
                  <a:pt x="48" y="5352"/>
                </a:lnTo>
                <a:lnTo>
                  <a:pt x="58" y="5325"/>
                </a:lnTo>
                <a:lnTo>
                  <a:pt x="68" y="5298"/>
                </a:lnTo>
                <a:lnTo>
                  <a:pt x="79" y="5271"/>
                </a:lnTo>
                <a:lnTo>
                  <a:pt x="91" y="5243"/>
                </a:lnTo>
                <a:lnTo>
                  <a:pt x="105" y="5215"/>
                </a:lnTo>
                <a:lnTo>
                  <a:pt x="118" y="5187"/>
                </a:lnTo>
                <a:lnTo>
                  <a:pt x="150" y="5130"/>
                </a:lnTo>
                <a:lnTo>
                  <a:pt x="1925" y="2058"/>
                </a:lnTo>
                <a:lnTo>
                  <a:pt x="1925" y="0"/>
                </a:lnTo>
                <a:lnTo>
                  <a:pt x="3484" y="0"/>
                </a:lnTo>
                <a:lnTo>
                  <a:pt x="3484" y="2058"/>
                </a:lnTo>
                <a:lnTo>
                  <a:pt x="5258" y="5130"/>
                </a:lnTo>
                <a:lnTo>
                  <a:pt x="5289" y="5187"/>
                </a:lnTo>
                <a:lnTo>
                  <a:pt x="5303" y="5215"/>
                </a:lnTo>
                <a:lnTo>
                  <a:pt x="5316" y="5243"/>
                </a:lnTo>
                <a:lnTo>
                  <a:pt x="5329" y="5271"/>
                </a:lnTo>
                <a:lnTo>
                  <a:pt x="5340" y="5298"/>
                </a:lnTo>
                <a:lnTo>
                  <a:pt x="5351" y="5325"/>
                </a:lnTo>
                <a:lnTo>
                  <a:pt x="5359" y="5352"/>
                </a:lnTo>
                <a:lnTo>
                  <a:pt x="5368" y="5380"/>
                </a:lnTo>
                <a:lnTo>
                  <a:pt x="5377" y="5405"/>
                </a:lnTo>
                <a:lnTo>
                  <a:pt x="5383" y="5433"/>
                </a:lnTo>
                <a:lnTo>
                  <a:pt x="5389" y="5459"/>
                </a:lnTo>
                <a:lnTo>
                  <a:pt x="5394" y="5484"/>
                </a:lnTo>
                <a:lnTo>
                  <a:pt x="5399" y="5509"/>
                </a:lnTo>
                <a:lnTo>
                  <a:pt x="5403" y="5535"/>
                </a:lnTo>
                <a:lnTo>
                  <a:pt x="5405" y="5560"/>
                </a:lnTo>
                <a:lnTo>
                  <a:pt x="5406" y="5584"/>
                </a:lnTo>
                <a:lnTo>
                  <a:pt x="5408" y="5609"/>
                </a:lnTo>
                <a:lnTo>
                  <a:pt x="5408" y="5633"/>
                </a:lnTo>
                <a:lnTo>
                  <a:pt x="5406" y="5656"/>
                </a:lnTo>
                <a:lnTo>
                  <a:pt x="5405" y="5679"/>
                </a:lnTo>
                <a:lnTo>
                  <a:pt x="5403" y="5703"/>
                </a:lnTo>
                <a:lnTo>
                  <a:pt x="5399" y="5725"/>
                </a:lnTo>
                <a:lnTo>
                  <a:pt x="5395" y="5747"/>
                </a:lnTo>
                <a:lnTo>
                  <a:pt x="5390" y="5770"/>
                </a:lnTo>
                <a:lnTo>
                  <a:pt x="5384" y="5791"/>
                </a:lnTo>
                <a:lnTo>
                  <a:pt x="5378" y="5811"/>
                </a:lnTo>
                <a:lnTo>
                  <a:pt x="5370" y="5832"/>
                </a:lnTo>
                <a:lnTo>
                  <a:pt x="5362" y="5852"/>
                </a:lnTo>
                <a:lnTo>
                  <a:pt x="5353" y="5872"/>
                </a:lnTo>
                <a:lnTo>
                  <a:pt x="5343" y="5892"/>
                </a:lnTo>
                <a:lnTo>
                  <a:pt x="5333" y="5911"/>
                </a:lnTo>
                <a:lnTo>
                  <a:pt x="5322" y="5930"/>
                </a:lnTo>
                <a:lnTo>
                  <a:pt x="5310" y="5947"/>
                </a:lnTo>
                <a:lnTo>
                  <a:pt x="5298" y="5966"/>
                </a:lnTo>
                <a:lnTo>
                  <a:pt x="5284" y="5982"/>
                </a:lnTo>
                <a:lnTo>
                  <a:pt x="5269" y="5999"/>
                </a:lnTo>
                <a:lnTo>
                  <a:pt x="5254" y="6015"/>
                </a:lnTo>
                <a:lnTo>
                  <a:pt x="5238" y="6031"/>
                </a:lnTo>
                <a:lnTo>
                  <a:pt x="5222" y="6046"/>
                </a:lnTo>
                <a:lnTo>
                  <a:pt x="5205" y="6061"/>
                </a:lnTo>
                <a:lnTo>
                  <a:pt x="5187" y="6074"/>
                </a:lnTo>
                <a:lnTo>
                  <a:pt x="5168" y="6089"/>
                </a:lnTo>
                <a:lnTo>
                  <a:pt x="5150" y="6101"/>
                </a:lnTo>
                <a:lnTo>
                  <a:pt x="5129" y="6114"/>
                </a:lnTo>
                <a:lnTo>
                  <a:pt x="5109" y="6126"/>
                </a:lnTo>
                <a:lnTo>
                  <a:pt x="5087" y="6137"/>
                </a:lnTo>
                <a:lnTo>
                  <a:pt x="5064" y="6148"/>
                </a:lnTo>
                <a:lnTo>
                  <a:pt x="5042" y="6158"/>
                </a:lnTo>
                <a:lnTo>
                  <a:pt x="5019" y="6168"/>
                </a:lnTo>
                <a:lnTo>
                  <a:pt x="4994" y="6177"/>
                </a:lnTo>
                <a:lnTo>
                  <a:pt x="4969" y="6185"/>
                </a:lnTo>
                <a:lnTo>
                  <a:pt x="4943" y="6193"/>
                </a:lnTo>
                <a:lnTo>
                  <a:pt x="4918" y="6200"/>
                </a:lnTo>
                <a:lnTo>
                  <a:pt x="4890" y="6208"/>
                </a:lnTo>
                <a:lnTo>
                  <a:pt x="4863" y="6213"/>
                </a:lnTo>
                <a:lnTo>
                  <a:pt x="4835" y="6219"/>
                </a:lnTo>
                <a:lnTo>
                  <a:pt x="4805" y="6222"/>
                </a:lnTo>
                <a:lnTo>
                  <a:pt x="4777" y="6226"/>
                </a:lnTo>
                <a:lnTo>
                  <a:pt x="4746" y="6230"/>
                </a:lnTo>
                <a:lnTo>
                  <a:pt x="4715" y="6232"/>
                </a:lnTo>
                <a:lnTo>
                  <a:pt x="4684" y="6234"/>
                </a:lnTo>
                <a:lnTo>
                  <a:pt x="4619" y="6236"/>
                </a:lnTo>
                <a:close/>
                <a:moveTo>
                  <a:pt x="1913" y="4253"/>
                </a:moveTo>
                <a:lnTo>
                  <a:pt x="1913" y="4253"/>
                </a:lnTo>
                <a:lnTo>
                  <a:pt x="1877" y="4254"/>
                </a:lnTo>
                <a:lnTo>
                  <a:pt x="1841" y="4257"/>
                </a:lnTo>
                <a:lnTo>
                  <a:pt x="1806" y="4260"/>
                </a:lnTo>
                <a:lnTo>
                  <a:pt x="1772" y="4266"/>
                </a:lnTo>
                <a:lnTo>
                  <a:pt x="1739" y="4275"/>
                </a:lnTo>
                <a:lnTo>
                  <a:pt x="1705" y="4284"/>
                </a:lnTo>
                <a:lnTo>
                  <a:pt x="1673" y="4295"/>
                </a:lnTo>
                <a:lnTo>
                  <a:pt x="1642" y="4307"/>
                </a:lnTo>
                <a:lnTo>
                  <a:pt x="1611" y="4321"/>
                </a:lnTo>
                <a:lnTo>
                  <a:pt x="1581" y="4337"/>
                </a:lnTo>
                <a:lnTo>
                  <a:pt x="1552" y="4353"/>
                </a:lnTo>
                <a:lnTo>
                  <a:pt x="1524" y="4371"/>
                </a:lnTo>
                <a:lnTo>
                  <a:pt x="1497" y="4391"/>
                </a:lnTo>
                <a:lnTo>
                  <a:pt x="1471" y="4411"/>
                </a:lnTo>
                <a:lnTo>
                  <a:pt x="1445" y="4433"/>
                </a:lnTo>
                <a:lnTo>
                  <a:pt x="1421" y="4457"/>
                </a:lnTo>
                <a:lnTo>
                  <a:pt x="1398" y="4480"/>
                </a:lnTo>
                <a:lnTo>
                  <a:pt x="1376" y="4506"/>
                </a:lnTo>
                <a:lnTo>
                  <a:pt x="1356" y="4532"/>
                </a:lnTo>
                <a:lnTo>
                  <a:pt x="1336" y="4559"/>
                </a:lnTo>
                <a:lnTo>
                  <a:pt x="1318" y="4587"/>
                </a:lnTo>
                <a:lnTo>
                  <a:pt x="1302" y="4616"/>
                </a:lnTo>
                <a:lnTo>
                  <a:pt x="1286" y="4645"/>
                </a:lnTo>
                <a:lnTo>
                  <a:pt x="1272" y="4676"/>
                </a:lnTo>
                <a:lnTo>
                  <a:pt x="1260" y="4708"/>
                </a:lnTo>
                <a:lnTo>
                  <a:pt x="1249" y="4740"/>
                </a:lnTo>
                <a:lnTo>
                  <a:pt x="1240" y="4774"/>
                </a:lnTo>
                <a:lnTo>
                  <a:pt x="1231" y="4807"/>
                </a:lnTo>
                <a:lnTo>
                  <a:pt x="1225" y="4842"/>
                </a:lnTo>
                <a:lnTo>
                  <a:pt x="1221" y="4876"/>
                </a:lnTo>
                <a:lnTo>
                  <a:pt x="1219" y="4911"/>
                </a:lnTo>
                <a:lnTo>
                  <a:pt x="1218" y="4946"/>
                </a:lnTo>
                <a:lnTo>
                  <a:pt x="1219" y="4982"/>
                </a:lnTo>
                <a:lnTo>
                  <a:pt x="1221" y="5018"/>
                </a:lnTo>
                <a:lnTo>
                  <a:pt x="1225" y="5053"/>
                </a:lnTo>
                <a:lnTo>
                  <a:pt x="1231" y="5087"/>
                </a:lnTo>
                <a:lnTo>
                  <a:pt x="1240" y="5120"/>
                </a:lnTo>
                <a:lnTo>
                  <a:pt x="1249" y="5154"/>
                </a:lnTo>
                <a:lnTo>
                  <a:pt x="1260" y="5186"/>
                </a:lnTo>
                <a:lnTo>
                  <a:pt x="1272" y="5217"/>
                </a:lnTo>
                <a:lnTo>
                  <a:pt x="1286" y="5248"/>
                </a:lnTo>
                <a:lnTo>
                  <a:pt x="1302" y="5277"/>
                </a:lnTo>
                <a:lnTo>
                  <a:pt x="1318" y="5307"/>
                </a:lnTo>
                <a:lnTo>
                  <a:pt x="1336" y="5335"/>
                </a:lnTo>
                <a:lnTo>
                  <a:pt x="1356" y="5362"/>
                </a:lnTo>
                <a:lnTo>
                  <a:pt x="1376" y="5388"/>
                </a:lnTo>
                <a:lnTo>
                  <a:pt x="1398" y="5414"/>
                </a:lnTo>
                <a:lnTo>
                  <a:pt x="1421" y="5438"/>
                </a:lnTo>
                <a:lnTo>
                  <a:pt x="1445" y="5461"/>
                </a:lnTo>
                <a:lnTo>
                  <a:pt x="1471" y="5483"/>
                </a:lnTo>
                <a:lnTo>
                  <a:pt x="1497" y="5503"/>
                </a:lnTo>
                <a:lnTo>
                  <a:pt x="1524" y="5523"/>
                </a:lnTo>
                <a:lnTo>
                  <a:pt x="1552" y="5541"/>
                </a:lnTo>
                <a:lnTo>
                  <a:pt x="1581" y="5557"/>
                </a:lnTo>
                <a:lnTo>
                  <a:pt x="1611" y="5573"/>
                </a:lnTo>
                <a:lnTo>
                  <a:pt x="1642" y="5587"/>
                </a:lnTo>
                <a:lnTo>
                  <a:pt x="1673" y="5599"/>
                </a:lnTo>
                <a:lnTo>
                  <a:pt x="1705" y="5610"/>
                </a:lnTo>
                <a:lnTo>
                  <a:pt x="1739" y="5619"/>
                </a:lnTo>
                <a:lnTo>
                  <a:pt x="1772" y="5628"/>
                </a:lnTo>
                <a:lnTo>
                  <a:pt x="1806" y="5634"/>
                </a:lnTo>
                <a:lnTo>
                  <a:pt x="1841" y="5637"/>
                </a:lnTo>
                <a:lnTo>
                  <a:pt x="1877" y="5640"/>
                </a:lnTo>
                <a:lnTo>
                  <a:pt x="1913" y="5641"/>
                </a:lnTo>
                <a:lnTo>
                  <a:pt x="1947" y="5640"/>
                </a:lnTo>
                <a:lnTo>
                  <a:pt x="1983" y="5637"/>
                </a:lnTo>
                <a:lnTo>
                  <a:pt x="2017" y="5634"/>
                </a:lnTo>
                <a:lnTo>
                  <a:pt x="2052" y="5628"/>
                </a:lnTo>
                <a:lnTo>
                  <a:pt x="2085" y="5619"/>
                </a:lnTo>
                <a:lnTo>
                  <a:pt x="2119" y="5610"/>
                </a:lnTo>
                <a:lnTo>
                  <a:pt x="2151" y="5599"/>
                </a:lnTo>
                <a:lnTo>
                  <a:pt x="2183" y="5587"/>
                </a:lnTo>
                <a:lnTo>
                  <a:pt x="2214" y="5573"/>
                </a:lnTo>
                <a:lnTo>
                  <a:pt x="2243" y="5557"/>
                </a:lnTo>
                <a:lnTo>
                  <a:pt x="2272" y="5541"/>
                </a:lnTo>
                <a:lnTo>
                  <a:pt x="2300" y="5523"/>
                </a:lnTo>
                <a:lnTo>
                  <a:pt x="2327" y="5503"/>
                </a:lnTo>
                <a:lnTo>
                  <a:pt x="2353" y="5483"/>
                </a:lnTo>
                <a:lnTo>
                  <a:pt x="2379" y="5461"/>
                </a:lnTo>
                <a:lnTo>
                  <a:pt x="2402" y="5438"/>
                </a:lnTo>
                <a:lnTo>
                  <a:pt x="2426" y="5414"/>
                </a:lnTo>
                <a:lnTo>
                  <a:pt x="2448" y="5388"/>
                </a:lnTo>
                <a:lnTo>
                  <a:pt x="2468" y="5362"/>
                </a:lnTo>
                <a:lnTo>
                  <a:pt x="2488" y="5335"/>
                </a:lnTo>
                <a:lnTo>
                  <a:pt x="2506" y="5307"/>
                </a:lnTo>
                <a:lnTo>
                  <a:pt x="2522" y="5277"/>
                </a:lnTo>
                <a:lnTo>
                  <a:pt x="2538" y="5248"/>
                </a:lnTo>
                <a:lnTo>
                  <a:pt x="2552" y="5217"/>
                </a:lnTo>
                <a:lnTo>
                  <a:pt x="2564" y="5186"/>
                </a:lnTo>
                <a:lnTo>
                  <a:pt x="2575" y="5154"/>
                </a:lnTo>
                <a:lnTo>
                  <a:pt x="2585" y="5120"/>
                </a:lnTo>
                <a:lnTo>
                  <a:pt x="2593" y="5087"/>
                </a:lnTo>
                <a:lnTo>
                  <a:pt x="2599" y="5053"/>
                </a:lnTo>
                <a:lnTo>
                  <a:pt x="2602" y="5018"/>
                </a:lnTo>
                <a:lnTo>
                  <a:pt x="2605" y="4982"/>
                </a:lnTo>
                <a:lnTo>
                  <a:pt x="2606" y="4946"/>
                </a:lnTo>
                <a:lnTo>
                  <a:pt x="2605" y="4911"/>
                </a:lnTo>
                <a:lnTo>
                  <a:pt x="2602" y="4876"/>
                </a:lnTo>
                <a:lnTo>
                  <a:pt x="2599" y="4842"/>
                </a:lnTo>
                <a:lnTo>
                  <a:pt x="2593" y="4807"/>
                </a:lnTo>
                <a:lnTo>
                  <a:pt x="2585" y="4774"/>
                </a:lnTo>
                <a:lnTo>
                  <a:pt x="2575" y="4740"/>
                </a:lnTo>
                <a:lnTo>
                  <a:pt x="2564" y="4708"/>
                </a:lnTo>
                <a:lnTo>
                  <a:pt x="2552" y="4676"/>
                </a:lnTo>
                <a:lnTo>
                  <a:pt x="2538" y="4645"/>
                </a:lnTo>
                <a:lnTo>
                  <a:pt x="2522" y="4616"/>
                </a:lnTo>
                <a:lnTo>
                  <a:pt x="2506" y="4587"/>
                </a:lnTo>
                <a:lnTo>
                  <a:pt x="2488" y="4559"/>
                </a:lnTo>
                <a:lnTo>
                  <a:pt x="2468" y="4532"/>
                </a:lnTo>
                <a:lnTo>
                  <a:pt x="2448" y="4506"/>
                </a:lnTo>
                <a:lnTo>
                  <a:pt x="2426" y="4480"/>
                </a:lnTo>
                <a:lnTo>
                  <a:pt x="2402" y="4457"/>
                </a:lnTo>
                <a:lnTo>
                  <a:pt x="2379" y="4433"/>
                </a:lnTo>
                <a:lnTo>
                  <a:pt x="2353" y="4411"/>
                </a:lnTo>
                <a:lnTo>
                  <a:pt x="2327" y="4391"/>
                </a:lnTo>
                <a:lnTo>
                  <a:pt x="2300" y="4371"/>
                </a:lnTo>
                <a:lnTo>
                  <a:pt x="2272" y="4353"/>
                </a:lnTo>
                <a:lnTo>
                  <a:pt x="2243" y="4337"/>
                </a:lnTo>
                <a:lnTo>
                  <a:pt x="2214" y="4321"/>
                </a:lnTo>
                <a:lnTo>
                  <a:pt x="2183" y="4307"/>
                </a:lnTo>
                <a:lnTo>
                  <a:pt x="2151" y="4295"/>
                </a:lnTo>
                <a:lnTo>
                  <a:pt x="2119" y="4284"/>
                </a:lnTo>
                <a:lnTo>
                  <a:pt x="2085" y="4275"/>
                </a:lnTo>
                <a:lnTo>
                  <a:pt x="2052" y="4266"/>
                </a:lnTo>
                <a:lnTo>
                  <a:pt x="2017" y="4260"/>
                </a:lnTo>
                <a:lnTo>
                  <a:pt x="1983" y="4257"/>
                </a:lnTo>
                <a:lnTo>
                  <a:pt x="1947" y="4254"/>
                </a:lnTo>
                <a:lnTo>
                  <a:pt x="1913" y="4253"/>
                </a:lnTo>
                <a:close/>
                <a:moveTo>
                  <a:pt x="3322" y="3416"/>
                </a:moveTo>
                <a:lnTo>
                  <a:pt x="3322" y="3416"/>
                </a:lnTo>
                <a:lnTo>
                  <a:pt x="3296" y="3416"/>
                </a:lnTo>
                <a:lnTo>
                  <a:pt x="3270" y="3419"/>
                </a:lnTo>
                <a:lnTo>
                  <a:pt x="3244" y="3421"/>
                </a:lnTo>
                <a:lnTo>
                  <a:pt x="3219" y="3426"/>
                </a:lnTo>
                <a:lnTo>
                  <a:pt x="3195" y="3432"/>
                </a:lnTo>
                <a:lnTo>
                  <a:pt x="3170" y="3438"/>
                </a:lnTo>
                <a:lnTo>
                  <a:pt x="3147" y="3447"/>
                </a:lnTo>
                <a:lnTo>
                  <a:pt x="3123" y="3456"/>
                </a:lnTo>
                <a:lnTo>
                  <a:pt x="3101" y="3466"/>
                </a:lnTo>
                <a:lnTo>
                  <a:pt x="3079" y="3477"/>
                </a:lnTo>
                <a:lnTo>
                  <a:pt x="3058" y="3489"/>
                </a:lnTo>
                <a:lnTo>
                  <a:pt x="3037" y="3503"/>
                </a:lnTo>
                <a:lnTo>
                  <a:pt x="3017" y="3517"/>
                </a:lnTo>
                <a:lnTo>
                  <a:pt x="2997" y="3532"/>
                </a:lnTo>
                <a:lnTo>
                  <a:pt x="2979" y="3548"/>
                </a:lnTo>
                <a:lnTo>
                  <a:pt x="2962" y="3566"/>
                </a:lnTo>
                <a:lnTo>
                  <a:pt x="2944" y="3583"/>
                </a:lnTo>
                <a:lnTo>
                  <a:pt x="2928" y="3601"/>
                </a:lnTo>
                <a:lnTo>
                  <a:pt x="2913" y="3621"/>
                </a:lnTo>
                <a:lnTo>
                  <a:pt x="2899" y="3641"/>
                </a:lnTo>
                <a:lnTo>
                  <a:pt x="2885" y="3662"/>
                </a:lnTo>
                <a:lnTo>
                  <a:pt x="2873" y="3683"/>
                </a:lnTo>
                <a:lnTo>
                  <a:pt x="2862" y="3705"/>
                </a:lnTo>
                <a:lnTo>
                  <a:pt x="2852" y="3727"/>
                </a:lnTo>
                <a:lnTo>
                  <a:pt x="2842" y="3751"/>
                </a:lnTo>
                <a:lnTo>
                  <a:pt x="2834" y="3774"/>
                </a:lnTo>
                <a:lnTo>
                  <a:pt x="2827" y="3799"/>
                </a:lnTo>
                <a:lnTo>
                  <a:pt x="2822" y="3823"/>
                </a:lnTo>
                <a:lnTo>
                  <a:pt x="2817" y="3849"/>
                </a:lnTo>
                <a:lnTo>
                  <a:pt x="2813" y="3874"/>
                </a:lnTo>
                <a:lnTo>
                  <a:pt x="2812" y="3901"/>
                </a:lnTo>
                <a:lnTo>
                  <a:pt x="2811" y="3927"/>
                </a:lnTo>
                <a:lnTo>
                  <a:pt x="2812" y="3953"/>
                </a:lnTo>
                <a:lnTo>
                  <a:pt x="2813" y="3979"/>
                </a:lnTo>
                <a:lnTo>
                  <a:pt x="2817" y="4005"/>
                </a:lnTo>
                <a:lnTo>
                  <a:pt x="2822" y="4030"/>
                </a:lnTo>
                <a:lnTo>
                  <a:pt x="2827" y="4054"/>
                </a:lnTo>
                <a:lnTo>
                  <a:pt x="2834" y="4079"/>
                </a:lnTo>
                <a:lnTo>
                  <a:pt x="2842" y="4102"/>
                </a:lnTo>
                <a:lnTo>
                  <a:pt x="2852" y="4126"/>
                </a:lnTo>
                <a:lnTo>
                  <a:pt x="2862" y="4149"/>
                </a:lnTo>
                <a:lnTo>
                  <a:pt x="2873" y="4170"/>
                </a:lnTo>
                <a:lnTo>
                  <a:pt x="2885" y="4192"/>
                </a:lnTo>
                <a:lnTo>
                  <a:pt x="2899" y="4213"/>
                </a:lnTo>
                <a:lnTo>
                  <a:pt x="2913" y="4233"/>
                </a:lnTo>
                <a:lnTo>
                  <a:pt x="2928" y="4252"/>
                </a:lnTo>
                <a:lnTo>
                  <a:pt x="2944" y="4270"/>
                </a:lnTo>
                <a:lnTo>
                  <a:pt x="2962" y="4289"/>
                </a:lnTo>
                <a:lnTo>
                  <a:pt x="2979" y="4306"/>
                </a:lnTo>
                <a:lnTo>
                  <a:pt x="2997" y="4322"/>
                </a:lnTo>
                <a:lnTo>
                  <a:pt x="3017" y="4337"/>
                </a:lnTo>
                <a:lnTo>
                  <a:pt x="3037" y="4350"/>
                </a:lnTo>
                <a:lnTo>
                  <a:pt x="3058" y="4364"/>
                </a:lnTo>
                <a:lnTo>
                  <a:pt x="3079" y="4376"/>
                </a:lnTo>
                <a:lnTo>
                  <a:pt x="3101" y="4387"/>
                </a:lnTo>
                <a:lnTo>
                  <a:pt x="3123" y="4399"/>
                </a:lnTo>
                <a:lnTo>
                  <a:pt x="3147" y="4407"/>
                </a:lnTo>
                <a:lnTo>
                  <a:pt x="3170" y="4416"/>
                </a:lnTo>
                <a:lnTo>
                  <a:pt x="3195" y="4422"/>
                </a:lnTo>
                <a:lnTo>
                  <a:pt x="3219" y="4428"/>
                </a:lnTo>
                <a:lnTo>
                  <a:pt x="3244" y="4432"/>
                </a:lnTo>
                <a:lnTo>
                  <a:pt x="3270" y="4436"/>
                </a:lnTo>
                <a:lnTo>
                  <a:pt x="3296" y="4438"/>
                </a:lnTo>
                <a:lnTo>
                  <a:pt x="3322" y="4438"/>
                </a:lnTo>
                <a:lnTo>
                  <a:pt x="3349" y="4438"/>
                </a:lnTo>
                <a:lnTo>
                  <a:pt x="3375" y="4436"/>
                </a:lnTo>
                <a:lnTo>
                  <a:pt x="3401" y="4432"/>
                </a:lnTo>
                <a:lnTo>
                  <a:pt x="3426" y="4428"/>
                </a:lnTo>
                <a:lnTo>
                  <a:pt x="3450" y="4422"/>
                </a:lnTo>
                <a:lnTo>
                  <a:pt x="3475" y="4416"/>
                </a:lnTo>
                <a:lnTo>
                  <a:pt x="3498" y="4407"/>
                </a:lnTo>
                <a:lnTo>
                  <a:pt x="3522" y="4399"/>
                </a:lnTo>
                <a:lnTo>
                  <a:pt x="3544" y="4387"/>
                </a:lnTo>
                <a:lnTo>
                  <a:pt x="3566" y="4376"/>
                </a:lnTo>
                <a:lnTo>
                  <a:pt x="3588" y="4364"/>
                </a:lnTo>
                <a:lnTo>
                  <a:pt x="3608" y="4350"/>
                </a:lnTo>
                <a:lnTo>
                  <a:pt x="3629" y="4337"/>
                </a:lnTo>
                <a:lnTo>
                  <a:pt x="3648" y="4322"/>
                </a:lnTo>
                <a:lnTo>
                  <a:pt x="3666" y="4306"/>
                </a:lnTo>
                <a:lnTo>
                  <a:pt x="3685" y="4289"/>
                </a:lnTo>
                <a:lnTo>
                  <a:pt x="3702" y="4270"/>
                </a:lnTo>
                <a:lnTo>
                  <a:pt x="3718" y="4252"/>
                </a:lnTo>
                <a:lnTo>
                  <a:pt x="3733" y="4233"/>
                </a:lnTo>
                <a:lnTo>
                  <a:pt x="3746" y="4213"/>
                </a:lnTo>
                <a:lnTo>
                  <a:pt x="3760" y="4192"/>
                </a:lnTo>
                <a:lnTo>
                  <a:pt x="3772" y="4170"/>
                </a:lnTo>
                <a:lnTo>
                  <a:pt x="3783" y="4149"/>
                </a:lnTo>
                <a:lnTo>
                  <a:pt x="3795" y="4126"/>
                </a:lnTo>
                <a:lnTo>
                  <a:pt x="3803" y="4102"/>
                </a:lnTo>
                <a:lnTo>
                  <a:pt x="3812" y="4079"/>
                </a:lnTo>
                <a:lnTo>
                  <a:pt x="3818" y="4054"/>
                </a:lnTo>
                <a:lnTo>
                  <a:pt x="3824" y="4030"/>
                </a:lnTo>
                <a:lnTo>
                  <a:pt x="3829" y="4005"/>
                </a:lnTo>
                <a:lnTo>
                  <a:pt x="3832" y="3979"/>
                </a:lnTo>
                <a:lnTo>
                  <a:pt x="3834" y="3953"/>
                </a:lnTo>
                <a:lnTo>
                  <a:pt x="3834" y="3927"/>
                </a:lnTo>
                <a:lnTo>
                  <a:pt x="3834" y="3901"/>
                </a:lnTo>
                <a:lnTo>
                  <a:pt x="3832" y="3874"/>
                </a:lnTo>
                <a:lnTo>
                  <a:pt x="3829" y="3849"/>
                </a:lnTo>
                <a:lnTo>
                  <a:pt x="3824" y="3823"/>
                </a:lnTo>
                <a:lnTo>
                  <a:pt x="3818" y="3799"/>
                </a:lnTo>
                <a:lnTo>
                  <a:pt x="3812" y="3774"/>
                </a:lnTo>
                <a:lnTo>
                  <a:pt x="3803" y="3751"/>
                </a:lnTo>
                <a:lnTo>
                  <a:pt x="3795" y="3727"/>
                </a:lnTo>
                <a:lnTo>
                  <a:pt x="3783" y="3705"/>
                </a:lnTo>
                <a:lnTo>
                  <a:pt x="3772" y="3683"/>
                </a:lnTo>
                <a:lnTo>
                  <a:pt x="3760" y="3662"/>
                </a:lnTo>
                <a:lnTo>
                  <a:pt x="3746" y="3641"/>
                </a:lnTo>
                <a:lnTo>
                  <a:pt x="3733" y="3621"/>
                </a:lnTo>
                <a:lnTo>
                  <a:pt x="3718" y="3601"/>
                </a:lnTo>
                <a:lnTo>
                  <a:pt x="3702" y="3583"/>
                </a:lnTo>
                <a:lnTo>
                  <a:pt x="3685" y="3566"/>
                </a:lnTo>
                <a:lnTo>
                  <a:pt x="3666" y="3548"/>
                </a:lnTo>
                <a:lnTo>
                  <a:pt x="3648" y="3532"/>
                </a:lnTo>
                <a:lnTo>
                  <a:pt x="3629" y="3517"/>
                </a:lnTo>
                <a:lnTo>
                  <a:pt x="3608" y="3503"/>
                </a:lnTo>
                <a:lnTo>
                  <a:pt x="3588" y="3489"/>
                </a:lnTo>
                <a:lnTo>
                  <a:pt x="3566" y="3477"/>
                </a:lnTo>
                <a:lnTo>
                  <a:pt x="3544" y="3466"/>
                </a:lnTo>
                <a:lnTo>
                  <a:pt x="3522" y="3456"/>
                </a:lnTo>
                <a:lnTo>
                  <a:pt x="3498" y="3447"/>
                </a:lnTo>
                <a:lnTo>
                  <a:pt x="3475" y="3438"/>
                </a:lnTo>
                <a:lnTo>
                  <a:pt x="3450" y="3432"/>
                </a:lnTo>
                <a:lnTo>
                  <a:pt x="3426" y="3426"/>
                </a:lnTo>
                <a:lnTo>
                  <a:pt x="3401" y="3421"/>
                </a:lnTo>
                <a:lnTo>
                  <a:pt x="3375" y="3419"/>
                </a:lnTo>
                <a:lnTo>
                  <a:pt x="3349" y="3416"/>
                </a:lnTo>
                <a:lnTo>
                  <a:pt x="3322" y="3416"/>
                </a:lnTo>
                <a:close/>
                <a:moveTo>
                  <a:pt x="2704" y="2339"/>
                </a:moveTo>
                <a:lnTo>
                  <a:pt x="2704" y="2339"/>
                </a:lnTo>
                <a:lnTo>
                  <a:pt x="2684" y="2339"/>
                </a:lnTo>
                <a:lnTo>
                  <a:pt x="2664" y="2340"/>
                </a:lnTo>
                <a:lnTo>
                  <a:pt x="2644" y="2343"/>
                </a:lnTo>
                <a:lnTo>
                  <a:pt x="2625" y="2346"/>
                </a:lnTo>
                <a:lnTo>
                  <a:pt x="2606" y="2351"/>
                </a:lnTo>
                <a:lnTo>
                  <a:pt x="2588" y="2356"/>
                </a:lnTo>
                <a:lnTo>
                  <a:pt x="2569" y="2362"/>
                </a:lnTo>
                <a:lnTo>
                  <a:pt x="2552" y="2369"/>
                </a:lnTo>
                <a:lnTo>
                  <a:pt x="2535" y="2377"/>
                </a:lnTo>
                <a:lnTo>
                  <a:pt x="2518" y="2386"/>
                </a:lnTo>
                <a:lnTo>
                  <a:pt x="2501" y="2394"/>
                </a:lnTo>
                <a:lnTo>
                  <a:pt x="2485" y="2406"/>
                </a:lnTo>
                <a:lnTo>
                  <a:pt x="2470" y="2415"/>
                </a:lnTo>
                <a:lnTo>
                  <a:pt x="2456" y="2428"/>
                </a:lnTo>
                <a:lnTo>
                  <a:pt x="2442" y="2440"/>
                </a:lnTo>
                <a:lnTo>
                  <a:pt x="2428" y="2452"/>
                </a:lnTo>
                <a:lnTo>
                  <a:pt x="2415" y="2466"/>
                </a:lnTo>
                <a:lnTo>
                  <a:pt x="2402" y="2481"/>
                </a:lnTo>
                <a:lnTo>
                  <a:pt x="2391" y="2494"/>
                </a:lnTo>
                <a:lnTo>
                  <a:pt x="2380" y="2510"/>
                </a:lnTo>
                <a:lnTo>
                  <a:pt x="2370" y="2526"/>
                </a:lnTo>
                <a:lnTo>
                  <a:pt x="2361" y="2543"/>
                </a:lnTo>
                <a:lnTo>
                  <a:pt x="2352" y="2560"/>
                </a:lnTo>
                <a:lnTo>
                  <a:pt x="2344" y="2577"/>
                </a:lnTo>
                <a:lnTo>
                  <a:pt x="2337" y="2594"/>
                </a:lnTo>
                <a:lnTo>
                  <a:pt x="2331" y="2613"/>
                </a:lnTo>
                <a:lnTo>
                  <a:pt x="2326" y="2631"/>
                </a:lnTo>
                <a:lnTo>
                  <a:pt x="2321" y="2650"/>
                </a:lnTo>
                <a:lnTo>
                  <a:pt x="2319" y="2668"/>
                </a:lnTo>
                <a:lnTo>
                  <a:pt x="2316" y="2688"/>
                </a:lnTo>
                <a:lnTo>
                  <a:pt x="2314" y="2708"/>
                </a:lnTo>
                <a:lnTo>
                  <a:pt x="2314" y="2729"/>
                </a:lnTo>
                <a:lnTo>
                  <a:pt x="2314" y="2749"/>
                </a:lnTo>
                <a:lnTo>
                  <a:pt x="2316" y="2768"/>
                </a:lnTo>
                <a:lnTo>
                  <a:pt x="2319" y="2788"/>
                </a:lnTo>
                <a:lnTo>
                  <a:pt x="2321" y="2807"/>
                </a:lnTo>
                <a:lnTo>
                  <a:pt x="2326" y="2825"/>
                </a:lnTo>
                <a:lnTo>
                  <a:pt x="2331" y="2844"/>
                </a:lnTo>
                <a:lnTo>
                  <a:pt x="2337" y="2862"/>
                </a:lnTo>
                <a:lnTo>
                  <a:pt x="2344" y="2879"/>
                </a:lnTo>
                <a:lnTo>
                  <a:pt x="2352" y="2897"/>
                </a:lnTo>
                <a:lnTo>
                  <a:pt x="2361" y="2914"/>
                </a:lnTo>
                <a:lnTo>
                  <a:pt x="2370" y="2930"/>
                </a:lnTo>
                <a:lnTo>
                  <a:pt x="2380" y="2946"/>
                </a:lnTo>
                <a:lnTo>
                  <a:pt x="2391" y="2961"/>
                </a:lnTo>
                <a:lnTo>
                  <a:pt x="2402" y="2976"/>
                </a:lnTo>
                <a:lnTo>
                  <a:pt x="2415" y="2990"/>
                </a:lnTo>
                <a:lnTo>
                  <a:pt x="2428" y="3004"/>
                </a:lnTo>
                <a:lnTo>
                  <a:pt x="2442" y="3016"/>
                </a:lnTo>
                <a:lnTo>
                  <a:pt x="2456" y="3029"/>
                </a:lnTo>
                <a:lnTo>
                  <a:pt x="2470" y="3040"/>
                </a:lnTo>
                <a:lnTo>
                  <a:pt x="2485" y="3051"/>
                </a:lnTo>
                <a:lnTo>
                  <a:pt x="2501" y="3062"/>
                </a:lnTo>
                <a:lnTo>
                  <a:pt x="2518" y="3071"/>
                </a:lnTo>
                <a:lnTo>
                  <a:pt x="2535" y="3079"/>
                </a:lnTo>
                <a:lnTo>
                  <a:pt x="2552" y="3087"/>
                </a:lnTo>
                <a:lnTo>
                  <a:pt x="2569" y="3094"/>
                </a:lnTo>
                <a:lnTo>
                  <a:pt x="2588" y="3100"/>
                </a:lnTo>
                <a:lnTo>
                  <a:pt x="2606" y="3105"/>
                </a:lnTo>
                <a:lnTo>
                  <a:pt x="2625" y="3110"/>
                </a:lnTo>
                <a:lnTo>
                  <a:pt x="2644" y="3114"/>
                </a:lnTo>
                <a:lnTo>
                  <a:pt x="2664" y="3116"/>
                </a:lnTo>
                <a:lnTo>
                  <a:pt x="2684" y="3118"/>
                </a:lnTo>
                <a:lnTo>
                  <a:pt x="2704" y="3118"/>
                </a:lnTo>
                <a:lnTo>
                  <a:pt x="2723" y="3118"/>
                </a:lnTo>
                <a:lnTo>
                  <a:pt x="2743" y="3116"/>
                </a:lnTo>
                <a:lnTo>
                  <a:pt x="2763" y="3114"/>
                </a:lnTo>
                <a:lnTo>
                  <a:pt x="2783" y="3110"/>
                </a:lnTo>
                <a:lnTo>
                  <a:pt x="2801" y="3105"/>
                </a:lnTo>
                <a:lnTo>
                  <a:pt x="2820" y="3100"/>
                </a:lnTo>
                <a:lnTo>
                  <a:pt x="2838" y="3094"/>
                </a:lnTo>
                <a:lnTo>
                  <a:pt x="2855" y="3087"/>
                </a:lnTo>
                <a:lnTo>
                  <a:pt x="2873" y="3079"/>
                </a:lnTo>
                <a:lnTo>
                  <a:pt x="2890" y="3071"/>
                </a:lnTo>
                <a:lnTo>
                  <a:pt x="2906" y="3062"/>
                </a:lnTo>
                <a:lnTo>
                  <a:pt x="2922" y="3051"/>
                </a:lnTo>
                <a:lnTo>
                  <a:pt x="2937" y="3040"/>
                </a:lnTo>
                <a:lnTo>
                  <a:pt x="2952" y="3029"/>
                </a:lnTo>
                <a:lnTo>
                  <a:pt x="2965" y="3016"/>
                </a:lnTo>
                <a:lnTo>
                  <a:pt x="2979" y="3004"/>
                </a:lnTo>
                <a:lnTo>
                  <a:pt x="2992" y="2990"/>
                </a:lnTo>
                <a:lnTo>
                  <a:pt x="3005" y="2976"/>
                </a:lnTo>
                <a:lnTo>
                  <a:pt x="3016" y="2961"/>
                </a:lnTo>
                <a:lnTo>
                  <a:pt x="3027" y="2946"/>
                </a:lnTo>
                <a:lnTo>
                  <a:pt x="3037" y="2930"/>
                </a:lnTo>
                <a:lnTo>
                  <a:pt x="3047" y="2914"/>
                </a:lnTo>
                <a:lnTo>
                  <a:pt x="3055" y="2897"/>
                </a:lnTo>
                <a:lnTo>
                  <a:pt x="3063" y="2879"/>
                </a:lnTo>
                <a:lnTo>
                  <a:pt x="3070" y="2862"/>
                </a:lnTo>
                <a:lnTo>
                  <a:pt x="3076" y="2844"/>
                </a:lnTo>
                <a:lnTo>
                  <a:pt x="3081" y="2825"/>
                </a:lnTo>
                <a:lnTo>
                  <a:pt x="3086" y="2807"/>
                </a:lnTo>
                <a:lnTo>
                  <a:pt x="3089" y="2788"/>
                </a:lnTo>
                <a:lnTo>
                  <a:pt x="3091" y="2768"/>
                </a:lnTo>
                <a:lnTo>
                  <a:pt x="3094" y="2749"/>
                </a:lnTo>
                <a:lnTo>
                  <a:pt x="3094" y="2729"/>
                </a:lnTo>
                <a:lnTo>
                  <a:pt x="3094" y="2708"/>
                </a:lnTo>
                <a:lnTo>
                  <a:pt x="3091" y="2688"/>
                </a:lnTo>
                <a:lnTo>
                  <a:pt x="3089" y="2668"/>
                </a:lnTo>
                <a:lnTo>
                  <a:pt x="3086" y="2650"/>
                </a:lnTo>
                <a:lnTo>
                  <a:pt x="3081" y="2631"/>
                </a:lnTo>
                <a:lnTo>
                  <a:pt x="3076" y="2613"/>
                </a:lnTo>
                <a:lnTo>
                  <a:pt x="3070" y="2594"/>
                </a:lnTo>
                <a:lnTo>
                  <a:pt x="3063" y="2577"/>
                </a:lnTo>
                <a:lnTo>
                  <a:pt x="3055" y="2560"/>
                </a:lnTo>
                <a:lnTo>
                  <a:pt x="3047" y="2543"/>
                </a:lnTo>
                <a:lnTo>
                  <a:pt x="3037" y="2526"/>
                </a:lnTo>
                <a:lnTo>
                  <a:pt x="3027" y="2510"/>
                </a:lnTo>
                <a:lnTo>
                  <a:pt x="3016" y="2494"/>
                </a:lnTo>
                <a:lnTo>
                  <a:pt x="3005" y="2481"/>
                </a:lnTo>
                <a:lnTo>
                  <a:pt x="2992" y="2466"/>
                </a:lnTo>
                <a:lnTo>
                  <a:pt x="2979" y="2452"/>
                </a:lnTo>
                <a:lnTo>
                  <a:pt x="2965" y="2440"/>
                </a:lnTo>
                <a:lnTo>
                  <a:pt x="2952" y="2428"/>
                </a:lnTo>
                <a:lnTo>
                  <a:pt x="2937" y="2415"/>
                </a:lnTo>
                <a:lnTo>
                  <a:pt x="2922" y="2406"/>
                </a:lnTo>
                <a:lnTo>
                  <a:pt x="2906" y="2394"/>
                </a:lnTo>
                <a:lnTo>
                  <a:pt x="2890" y="2386"/>
                </a:lnTo>
                <a:lnTo>
                  <a:pt x="2873" y="2377"/>
                </a:lnTo>
                <a:lnTo>
                  <a:pt x="2855" y="2369"/>
                </a:lnTo>
                <a:lnTo>
                  <a:pt x="2838" y="2362"/>
                </a:lnTo>
                <a:lnTo>
                  <a:pt x="2820" y="2356"/>
                </a:lnTo>
                <a:lnTo>
                  <a:pt x="2801" y="2351"/>
                </a:lnTo>
                <a:lnTo>
                  <a:pt x="2783" y="2346"/>
                </a:lnTo>
                <a:lnTo>
                  <a:pt x="2763" y="2343"/>
                </a:lnTo>
                <a:lnTo>
                  <a:pt x="2743" y="2340"/>
                </a:lnTo>
                <a:lnTo>
                  <a:pt x="2723" y="2339"/>
                </a:lnTo>
                <a:lnTo>
                  <a:pt x="2704" y="2339"/>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4" name="MH_Other_7"/>
          <p:cNvSpPr/>
          <p:nvPr>
            <p:custDataLst>
              <p:tags r:id="rId1"/>
            </p:custDataLst>
          </p:nvPr>
        </p:nvSpPr>
        <p:spPr>
          <a:xfrm rot="19928148">
            <a:off x="4162074" y="2612690"/>
            <a:ext cx="3430588" cy="447675"/>
          </a:xfrm>
          <a:custGeom>
            <a:avLst/>
            <a:gdLst>
              <a:gd name="connsiteX0" fmla="*/ 3416936 w 3416936"/>
              <a:gd name="connsiteY0" fmla="*/ 0 h 448342"/>
              <a:gd name="connsiteX1" fmla="*/ 3178443 w 3416936"/>
              <a:gd name="connsiteY1" fmla="*/ 448342 h 448342"/>
              <a:gd name="connsiteX2" fmla="*/ 0 w 3416936"/>
              <a:gd name="connsiteY2" fmla="*/ 448342 h 448342"/>
              <a:gd name="connsiteX3" fmla="*/ 237026 w 3416936"/>
              <a:gd name="connsiteY3" fmla="*/ 0 h 448342"/>
            </a:gdLst>
            <a:ahLst/>
            <a:cxnLst>
              <a:cxn ang="0">
                <a:pos x="connsiteX0" y="connsiteY0"/>
              </a:cxn>
              <a:cxn ang="0">
                <a:pos x="connsiteX1" y="connsiteY1"/>
              </a:cxn>
              <a:cxn ang="0">
                <a:pos x="connsiteX2" y="connsiteY2"/>
              </a:cxn>
              <a:cxn ang="0">
                <a:pos x="connsiteX3" y="connsiteY3"/>
              </a:cxn>
            </a:cxnLst>
            <a:rect l="l" t="t" r="r" b="b"/>
            <a:pathLst>
              <a:path w="3416936" h="448342">
                <a:moveTo>
                  <a:pt x="3416936" y="0"/>
                </a:moveTo>
                <a:lnTo>
                  <a:pt x="3178443" y="448342"/>
                </a:lnTo>
                <a:lnTo>
                  <a:pt x="0" y="448342"/>
                </a:lnTo>
                <a:lnTo>
                  <a:pt x="237026"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5" name="椭圆 24"/>
          <p:cNvSpPr/>
          <p:nvPr/>
        </p:nvSpPr>
        <p:spPr>
          <a:xfrm>
            <a:off x="6286158" y="1560908"/>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6" name="矩形 25"/>
          <p:cNvSpPr/>
          <p:nvPr/>
        </p:nvSpPr>
        <p:spPr>
          <a:xfrm>
            <a:off x="582337" y="2867115"/>
            <a:ext cx="3673995" cy="1495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7" name="KSO_Shape"/>
          <p:cNvSpPr/>
          <p:nvPr/>
        </p:nvSpPr>
        <p:spPr bwMode="auto">
          <a:xfrm>
            <a:off x="6692846" y="1917124"/>
            <a:ext cx="492832" cy="593774"/>
          </a:xfrm>
          <a:custGeom>
            <a:avLst/>
            <a:gdLst>
              <a:gd name="T0" fmla="*/ 1396675 w 1644650"/>
              <a:gd name="T1" fmla="*/ 1979613 h 1979613"/>
              <a:gd name="T2" fmla="*/ 834822 w 1644650"/>
              <a:gd name="T3" fmla="*/ 0 h 1979613"/>
              <a:gd name="T4" fmla="*/ 883425 w 1644650"/>
              <a:gd name="T5" fmla="*/ 3175 h 1979613"/>
              <a:gd name="T6" fmla="*/ 925675 w 1644650"/>
              <a:gd name="T7" fmla="*/ 10795 h 1979613"/>
              <a:gd name="T8" fmla="*/ 961571 w 1644650"/>
              <a:gd name="T9" fmla="*/ 21907 h 1979613"/>
              <a:gd name="T10" fmla="*/ 990478 w 1644650"/>
              <a:gd name="T11" fmla="*/ 33972 h 1979613"/>
              <a:gd name="T12" fmla="*/ 1017797 w 1644650"/>
              <a:gd name="T13" fmla="*/ 48895 h 1979613"/>
              <a:gd name="T14" fmla="*/ 1033681 w 1644650"/>
              <a:gd name="T15" fmla="*/ 59690 h 1979613"/>
              <a:gd name="T16" fmla="*/ 1040351 w 1644650"/>
              <a:gd name="T17" fmla="*/ 71755 h 1979613"/>
              <a:gd name="T18" fmla="*/ 1087048 w 1644650"/>
              <a:gd name="T19" fmla="*/ 158433 h 1979613"/>
              <a:gd name="T20" fmla="*/ 1128345 w 1644650"/>
              <a:gd name="T21" fmla="*/ 243523 h 1979613"/>
              <a:gd name="T22" fmla="*/ 1172500 w 1644650"/>
              <a:gd name="T23" fmla="*/ 343535 h 1979613"/>
              <a:gd name="T24" fmla="*/ 1206172 w 1644650"/>
              <a:gd name="T25" fmla="*/ 432118 h 1979613"/>
              <a:gd name="T26" fmla="*/ 1219832 w 1644650"/>
              <a:gd name="T27" fmla="*/ 477203 h 1979613"/>
              <a:gd name="T28" fmla="*/ 1226185 w 1644650"/>
              <a:gd name="T29" fmla="*/ 514985 h 1979613"/>
              <a:gd name="T30" fmla="*/ 1227138 w 1644650"/>
              <a:gd name="T31" fmla="*/ 549593 h 1979613"/>
              <a:gd name="T32" fmla="*/ 1223644 w 1644650"/>
              <a:gd name="T33" fmla="*/ 580708 h 1979613"/>
              <a:gd name="T34" fmla="*/ 1217608 w 1644650"/>
              <a:gd name="T35" fmla="*/ 607695 h 1979613"/>
              <a:gd name="T36" fmla="*/ 1208714 w 1644650"/>
              <a:gd name="T37" fmla="*/ 631190 h 1979613"/>
              <a:gd name="T38" fmla="*/ 1199501 w 1644650"/>
              <a:gd name="T39" fmla="*/ 650240 h 1979613"/>
              <a:gd name="T40" fmla="*/ 1181712 w 1644650"/>
              <a:gd name="T41" fmla="*/ 676593 h 1979613"/>
              <a:gd name="T42" fmla="*/ 251908 w 1644650"/>
              <a:gd name="T43" fmla="*/ 1979613 h 1979613"/>
              <a:gd name="T44" fmla="*/ 262073 w 1644650"/>
              <a:gd name="T45" fmla="*/ 1268095 h 1979613"/>
              <a:gd name="T46" fmla="*/ 661060 w 1644650"/>
              <a:gd name="T47" fmla="*/ 691198 h 1979613"/>
              <a:gd name="T48" fmla="*/ 857694 w 1644650"/>
              <a:gd name="T49" fmla="*/ 410845 h 1979613"/>
              <a:gd name="T50" fmla="*/ 933616 w 1644650"/>
              <a:gd name="T51" fmla="*/ 305753 h 1979613"/>
              <a:gd name="T52" fmla="*/ 946640 w 1644650"/>
              <a:gd name="T53" fmla="*/ 271463 h 1979613"/>
              <a:gd name="T54" fmla="*/ 916780 w 1644650"/>
              <a:gd name="T55" fmla="*/ 263843 h 1979613"/>
              <a:gd name="T56" fmla="*/ 878342 w 1644650"/>
              <a:gd name="T57" fmla="*/ 258128 h 1979613"/>
              <a:gd name="T58" fmla="*/ 824022 w 1644650"/>
              <a:gd name="T59" fmla="*/ 255270 h 1979613"/>
              <a:gd name="T60" fmla="*/ 774466 w 1644650"/>
              <a:gd name="T61" fmla="*/ 258128 h 1979613"/>
              <a:gd name="T62" fmla="*/ 731899 w 1644650"/>
              <a:gd name="T63" fmla="*/ 264795 h 1979613"/>
              <a:gd name="T64" fmla="*/ 697591 w 1644650"/>
              <a:gd name="T65" fmla="*/ 273050 h 1979613"/>
              <a:gd name="T66" fmla="*/ 507628 w 1644650"/>
              <a:gd name="T67" fmla="*/ 744220 h 1979613"/>
              <a:gd name="T68" fmla="*/ 498415 w 1644650"/>
              <a:gd name="T69" fmla="*/ 728345 h 1979613"/>
              <a:gd name="T70" fmla="*/ 450766 w 1644650"/>
              <a:gd name="T71" fmla="*/ 655320 h 1979613"/>
              <a:gd name="T72" fmla="*/ 435518 w 1644650"/>
              <a:gd name="T73" fmla="*/ 628650 h 1979613"/>
              <a:gd name="T74" fmla="*/ 425353 w 1644650"/>
              <a:gd name="T75" fmla="*/ 602933 h 1979613"/>
              <a:gd name="T76" fmla="*/ 418999 w 1644650"/>
              <a:gd name="T77" fmla="*/ 578168 h 1979613"/>
              <a:gd name="T78" fmla="*/ 416140 w 1644650"/>
              <a:gd name="T79" fmla="*/ 554990 h 1979613"/>
              <a:gd name="T80" fmla="*/ 415823 w 1644650"/>
              <a:gd name="T81" fmla="*/ 534353 h 1979613"/>
              <a:gd name="T82" fmla="*/ 419635 w 1644650"/>
              <a:gd name="T83" fmla="*/ 504508 h 1979613"/>
              <a:gd name="T84" fmla="*/ 426623 w 1644650"/>
              <a:gd name="T85" fmla="*/ 480695 h 1979613"/>
              <a:gd name="T86" fmla="*/ 592126 w 1644650"/>
              <a:gd name="T87" fmla="*/ 97473 h 1979613"/>
              <a:gd name="T88" fmla="*/ 599750 w 1644650"/>
              <a:gd name="T89" fmla="*/ 78740 h 1979613"/>
              <a:gd name="T90" fmla="*/ 605468 w 1644650"/>
              <a:gd name="T91" fmla="*/ 69533 h 1979613"/>
              <a:gd name="T92" fmla="*/ 618175 w 1644650"/>
              <a:gd name="T93" fmla="*/ 55880 h 1979613"/>
              <a:gd name="T94" fmla="*/ 629293 w 1644650"/>
              <a:gd name="T95" fmla="*/ 47942 h 1979613"/>
              <a:gd name="T96" fmla="*/ 664236 w 1644650"/>
              <a:gd name="T97" fmla="*/ 33655 h 1979613"/>
              <a:gd name="T98" fmla="*/ 697591 w 1644650"/>
              <a:gd name="T99" fmla="*/ 21907 h 1979613"/>
              <a:gd name="T100" fmla="*/ 739840 w 1644650"/>
              <a:gd name="T101" fmla="*/ 10477 h 1979613"/>
              <a:gd name="T102" fmla="*/ 798926 w 1644650"/>
              <a:gd name="T103" fmla="*/ 1587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4650" h="1979613">
                <a:moveTo>
                  <a:pt x="1096061" y="942975"/>
                </a:moveTo>
                <a:lnTo>
                  <a:pt x="1644650" y="1687741"/>
                </a:lnTo>
                <a:lnTo>
                  <a:pt x="1396675" y="1979613"/>
                </a:lnTo>
                <a:lnTo>
                  <a:pt x="882650" y="1253903"/>
                </a:lnTo>
                <a:lnTo>
                  <a:pt x="1096061" y="942975"/>
                </a:lnTo>
                <a:close/>
                <a:moveTo>
                  <a:pt x="834822" y="0"/>
                </a:moveTo>
                <a:lnTo>
                  <a:pt x="851658" y="317"/>
                </a:lnTo>
                <a:lnTo>
                  <a:pt x="867859" y="1587"/>
                </a:lnTo>
                <a:lnTo>
                  <a:pt x="883425" y="3175"/>
                </a:lnTo>
                <a:lnTo>
                  <a:pt x="898355" y="5397"/>
                </a:lnTo>
                <a:lnTo>
                  <a:pt x="912333" y="7620"/>
                </a:lnTo>
                <a:lnTo>
                  <a:pt x="925675" y="10795"/>
                </a:lnTo>
                <a:lnTo>
                  <a:pt x="938381" y="14287"/>
                </a:lnTo>
                <a:lnTo>
                  <a:pt x="950452" y="17780"/>
                </a:lnTo>
                <a:lnTo>
                  <a:pt x="961571" y="21907"/>
                </a:lnTo>
                <a:lnTo>
                  <a:pt x="972054" y="25717"/>
                </a:lnTo>
                <a:lnTo>
                  <a:pt x="981584" y="29528"/>
                </a:lnTo>
                <a:lnTo>
                  <a:pt x="990478" y="33972"/>
                </a:lnTo>
                <a:lnTo>
                  <a:pt x="998420" y="37782"/>
                </a:lnTo>
                <a:lnTo>
                  <a:pt x="1005726" y="41910"/>
                </a:lnTo>
                <a:lnTo>
                  <a:pt x="1017797" y="48895"/>
                </a:lnTo>
                <a:lnTo>
                  <a:pt x="1026692" y="54292"/>
                </a:lnTo>
                <a:lnTo>
                  <a:pt x="1031775" y="58420"/>
                </a:lnTo>
                <a:lnTo>
                  <a:pt x="1033681" y="59690"/>
                </a:lnTo>
                <a:lnTo>
                  <a:pt x="1035587" y="63500"/>
                </a:lnTo>
                <a:lnTo>
                  <a:pt x="1035587" y="62865"/>
                </a:lnTo>
                <a:lnTo>
                  <a:pt x="1040351" y="71755"/>
                </a:lnTo>
                <a:lnTo>
                  <a:pt x="1054011" y="96520"/>
                </a:lnTo>
                <a:lnTo>
                  <a:pt x="1074659" y="134938"/>
                </a:lnTo>
                <a:lnTo>
                  <a:pt x="1087048" y="158433"/>
                </a:lnTo>
                <a:lnTo>
                  <a:pt x="1099755" y="184785"/>
                </a:lnTo>
                <a:lnTo>
                  <a:pt x="1114050" y="213360"/>
                </a:lnTo>
                <a:lnTo>
                  <a:pt x="1128345" y="243523"/>
                </a:lnTo>
                <a:lnTo>
                  <a:pt x="1142957" y="275590"/>
                </a:lnTo>
                <a:lnTo>
                  <a:pt x="1157887" y="308928"/>
                </a:lnTo>
                <a:lnTo>
                  <a:pt x="1172500" y="343535"/>
                </a:lnTo>
                <a:lnTo>
                  <a:pt x="1186159" y="378460"/>
                </a:lnTo>
                <a:lnTo>
                  <a:pt x="1199819" y="414020"/>
                </a:lnTo>
                <a:lnTo>
                  <a:pt x="1206172" y="432118"/>
                </a:lnTo>
                <a:lnTo>
                  <a:pt x="1211890" y="449580"/>
                </a:lnTo>
                <a:lnTo>
                  <a:pt x="1216338" y="463550"/>
                </a:lnTo>
                <a:lnTo>
                  <a:pt x="1219832" y="477203"/>
                </a:lnTo>
                <a:lnTo>
                  <a:pt x="1222691" y="489903"/>
                </a:lnTo>
                <a:lnTo>
                  <a:pt x="1224915" y="502920"/>
                </a:lnTo>
                <a:lnTo>
                  <a:pt x="1226185" y="514985"/>
                </a:lnTo>
                <a:lnTo>
                  <a:pt x="1227138" y="526733"/>
                </a:lnTo>
                <a:lnTo>
                  <a:pt x="1227138" y="538480"/>
                </a:lnTo>
                <a:lnTo>
                  <a:pt x="1227138" y="549593"/>
                </a:lnTo>
                <a:lnTo>
                  <a:pt x="1226503" y="560705"/>
                </a:lnTo>
                <a:lnTo>
                  <a:pt x="1225232" y="570865"/>
                </a:lnTo>
                <a:lnTo>
                  <a:pt x="1223644" y="580708"/>
                </a:lnTo>
                <a:lnTo>
                  <a:pt x="1222056" y="589915"/>
                </a:lnTo>
                <a:lnTo>
                  <a:pt x="1219832" y="599123"/>
                </a:lnTo>
                <a:lnTo>
                  <a:pt x="1217608" y="607695"/>
                </a:lnTo>
                <a:lnTo>
                  <a:pt x="1214749" y="615950"/>
                </a:lnTo>
                <a:lnTo>
                  <a:pt x="1211890" y="623570"/>
                </a:lnTo>
                <a:lnTo>
                  <a:pt x="1208714" y="631190"/>
                </a:lnTo>
                <a:lnTo>
                  <a:pt x="1205855" y="638175"/>
                </a:lnTo>
                <a:lnTo>
                  <a:pt x="1202678" y="644525"/>
                </a:lnTo>
                <a:lnTo>
                  <a:pt x="1199501" y="650240"/>
                </a:lnTo>
                <a:lnTo>
                  <a:pt x="1192830" y="660718"/>
                </a:lnTo>
                <a:lnTo>
                  <a:pt x="1186795" y="669925"/>
                </a:lnTo>
                <a:lnTo>
                  <a:pt x="1181712" y="676593"/>
                </a:lnTo>
                <a:lnTo>
                  <a:pt x="1177900" y="681673"/>
                </a:lnTo>
                <a:lnTo>
                  <a:pt x="1174088" y="685483"/>
                </a:lnTo>
                <a:lnTo>
                  <a:pt x="251908" y="1979613"/>
                </a:lnTo>
                <a:lnTo>
                  <a:pt x="0" y="1649413"/>
                </a:lnTo>
                <a:lnTo>
                  <a:pt x="128019" y="1463040"/>
                </a:lnTo>
                <a:lnTo>
                  <a:pt x="262073" y="1268095"/>
                </a:lnTo>
                <a:lnTo>
                  <a:pt x="419635" y="1039813"/>
                </a:lnTo>
                <a:lnTo>
                  <a:pt x="582914" y="803910"/>
                </a:lnTo>
                <a:lnTo>
                  <a:pt x="661060" y="691198"/>
                </a:lnTo>
                <a:lnTo>
                  <a:pt x="734440" y="585788"/>
                </a:lnTo>
                <a:lnTo>
                  <a:pt x="800832" y="491173"/>
                </a:lnTo>
                <a:lnTo>
                  <a:pt x="857694" y="410845"/>
                </a:lnTo>
                <a:lnTo>
                  <a:pt x="902167" y="348298"/>
                </a:lnTo>
                <a:lnTo>
                  <a:pt x="919957" y="324168"/>
                </a:lnTo>
                <a:lnTo>
                  <a:pt x="933616" y="305753"/>
                </a:lnTo>
                <a:lnTo>
                  <a:pt x="945370" y="289878"/>
                </a:lnTo>
                <a:lnTo>
                  <a:pt x="956488" y="274320"/>
                </a:lnTo>
                <a:lnTo>
                  <a:pt x="946640" y="271463"/>
                </a:lnTo>
                <a:lnTo>
                  <a:pt x="936475" y="268605"/>
                </a:lnTo>
                <a:lnTo>
                  <a:pt x="926628" y="266383"/>
                </a:lnTo>
                <a:lnTo>
                  <a:pt x="916780" y="263843"/>
                </a:lnTo>
                <a:lnTo>
                  <a:pt x="906932" y="261938"/>
                </a:lnTo>
                <a:lnTo>
                  <a:pt x="897085" y="260350"/>
                </a:lnTo>
                <a:lnTo>
                  <a:pt x="878342" y="258128"/>
                </a:lnTo>
                <a:lnTo>
                  <a:pt x="859600" y="256223"/>
                </a:lnTo>
                <a:lnTo>
                  <a:pt x="841493" y="255270"/>
                </a:lnTo>
                <a:lnTo>
                  <a:pt x="824022" y="255270"/>
                </a:lnTo>
                <a:lnTo>
                  <a:pt x="806550" y="255905"/>
                </a:lnTo>
                <a:lnTo>
                  <a:pt x="790031" y="256540"/>
                </a:lnTo>
                <a:lnTo>
                  <a:pt x="774466" y="258128"/>
                </a:lnTo>
                <a:lnTo>
                  <a:pt x="759218" y="260033"/>
                </a:lnTo>
                <a:lnTo>
                  <a:pt x="745241" y="262255"/>
                </a:lnTo>
                <a:lnTo>
                  <a:pt x="731899" y="264795"/>
                </a:lnTo>
                <a:lnTo>
                  <a:pt x="719192" y="267653"/>
                </a:lnTo>
                <a:lnTo>
                  <a:pt x="707756" y="270193"/>
                </a:lnTo>
                <a:lnTo>
                  <a:pt x="697591" y="273050"/>
                </a:lnTo>
                <a:lnTo>
                  <a:pt x="766524" y="378778"/>
                </a:lnTo>
                <a:lnTo>
                  <a:pt x="507945" y="745808"/>
                </a:lnTo>
                <a:lnTo>
                  <a:pt x="507628" y="744220"/>
                </a:lnTo>
                <a:lnTo>
                  <a:pt x="506039" y="741680"/>
                </a:lnTo>
                <a:lnTo>
                  <a:pt x="503180" y="736600"/>
                </a:lnTo>
                <a:lnTo>
                  <a:pt x="498415" y="728345"/>
                </a:lnTo>
                <a:lnTo>
                  <a:pt x="491427" y="716915"/>
                </a:lnTo>
                <a:lnTo>
                  <a:pt x="481261" y="701358"/>
                </a:lnTo>
                <a:lnTo>
                  <a:pt x="450766" y="655320"/>
                </a:lnTo>
                <a:lnTo>
                  <a:pt x="445048" y="646430"/>
                </a:lnTo>
                <a:lnTo>
                  <a:pt x="439965" y="637223"/>
                </a:lnTo>
                <a:lnTo>
                  <a:pt x="435518" y="628650"/>
                </a:lnTo>
                <a:lnTo>
                  <a:pt x="431388" y="620078"/>
                </a:lnTo>
                <a:lnTo>
                  <a:pt x="427894" y="611505"/>
                </a:lnTo>
                <a:lnTo>
                  <a:pt x="425353" y="602933"/>
                </a:lnTo>
                <a:lnTo>
                  <a:pt x="422494" y="594678"/>
                </a:lnTo>
                <a:lnTo>
                  <a:pt x="420588" y="586423"/>
                </a:lnTo>
                <a:lnTo>
                  <a:pt x="418999" y="578168"/>
                </a:lnTo>
                <a:lnTo>
                  <a:pt x="417411" y="570230"/>
                </a:lnTo>
                <a:lnTo>
                  <a:pt x="416458" y="562610"/>
                </a:lnTo>
                <a:lnTo>
                  <a:pt x="416140" y="554990"/>
                </a:lnTo>
                <a:lnTo>
                  <a:pt x="415823" y="548005"/>
                </a:lnTo>
                <a:lnTo>
                  <a:pt x="415823" y="541020"/>
                </a:lnTo>
                <a:lnTo>
                  <a:pt x="415823" y="534353"/>
                </a:lnTo>
                <a:lnTo>
                  <a:pt x="416458" y="527685"/>
                </a:lnTo>
                <a:lnTo>
                  <a:pt x="417729" y="515620"/>
                </a:lnTo>
                <a:lnTo>
                  <a:pt x="419635" y="504508"/>
                </a:lnTo>
                <a:lnTo>
                  <a:pt x="422176" y="495300"/>
                </a:lnTo>
                <a:lnTo>
                  <a:pt x="424400" y="487045"/>
                </a:lnTo>
                <a:lnTo>
                  <a:pt x="426623" y="480695"/>
                </a:lnTo>
                <a:lnTo>
                  <a:pt x="428847" y="475933"/>
                </a:lnTo>
                <a:lnTo>
                  <a:pt x="430435" y="472123"/>
                </a:lnTo>
                <a:lnTo>
                  <a:pt x="592126" y="97473"/>
                </a:lnTo>
                <a:lnTo>
                  <a:pt x="594668" y="90805"/>
                </a:lnTo>
                <a:lnTo>
                  <a:pt x="596891" y="84455"/>
                </a:lnTo>
                <a:lnTo>
                  <a:pt x="599750" y="78740"/>
                </a:lnTo>
                <a:lnTo>
                  <a:pt x="602927" y="73660"/>
                </a:lnTo>
                <a:lnTo>
                  <a:pt x="605786" y="66357"/>
                </a:lnTo>
                <a:lnTo>
                  <a:pt x="605468" y="69533"/>
                </a:lnTo>
                <a:lnTo>
                  <a:pt x="609916" y="64135"/>
                </a:lnTo>
                <a:lnTo>
                  <a:pt x="614045" y="59690"/>
                </a:lnTo>
                <a:lnTo>
                  <a:pt x="618175" y="55880"/>
                </a:lnTo>
                <a:lnTo>
                  <a:pt x="621669" y="52705"/>
                </a:lnTo>
                <a:lnTo>
                  <a:pt x="627070" y="49212"/>
                </a:lnTo>
                <a:lnTo>
                  <a:pt x="629293" y="47942"/>
                </a:lnTo>
                <a:lnTo>
                  <a:pt x="641047" y="42862"/>
                </a:lnTo>
                <a:lnTo>
                  <a:pt x="652483" y="37782"/>
                </a:lnTo>
                <a:lnTo>
                  <a:pt x="664236" y="33655"/>
                </a:lnTo>
                <a:lnTo>
                  <a:pt x="675355" y="29210"/>
                </a:lnTo>
                <a:lnTo>
                  <a:pt x="686790" y="25400"/>
                </a:lnTo>
                <a:lnTo>
                  <a:pt x="697591" y="21907"/>
                </a:lnTo>
                <a:lnTo>
                  <a:pt x="708392" y="18732"/>
                </a:lnTo>
                <a:lnTo>
                  <a:pt x="719192" y="15557"/>
                </a:lnTo>
                <a:lnTo>
                  <a:pt x="739840" y="10477"/>
                </a:lnTo>
                <a:lnTo>
                  <a:pt x="760489" y="6667"/>
                </a:lnTo>
                <a:lnTo>
                  <a:pt x="779866" y="3492"/>
                </a:lnTo>
                <a:lnTo>
                  <a:pt x="798926" y="1587"/>
                </a:lnTo>
                <a:lnTo>
                  <a:pt x="817351" y="317"/>
                </a:lnTo>
                <a:lnTo>
                  <a:pt x="834822"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cxnSp>
        <p:nvCxnSpPr>
          <p:cNvPr id="3" name="直接连接符 2"/>
          <p:cNvCxnSpPr/>
          <p:nvPr/>
        </p:nvCxnSpPr>
        <p:spPr>
          <a:xfrm>
            <a:off x="4449170" y="2666311"/>
            <a:ext cx="0" cy="1800000"/>
          </a:xfrm>
          <a:prstGeom prst="line">
            <a:avLst/>
          </a:prstGeom>
        </p:spPr>
        <p:style>
          <a:lnRef idx="1">
            <a:schemeClr val="accent1"/>
          </a:lnRef>
          <a:fillRef idx="0">
            <a:schemeClr val="accent1"/>
          </a:fillRef>
          <a:effectRef idx="0">
            <a:schemeClr val="accent1"/>
          </a:effectRef>
          <a:fontRef idx="minor">
            <a:schemeClr val="tx1"/>
          </a:fontRef>
        </p:style>
      </p:cxnSp>
      <p:sp>
        <p:nvSpPr>
          <p:cNvPr id="15" name="MH_Other_7"/>
          <p:cNvSpPr/>
          <p:nvPr>
            <p:custDataLst>
              <p:tags r:id="rId2"/>
            </p:custDataLst>
          </p:nvPr>
        </p:nvSpPr>
        <p:spPr>
          <a:xfrm rot="19928148">
            <a:off x="4065829" y="4499914"/>
            <a:ext cx="5090793" cy="447675"/>
          </a:xfrm>
          <a:custGeom>
            <a:avLst/>
            <a:gdLst>
              <a:gd name="connsiteX0" fmla="*/ 3416936 w 3416936"/>
              <a:gd name="connsiteY0" fmla="*/ 0 h 448342"/>
              <a:gd name="connsiteX1" fmla="*/ 3178443 w 3416936"/>
              <a:gd name="connsiteY1" fmla="*/ 448342 h 448342"/>
              <a:gd name="connsiteX2" fmla="*/ 0 w 3416936"/>
              <a:gd name="connsiteY2" fmla="*/ 448342 h 448342"/>
              <a:gd name="connsiteX3" fmla="*/ 237026 w 3416936"/>
              <a:gd name="connsiteY3" fmla="*/ 0 h 448342"/>
              <a:gd name="connsiteX0-1" fmla="*/ 3416936 w 3416936"/>
              <a:gd name="connsiteY0-2" fmla="*/ 0 h 448342"/>
              <a:gd name="connsiteX1-3" fmla="*/ 3178443 w 3416936"/>
              <a:gd name="connsiteY1-4" fmla="*/ 448342 h 448342"/>
              <a:gd name="connsiteX2-5" fmla="*/ 0 w 3416936"/>
              <a:gd name="connsiteY2-6" fmla="*/ 448342 h 448342"/>
              <a:gd name="connsiteX3-7" fmla="*/ 163213 w 3416936"/>
              <a:gd name="connsiteY3-8" fmla="*/ 3616 h 448342"/>
              <a:gd name="connsiteX4" fmla="*/ 3416936 w 3416936"/>
              <a:gd name="connsiteY4" fmla="*/ 0 h 448342"/>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416936" h="448342">
                <a:moveTo>
                  <a:pt x="3416936" y="0"/>
                </a:moveTo>
                <a:lnTo>
                  <a:pt x="3178443" y="448342"/>
                </a:lnTo>
                <a:lnTo>
                  <a:pt x="0" y="448342"/>
                </a:lnTo>
                <a:lnTo>
                  <a:pt x="163213" y="3616"/>
                </a:lnTo>
                <a:lnTo>
                  <a:pt x="3416936"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6" name="椭圆 15"/>
          <p:cNvSpPr/>
          <p:nvPr/>
        </p:nvSpPr>
        <p:spPr>
          <a:xfrm>
            <a:off x="8328515" y="2867115"/>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17" name="矩形 16"/>
          <p:cNvSpPr/>
          <p:nvPr/>
        </p:nvSpPr>
        <p:spPr>
          <a:xfrm>
            <a:off x="582337" y="5142310"/>
            <a:ext cx="3673995" cy="1495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cxnSp>
        <p:nvCxnSpPr>
          <p:cNvPr id="19" name="直接连接符 18"/>
          <p:cNvCxnSpPr/>
          <p:nvPr/>
        </p:nvCxnSpPr>
        <p:spPr>
          <a:xfrm>
            <a:off x="4449170" y="4941506"/>
            <a:ext cx="0" cy="1800000"/>
          </a:xfrm>
          <a:prstGeom prst="line">
            <a:avLst/>
          </a:prstGeom>
        </p:spPr>
        <p:style>
          <a:lnRef idx="1">
            <a:schemeClr val="accent1"/>
          </a:lnRef>
          <a:fillRef idx="0">
            <a:schemeClr val="accent1"/>
          </a:fillRef>
          <a:effectRef idx="0">
            <a:schemeClr val="accent1"/>
          </a:effectRef>
          <a:fontRef idx="minor">
            <a:schemeClr val="tx1"/>
          </a:fontRef>
        </p:style>
      </p:cxnSp>
      <p:sp>
        <p:nvSpPr>
          <p:cNvPr id="20" name="KSO_Shape"/>
          <p:cNvSpPr/>
          <p:nvPr/>
        </p:nvSpPr>
        <p:spPr bwMode="auto">
          <a:xfrm>
            <a:off x="8812493" y="3263968"/>
            <a:ext cx="338250" cy="512500"/>
          </a:xfrm>
          <a:custGeom>
            <a:avLst/>
            <a:gdLst>
              <a:gd name="T0" fmla="*/ 51752 w 1957388"/>
              <a:gd name="T1" fmla="*/ 2332038 h 2963862"/>
              <a:gd name="T2" fmla="*/ 86360 w 1957388"/>
              <a:gd name="T3" fmla="*/ 2434273 h 2963862"/>
              <a:gd name="T4" fmla="*/ 143192 w 1957388"/>
              <a:gd name="T5" fmla="*/ 2522855 h 2963862"/>
              <a:gd name="T6" fmla="*/ 219392 w 1957388"/>
              <a:gd name="T7" fmla="*/ 2595563 h 2963862"/>
              <a:gd name="T8" fmla="*/ 311150 w 1957388"/>
              <a:gd name="T9" fmla="*/ 2648585 h 2963862"/>
              <a:gd name="T10" fmla="*/ 415290 w 1957388"/>
              <a:gd name="T11" fmla="*/ 2677478 h 2963862"/>
              <a:gd name="T12" fmla="*/ 961390 w 1957388"/>
              <a:gd name="T13" fmla="*/ 2681605 h 2963862"/>
              <a:gd name="T14" fmla="*/ 1068387 w 1957388"/>
              <a:gd name="T15" fmla="*/ 2659698 h 2963862"/>
              <a:gd name="T16" fmla="*/ 1163955 w 1957388"/>
              <a:gd name="T17" fmla="*/ 2613660 h 2963862"/>
              <a:gd name="T18" fmla="*/ 1245235 w 1957388"/>
              <a:gd name="T19" fmla="*/ 2546668 h 2963862"/>
              <a:gd name="T20" fmla="*/ 1308735 w 1957388"/>
              <a:gd name="T21" fmla="*/ 2462213 h 2963862"/>
              <a:gd name="T22" fmla="*/ 1350010 w 1957388"/>
              <a:gd name="T23" fmla="*/ 2363788 h 2963862"/>
              <a:gd name="T24" fmla="*/ 1366520 w 1957388"/>
              <a:gd name="T25" fmla="*/ 2255203 h 2963862"/>
              <a:gd name="T26" fmla="*/ 596809 w 1957388"/>
              <a:gd name="T27" fmla="*/ 396875 h 2963862"/>
              <a:gd name="T28" fmla="*/ 695366 w 1957388"/>
              <a:gd name="T29" fmla="*/ 78318 h 2963862"/>
              <a:gd name="T30" fmla="*/ 640793 w 1957388"/>
              <a:gd name="T31" fmla="*/ 96784 h 2963862"/>
              <a:gd name="T32" fmla="*/ 599154 w 1957388"/>
              <a:gd name="T33" fmla="*/ 156004 h 2963862"/>
              <a:gd name="T34" fmla="*/ 801990 w 1957388"/>
              <a:gd name="T35" fmla="*/ 118674 h 2963862"/>
              <a:gd name="T36" fmla="*/ 748836 w 1957388"/>
              <a:gd name="T37" fmla="*/ 83995 h 2963862"/>
              <a:gd name="T38" fmla="*/ 707141 w 1957388"/>
              <a:gd name="T39" fmla="*/ 0 h 2963862"/>
              <a:gd name="T40" fmla="*/ 811857 w 1957388"/>
              <a:gd name="T41" fmla="*/ 26407 h 2963862"/>
              <a:gd name="T42" fmla="*/ 878379 w 1957388"/>
              <a:gd name="T43" fmla="*/ 90358 h 2963862"/>
              <a:gd name="T44" fmla="*/ 1905327 w 1957388"/>
              <a:gd name="T45" fmla="*/ 171449 h 2963862"/>
              <a:gd name="T46" fmla="*/ 1951992 w 1957388"/>
              <a:gd name="T47" fmla="*/ 209532 h 2963862"/>
              <a:gd name="T48" fmla="*/ 1949452 w 1957388"/>
              <a:gd name="T49" fmla="*/ 2929588 h 2963862"/>
              <a:gd name="T50" fmla="*/ 1898661 w 1957388"/>
              <a:gd name="T51" fmla="*/ 2963545 h 2963862"/>
              <a:gd name="T52" fmla="*/ 1842473 w 1957388"/>
              <a:gd name="T53" fmla="*/ 2940060 h 2963862"/>
              <a:gd name="T54" fmla="*/ 935670 w 1957388"/>
              <a:gd name="T55" fmla="*/ 299708 h 2963862"/>
              <a:gd name="T56" fmla="*/ 977926 w 1957388"/>
              <a:gd name="T57" fmla="*/ 398462 h 2963862"/>
              <a:gd name="T58" fmla="*/ 1091986 w 1957388"/>
              <a:gd name="T59" fmla="*/ 421319 h 2963862"/>
              <a:gd name="T60" fmla="*/ 1193972 w 1957388"/>
              <a:gd name="T61" fmla="*/ 470525 h 2963862"/>
              <a:gd name="T62" fmla="*/ 1280390 w 1957388"/>
              <a:gd name="T63" fmla="*/ 541953 h 2963862"/>
              <a:gd name="T64" fmla="*/ 1347746 w 1957388"/>
              <a:gd name="T65" fmla="*/ 631793 h 2963862"/>
              <a:gd name="T66" fmla="*/ 1391908 w 1957388"/>
              <a:gd name="T67" fmla="*/ 736236 h 2963862"/>
              <a:gd name="T68" fmla="*/ 1409382 w 1957388"/>
              <a:gd name="T69" fmla="*/ 852108 h 2963862"/>
              <a:gd name="T70" fmla="*/ 1399851 w 1957388"/>
              <a:gd name="T71" fmla="*/ 2347646 h 2963862"/>
              <a:gd name="T72" fmla="*/ 1363632 w 1957388"/>
              <a:gd name="T73" fmla="*/ 2455899 h 2963862"/>
              <a:gd name="T74" fmla="*/ 1302630 w 1957388"/>
              <a:gd name="T75" fmla="*/ 2550818 h 2963862"/>
              <a:gd name="T76" fmla="*/ 1221931 w 1957388"/>
              <a:gd name="T77" fmla="*/ 2627960 h 2963862"/>
              <a:gd name="T78" fmla="*/ 1124075 w 1957388"/>
              <a:gd name="T79" fmla="*/ 2683833 h 2963862"/>
              <a:gd name="T80" fmla="*/ 1013192 w 1957388"/>
              <a:gd name="T81" fmla="*/ 2715578 h 2963862"/>
              <a:gd name="T82" fmla="*/ 431774 w 1957388"/>
              <a:gd name="T83" fmla="*/ 2719705 h 2963862"/>
              <a:gd name="T84" fmla="*/ 317715 w 1957388"/>
              <a:gd name="T85" fmla="*/ 2696214 h 2963862"/>
              <a:gd name="T86" fmla="*/ 215411 w 1957388"/>
              <a:gd name="T87" fmla="*/ 2647325 h 2963862"/>
              <a:gd name="T88" fmla="*/ 128992 w 1957388"/>
              <a:gd name="T89" fmla="*/ 2576215 h 2963862"/>
              <a:gd name="T90" fmla="*/ 61637 w 1957388"/>
              <a:gd name="T91" fmla="*/ 2486057 h 2963862"/>
              <a:gd name="T92" fmla="*/ 17474 w 1957388"/>
              <a:gd name="T93" fmla="*/ 2381614 h 2963862"/>
              <a:gd name="T94" fmla="*/ 0 w 1957388"/>
              <a:gd name="T95" fmla="*/ 2265425 h 2963862"/>
              <a:gd name="T96" fmla="*/ 9214 w 1957388"/>
              <a:gd name="T97" fmla="*/ 770204 h 2963862"/>
              <a:gd name="T98" fmla="*/ 45751 w 1957388"/>
              <a:gd name="T99" fmla="*/ 661634 h 2963862"/>
              <a:gd name="T100" fmla="*/ 106752 w 1957388"/>
              <a:gd name="T101" fmla="*/ 567032 h 2963862"/>
              <a:gd name="T102" fmla="*/ 187769 w 1957388"/>
              <a:gd name="T103" fmla="*/ 489572 h 2963862"/>
              <a:gd name="T104" fmla="*/ 285626 w 1957388"/>
              <a:gd name="T105" fmla="*/ 433700 h 2963862"/>
              <a:gd name="T106" fmla="*/ 396508 w 1957388"/>
              <a:gd name="T107" fmla="*/ 402272 h 2963862"/>
              <a:gd name="T108" fmla="*/ 510197 w 1957388"/>
              <a:gd name="T109" fmla="*/ 341303 h 2963862"/>
              <a:gd name="T110" fmla="*/ 166999 w 1957388"/>
              <a:gd name="T111" fmla="*/ 291727 h 2963862"/>
              <a:gd name="T112" fmla="*/ 133667 w 1957388"/>
              <a:gd name="T113" fmla="*/ 241585 h 2963862"/>
              <a:gd name="T114" fmla="*/ 156841 w 1957388"/>
              <a:gd name="T115" fmla="*/ 184778 h 2963862"/>
              <a:gd name="T116" fmla="*/ 522500 w 1957388"/>
              <a:gd name="T117" fmla="*/ 143268 h 2963862"/>
              <a:gd name="T118" fmla="*/ 560038 w 1957388"/>
              <a:gd name="T119" fmla="*/ 67174 h 2963862"/>
              <a:gd name="T120" fmla="*/ 629122 w 1957388"/>
              <a:gd name="T121" fmla="*/ 14959 h 2963862"/>
              <a:gd name="T122" fmla="*/ 707141 w 1957388"/>
              <a:gd name="T123" fmla="*/ 0 h 2963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57388" h="2963862">
                <a:moveTo>
                  <a:pt x="42862" y="1517650"/>
                </a:moveTo>
                <a:lnTo>
                  <a:pt x="42862" y="2243455"/>
                </a:lnTo>
                <a:lnTo>
                  <a:pt x="42862" y="2255203"/>
                </a:lnTo>
                <a:lnTo>
                  <a:pt x="43497" y="2266315"/>
                </a:lnTo>
                <a:lnTo>
                  <a:pt x="44450" y="2277428"/>
                </a:lnTo>
                <a:lnTo>
                  <a:pt x="45085" y="2288540"/>
                </a:lnTo>
                <a:lnTo>
                  <a:pt x="46355" y="2299653"/>
                </a:lnTo>
                <a:lnTo>
                  <a:pt x="47942" y="2310448"/>
                </a:lnTo>
                <a:lnTo>
                  <a:pt x="49847" y="2321243"/>
                </a:lnTo>
                <a:lnTo>
                  <a:pt x="51752" y="2332038"/>
                </a:lnTo>
                <a:lnTo>
                  <a:pt x="53975" y="2342833"/>
                </a:lnTo>
                <a:lnTo>
                  <a:pt x="56832" y="2353310"/>
                </a:lnTo>
                <a:lnTo>
                  <a:pt x="59372" y="2363788"/>
                </a:lnTo>
                <a:lnTo>
                  <a:pt x="62547" y="2373948"/>
                </a:lnTo>
                <a:lnTo>
                  <a:pt x="66040" y="2384425"/>
                </a:lnTo>
                <a:lnTo>
                  <a:pt x="69532" y="2394585"/>
                </a:lnTo>
                <a:lnTo>
                  <a:pt x="73342" y="2404745"/>
                </a:lnTo>
                <a:lnTo>
                  <a:pt x="77470" y="2414270"/>
                </a:lnTo>
                <a:lnTo>
                  <a:pt x="81597" y="2424430"/>
                </a:lnTo>
                <a:lnTo>
                  <a:pt x="86360" y="2434273"/>
                </a:lnTo>
                <a:lnTo>
                  <a:pt x="91122" y="2443480"/>
                </a:lnTo>
                <a:lnTo>
                  <a:pt x="96202" y="2452688"/>
                </a:lnTo>
                <a:lnTo>
                  <a:pt x="101282" y="2462213"/>
                </a:lnTo>
                <a:lnTo>
                  <a:pt x="106680" y="2471103"/>
                </a:lnTo>
                <a:lnTo>
                  <a:pt x="112395" y="2480310"/>
                </a:lnTo>
                <a:lnTo>
                  <a:pt x="118110" y="2489200"/>
                </a:lnTo>
                <a:lnTo>
                  <a:pt x="123825" y="2497773"/>
                </a:lnTo>
                <a:lnTo>
                  <a:pt x="130175" y="2506345"/>
                </a:lnTo>
                <a:lnTo>
                  <a:pt x="136842" y="2514600"/>
                </a:lnTo>
                <a:lnTo>
                  <a:pt x="143192" y="2522855"/>
                </a:lnTo>
                <a:lnTo>
                  <a:pt x="150177" y="2530793"/>
                </a:lnTo>
                <a:lnTo>
                  <a:pt x="156845" y="2538730"/>
                </a:lnTo>
                <a:lnTo>
                  <a:pt x="164147" y="2546668"/>
                </a:lnTo>
                <a:lnTo>
                  <a:pt x="171767" y="2554288"/>
                </a:lnTo>
                <a:lnTo>
                  <a:pt x="179070" y="2561273"/>
                </a:lnTo>
                <a:lnTo>
                  <a:pt x="186690" y="2568575"/>
                </a:lnTo>
                <a:lnTo>
                  <a:pt x="194627" y="2575878"/>
                </a:lnTo>
                <a:lnTo>
                  <a:pt x="202882" y="2582545"/>
                </a:lnTo>
                <a:lnTo>
                  <a:pt x="210820" y="2589213"/>
                </a:lnTo>
                <a:lnTo>
                  <a:pt x="219392" y="2595563"/>
                </a:lnTo>
                <a:lnTo>
                  <a:pt x="227647" y="2601595"/>
                </a:lnTo>
                <a:lnTo>
                  <a:pt x="236855" y="2607945"/>
                </a:lnTo>
                <a:lnTo>
                  <a:pt x="245427" y="2613660"/>
                </a:lnTo>
                <a:lnTo>
                  <a:pt x="254317" y="2619375"/>
                </a:lnTo>
                <a:lnTo>
                  <a:pt x="263842" y="2624773"/>
                </a:lnTo>
                <a:lnTo>
                  <a:pt x="272732" y="2629853"/>
                </a:lnTo>
                <a:lnTo>
                  <a:pt x="281940" y="2634933"/>
                </a:lnTo>
                <a:lnTo>
                  <a:pt x="291782" y="2639378"/>
                </a:lnTo>
                <a:lnTo>
                  <a:pt x="301307" y="2644140"/>
                </a:lnTo>
                <a:lnTo>
                  <a:pt x="311150" y="2648585"/>
                </a:lnTo>
                <a:lnTo>
                  <a:pt x="321310" y="2652395"/>
                </a:lnTo>
                <a:lnTo>
                  <a:pt x="331152" y="2655888"/>
                </a:lnTo>
                <a:lnTo>
                  <a:pt x="341312" y="2659698"/>
                </a:lnTo>
                <a:lnTo>
                  <a:pt x="351472" y="2663190"/>
                </a:lnTo>
                <a:lnTo>
                  <a:pt x="361950" y="2666048"/>
                </a:lnTo>
                <a:lnTo>
                  <a:pt x="372427" y="2668905"/>
                </a:lnTo>
                <a:lnTo>
                  <a:pt x="383222" y="2671445"/>
                </a:lnTo>
                <a:lnTo>
                  <a:pt x="393382" y="2673985"/>
                </a:lnTo>
                <a:lnTo>
                  <a:pt x="404177" y="2675890"/>
                </a:lnTo>
                <a:lnTo>
                  <a:pt x="415290" y="2677478"/>
                </a:lnTo>
                <a:lnTo>
                  <a:pt x="426085" y="2679383"/>
                </a:lnTo>
                <a:lnTo>
                  <a:pt x="437515" y="2680335"/>
                </a:lnTo>
                <a:lnTo>
                  <a:pt x="448627" y="2681605"/>
                </a:lnTo>
                <a:lnTo>
                  <a:pt x="459740" y="2682240"/>
                </a:lnTo>
                <a:lnTo>
                  <a:pt x="470852" y="2682558"/>
                </a:lnTo>
                <a:lnTo>
                  <a:pt x="482282" y="2682875"/>
                </a:lnTo>
                <a:lnTo>
                  <a:pt x="927417" y="2682875"/>
                </a:lnTo>
                <a:lnTo>
                  <a:pt x="938847" y="2682558"/>
                </a:lnTo>
                <a:lnTo>
                  <a:pt x="950277" y="2682240"/>
                </a:lnTo>
                <a:lnTo>
                  <a:pt x="961390" y="2681605"/>
                </a:lnTo>
                <a:lnTo>
                  <a:pt x="972502" y="2680335"/>
                </a:lnTo>
                <a:lnTo>
                  <a:pt x="983615" y="2679383"/>
                </a:lnTo>
                <a:lnTo>
                  <a:pt x="994410" y="2677478"/>
                </a:lnTo>
                <a:lnTo>
                  <a:pt x="1005205" y="2675890"/>
                </a:lnTo>
                <a:lnTo>
                  <a:pt x="1016000" y="2673985"/>
                </a:lnTo>
                <a:lnTo>
                  <a:pt x="1026795" y="2671445"/>
                </a:lnTo>
                <a:lnTo>
                  <a:pt x="1037272" y="2668905"/>
                </a:lnTo>
                <a:lnTo>
                  <a:pt x="1048067" y="2666048"/>
                </a:lnTo>
                <a:lnTo>
                  <a:pt x="1057910" y="2663190"/>
                </a:lnTo>
                <a:lnTo>
                  <a:pt x="1068387" y="2659698"/>
                </a:lnTo>
                <a:lnTo>
                  <a:pt x="1078547" y="2655888"/>
                </a:lnTo>
                <a:lnTo>
                  <a:pt x="1088707" y="2652395"/>
                </a:lnTo>
                <a:lnTo>
                  <a:pt x="1098550" y="2648585"/>
                </a:lnTo>
                <a:lnTo>
                  <a:pt x="1108392" y="2644140"/>
                </a:lnTo>
                <a:lnTo>
                  <a:pt x="1117917" y="2639378"/>
                </a:lnTo>
                <a:lnTo>
                  <a:pt x="1127442" y="2634933"/>
                </a:lnTo>
                <a:lnTo>
                  <a:pt x="1136650" y="2629853"/>
                </a:lnTo>
                <a:lnTo>
                  <a:pt x="1146175" y="2624773"/>
                </a:lnTo>
                <a:lnTo>
                  <a:pt x="1155382" y="2619375"/>
                </a:lnTo>
                <a:lnTo>
                  <a:pt x="1163955" y="2613660"/>
                </a:lnTo>
                <a:lnTo>
                  <a:pt x="1173162" y="2607945"/>
                </a:lnTo>
                <a:lnTo>
                  <a:pt x="1181735" y="2601595"/>
                </a:lnTo>
                <a:lnTo>
                  <a:pt x="1190307" y="2595563"/>
                </a:lnTo>
                <a:lnTo>
                  <a:pt x="1198562" y="2589213"/>
                </a:lnTo>
                <a:lnTo>
                  <a:pt x="1206817" y="2582545"/>
                </a:lnTo>
                <a:lnTo>
                  <a:pt x="1215072" y="2575878"/>
                </a:lnTo>
                <a:lnTo>
                  <a:pt x="1222692" y="2568575"/>
                </a:lnTo>
                <a:lnTo>
                  <a:pt x="1230630" y="2561273"/>
                </a:lnTo>
                <a:lnTo>
                  <a:pt x="1238250" y="2554288"/>
                </a:lnTo>
                <a:lnTo>
                  <a:pt x="1245235" y="2546668"/>
                </a:lnTo>
                <a:lnTo>
                  <a:pt x="1252537" y="2538730"/>
                </a:lnTo>
                <a:lnTo>
                  <a:pt x="1259840" y="2530793"/>
                </a:lnTo>
                <a:lnTo>
                  <a:pt x="1266507" y="2522855"/>
                </a:lnTo>
                <a:lnTo>
                  <a:pt x="1273175" y="2514600"/>
                </a:lnTo>
                <a:lnTo>
                  <a:pt x="1279525" y="2506345"/>
                </a:lnTo>
                <a:lnTo>
                  <a:pt x="1285557" y="2497773"/>
                </a:lnTo>
                <a:lnTo>
                  <a:pt x="1291590" y="2489200"/>
                </a:lnTo>
                <a:lnTo>
                  <a:pt x="1297622" y="2480310"/>
                </a:lnTo>
                <a:lnTo>
                  <a:pt x="1303337" y="2471103"/>
                </a:lnTo>
                <a:lnTo>
                  <a:pt x="1308735" y="2462213"/>
                </a:lnTo>
                <a:lnTo>
                  <a:pt x="1313815" y="2452688"/>
                </a:lnTo>
                <a:lnTo>
                  <a:pt x="1318577" y="2443480"/>
                </a:lnTo>
                <a:lnTo>
                  <a:pt x="1323340" y="2434273"/>
                </a:lnTo>
                <a:lnTo>
                  <a:pt x="1328102" y="2424430"/>
                </a:lnTo>
                <a:lnTo>
                  <a:pt x="1332230" y="2414270"/>
                </a:lnTo>
                <a:lnTo>
                  <a:pt x="1336357" y="2404745"/>
                </a:lnTo>
                <a:lnTo>
                  <a:pt x="1340167" y="2394585"/>
                </a:lnTo>
                <a:lnTo>
                  <a:pt x="1343660" y="2384425"/>
                </a:lnTo>
                <a:lnTo>
                  <a:pt x="1347152" y="2373948"/>
                </a:lnTo>
                <a:lnTo>
                  <a:pt x="1350010" y="2363788"/>
                </a:lnTo>
                <a:lnTo>
                  <a:pt x="1352867" y="2353310"/>
                </a:lnTo>
                <a:lnTo>
                  <a:pt x="1355407" y="2342833"/>
                </a:lnTo>
                <a:lnTo>
                  <a:pt x="1357947" y="2332038"/>
                </a:lnTo>
                <a:lnTo>
                  <a:pt x="1360170" y="2321243"/>
                </a:lnTo>
                <a:lnTo>
                  <a:pt x="1361757" y="2310448"/>
                </a:lnTo>
                <a:lnTo>
                  <a:pt x="1363345" y="2299653"/>
                </a:lnTo>
                <a:lnTo>
                  <a:pt x="1364297" y="2288540"/>
                </a:lnTo>
                <a:lnTo>
                  <a:pt x="1365567" y="2277428"/>
                </a:lnTo>
                <a:lnTo>
                  <a:pt x="1366202" y="2266315"/>
                </a:lnTo>
                <a:lnTo>
                  <a:pt x="1366520" y="2255203"/>
                </a:lnTo>
                <a:lnTo>
                  <a:pt x="1366837" y="2243455"/>
                </a:lnTo>
                <a:lnTo>
                  <a:pt x="1366837" y="1517650"/>
                </a:lnTo>
                <a:lnTo>
                  <a:pt x="42862" y="1517650"/>
                </a:lnTo>
                <a:close/>
                <a:moveTo>
                  <a:pt x="584552" y="299661"/>
                </a:moveTo>
                <a:lnTo>
                  <a:pt x="585274" y="311694"/>
                </a:lnTo>
                <a:lnTo>
                  <a:pt x="587167" y="331433"/>
                </a:lnTo>
                <a:lnTo>
                  <a:pt x="589375" y="350536"/>
                </a:lnTo>
                <a:lnTo>
                  <a:pt x="591899" y="368684"/>
                </a:lnTo>
                <a:lnTo>
                  <a:pt x="594107" y="384604"/>
                </a:lnTo>
                <a:lnTo>
                  <a:pt x="596809" y="396875"/>
                </a:lnTo>
                <a:lnTo>
                  <a:pt x="855844" y="396875"/>
                </a:lnTo>
                <a:lnTo>
                  <a:pt x="856417" y="388475"/>
                </a:lnTo>
                <a:lnTo>
                  <a:pt x="857690" y="372567"/>
                </a:lnTo>
                <a:lnTo>
                  <a:pt x="858327" y="354750"/>
                </a:lnTo>
                <a:lnTo>
                  <a:pt x="858645" y="335660"/>
                </a:lnTo>
                <a:lnTo>
                  <a:pt x="858327" y="315616"/>
                </a:lnTo>
                <a:lnTo>
                  <a:pt x="857374" y="299661"/>
                </a:lnTo>
                <a:lnTo>
                  <a:pt x="584552" y="299661"/>
                </a:lnTo>
                <a:close/>
                <a:moveTo>
                  <a:pt x="699439" y="78112"/>
                </a:moveTo>
                <a:lnTo>
                  <a:pt x="695366" y="78318"/>
                </a:lnTo>
                <a:lnTo>
                  <a:pt x="689373" y="78955"/>
                </a:lnTo>
                <a:lnTo>
                  <a:pt x="683064" y="80228"/>
                </a:lnTo>
                <a:lnTo>
                  <a:pt x="677070" y="81183"/>
                </a:lnTo>
                <a:lnTo>
                  <a:pt x="671392" y="82775"/>
                </a:lnTo>
                <a:lnTo>
                  <a:pt x="666029" y="84367"/>
                </a:lnTo>
                <a:lnTo>
                  <a:pt x="660351" y="86277"/>
                </a:lnTo>
                <a:lnTo>
                  <a:pt x="655304" y="88506"/>
                </a:lnTo>
                <a:lnTo>
                  <a:pt x="650257" y="91053"/>
                </a:lnTo>
                <a:lnTo>
                  <a:pt x="645210" y="93919"/>
                </a:lnTo>
                <a:lnTo>
                  <a:pt x="640793" y="96784"/>
                </a:lnTo>
                <a:lnTo>
                  <a:pt x="636377" y="99968"/>
                </a:lnTo>
                <a:lnTo>
                  <a:pt x="632276" y="103470"/>
                </a:lnTo>
                <a:lnTo>
                  <a:pt x="628175" y="107291"/>
                </a:lnTo>
                <a:lnTo>
                  <a:pt x="624390" y="111111"/>
                </a:lnTo>
                <a:lnTo>
                  <a:pt x="620605" y="115569"/>
                </a:lnTo>
                <a:lnTo>
                  <a:pt x="615557" y="122573"/>
                </a:lnTo>
                <a:lnTo>
                  <a:pt x="611141" y="130214"/>
                </a:lnTo>
                <a:lnTo>
                  <a:pt x="606725" y="138174"/>
                </a:lnTo>
                <a:lnTo>
                  <a:pt x="602939" y="146770"/>
                </a:lnTo>
                <a:lnTo>
                  <a:pt x="599154" y="156004"/>
                </a:lnTo>
                <a:lnTo>
                  <a:pt x="596315" y="164918"/>
                </a:lnTo>
                <a:lnTo>
                  <a:pt x="594846" y="169862"/>
                </a:lnTo>
                <a:lnTo>
                  <a:pt x="832110" y="169862"/>
                </a:lnTo>
                <a:lnTo>
                  <a:pt x="831591" y="168625"/>
                </a:lnTo>
                <a:lnTo>
                  <a:pt x="827771" y="159399"/>
                </a:lnTo>
                <a:lnTo>
                  <a:pt x="823315" y="150172"/>
                </a:lnTo>
                <a:lnTo>
                  <a:pt x="818541" y="141582"/>
                </a:lnTo>
                <a:lnTo>
                  <a:pt x="813448" y="133310"/>
                </a:lnTo>
                <a:lnTo>
                  <a:pt x="807719" y="125674"/>
                </a:lnTo>
                <a:lnTo>
                  <a:pt x="801990" y="118674"/>
                </a:lnTo>
                <a:lnTo>
                  <a:pt x="797216" y="113584"/>
                </a:lnTo>
                <a:lnTo>
                  <a:pt x="792760" y="108811"/>
                </a:lnTo>
                <a:lnTo>
                  <a:pt x="787986" y="104675"/>
                </a:lnTo>
                <a:lnTo>
                  <a:pt x="782893" y="100539"/>
                </a:lnTo>
                <a:lnTo>
                  <a:pt x="777482" y="97039"/>
                </a:lnTo>
                <a:lnTo>
                  <a:pt x="772071" y="93858"/>
                </a:lnTo>
                <a:lnTo>
                  <a:pt x="766660" y="90994"/>
                </a:lnTo>
                <a:lnTo>
                  <a:pt x="760931" y="88449"/>
                </a:lnTo>
                <a:lnTo>
                  <a:pt x="754884" y="85904"/>
                </a:lnTo>
                <a:lnTo>
                  <a:pt x="748836" y="83995"/>
                </a:lnTo>
                <a:lnTo>
                  <a:pt x="742152" y="82086"/>
                </a:lnTo>
                <a:lnTo>
                  <a:pt x="735787" y="80813"/>
                </a:lnTo>
                <a:lnTo>
                  <a:pt x="728784" y="79540"/>
                </a:lnTo>
                <a:lnTo>
                  <a:pt x="721782" y="78904"/>
                </a:lnTo>
                <a:lnTo>
                  <a:pt x="714462" y="78268"/>
                </a:lnTo>
                <a:lnTo>
                  <a:pt x="707141" y="78268"/>
                </a:lnTo>
                <a:lnTo>
                  <a:pt x="703322" y="78586"/>
                </a:lnTo>
                <a:lnTo>
                  <a:pt x="699820" y="78904"/>
                </a:lnTo>
                <a:lnTo>
                  <a:pt x="699439" y="78112"/>
                </a:lnTo>
                <a:close/>
                <a:moveTo>
                  <a:pt x="707141" y="0"/>
                </a:moveTo>
                <a:lnTo>
                  <a:pt x="718918" y="318"/>
                </a:lnTo>
                <a:lnTo>
                  <a:pt x="730376" y="1273"/>
                </a:lnTo>
                <a:lnTo>
                  <a:pt x="741516" y="2545"/>
                </a:lnTo>
                <a:lnTo>
                  <a:pt x="752338" y="4454"/>
                </a:lnTo>
                <a:lnTo>
                  <a:pt x="763159" y="7000"/>
                </a:lnTo>
                <a:lnTo>
                  <a:pt x="773663" y="9863"/>
                </a:lnTo>
                <a:lnTo>
                  <a:pt x="783211" y="13045"/>
                </a:lnTo>
                <a:lnTo>
                  <a:pt x="793396" y="16863"/>
                </a:lnTo>
                <a:lnTo>
                  <a:pt x="802627" y="21317"/>
                </a:lnTo>
                <a:lnTo>
                  <a:pt x="811857" y="26407"/>
                </a:lnTo>
                <a:lnTo>
                  <a:pt x="820769" y="32134"/>
                </a:lnTo>
                <a:lnTo>
                  <a:pt x="829363" y="37861"/>
                </a:lnTo>
                <a:lnTo>
                  <a:pt x="837638" y="44224"/>
                </a:lnTo>
                <a:lnTo>
                  <a:pt x="845595" y="51542"/>
                </a:lnTo>
                <a:lnTo>
                  <a:pt x="853552" y="59178"/>
                </a:lnTo>
                <a:lnTo>
                  <a:pt x="860873" y="67132"/>
                </a:lnTo>
                <a:lnTo>
                  <a:pt x="865647" y="72859"/>
                </a:lnTo>
                <a:lnTo>
                  <a:pt x="870103" y="78586"/>
                </a:lnTo>
                <a:lnTo>
                  <a:pt x="874559" y="84313"/>
                </a:lnTo>
                <a:lnTo>
                  <a:pt x="878379" y="90358"/>
                </a:lnTo>
                <a:lnTo>
                  <a:pt x="882517" y="96721"/>
                </a:lnTo>
                <a:lnTo>
                  <a:pt x="886336" y="102766"/>
                </a:lnTo>
                <a:lnTo>
                  <a:pt x="893338" y="115811"/>
                </a:lnTo>
                <a:lnTo>
                  <a:pt x="899704" y="129173"/>
                </a:lnTo>
                <a:lnTo>
                  <a:pt x="905433" y="142854"/>
                </a:lnTo>
                <a:lnTo>
                  <a:pt x="910526" y="156853"/>
                </a:lnTo>
                <a:lnTo>
                  <a:pt x="914864" y="169862"/>
                </a:lnTo>
                <a:lnTo>
                  <a:pt x="1892312" y="169862"/>
                </a:lnTo>
                <a:lnTo>
                  <a:pt x="1898661" y="170497"/>
                </a:lnTo>
                <a:lnTo>
                  <a:pt x="1905327" y="171449"/>
                </a:lnTo>
                <a:lnTo>
                  <a:pt x="1911676" y="173036"/>
                </a:lnTo>
                <a:lnTo>
                  <a:pt x="1917390" y="174940"/>
                </a:lnTo>
                <a:lnTo>
                  <a:pt x="1923104" y="177796"/>
                </a:lnTo>
                <a:lnTo>
                  <a:pt x="1928501" y="181287"/>
                </a:lnTo>
                <a:lnTo>
                  <a:pt x="1933580" y="184778"/>
                </a:lnTo>
                <a:lnTo>
                  <a:pt x="1938341" y="188903"/>
                </a:lnTo>
                <a:lnTo>
                  <a:pt x="1942151" y="193664"/>
                </a:lnTo>
                <a:lnTo>
                  <a:pt x="1946278" y="198424"/>
                </a:lnTo>
                <a:lnTo>
                  <a:pt x="1949452" y="203819"/>
                </a:lnTo>
                <a:lnTo>
                  <a:pt x="1951992" y="209532"/>
                </a:lnTo>
                <a:lnTo>
                  <a:pt x="1954214" y="215561"/>
                </a:lnTo>
                <a:lnTo>
                  <a:pt x="1955801" y="221908"/>
                </a:lnTo>
                <a:lnTo>
                  <a:pt x="1957071" y="228256"/>
                </a:lnTo>
                <a:lnTo>
                  <a:pt x="1957388" y="234603"/>
                </a:lnTo>
                <a:lnTo>
                  <a:pt x="1957388" y="2898804"/>
                </a:lnTo>
                <a:lnTo>
                  <a:pt x="1957071" y="2905469"/>
                </a:lnTo>
                <a:lnTo>
                  <a:pt x="1955801" y="2912133"/>
                </a:lnTo>
                <a:lnTo>
                  <a:pt x="1954214" y="2918163"/>
                </a:lnTo>
                <a:lnTo>
                  <a:pt x="1951992" y="2923875"/>
                </a:lnTo>
                <a:lnTo>
                  <a:pt x="1949452" y="2929588"/>
                </a:lnTo>
                <a:lnTo>
                  <a:pt x="1946278" y="2934983"/>
                </a:lnTo>
                <a:lnTo>
                  <a:pt x="1942151" y="2940060"/>
                </a:lnTo>
                <a:lnTo>
                  <a:pt x="1938341" y="2944821"/>
                </a:lnTo>
                <a:lnTo>
                  <a:pt x="1933580" y="2948629"/>
                </a:lnTo>
                <a:lnTo>
                  <a:pt x="1928501" y="2952755"/>
                </a:lnTo>
                <a:lnTo>
                  <a:pt x="1923104" y="2955928"/>
                </a:lnTo>
                <a:lnTo>
                  <a:pt x="1917390" y="2958784"/>
                </a:lnTo>
                <a:lnTo>
                  <a:pt x="1911676" y="2961006"/>
                </a:lnTo>
                <a:lnTo>
                  <a:pt x="1905327" y="2962275"/>
                </a:lnTo>
                <a:lnTo>
                  <a:pt x="1898661" y="2963545"/>
                </a:lnTo>
                <a:lnTo>
                  <a:pt x="1892312" y="2963862"/>
                </a:lnTo>
                <a:lnTo>
                  <a:pt x="1885963" y="2963545"/>
                </a:lnTo>
                <a:lnTo>
                  <a:pt x="1879297" y="2962275"/>
                </a:lnTo>
                <a:lnTo>
                  <a:pt x="1872948" y="2961006"/>
                </a:lnTo>
                <a:lnTo>
                  <a:pt x="1867234" y="2958784"/>
                </a:lnTo>
                <a:lnTo>
                  <a:pt x="1861520" y="2955928"/>
                </a:lnTo>
                <a:lnTo>
                  <a:pt x="1856123" y="2952755"/>
                </a:lnTo>
                <a:lnTo>
                  <a:pt x="1851044" y="2948629"/>
                </a:lnTo>
                <a:lnTo>
                  <a:pt x="1846282" y="2944821"/>
                </a:lnTo>
                <a:lnTo>
                  <a:pt x="1842473" y="2940060"/>
                </a:lnTo>
                <a:lnTo>
                  <a:pt x="1838346" y="2934983"/>
                </a:lnTo>
                <a:lnTo>
                  <a:pt x="1835172" y="2929588"/>
                </a:lnTo>
                <a:lnTo>
                  <a:pt x="1832632" y="2923875"/>
                </a:lnTo>
                <a:lnTo>
                  <a:pt x="1830410" y="2918163"/>
                </a:lnTo>
                <a:lnTo>
                  <a:pt x="1828823" y="2912133"/>
                </a:lnTo>
                <a:lnTo>
                  <a:pt x="1827553" y="2905469"/>
                </a:lnTo>
                <a:lnTo>
                  <a:pt x="1827236" y="2898804"/>
                </a:lnTo>
                <a:lnTo>
                  <a:pt x="1827236" y="299661"/>
                </a:lnTo>
                <a:lnTo>
                  <a:pt x="935668" y="299661"/>
                </a:lnTo>
                <a:lnTo>
                  <a:pt x="935670" y="299708"/>
                </a:lnTo>
                <a:lnTo>
                  <a:pt x="935989" y="313070"/>
                </a:lnTo>
                <a:lnTo>
                  <a:pt x="936625" y="326115"/>
                </a:lnTo>
                <a:lnTo>
                  <a:pt x="936625" y="338523"/>
                </a:lnTo>
                <a:lnTo>
                  <a:pt x="935989" y="361431"/>
                </a:lnTo>
                <a:lnTo>
                  <a:pt x="935352" y="381793"/>
                </a:lnTo>
                <a:lnTo>
                  <a:pt x="934213" y="396875"/>
                </a:lnTo>
                <a:lnTo>
                  <a:pt x="941706" y="396875"/>
                </a:lnTo>
                <a:lnTo>
                  <a:pt x="953780" y="396875"/>
                </a:lnTo>
                <a:lnTo>
                  <a:pt x="965853" y="397193"/>
                </a:lnTo>
                <a:lnTo>
                  <a:pt x="977926" y="398462"/>
                </a:lnTo>
                <a:lnTo>
                  <a:pt x="989681" y="399097"/>
                </a:lnTo>
                <a:lnTo>
                  <a:pt x="1001119" y="400685"/>
                </a:lnTo>
                <a:lnTo>
                  <a:pt x="1013192" y="402272"/>
                </a:lnTo>
                <a:lnTo>
                  <a:pt x="1024630" y="404177"/>
                </a:lnTo>
                <a:lnTo>
                  <a:pt x="1036068" y="406399"/>
                </a:lnTo>
                <a:lnTo>
                  <a:pt x="1047188" y="408938"/>
                </a:lnTo>
                <a:lnTo>
                  <a:pt x="1058943" y="411796"/>
                </a:lnTo>
                <a:lnTo>
                  <a:pt x="1070063" y="414653"/>
                </a:lnTo>
                <a:lnTo>
                  <a:pt x="1080866" y="417827"/>
                </a:lnTo>
                <a:lnTo>
                  <a:pt x="1091986" y="421319"/>
                </a:lnTo>
                <a:lnTo>
                  <a:pt x="1102788" y="425446"/>
                </a:lnTo>
                <a:lnTo>
                  <a:pt x="1113590" y="429256"/>
                </a:lnTo>
                <a:lnTo>
                  <a:pt x="1124075" y="433700"/>
                </a:lnTo>
                <a:lnTo>
                  <a:pt x="1134242" y="438144"/>
                </a:lnTo>
                <a:lnTo>
                  <a:pt x="1144408" y="442906"/>
                </a:lnTo>
                <a:lnTo>
                  <a:pt x="1154893" y="447986"/>
                </a:lnTo>
                <a:lnTo>
                  <a:pt x="1165060" y="453382"/>
                </a:lnTo>
                <a:lnTo>
                  <a:pt x="1174591" y="458779"/>
                </a:lnTo>
                <a:lnTo>
                  <a:pt x="1184440" y="464493"/>
                </a:lnTo>
                <a:lnTo>
                  <a:pt x="1193972" y="470525"/>
                </a:lnTo>
                <a:lnTo>
                  <a:pt x="1203503" y="476874"/>
                </a:lnTo>
                <a:lnTo>
                  <a:pt x="1212399" y="483223"/>
                </a:lnTo>
                <a:lnTo>
                  <a:pt x="1221931" y="489572"/>
                </a:lnTo>
                <a:lnTo>
                  <a:pt x="1230509" y="496557"/>
                </a:lnTo>
                <a:lnTo>
                  <a:pt x="1239405" y="503858"/>
                </a:lnTo>
                <a:lnTo>
                  <a:pt x="1247983" y="510842"/>
                </a:lnTo>
                <a:lnTo>
                  <a:pt x="1256244" y="518144"/>
                </a:lnTo>
                <a:lnTo>
                  <a:pt x="1264505" y="526080"/>
                </a:lnTo>
                <a:lnTo>
                  <a:pt x="1272447" y="534016"/>
                </a:lnTo>
                <a:lnTo>
                  <a:pt x="1280390" y="541953"/>
                </a:lnTo>
                <a:lnTo>
                  <a:pt x="1288015" y="550207"/>
                </a:lnTo>
                <a:lnTo>
                  <a:pt x="1295641" y="558461"/>
                </a:lnTo>
                <a:lnTo>
                  <a:pt x="1302630" y="567032"/>
                </a:lnTo>
                <a:lnTo>
                  <a:pt x="1309938" y="575603"/>
                </a:lnTo>
                <a:lnTo>
                  <a:pt x="1316928" y="584492"/>
                </a:lnTo>
                <a:lnTo>
                  <a:pt x="1323282" y="593698"/>
                </a:lnTo>
                <a:lnTo>
                  <a:pt x="1329636" y="602904"/>
                </a:lnTo>
                <a:lnTo>
                  <a:pt x="1335990" y="612428"/>
                </a:lnTo>
                <a:lnTo>
                  <a:pt x="1342027" y="621952"/>
                </a:lnTo>
                <a:lnTo>
                  <a:pt x="1347746" y="631793"/>
                </a:lnTo>
                <a:lnTo>
                  <a:pt x="1353147" y="641317"/>
                </a:lnTo>
                <a:lnTo>
                  <a:pt x="1358548" y="651475"/>
                </a:lnTo>
                <a:lnTo>
                  <a:pt x="1363632" y="661634"/>
                </a:lnTo>
                <a:lnTo>
                  <a:pt x="1368397" y="672110"/>
                </a:lnTo>
                <a:lnTo>
                  <a:pt x="1372845" y="682269"/>
                </a:lnTo>
                <a:lnTo>
                  <a:pt x="1377293" y="692745"/>
                </a:lnTo>
                <a:lnTo>
                  <a:pt x="1381106" y="703538"/>
                </a:lnTo>
                <a:lnTo>
                  <a:pt x="1385236" y="714332"/>
                </a:lnTo>
                <a:lnTo>
                  <a:pt x="1388413" y="725125"/>
                </a:lnTo>
                <a:lnTo>
                  <a:pt x="1391908" y="736236"/>
                </a:lnTo>
                <a:lnTo>
                  <a:pt x="1394768" y="747347"/>
                </a:lnTo>
                <a:lnTo>
                  <a:pt x="1397627" y="758776"/>
                </a:lnTo>
                <a:lnTo>
                  <a:pt x="1399851" y="770204"/>
                </a:lnTo>
                <a:lnTo>
                  <a:pt x="1402393" y="781633"/>
                </a:lnTo>
                <a:lnTo>
                  <a:pt x="1404299" y="793061"/>
                </a:lnTo>
                <a:lnTo>
                  <a:pt x="1405570" y="804807"/>
                </a:lnTo>
                <a:lnTo>
                  <a:pt x="1407158" y="816553"/>
                </a:lnTo>
                <a:lnTo>
                  <a:pt x="1408112" y="828299"/>
                </a:lnTo>
                <a:lnTo>
                  <a:pt x="1409065" y="840362"/>
                </a:lnTo>
                <a:lnTo>
                  <a:pt x="1409382" y="852108"/>
                </a:lnTo>
                <a:lnTo>
                  <a:pt x="1409700" y="864489"/>
                </a:lnTo>
                <a:lnTo>
                  <a:pt x="1409700" y="2253679"/>
                </a:lnTo>
                <a:lnTo>
                  <a:pt x="1409382" y="2265425"/>
                </a:lnTo>
                <a:lnTo>
                  <a:pt x="1409065" y="2277806"/>
                </a:lnTo>
                <a:lnTo>
                  <a:pt x="1408112" y="2289552"/>
                </a:lnTo>
                <a:lnTo>
                  <a:pt x="1407158" y="2301298"/>
                </a:lnTo>
                <a:lnTo>
                  <a:pt x="1405570" y="2313043"/>
                </a:lnTo>
                <a:lnTo>
                  <a:pt x="1404299" y="2324789"/>
                </a:lnTo>
                <a:lnTo>
                  <a:pt x="1402393" y="2336218"/>
                </a:lnTo>
                <a:lnTo>
                  <a:pt x="1399851" y="2347646"/>
                </a:lnTo>
                <a:lnTo>
                  <a:pt x="1397627" y="2359075"/>
                </a:lnTo>
                <a:lnTo>
                  <a:pt x="1394768" y="2370503"/>
                </a:lnTo>
                <a:lnTo>
                  <a:pt x="1391908" y="2381614"/>
                </a:lnTo>
                <a:lnTo>
                  <a:pt x="1388413" y="2392408"/>
                </a:lnTo>
                <a:lnTo>
                  <a:pt x="1385236" y="2403519"/>
                </a:lnTo>
                <a:lnTo>
                  <a:pt x="1381106" y="2414312"/>
                </a:lnTo>
                <a:lnTo>
                  <a:pt x="1377293" y="2424788"/>
                </a:lnTo>
                <a:lnTo>
                  <a:pt x="1372845" y="2435582"/>
                </a:lnTo>
                <a:lnTo>
                  <a:pt x="1368397" y="2446058"/>
                </a:lnTo>
                <a:lnTo>
                  <a:pt x="1363632" y="2455899"/>
                </a:lnTo>
                <a:lnTo>
                  <a:pt x="1358548" y="2466058"/>
                </a:lnTo>
                <a:lnTo>
                  <a:pt x="1353147" y="2476216"/>
                </a:lnTo>
                <a:lnTo>
                  <a:pt x="1347746" y="2486057"/>
                </a:lnTo>
                <a:lnTo>
                  <a:pt x="1342027" y="2495898"/>
                </a:lnTo>
                <a:lnTo>
                  <a:pt x="1335990" y="2505422"/>
                </a:lnTo>
                <a:lnTo>
                  <a:pt x="1329636" y="2514628"/>
                </a:lnTo>
                <a:lnTo>
                  <a:pt x="1323282" y="2523835"/>
                </a:lnTo>
                <a:lnTo>
                  <a:pt x="1316928" y="2533041"/>
                </a:lnTo>
                <a:lnTo>
                  <a:pt x="1309938" y="2541930"/>
                </a:lnTo>
                <a:lnTo>
                  <a:pt x="1302630" y="2550818"/>
                </a:lnTo>
                <a:lnTo>
                  <a:pt x="1295641" y="2559072"/>
                </a:lnTo>
                <a:lnTo>
                  <a:pt x="1288015" y="2567961"/>
                </a:lnTo>
                <a:lnTo>
                  <a:pt x="1280390" y="2576215"/>
                </a:lnTo>
                <a:lnTo>
                  <a:pt x="1272447" y="2584151"/>
                </a:lnTo>
                <a:lnTo>
                  <a:pt x="1264505" y="2591770"/>
                </a:lnTo>
                <a:lnTo>
                  <a:pt x="1256244" y="2599389"/>
                </a:lnTo>
                <a:lnTo>
                  <a:pt x="1247983" y="2607008"/>
                </a:lnTo>
                <a:lnTo>
                  <a:pt x="1239405" y="2614310"/>
                </a:lnTo>
                <a:lnTo>
                  <a:pt x="1230509" y="2620976"/>
                </a:lnTo>
                <a:lnTo>
                  <a:pt x="1221931" y="2627960"/>
                </a:lnTo>
                <a:lnTo>
                  <a:pt x="1212399" y="2634627"/>
                </a:lnTo>
                <a:lnTo>
                  <a:pt x="1203503" y="2641294"/>
                </a:lnTo>
                <a:lnTo>
                  <a:pt x="1193972" y="2647325"/>
                </a:lnTo>
                <a:lnTo>
                  <a:pt x="1184440" y="2653039"/>
                </a:lnTo>
                <a:lnTo>
                  <a:pt x="1174591" y="2658754"/>
                </a:lnTo>
                <a:lnTo>
                  <a:pt x="1165060" y="2664468"/>
                </a:lnTo>
                <a:lnTo>
                  <a:pt x="1154893" y="2669547"/>
                </a:lnTo>
                <a:lnTo>
                  <a:pt x="1144408" y="2674626"/>
                </a:lnTo>
                <a:lnTo>
                  <a:pt x="1134242" y="2679706"/>
                </a:lnTo>
                <a:lnTo>
                  <a:pt x="1124075" y="2683833"/>
                </a:lnTo>
                <a:lnTo>
                  <a:pt x="1113590" y="2688277"/>
                </a:lnTo>
                <a:lnTo>
                  <a:pt x="1102788" y="2692721"/>
                </a:lnTo>
                <a:lnTo>
                  <a:pt x="1091986" y="2696214"/>
                </a:lnTo>
                <a:lnTo>
                  <a:pt x="1080866" y="2699706"/>
                </a:lnTo>
                <a:lnTo>
                  <a:pt x="1070063" y="2702880"/>
                </a:lnTo>
                <a:lnTo>
                  <a:pt x="1058943" y="2706372"/>
                </a:lnTo>
                <a:lnTo>
                  <a:pt x="1047188" y="2708912"/>
                </a:lnTo>
                <a:lnTo>
                  <a:pt x="1036068" y="2711134"/>
                </a:lnTo>
                <a:lnTo>
                  <a:pt x="1024630" y="2713356"/>
                </a:lnTo>
                <a:lnTo>
                  <a:pt x="1013192" y="2715578"/>
                </a:lnTo>
                <a:lnTo>
                  <a:pt x="1001119" y="2717166"/>
                </a:lnTo>
                <a:lnTo>
                  <a:pt x="989681" y="2718435"/>
                </a:lnTo>
                <a:lnTo>
                  <a:pt x="977926" y="2719705"/>
                </a:lnTo>
                <a:lnTo>
                  <a:pt x="965853" y="2720340"/>
                </a:lnTo>
                <a:lnTo>
                  <a:pt x="953780" y="2720658"/>
                </a:lnTo>
                <a:lnTo>
                  <a:pt x="941706" y="2720975"/>
                </a:lnTo>
                <a:lnTo>
                  <a:pt x="467676" y="2720975"/>
                </a:lnTo>
                <a:lnTo>
                  <a:pt x="455285" y="2720658"/>
                </a:lnTo>
                <a:lnTo>
                  <a:pt x="443530" y="2720340"/>
                </a:lnTo>
                <a:lnTo>
                  <a:pt x="431774" y="2719705"/>
                </a:lnTo>
                <a:lnTo>
                  <a:pt x="419701" y="2718435"/>
                </a:lnTo>
                <a:lnTo>
                  <a:pt x="407946" y="2717166"/>
                </a:lnTo>
                <a:lnTo>
                  <a:pt x="396508" y="2715578"/>
                </a:lnTo>
                <a:lnTo>
                  <a:pt x="384753" y="2713356"/>
                </a:lnTo>
                <a:lnTo>
                  <a:pt x="373315" y="2711134"/>
                </a:lnTo>
                <a:lnTo>
                  <a:pt x="361877" y="2708912"/>
                </a:lnTo>
                <a:lnTo>
                  <a:pt x="350757" y="2706372"/>
                </a:lnTo>
                <a:lnTo>
                  <a:pt x="339637" y="2702880"/>
                </a:lnTo>
                <a:lnTo>
                  <a:pt x="328517" y="2699706"/>
                </a:lnTo>
                <a:lnTo>
                  <a:pt x="317715" y="2696214"/>
                </a:lnTo>
                <a:lnTo>
                  <a:pt x="306912" y="2692721"/>
                </a:lnTo>
                <a:lnTo>
                  <a:pt x="296110" y="2688277"/>
                </a:lnTo>
                <a:lnTo>
                  <a:pt x="285626" y="2683833"/>
                </a:lnTo>
                <a:lnTo>
                  <a:pt x="275141" y="2679706"/>
                </a:lnTo>
                <a:lnTo>
                  <a:pt x="264656" y="2674626"/>
                </a:lnTo>
                <a:lnTo>
                  <a:pt x="254490" y="2669547"/>
                </a:lnTo>
                <a:lnTo>
                  <a:pt x="244640" y="2664468"/>
                </a:lnTo>
                <a:lnTo>
                  <a:pt x="234791" y="2658754"/>
                </a:lnTo>
                <a:lnTo>
                  <a:pt x="224942" y="2653039"/>
                </a:lnTo>
                <a:lnTo>
                  <a:pt x="215411" y="2647325"/>
                </a:lnTo>
                <a:lnTo>
                  <a:pt x="205879" y="2641294"/>
                </a:lnTo>
                <a:lnTo>
                  <a:pt x="196665" y="2634627"/>
                </a:lnTo>
                <a:lnTo>
                  <a:pt x="187769" y="2627960"/>
                </a:lnTo>
                <a:lnTo>
                  <a:pt x="178556" y="2620976"/>
                </a:lnTo>
                <a:lnTo>
                  <a:pt x="169977" y="2614310"/>
                </a:lnTo>
                <a:lnTo>
                  <a:pt x="161399" y="2607008"/>
                </a:lnTo>
                <a:lnTo>
                  <a:pt x="153139" y="2599389"/>
                </a:lnTo>
                <a:lnTo>
                  <a:pt x="144878" y="2591770"/>
                </a:lnTo>
                <a:lnTo>
                  <a:pt x="136935" y="2584151"/>
                </a:lnTo>
                <a:lnTo>
                  <a:pt x="128992" y="2576215"/>
                </a:lnTo>
                <a:lnTo>
                  <a:pt x="121367" y="2567961"/>
                </a:lnTo>
                <a:lnTo>
                  <a:pt x="114060" y="2559072"/>
                </a:lnTo>
                <a:lnTo>
                  <a:pt x="106752" y="2550818"/>
                </a:lnTo>
                <a:lnTo>
                  <a:pt x="99445" y="2541930"/>
                </a:lnTo>
                <a:lnTo>
                  <a:pt x="92773" y="2533041"/>
                </a:lnTo>
                <a:lnTo>
                  <a:pt x="86101" y="2523835"/>
                </a:lnTo>
                <a:lnTo>
                  <a:pt x="79746" y="2514628"/>
                </a:lnTo>
                <a:lnTo>
                  <a:pt x="73710" y="2505422"/>
                </a:lnTo>
                <a:lnTo>
                  <a:pt x="67356" y="2495898"/>
                </a:lnTo>
                <a:lnTo>
                  <a:pt x="61637" y="2486057"/>
                </a:lnTo>
                <a:lnTo>
                  <a:pt x="56236" y="2476216"/>
                </a:lnTo>
                <a:lnTo>
                  <a:pt x="50834" y="2466058"/>
                </a:lnTo>
                <a:lnTo>
                  <a:pt x="45751" y="2455899"/>
                </a:lnTo>
                <a:lnTo>
                  <a:pt x="41303" y="2446058"/>
                </a:lnTo>
                <a:lnTo>
                  <a:pt x="36537" y="2435582"/>
                </a:lnTo>
                <a:lnTo>
                  <a:pt x="32089" y="2424788"/>
                </a:lnTo>
                <a:lnTo>
                  <a:pt x="28277" y="2414312"/>
                </a:lnTo>
                <a:lnTo>
                  <a:pt x="24464" y="2403519"/>
                </a:lnTo>
                <a:lnTo>
                  <a:pt x="20652" y="2392408"/>
                </a:lnTo>
                <a:lnTo>
                  <a:pt x="17474" y="2381614"/>
                </a:lnTo>
                <a:lnTo>
                  <a:pt x="14615" y="2370503"/>
                </a:lnTo>
                <a:lnTo>
                  <a:pt x="11756" y="2359075"/>
                </a:lnTo>
                <a:lnTo>
                  <a:pt x="9214" y="2347646"/>
                </a:lnTo>
                <a:lnTo>
                  <a:pt x="6990" y="2336218"/>
                </a:lnTo>
                <a:lnTo>
                  <a:pt x="5401" y="2324789"/>
                </a:lnTo>
                <a:lnTo>
                  <a:pt x="3495" y="2313043"/>
                </a:lnTo>
                <a:lnTo>
                  <a:pt x="2224" y="2301298"/>
                </a:lnTo>
                <a:lnTo>
                  <a:pt x="1271" y="2289552"/>
                </a:lnTo>
                <a:lnTo>
                  <a:pt x="635" y="2277806"/>
                </a:lnTo>
                <a:lnTo>
                  <a:pt x="0" y="2265425"/>
                </a:lnTo>
                <a:lnTo>
                  <a:pt x="0" y="2253679"/>
                </a:lnTo>
                <a:lnTo>
                  <a:pt x="0" y="864489"/>
                </a:lnTo>
                <a:lnTo>
                  <a:pt x="0" y="852108"/>
                </a:lnTo>
                <a:lnTo>
                  <a:pt x="635" y="840362"/>
                </a:lnTo>
                <a:lnTo>
                  <a:pt x="1271" y="828299"/>
                </a:lnTo>
                <a:lnTo>
                  <a:pt x="2224" y="816553"/>
                </a:lnTo>
                <a:lnTo>
                  <a:pt x="3495" y="804807"/>
                </a:lnTo>
                <a:lnTo>
                  <a:pt x="5401" y="793061"/>
                </a:lnTo>
                <a:lnTo>
                  <a:pt x="6990" y="781633"/>
                </a:lnTo>
                <a:lnTo>
                  <a:pt x="9214" y="770204"/>
                </a:lnTo>
                <a:lnTo>
                  <a:pt x="11756" y="758776"/>
                </a:lnTo>
                <a:lnTo>
                  <a:pt x="14615" y="747347"/>
                </a:lnTo>
                <a:lnTo>
                  <a:pt x="17474" y="736236"/>
                </a:lnTo>
                <a:lnTo>
                  <a:pt x="20652" y="725125"/>
                </a:lnTo>
                <a:lnTo>
                  <a:pt x="24464" y="714332"/>
                </a:lnTo>
                <a:lnTo>
                  <a:pt x="28277" y="703538"/>
                </a:lnTo>
                <a:lnTo>
                  <a:pt x="32089" y="692745"/>
                </a:lnTo>
                <a:lnTo>
                  <a:pt x="36537" y="682269"/>
                </a:lnTo>
                <a:lnTo>
                  <a:pt x="41303" y="672110"/>
                </a:lnTo>
                <a:lnTo>
                  <a:pt x="45751" y="661634"/>
                </a:lnTo>
                <a:lnTo>
                  <a:pt x="50834" y="651475"/>
                </a:lnTo>
                <a:lnTo>
                  <a:pt x="56236" y="641317"/>
                </a:lnTo>
                <a:lnTo>
                  <a:pt x="61637" y="631793"/>
                </a:lnTo>
                <a:lnTo>
                  <a:pt x="67356" y="621952"/>
                </a:lnTo>
                <a:lnTo>
                  <a:pt x="73710" y="612428"/>
                </a:lnTo>
                <a:lnTo>
                  <a:pt x="79746" y="602904"/>
                </a:lnTo>
                <a:lnTo>
                  <a:pt x="86101" y="593698"/>
                </a:lnTo>
                <a:lnTo>
                  <a:pt x="92773" y="584492"/>
                </a:lnTo>
                <a:lnTo>
                  <a:pt x="99445" y="575603"/>
                </a:lnTo>
                <a:lnTo>
                  <a:pt x="106752" y="567032"/>
                </a:lnTo>
                <a:lnTo>
                  <a:pt x="114060" y="558461"/>
                </a:lnTo>
                <a:lnTo>
                  <a:pt x="121367" y="550207"/>
                </a:lnTo>
                <a:lnTo>
                  <a:pt x="128992" y="541953"/>
                </a:lnTo>
                <a:lnTo>
                  <a:pt x="136935" y="534016"/>
                </a:lnTo>
                <a:lnTo>
                  <a:pt x="144878" y="526080"/>
                </a:lnTo>
                <a:lnTo>
                  <a:pt x="153139" y="518144"/>
                </a:lnTo>
                <a:lnTo>
                  <a:pt x="161399" y="510842"/>
                </a:lnTo>
                <a:lnTo>
                  <a:pt x="169977" y="503858"/>
                </a:lnTo>
                <a:lnTo>
                  <a:pt x="178556" y="496557"/>
                </a:lnTo>
                <a:lnTo>
                  <a:pt x="187769" y="489572"/>
                </a:lnTo>
                <a:lnTo>
                  <a:pt x="196665" y="483223"/>
                </a:lnTo>
                <a:lnTo>
                  <a:pt x="205879" y="476874"/>
                </a:lnTo>
                <a:lnTo>
                  <a:pt x="215411" y="470525"/>
                </a:lnTo>
                <a:lnTo>
                  <a:pt x="224942" y="464493"/>
                </a:lnTo>
                <a:lnTo>
                  <a:pt x="234791" y="458779"/>
                </a:lnTo>
                <a:lnTo>
                  <a:pt x="244640" y="453382"/>
                </a:lnTo>
                <a:lnTo>
                  <a:pt x="254490" y="447986"/>
                </a:lnTo>
                <a:lnTo>
                  <a:pt x="264656" y="442906"/>
                </a:lnTo>
                <a:lnTo>
                  <a:pt x="275141" y="438144"/>
                </a:lnTo>
                <a:lnTo>
                  <a:pt x="285626" y="433700"/>
                </a:lnTo>
                <a:lnTo>
                  <a:pt x="296110" y="429256"/>
                </a:lnTo>
                <a:lnTo>
                  <a:pt x="306912" y="425446"/>
                </a:lnTo>
                <a:lnTo>
                  <a:pt x="317715" y="421319"/>
                </a:lnTo>
                <a:lnTo>
                  <a:pt x="328517" y="417827"/>
                </a:lnTo>
                <a:lnTo>
                  <a:pt x="339637" y="414653"/>
                </a:lnTo>
                <a:lnTo>
                  <a:pt x="350757" y="411796"/>
                </a:lnTo>
                <a:lnTo>
                  <a:pt x="361877" y="408938"/>
                </a:lnTo>
                <a:lnTo>
                  <a:pt x="373315" y="406399"/>
                </a:lnTo>
                <a:lnTo>
                  <a:pt x="384753" y="404177"/>
                </a:lnTo>
                <a:lnTo>
                  <a:pt x="396508" y="402272"/>
                </a:lnTo>
                <a:lnTo>
                  <a:pt x="407946" y="400685"/>
                </a:lnTo>
                <a:lnTo>
                  <a:pt x="419701" y="399097"/>
                </a:lnTo>
                <a:lnTo>
                  <a:pt x="431774" y="398462"/>
                </a:lnTo>
                <a:lnTo>
                  <a:pt x="443530" y="397193"/>
                </a:lnTo>
                <a:lnTo>
                  <a:pt x="455285" y="396875"/>
                </a:lnTo>
                <a:lnTo>
                  <a:pt x="467676" y="396875"/>
                </a:lnTo>
                <a:lnTo>
                  <a:pt x="518110" y="396875"/>
                </a:lnTo>
                <a:lnTo>
                  <a:pt x="515876" y="384922"/>
                </a:lnTo>
                <a:lnTo>
                  <a:pt x="513036" y="364227"/>
                </a:lnTo>
                <a:lnTo>
                  <a:pt x="510197" y="341303"/>
                </a:lnTo>
                <a:lnTo>
                  <a:pt x="509251" y="328568"/>
                </a:lnTo>
                <a:lnTo>
                  <a:pt x="508305" y="315514"/>
                </a:lnTo>
                <a:lnTo>
                  <a:pt x="507358" y="302142"/>
                </a:lnTo>
                <a:lnTo>
                  <a:pt x="507244" y="299661"/>
                </a:lnTo>
                <a:lnTo>
                  <a:pt x="198426" y="299661"/>
                </a:lnTo>
                <a:lnTo>
                  <a:pt x="191442" y="299343"/>
                </a:lnTo>
                <a:lnTo>
                  <a:pt x="185093" y="298391"/>
                </a:lnTo>
                <a:lnTo>
                  <a:pt x="178745" y="296804"/>
                </a:lnTo>
                <a:lnTo>
                  <a:pt x="172713" y="294583"/>
                </a:lnTo>
                <a:lnTo>
                  <a:pt x="166999" y="291727"/>
                </a:lnTo>
                <a:lnTo>
                  <a:pt x="161920" y="288553"/>
                </a:lnTo>
                <a:lnTo>
                  <a:pt x="156841" y="285062"/>
                </a:lnTo>
                <a:lnTo>
                  <a:pt x="152397" y="280619"/>
                </a:lnTo>
                <a:lnTo>
                  <a:pt x="147952" y="276176"/>
                </a:lnTo>
                <a:lnTo>
                  <a:pt x="144461" y="271099"/>
                </a:lnTo>
                <a:lnTo>
                  <a:pt x="140969" y="265704"/>
                </a:lnTo>
                <a:lnTo>
                  <a:pt x="138112" y="260309"/>
                </a:lnTo>
                <a:lnTo>
                  <a:pt x="136207" y="253961"/>
                </a:lnTo>
                <a:lnTo>
                  <a:pt x="134620" y="247932"/>
                </a:lnTo>
                <a:lnTo>
                  <a:pt x="133667" y="241585"/>
                </a:lnTo>
                <a:lnTo>
                  <a:pt x="133350" y="234603"/>
                </a:lnTo>
                <a:lnTo>
                  <a:pt x="133667" y="228256"/>
                </a:lnTo>
                <a:lnTo>
                  <a:pt x="134620" y="221908"/>
                </a:lnTo>
                <a:lnTo>
                  <a:pt x="136207" y="215561"/>
                </a:lnTo>
                <a:lnTo>
                  <a:pt x="138112" y="209532"/>
                </a:lnTo>
                <a:lnTo>
                  <a:pt x="140969" y="203819"/>
                </a:lnTo>
                <a:lnTo>
                  <a:pt x="144461" y="198424"/>
                </a:lnTo>
                <a:lnTo>
                  <a:pt x="147952" y="193664"/>
                </a:lnTo>
                <a:lnTo>
                  <a:pt x="152397" y="188903"/>
                </a:lnTo>
                <a:lnTo>
                  <a:pt x="156841" y="184778"/>
                </a:lnTo>
                <a:lnTo>
                  <a:pt x="161920" y="181287"/>
                </a:lnTo>
                <a:lnTo>
                  <a:pt x="166999" y="177796"/>
                </a:lnTo>
                <a:lnTo>
                  <a:pt x="172713" y="174940"/>
                </a:lnTo>
                <a:lnTo>
                  <a:pt x="178745" y="173036"/>
                </a:lnTo>
                <a:lnTo>
                  <a:pt x="185093" y="171449"/>
                </a:lnTo>
                <a:lnTo>
                  <a:pt x="191442" y="170497"/>
                </a:lnTo>
                <a:lnTo>
                  <a:pt x="198426" y="169862"/>
                </a:lnTo>
                <a:lnTo>
                  <a:pt x="515757" y="169862"/>
                </a:lnTo>
                <a:lnTo>
                  <a:pt x="518399" y="157595"/>
                </a:lnTo>
                <a:lnTo>
                  <a:pt x="522500" y="143268"/>
                </a:lnTo>
                <a:lnTo>
                  <a:pt x="526601" y="129578"/>
                </a:lnTo>
                <a:lnTo>
                  <a:pt x="531963" y="116206"/>
                </a:lnTo>
                <a:lnTo>
                  <a:pt x="534487" y="109201"/>
                </a:lnTo>
                <a:lnTo>
                  <a:pt x="537957" y="102833"/>
                </a:lnTo>
                <a:lnTo>
                  <a:pt x="541111" y="96784"/>
                </a:lnTo>
                <a:lnTo>
                  <a:pt x="544266" y="90735"/>
                </a:lnTo>
                <a:lnTo>
                  <a:pt x="548051" y="84367"/>
                </a:lnTo>
                <a:lnTo>
                  <a:pt x="551837" y="78318"/>
                </a:lnTo>
                <a:lnTo>
                  <a:pt x="555622" y="72587"/>
                </a:lnTo>
                <a:lnTo>
                  <a:pt x="560038" y="67174"/>
                </a:lnTo>
                <a:lnTo>
                  <a:pt x="565716" y="60170"/>
                </a:lnTo>
                <a:lnTo>
                  <a:pt x="571395" y="53802"/>
                </a:lnTo>
                <a:lnTo>
                  <a:pt x="577704" y="47753"/>
                </a:lnTo>
                <a:lnTo>
                  <a:pt x="584328" y="42022"/>
                </a:lnTo>
                <a:lnTo>
                  <a:pt x="590952" y="36609"/>
                </a:lnTo>
                <a:lnTo>
                  <a:pt x="598208" y="31515"/>
                </a:lnTo>
                <a:lnTo>
                  <a:pt x="605779" y="26739"/>
                </a:lnTo>
                <a:lnTo>
                  <a:pt x="613034" y="22600"/>
                </a:lnTo>
                <a:lnTo>
                  <a:pt x="620920" y="18461"/>
                </a:lnTo>
                <a:lnTo>
                  <a:pt x="629122" y="14959"/>
                </a:lnTo>
                <a:lnTo>
                  <a:pt x="637639" y="12094"/>
                </a:lnTo>
                <a:lnTo>
                  <a:pt x="646156" y="9228"/>
                </a:lnTo>
                <a:lnTo>
                  <a:pt x="654673" y="6681"/>
                </a:lnTo>
                <a:lnTo>
                  <a:pt x="663506" y="4453"/>
                </a:lnTo>
                <a:lnTo>
                  <a:pt x="672338" y="2861"/>
                </a:lnTo>
                <a:lnTo>
                  <a:pt x="681802" y="1587"/>
                </a:lnTo>
                <a:lnTo>
                  <a:pt x="681814" y="1689"/>
                </a:lnTo>
                <a:lnTo>
                  <a:pt x="693136" y="636"/>
                </a:lnTo>
                <a:lnTo>
                  <a:pt x="700139" y="318"/>
                </a:lnTo>
                <a:lnTo>
                  <a:pt x="707141"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29" name="文本框 28"/>
          <p:cNvSpPr txBox="1"/>
          <p:nvPr/>
        </p:nvSpPr>
        <p:spPr>
          <a:xfrm>
            <a:off x="8743822" y="4210085"/>
            <a:ext cx="2971800" cy="1107996"/>
          </a:xfrm>
          <a:prstGeom prst="rect">
            <a:avLst/>
          </a:prstGeom>
          <a:noFill/>
        </p:spPr>
        <p:txBody>
          <a:bodyPr wrap="square" rtlCol="0">
            <a:spAutoFit/>
          </a:bodyPr>
          <a:lstStyle/>
          <a:p>
            <a:pPr algn="ctr"/>
            <a:r>
              <a:rPr lang="en-US" altLang="zh-CN" sz="6400" b="1" dirty="0">
                <a:solidFill>
                  <a:schemeClr val="accent1"/>
                </a:solidFill>
                <a:latin typeface="+mj-ea"/>
                <a:ea typeface="+mj-ea"/>
              </a:rPr>
              <a:t>80</a:t>
            </a:r>
            <a:r>
              <a:rPr lang="en-US" altLang="zh-CN" sz="3400" b="1" dirty="0">
                <a:solidFill>
                  <a:schemeClr val="accent1"/>
                </a:solidFill>
                <a:latin typeface="+mj-ea"/>
                <a:ea typeface="+mj-ea"/>
              </a:rPr>
              <a:t>%</a:t>
            </a:r>
            <a:endParaRPr lang="zh-CN" altLang="en-US" sz="6600" b="1" dirty="0">
              <a:solidFill>
                <a:schemeClr val="accent1"/>
              </a:solidFill>
              <a:latin typeface="+mj-ea"/>
              <a:ea typeface="+mj-ea"/>
            </a:endParaRPr>
          </a:p>
        </p:txBody>
      </p:sp>
      <p:sp>
        <p:nvSpPr>
          <p:cNvPr id="30" name="矩形 29"/>
          <p:cNvSpPr/>
          <p:nvPr/>
        </p:nvSpPr>
        <p:spPr>
          <a:xfrm>
            <a:off x="8566111" y="5358831"/>
            <a:ext cx="3327223" cy="12865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a:t>
            </a:r>
            <a:endParaRPr lang="zh-CN" altLang="zh-CN" dirty="0">
              <a:solidFill>
                <a:schemeClr val="tx1"/>
              </a:solidFill>
              <a:latin typeface="+mn-ea"/>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45" name="矩形 44"/>
          <p:cNvSpPr/>
          <p:nvPr/>
        </p:nvSpPr>
        <p:spPr>
          <a:xfrm>
            <a:off x="0" y="2914842"/>
            <a:ext cx="12192000" cy="9072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455491" y="4559996"/>
            <a:ext cx="2798340" cy="16647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 name="椭圆 1"/>
          <p:cNvSpPr/>
          <p:nvPr/>
        </p:nvSpPr>
        <p:spPr>
          <a:xfrm>
            <a:off x="687510" y="2291561"/>
            <a:ext cx="2208189" cy="2208189"/>
          </a:xfrm>
          <a:prstGeom prst="ellipse">
            <a:avLst/>
          </a:prstGeom>
          <a:solidFill>
            <a:srgbClr val="FEFFFF"/>
          </a:solidFill>
          <a:ln w="38100">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696830" y="4559996"/>
            <a:ext cx="2798340" cy="16647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42" name="椭圆 41"/>
          <p:cNvSpPr/>
          <p:nvPr/>
        </p:nvSpPr>
        <p:spPr>
          <a:xfrm>
            <a:off x="4928849" y="2291561"/>
            <a:ext cx="2208189" cy="2208189"/>
          </a:xfrm>
          <a:prstGeom prst="ellipse">
            <a:avLst/>
          </a:prstGeom>
          <a:solidFill>
            <a:srgbClr val="FEFFFF"/>
          </a:solidFill>
          <a:ln w="38100">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Group 195"/>
          <p:cNvGrpSpPr/>
          <p:nvPr/>
        </p:nvGrpSpPr>
        <p:grpSpPr>
          <a:xfrm>
            <a:off x="5392014" y="2740609"/>
            <a:ext cx="1281859" cy="1310093"/>
            <a:chOff x="5846763" y="3030538"/>
            <a:chExt cx="360363" cy="368300"/>
          </a:xfrm>
          <a:solidFill>
            <a:schemeClr val="accent1"/>
          </a:solidFill>
        </p:grpSpPr>
        <p:sp>
          <p:nvSpPr>
            <p:cNvPr id="44" name="Freeform 304"/>
            <p:cNvSpPr/>
            <p:nvPr/>
          </p:nvSpPr>
          <p:spPr bwMode="auto">
            <a:xfrm>
              <a:off x="5922963" y="3030538"/>
              <a:ext cx="207963" cy="88900"/>
            </a:xfrm>
            <a:custGeom>
              <a:avLst/>
              <a:gdLst>
                <a:gd name="T0" fmla="*/ 45 w 276"/>
                <a:gd name="T1" fmla="*/ 117 h 117"/>
                <a:gd name="T2" fmla="*/ 45 w 276"/>
                <a:gd name="T3" fmla="*/ 61 h 117"/>
                <a:gd name="T4" fmla="*/ 65 w 276"/>
                <a:gd name="T5" fmla="*/ 41 h 117"/>
                <a:gd name="T6" fmla="*/ 211 w 276"/>
                <a:gd name="T7" fmla="*/ 41 h 117"/>
                <a:gd name="T8" fmla="*/ 231 w 276"/>
                <a:gd name="T9" fmla="*/ 61 h 117"/>
                <a:gd name="T10" fmla="*/ 231 w 276"/>
                <a:gd name="T11" fmla="*/ 117 h 117"/>
                <a:gd name="T12" fmla="*/ 276 w 276"/>
                <a:gd name="T13" fmla="*/ 117 h 117"/>
                <a:gd name="T14" fmla="*/ 276 w 276"/>
                <a:gd name="T15" fmla="*/ 42 h 117"/>
                <a:gd name="T16" fmla="*/ 235 w 276"/>
                <a:gd name="T17" fmla="*/ 0 h 117"/>
                <a:gd name="T18" fmla="*/ 41 w 276"/>
                <a:gd name="T19" fmla="*/ 0 h 117"/>
                <a:gd name="T20" fmla="*/ 0 w 276"/>
                <a:gd name="T21" fmla="*/ 42 h 117"/>
                <a:gd name="T22" fmla="*/ 0 w 276"/>
                <a:gd name="T23" fmla="*/ 117 h 117"/>
                <a:gd name="T24" fmla="*/ 45 w 276"/>
                <a:gd name="T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17">
                  <a:moveTo>
                    <a:pt x="45" y="117"/>
                  </a:moveTo>
                  <a:cubicBezTo>
                    <a:pt x="45" y="61"/>
                    <a:pt x="45" y="61"/>
                    <a:pt x="45" y="61"/>
                  </a:cubicBezTo>
                  <a:cubicBezTo>
                    <a:pt x="45" y="50"/>
                    <a:pt x="54" y="41"/>
                    <a:pt x="65" y="41"/>
                  </a:cubicBezTo>
                  <a:cubicBezTo>
                    <a:pt x="211" y="41"/>
                    <a:pt x="211" y="41"/>
                    <a:pt x="211" y="41"/>
                  </a:cubicBezTo>
                  <a:cubicBezTo>
                    <a:pt x="222" y="41"/>
                    <a:pt x="231" y="50"/>
                    <a:pt x="231" y="61"/>
                  </a:cubicBezTo>
                  <a:cubicBezTo>
                    <a:pt x="231" y="117"/>
                    <a:pt x="231" y="117"/>
                    <a:pt x="231" y="117"/>
                  </a:cubicBezTo>
                  <a:cubicBezTo>
                    <a:pt x="276" y="117"/>
                    <a:pt x="276" y="117"/>
                    <a:pt x="276" y="117"/>
                  </a:cubicBezTo>
                  <a:cubicBezTo>
                    <a:pt x="276" y="42"/>
                    <a:pt x="276" y="42"/>
                    <a:pt x="276" y="42"/>
                  </a:cubicBezTo>
                  <a:cubicBezTo>
                    <a:pt x="276" y="19"/>
                    <a:pt x="257" y="0"/>
                    <a:pt x="235" y="0"/>
                  </a:cubicBezTo>
                  <a:cubicBezTo>
                    <a:pt x="41" y="0"/>
                    <a:pt x="41" y="0"/>
                    <a:pt x="41" y="0"/>
                  </a:cubicBezTo>
                  <a:cubicBezTo>
                    <a:pt x="19" y="0"/>
                    <a:pt x="0" y="19"/>
                    <a:pt x="0" y="42"/>
                  </a:cubicBezTo>
                  <a:cubicBezTo>
                    <a:pt x="0" y="117"/>
                    <a:pt x="0" y="117"/>
                    <a:pt x="0" y="117"/>
                  </a:cubicBezTo>
                  <a:lnTo>
                    <a:pt x="45" y="11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7" name="Freeform 305"/>
            <p:cNvSpPr>
              <a:spLocks noEditPoints="1"/>
            </p:cNvSpPr>
            <p:nvPr/>
          </p:nvSpPr>
          <p:spPr bwMode="auto">
            <a:xfrm>
              <a:off x="5846763" y="3119438"/>
              <a:ext cx="360363" cy="279400"/>
            </a:xfrm>
            <a:custGeom>
              <a:avLst/>
              <a:gdLst>
                <a:gd name="T0" fmla="*/ 441 w 478"/>
                <a:gd name="T1" fmla="*/ 0 h 373"/>
                <a:gd name="T2" fmla="*/ 37 w 478"/>
                <a:gd name="T3" fmla="*/ 0 h 373"/>
                <a:gd name="T4" fmla="*/ 0 w 478"/>
                <a:gd name="T5" fmla="*/ 37 h 373"/>
                <a:gd name="T6" fmla="*/ 0 w 478"/>
                <a:gd name="T7" fmla="*/ 336 h 373"/>
                <a:gd name="T8" fmla="*/ 37 w 478"/>
                <a:gd name="T9" fmla="*/ 373 h 373"/>
                <a:gd name="T10" fmla="*/ 441 w 478"/>
                <a:gd name="T11" fmla="*/ 373 h 373"/>
                <a:gd name="T12" fmla="*/ 478 w 478"/>
                <a:gd name="T13" fmla="*/ 336 h 373"/>
                <a:gd name="T14" fmla="*/ 478 w 478"/>
                <a:gd name="T15" fmla="*/ 37 h 373"/>
                <a:gd name="T16" fmla="*/ 441 w 478"/>
                <a:gd name="T17" fmla="*/ 0 h 373"/>
                <a:gd name="T18" fmla="*/ 378 w 478"/>
                <a:gd name="T19" fmla="*/ 204 h 373"/>
                <a:gd name="T20" fmla="*/ 356 w 478"/>
                <a:gd name="T21" fmla="*/ 226 h 373"/>
                <a:gd name="T22" fmla="*/ 279 w 478"/>
                <a:gd name="T23" fmla="*/ 226 h 373"/>
                <a:gd name="T24" fmla="*/ 279 w 478"/>
                <a:gd name="T25" fmla="*/ 303 h 373"/>
                <a:gd name="T26" fmla="*/ 257 w 478"/>
                <a:gd name="T27" fmla="*/ 325 h 373"/>
                <a:gd name="T28" fmla="*/ 221 w 478"/>
                <a:gd name="T29" fmla="*/ 325 h 373"/>
                <a:gd name="T30" fmla="*/ 199 w 478"/>
                <a:gd name="T31" fmla="*/ 303 h 373"/>
                <a:gd name="T32" fmla="*/ 199 w 478"/>
                <a:gd name="T33" fmla="*/ 226 h 373"/>
                <a:gd name="T34" fmla="*/ 122 w 478"/>
                <a:gd name="T35" fmla="*/ 226 h 373"/>
                <a:gd name="T36" fmla="*/ 100 w 478"/>
                <a:gd name="T37" fmla="*/ 204 h 373"/>
                <a:gd name="T38" fmla="*/ 100 w 478"/>
                <a:gd name="T39" fmla="*/ 168 h 373"/>
                <a:gd name="T40" fmla="*/ 122 w 478"/>
                <a:gd name="T41" fmla="*/ 146 h 373"/>
                <a:gd name="T42" fmla="*/ 199 w 478"/>
                <a:gd name="T43" fmla="*/ 146 h 373"/>
                <a:gd name="T44" fmla="*/ 199 w 478"/>
                <a:gd name="T45" fmla="*/ 69 h 373"/>
                <a:gd name="T46" fmla="*/ 221 w 478"/>
                <a:gd name="T47" fmla="*/ 47 h 373"/>
                <a:gd name="T48" fmla="*/ 257 w 478"/>
                <a:gd name="T49" fmla="*/ 47 h 373"/>
                <a:gd name="T50" fmla="*/ 279 w 478"/>
                <a:gd name="T51" fmla="*/ 69 h 373"/>
                <a:gd name="T52" fmla="*/ 279 w 478"/>
                <a:gd name="T53" fmla="*/ 146 h 373"/>
                <a:gd name="T54" fmla="*/ 356 w 478"/>
                <a:gd name="T55" fmla="*/ 146 h 373"/>
                <a:gd name="T56" fmla="*/ 378 w 478"/>
                <a:gd name="T57" fmla="*/ 168 h 373"/>
                <a:gd name="T58" fmla="*/ 378 w 478"/>
                <a:gd name="T59" fmla="*/ 2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8" h="373">
                  <a:moveTo>
                    <a:pt x="441" y="0"/>
                  </a:moveTo>
                  <a:cubicBezTo>
                    <a:pt x="37" y="0"/>
                    <a:pt x="37" y="0"/>
                    <a:pt x="37" y="0"/>
                  </a:cubicBezTo>
                  <a:cubicBezTo>
                    <a:pt x="16" y="0"/>
                    <a:pt x="0" y="16"/>
                    <a:pt x="0" y="37"/>
                  </a:cubicBezTo>
                  <a:cubicBezTo>
                    <a:pt x="0" y="336"/>
                    <a:pt x="0" y="336"/>
                    <a:pt x="0" y="336"/>
                  </a:cubicBezTo>
                  <a:cubicBezTo>
                    <a:pt x="0" y="356"/>
                    <a:pt x="16" y="373"/>
                    <a:pt x="37" y="373"/>
                  </a:cubicBezTo>
                  <a:cubicBezTo>
                    <a:pt x="441" y="373"/>
                    <a:pt x="441" y="373"/>
                    <a:pt x="441" y="373"/>
                  </a:cubicBezTo>
                  <a:cubicBezTo>
                    <a:pt x="462" y="373"/>
                    <a:pt x="478" y="356"/>
                    <a:pt x="478" y="336"/>
                  </a:cubicBezTo>
                  <a:cubicBezTo>
                    <a:pt x="478" y="37"/>
                    <a:pt x="478" y="37"/>
                    <a:pt x="478" y="37"/>
                  </a:cubicBezTo>
                  <a:cubicBezTo>
                    <a:pt x="478" y="16"/>
                    <a:pt x="462" y="0"/>
                    <a:pt x="441" y="0"/>
                  </a:cubicBezTo>
                  <a:close/>
                  <a:moveTo>
                    <a:pt x="378" y="204"/>
                  </a:moveTo>
                  <a:cubicBezTo>
                    <a:pt x="378" y="216"/>
                    <a:pt x="368" y="226"/>
                    <a:pt x="356" y="226"/>
                  </a:cubicBezTo>
                  <a:cubicBezTo>
                    <a:pt x="279" y="226"/>
                    <a:pt x="279" y="226"/>
                    <a:pt x="279" y="226"/>
                  </a:cubicBezTo>
                  <a:cubicBezTo>
                    <a:pt x="279" y="303"/>
                    <a:pt x="279" y="303"/>
                    <a:pt x="279" y="303"/>
                  </a:cubicBezTo>
                  <a:cubicBezTo>
                    <a:pt x="279" y="316"/>
                    <a:pt x="269" y="325"/>
                    <a:pt x="257" y="325"/>
                  </a:cubicBezTo>
                  <a:cubicBezTo>
                    <a:pt x="221" y="325"/>
                    <a:pt x="221" y="325"/>
                    <a:pt x="221" y="325"/>
                  </a:cubicBezTo>
                  <a:cubicBezTo>
                    <a:pt x="209" y="325"/>
                    <a:pt x="199" y="316"/>
                    <a:pt x="199" y="303"/>
                  </a:cubicBezTo>
                  <a:cubicBezTo>
                    <a:pt x="199" y="226"/>
                    <a:pt x="199" y="226"/>
                    <a:pt x="199" y="226"/>
                  </a:cubicBezTo>
                  <a:cubicBezTo>
                    <a:pt x="122" y="226"/>
                    <a:pt x="122" y="226"/>
                    <a:pt x="122" y="226"/>
                  </a:cubicBezTo>
                  <a:cubicBezTo>
                    <a:pt x="110" y="226"/>
                    <a:pt x="100" y="216"/>
                    <a:pt x="100" y="204"/>
                  </a:cubicBezTo>
                  <a:cubicBezTo>
                    <a:pt x="100" y="168"/>
                    <a:pt x="100" y="168"/>
                    <a:pt x="100" y="168"/>
                  </a:cubicBezTo>
                  <a:cubicBezTo>
                    <a:pt x="100" y="156"/>
                    <a:pt x="110" y="146"/>
                    <a:pt x="122" y="146"/>
                  </a:cubicBezTo>
                  <a:cubicBezTo>
                    <a:pt x="199" y="146"/>
                    <a:pt x="199" y="146"/>
                    <a:pt x="199" y="146"/>
                  </a:cubicBezTo>
                  <a:cubicBezTo>
                    <a:pt x="199" y="69"/>
                    <a:pt x="199" y="69"/>
                    <a:pt x="199" y="69"/>
                  </a:cubicBezTo>
                  <a:cubicBezTo>
                    <a:pt x="199" y="57"/>
                    <a:pt x="209" y="47"/>
                    <a:pt x="221" y="47"/>
                  </a:cubicBezTo>
                  <a:cubicBezTo>
                    <a:pt x="257" y="47"/>
                    <a:pt x="257" y="47"/>
                    <a:pt x="257" y="47"/>
                  </a:cubicBezTo>
                  <a:cubicBezTo>
                    <a:pt x="269" y="47"/>
                    <a:pt x="279" y="57"/>
                    <a:pt x="279" y="69"/>
                  </a:cubicBezTo>
                  <a:cubicBezTo>
                    <a:pt x="279" y="146"/>
                    <a:pt x="279" y="146"/>
                    <a:pt x="279" y="146"/>
                  </a:cubicBezTo>
                  <a:cubicBezTo>
                    <a:pt x="356" y="146"/>
                    <a:pt x="356" y="146"/>
                    <a:pt x="356" y="146"/>
                  </a:cubicBezTo>
                  <a:cubicBezTo>
                    <a:pt x="368" y="146"/>
                    <a:pt x="378" y="156"/>
                    <a:pt x="378" y="168"/>
                  </a:cubicBezTo>
                  <a:lnTo>
                    <a:pt x="378" y="20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68" name="矩形 67"/>
          <p:cNvSpPr/>
          <p:nvPr/>
        </p:nvSpPr>
        <p:spPr>
          <a:xfrm>
            <a:off x="8938169" y="4559996"/>
            <a:ext cx="2798340" cy="16647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69" name="椭圆 68"/>
          <p:cNvSpPr/>
          <p:nvPr/>
        </p:nvSpPr>
        <p:spPr>
          <a:xfrm>
            <a:off x="9170188" y="2291561"/>
            <a:ext cx="2208189" cy="2208189"/>
          </a:xfrm>
          <a:prstGeom prst="ellipse">
            <a:avLst/>
          </a:prstGeom>
          <a:solidFill>
            <a:srgbClr val="FEFFFF"/>
          </a:solidFill>
          <a:ln w="38100">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KSO_Shape"/>
          <p:cNvSpPr/>
          <p:nvPr/>
        </p:nvSpPr>
        <p:spPr bwMode="auto">
          <a:xfrm>
            <a:off x="1112270" y="2716321"/>
            <a:ext cx="1358669" cy="1358669"/>
          </a:xfrm>
          <a:custGeom>
            <a:avLst/>
            <a:gdLst>
              <a:gd name="T0" fmla="*/ 1661847 w 1979613"/>
              <a:gd name="T1" fmla="*/ 1128410 h 1981200"/>
              <a:gd name="T2" fmla="*/ 1710706 w 1979613"/>
              <a:gd name="T3" fmla="*/ 1170692 h 1981200"/>
              <a:gd name="T4" fmla="*/ 1731963 w 1979613"/>
              <a:gd name="T5" fmla="*/ 1233638 h 1981200"/>
              <a:gd name="T6" fmla="*/ 1717052 w 1979613"/>
              <a:gd name="T7" fmla="*/ 1299127 h 1981200"/>
              <a:gd name="T8" fmla="*/ 1672317 w 1979613"/>
              <a:gd name="T9" fmla="*/ 1345859 h 1981200"/>
              <a:gd name="T10" fmla="*/ 1608229 w 1979613"/>
              <a:gd name="T11" fmla="*/ 1363662 h 1981200"/>
              <a:gd name="T12" fmla="*/ 931180 w 1979613"/>
              <a:gd name="T13" fmla="*/ 1349038 h 1981200"/>
              <a:gd name="T14" fmla="*/ 884225 w 1979613"/>
              <a:gd name="T15" fmla="*/ 1304213 h 1981200"/>
              <a:gd name="T16" fmla="*/ 866775 w 1979613"/>
              <a:gd name="T17" fmla="*/ 1239996 h 1981200"/>
              <a:gd name="T18" fmla="*/ 884225 w 1979613"/>
              <a:gd name="T19" fmla="*/ 1175461 h 1981200"/>
              <a:gd name="T20" fmla="*/ 931180 w 1979613"/>
              <a:gd name="T21" fmla="*/ 1131271 h 1981200"/>
              <a:gd name="T22" fmla="*/ 1317511 w 1979613"/>
              <a:gd name="T23" fmla="*/ 557212 h 1981200"/>
              <a:gd name="T24" fmla="*/ 1394780 w 1979613"/>
              <a:gd name="T25" fmla="*/ 705690 h 1981200"/>
              <a:gd name="T26" fmla="*/ 1380846 w 1979613"/>
              <a:gd name="T27" fmla="*/ 785322 h 1981200"/>
              <a:gd name="T28" fmla="*/ 1327328 w 1979613"/>
              <a:gd name="T29" fmla="*/ 848775 h 1981200"/>
              <a:gd name="T30" fmla="*/ 1102172 w 1979613"/>
              <a:gd name="T31" fmla="*/ 977265 h 1981200"/>
              <a:gd name="T32" fmla="*/ 1022687 w 1979613"/>
              <a:gd name="T33" fmla="*/ 963623 h 1981200"/>
              <a:gd name="T34" fmla="*/ 959351 w 1979613"/>
              <a:gd name="T35" fmla="*/ 910006 h 1981200"/>
              <a:gd name="T36" fmla="*/ 419976 w 1979613"/>
              <a:gd name="T37" fmla="*/ 627062 h 1981200"/>
              <a:gd name="T38" fmla="*/ 305379 w 1979613"/>
              <a:gd name="T39" fmla="*/ 769620 h 1981200"/>
              <a:gd name="T40" fmla="*/ 250462 w 1979613"/>
              <a:gd name="T41" fmla="*/ 944562 h 1981200"/>
              <a:gd name="T42" fmla="*/ 259032 w 1979613"/>
              <a:gd name="T43" fmla="*/ 1098867 h 1981200"/>
              <a:gd name="T44" fmla="*/ 308871 w 1979613"/>
              <a:gd name="T45" fmla="*/ 1228090 h 1981200"/>
              <a:gd name="T46" fmla="*/ 392041 w 1979613"/>
              <a:gd name="T47" fmla="*/ 1338897 h 1981200"/>
              <a:gd name="T48" fmla="*/ 504733 w 1979613"/>
              <a:gd name="T49" fmla="*/ 1425892 h 1981200"/>
              <a:gd name="T50" fmla="*/ 639011 w 1979613"/>
              <a:gd name="T51" fmla="*/ 1483677 h 1981200"/>
              <a:gd name="T52" fmla="*/ 789796 w 1979613"/>
              <a:gd name="T53" fmla="*/ 1506220 h 1981200"/>
              <a:gd name="T54" fmla="*/ 1656412 w 1979613"/>
              <a:gd name="T55" fmla="*/ 1515745 h 1981200"/>
              <a:gd name="T56" fmla="*/ 1707838 w 1979613"/>
              <a:gd name="T57" fmla="*/ 1552257 h 1981200"/>
              <a:gd name="T58" fmla="*/ 1731646 w 1979613"/>
              <a:gd name="T59" fmla="*/ 1608455 h 1981200"/>
              <a:gd name="T60" fmla="*/ 1719900 w 1979613"/>
              <a:gd name="T61" fmla="*/ 1669415 h 1981200"/>
              <a:gd name="T62" fmla="*/ 1677681 w 1979613"/>
              <a:gd name="T63" fmla="*/ 1714500 h 1981200"/>
              <a:gd name="T64" fmla="*/ 1614827 w 1979613"/>
              <a:gd name="T65" fmla="*/ 1733550 h 1981200"/>
              <a:gd name="T66" fmla="*/ 1914539 w 1979613"/>
              <a:gd name="T67" fmla="*/ 1748473 h 1981200"/>
              <a:gd name="T68" fmla="*/ 1961519 w 1979613"/>
              <a:gd name="T69" fmla="*/ 1793240 h 1981200"/>
              <a:gd name="T70" fmla="*/ 1979613 w 1979613"/>
              <a:gd name="T71" fmla="*/ 1857375 h 1981200"/>
              <a:gd name="T72" fmla="*/ 1961519 w 1979613"/>
              <a:gd name="T73" fmla="*/ 1921510 h 1981200"/>
              <a:gd name="T74" fmla="*/ 1914539 w 1979613"/>
              <a:gd name="T75" fmla="*/ 1966278 h 1981200"/>
              <a:gd name="T76" fmla="*/ 494958 w 1979613"/>
              <a:gd name="T77" fmla="*/ 1981200 h 1981200"/>
              <a:gd name="T78" fmla="*/ 431153 w 1979613"/>
              <a:gd name="T79" fmla="*/ 1963103 h 1981200"/>
              <a:gd name="T80" fmla="*/ 386395 w 1979613"/>
              <a:gd name="T81" fmla="*/ 1916430 h 1981200"/>
              <a:gd name="T82" fmla="*/ 371475 w 1979613"/>
              <a:gd name="T83" fmla="*/ 1851025 h 1981200"/>
              <a:gd name="T84" fmla="*/ 392743 w 1979613"/>
              <a:gd name="T85" fmla="*/ 1788160 h 1981200"/>
              <a:gd name="T86" fmla="*/ 441311 w 1979613"/>
              <a:gd name="T87" fmla="*/ 1745615 h 1981200"/>
              <a:gd name="T88" fmla="*/ 762813 w 1979613"/>
              <a:gd name="T89" fmla="*/ 1732915 h 1981200"/>
              <a:gd name="T90" fmla="*/ 546635 w 1979613"/>
              <a:gd name="T91" fmla="*/ 1694815 h 1981200"/>
              <a:gd name="T92" fmla="*/ 354900 w 1979613"/>
              <a:gd name="T93" fmla="*/ 1607502 h 1981200"/>
              <a:gd name="T94" fmla="*/ 196179 w 1979613"/>
              <a:gd name="T95" fmla="*/ 1478597 h 1981200"/>
              <a:gd name="T96" fmla="*/ 79678 w 1979613"/>
              <a:gd name="T97" fmla="*/ 1315402 h 1981200"/>
              <a:gd name="T98" fmla="*/ 12698 w 1979613"/>
              <a:gd name="T99" fmla="*/ 1126172 h 1981200"/>
              <a:gd name="T100" fmla="*/ 7618 w 1979613"/>
              <a:gd name="T101" fmla="*/ 896937 h 1981200"/>
              <a:gd name="T102" fmla="*/ 95232 w 1979613"/>
              <a:gd name="T103" fmla="*/ 648334 h 1981200"/>
              <a:gd name="T104" fmla="*/ 267603 w 1979613"/>
              <a:gd name="T105" fmla="*/ 447039 h 1981200"/>
              <a:gd name="T106" fmla="*/ 892339 w 1979613"/>
              <a:gd name="T107" fmla="*/ 3178 h 1981200"/>
              <a:gd name="T108" fmla="*/ 965013 w 1979613"/>
              <a:gd name="T109" fmla="*/ 39404 h 1981200"/>
              <a:gd name="T110" fmla="*/ 568319 w 1979613"/>
              <a:gd name="T111" fmla="*/ 324132 h 1981200"/>
              <a:gd name="T112" fmla="*/ 554673 w 1979613"/>
              <a:gd name="T113" fmla="*/ 243417 h 1981200"/>
              <a:gd name="T114" fmla="*/ 583235 w 1979613"/>
              <a:gd name="T115" fmla="*/ 167150 h 1981200"/>
              <a:gd name="T116" fmla="*/ 796815 w 1979613"/>
              <a:gd name="T117" fmla="*/ 14618 h 198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79613" h="1981200">
                <a:moveTo>
                  <a:pt x="990509" y="1116012"/>
                </a:moveTo>
                <a:lnTo>
                  <a:pt x="1608229" y="1116012"/>
                </a:lnTo>
                <a:lnTo>
                  <a:pt x="1614892" y="1116330"/>
                </a:lnTo>
                <a:lnTo>
                  <a:pt x="1621237" y="1116648"/>
                </a:lnTo>
                <a:lnTo>
                  <a:pt x="1626948" y="1117284"/>
                </a:lnTo>
                <a:lnTo>
                  <a:pt x="1633293" y="1118555"/>
                </a:lnTo>
                <a:lnTo>
                  <a:pt x="1639321" y="1119827"/>
                </a:lnTo>
                <a:lnTo>
                  <a:pt x="1645032" y="1121734"/>
                </a:lnTo>
                <a:lnTo>
                  <a:pt x="1651060" y="1123642"/>
                </a:lnTo>
                <a:lnTo>
                  <a:pt x="1656454" y="1125549"/>
                </a:lnTo>
                <a:lnTo>
                  <a:pt x="1661847" y="1128410"/>
                </a:lnTo>
                <a:lnTo>
                  <a:pt x="1667241" y="1131271"/>
                </a:lnTo>
                <a:lnTo>
                  <a:pt x="1672317" y="1133815"/>
                </a:lnTo>
                <a:lnTo>
                  <a:pt x="1677710" y="1136994"/>
                </a:lnTo>
                <a:lnTo>
                  <a:pt x="1682152" y="1140491"/>
                </a:lnTo>
                <a:lnTo>
                  <a:pt x="1686911" y="1144624"/>
                </a:lnTo>
                <a:lnTo>
                  <a:pt x="1691670" y="1148438"/>
                </a:lnTo>
                <a:lnTo>
                  <a:pt x="1696112" y="1152253"/>
                </a:lnTo>
                <a:lnTo>
                  <a:pt x="1699919" y="1156704"/>
                </a:lnTo>
                <a:lnTo>
                  <a:pt x="1703726" y="1160837"/>
                </a:lnTo>
                <a:lnTo>
                  <a:pt x="1707851" y="1165605"/>
                </a:lnTo>
                <a:lnTo>
                  <a:pt x="1710706" y="1170692"/>
                </a:lnTo>
                <a:lnTo>
                  <a:pt x="1714513" y="1175461"/>
                </a:lnTo>
                <a:lnTo>
                  <a:pt x="1717052" y="1180865"/>
                </a:lnTo>
                <a:lnTo>
                  <a:pt x="1719907" y="1185952"/>
                </a:lnTo>
                <a:lnTo>
                  <a:pt x="1722128" y="1191674"/>
                </a:lnTo>
                <a:lnTo>
                  <a:pt x="1724666" y="1197396"/>
                </a:lnTo>
                <a:lnTo>
                  <a:pt x="1726570" y="1203119"/>
                </a:lnTo>
                <a:lnTo>
                  <a:pt x="1728156" y="1208841"/>
                </a:lnTo>
                <a:lnTo>
                  <a:pt x="1729742" y="1214881"/>
                </a:lnTo>
                <a:lnTo>
                  <a:pt x="1730694" y="1220921"/>
                </a:lnTo>
                <a:lnTo>
                  <a:pt x="1731646" y="1227280"/>
                </a:lnTo>
                <a:lnTo>
                  <a:pt x="1731963" y="1233638"/>
                </a:lnTo>
                <a:lnTo>
                  <a:pt x="1731963" y="1239996"/>
                </a:lnTo>
                <a:lnTo>
                  <a:pt x="1731963" y="1246036"/>
                </a:lnTo>
                <a:lnTo>
                  <a:pt x="1731646" y="1252394"/>
                </a:lnTo>
                <a:lnTo>
                  <a:pt x="1730694" y="1258752"/>
                </a:lnTo>
                <a:lnTo>
                  <a:pt x="1729742" y="1264793"/>
                </a:lnTo>
                <a:lnTo>
                  <a:pt x="1728156" y="1270833"/>
                </a:lnTo>
                <a:lnTo>
                  <a:pt x="1726570" y="1276873"/>
                </a:lnTo>
                <a:lnTo>
                  <a:pt x="1724666" y="1282595"/>
                </a:lnTo>
                <a:lnTo>
                  <a:pt x="1722128" y="1288000"/>
                </a:lnTo>
                <a:lnTo>
                  <a:pt x="1719907" y="1293722"/>
                </a:lnTo>
                <a:lnTo>
                  <a:pt x="1717052" y="1299127"/>
                </a:lnTo>
                <a:lnTo>
                  <a:pt x="1714513" y="1304213"/>
                </a:lnTo>
                <a:lnTo>
                  <a:pt x="1710706" y="1309300"/>
                </a:lnTo>
                <a:lnTo>
                  <a:pt x="1707851" y="1314068"/>
                </a:lnTo>
                <a:lnTo>
                  <a:pt x="1703726" y="1318837"/>
                </a:lnTo>
                <a:lnTo>
                  <a:pt x="1699919" y="1322970"/>
                </a:lnTo>
                <a:lnTo>
                  <a:pt x="1696112" y="1327420"/>
                </a:lnTo>
                <a:lnTo>
                  <a:pt x="1691670" y="1331553"/>
                </a:lnTo>
                <a:lnTo>
                  <a:pt x="1686911" y="1335686"/>
                </a:lnTo>
                <a:lnTo>
                  <a:pt x="1682152" y="1339183"/>
                </a:lnTo>
                <a:lnTo>
                  <a:pt x="1677710" y="1342680"/>
                </a:lnTo>
                <a:lnTo>
                  <a:pt x="1672317" y="1345859"/>
                </a:lnTo>
                <a:lnTo>
                  <a:pt x="1667241" y="1349038"/>
                </a:lnTo>
                <a:lnTo>
                  <a:pt x="1661847" y="1351581"/>
                </a:lnTo>
                <a:lnTo>
                  <a:pt x="1656454" y="1354125"/>
                </a:lnTo>
                <a:lnTo>
                  <a:pt x="1651060" y="1356350"/>
                </a:lnTo>
                <a:lnTo>
                  <a:pt x="1645032" y="1358257"/>
                </a:lnTo>
                <a:lnTo>
                  <a:pt x="1639321" y="1359847"/>
                </a:lnTo>
                <a:lnTo>
                  <a:pt x="1633293" y="1361119"/>
                </a:lnTo>
                <a:lnTo>
                  <a:pt x="1626948" y="1362390"/>
                </a:lnTo>
                <a:lnTo>
                  <a:pt x="1621237" y="1363026"/>
                </a:lnTo>
                <a:lnTo>
                  <a:pt x="1614892" y="1363344"/>
                </a:lnTo>
                <a:lnTo>
                  <a:pt x="1608229" y="1363662"/>
                </a:lnTo>
                <a:lnTo>
                  <a:pt x="990509" y="1363662"/>
                </a:lnTo>
                <a:lnTo>
                  <a:pt x="983847" y="1363344"/>
                </a:lnTo>
                <a:lnTo>
                  <a:pt x="977501" y="1363026"/>
                </a:lnTo>
                <a:lnTo>
                  <a:pt x="971156" y="1362390"/>
                </a:lnTo>
                <a:lnTo>
                  <a:pt x="965445" y="1361119"/>
                </a:lnTo>
                <a:lnTo>
                  <a:pt x="959417" y="1359847"/>
                </a:lnTo>
                <a:lnTo>
                  <a:pt x="953706" y="1358257"/>
                </a:lnTo>
                <a:lnTo>
                  <a:pt x="947678" y="1356350"/>
                </a:lnTo>
                <a:lnTo>
                  <a:pt x="942285" y="1354125"/>
                </a:lnTo>
                <a:lnTo>
                  <a:pt x="936891" y="1351581"/>
                </a:lnTo>
                <a:lnTo>
                  <a:pt x="931180" y="1349038"/>
                </a:lnTo>
                <a:lnTo>
                  <a:pt x="926104" y="1345859"/>
                </a:lnTo>
                <a:lnTo>
                  <a:pt x="921028" y="1342680"/>
                </a:lnTo>
                <a:lnTo>
                  <a:pt x="915952" y="1339183"/>
                </a:lnTo>
                <a:lnTo>
                  <a:pt x="911827" y="1335686"/>
                </a:lnTo>
                <a:lnTo>
                  <a:pt x="907068" y="1331553"/>
                </a:lnTo>
                <a:lnTo>
                  <a:pt x="902626" y="1327420"/>
                </a:lnTo>
                <a:lnTo>
                  <a:pt x="898819" y="1322970"/>
                </a:lnTo>
                <a:lnTo>
                  <a:pt x="895012" y="1318837"/>
                </a:lnTo>
                <a:lnTo>
                  <a:pt x="890887" y="1314068"/>
                </a:lnTo>
                <a:lnTo>
                  <a:pt x="887715" y="1309300"/>
                </a:lnTo>
                <a:lnTo>
                  <a:pt x="884225" y="1304213"/>
                </a:lnTo>
                <a:lnTo>
                  <a:pt x="881687" y="1299127"/>
                </a:lnTo>
                <a:lnTo>
                  <a:pt x="878831" y="1293722"/>
                </a:lnTo>
                <a:lnTo>
                  <a:pt x="876610" y="1288000"/>
                </a:lnTo>
                <a:lnTo>
                  <a:pt x="874072" y="1282595"/>
                </a:lnTo>
                <a:lnTo>
                  <a:pt x="872169" y="1276873"/>
                </a:lnTo>
                <a:lnTo>
                  <a:pt x="870582" y="1270833"/>
                </a:lnTo>
                <a:lnTo>
                  <a:pt x="868996" y="1264793"/>
                </a:lnTo>
                <a:lnTo>
                  <a:pt x="867727" y="1258752"/>
                </a:lnTo>
                <a:lnTo>
                  <a:pt x="867092" y="1252394"/>
                </a:lnTo>
                <a:lnTo>
                  <a:pt x="866775" y="1246036"/>
                </a:lnTo>
                <a:lnTo>
                  <a:pt x="866775" y="1239996"/>
                </a:lnTo>
                <a:lnTo>
                  <a:pt x="866775" y="1233638"/>
                </a:lnTo>
                <a:lnTo>
                  <a:pt x="867092" y="1227280"/>
                </a:lnTo>
                <a:lnTo>
                  <a:pt x="867727" y="1220921"/>
                </a:lnTo>
                <a:lnTo>
                  <a:pt x="868996" y="1214881"/>
                </a:lnTo>
                <a:lnTo>
                  <a:pt x="870582" y="1208841"/>
                </a:lnTo>
                <a:lnTo>
                  <a:pt x="872169" y="1203119"/>
                </a:lnTo>
                <a:lnTo>
                  <a:pt x="874072" y="1197396"/>
                </a:lnTo>
                <a:lnTo>
                  <a:pt x="876610" y="1191674"/>
                </a:lnTo>
                <a:lnTo>
                  <a:pt x="878831" y="1185952"/>
                </a:lnTo>
                <a:lnTo>
                  <a:pt x="881687" y="1180865"/>
                </a:lnTo>
                <a:lnTo>
                  <a:pt x="884225" y="1175461"/>
                </a:lnTo>
                <a:lnTo>
                  <a:pt x="887715" y="1170692"/>
                </a:lnTo>
                <a:lnTo>
                  <a:pt x="890887" y="1165605"/>
                </a:lnTo>
                <a:lnTo>
                  <a:pt x="895012" y="1160837"/>
                </a:lnTo>
                <a:lnTo>
                  <a:pt x="898819" y="1156704"/>
                </a:lnTo>
                <a:lnTo>
                  <a:pt x="902626" y="1152253"/>
                </a:lnTo>
                <a:lnTo>
                  <a:pt x="907068" y="1148438"/>
                </a:lnTo>
                <a:lnTo>
                  <a:pt x="911827" y="1144624"/>
                </a:lnTo>
                <a:lnTo>
                  <a:pt x="915952" y="1140491"/>
                </a:lnTo>
                <a:lnTo>
                  <a:pt x="921028" y="1136994"/>
                </a:lnTo>
                <a:lnTo>
                  <a:pt x="926104" y="1133815"/>
                </a:lnTo>
                <a:lnTo>
                  <a:pt x="931180" y="1131271"/>
                </a:lnTo>
                <a:lnTo>
                  <a:pt x="936891" y="1128410"/>
                </a:lnTo>
                <a:lnTo>
                  <a:pt x="942285" y="1125549"/>
                </a:lnTo>
                <a:lnTo>
                  <a:pt x="947678" y="1123642"/>
                </a:lnTo>
                <a:lnTo>
                  <a:pt x="953706" y="1121734"/>
                </a:lnTo>
                <a:lnTo>
                  <a:pt x="959417" y="1119827"/>
                </a:lnTo>
                <a:lnTo>
                  <a:pt x="965445" y="1118555"/>
                </a:lnTo>
                <a:lnTo>
                  <a:pt x="971156" y="1117284"/>
                </a:lnTo>
                <a:lnTo>
                  <a:pt x="977501" y="1116648"/>
                </a:lnTo>
                <a:lnTo>
                  <a:pt x="983847" y="1116330"/>
                </a:lnTo>
                <a:lnTo>
                  <a:pt x="990509" y="1116012"/>
                </a:lnTo>
                <a:close/>
                <a:moveTo>
                  <a:pt x="1317511" y="557212"/>
                </a:moveTo>
                <a:lnTo>
                  <a:pt x="1369129" y="634306"/>
                </a:lnTo>
                <a:lnTo>
                  <a:pt x="1373563" y="640969"/>
                </a:lnTo>
                <a:lnTo>
                  <a:pt x="1377363" y="647631"/>
                </a:lnTo>
                <a:lnTo>
                  <a:pt x="1380846" y="654611"/>
                </a:lnTo>
                <a:lnTo>
                  <a:pt x="1384013" y="661591"/>
                </a:lnTo>
                <a:lnTo>
                  <a:pt x="1386863" y="668888"/>
                </a:lnTo>
                <a:lnTo>
                  <a:pt x="1389080" y="676185"/>
                </a:lnTo>
                <a:lnTo>
                  <a:pt x="1390980" y="683482"/>
                </a:lnTo>
                <a:lnTo>
                  <a:pt x="1392563" y="690779"/>
                </a:lnTo>
                <a:lnTo>
                  <a:pt x="1393830" y="698076"/>
                </a:lnTo>
                <a:lnTo>
                  <a:pt x="1394780" y="705690"/>
                </a:lnTo>
                <a:lnTo>
                  <a:pt x="1395413" y="712987"/>
                </a:lnTo>
                <a:lnTo>
                  <a:pt x="1395413" y="720284"/>
                </a:lnTo>
                <a:lnTo>
                  <a:pt x="1395096" y="727898"/>
                </a:lnTo>
                <a:lnTo>
                  <a:pt x="1394780" y="735195"/>
                </a:lnTo>
                <a:lnTo>
                  <a:pt x="1393830" y="742810"/>
                </a:lnTo>
                <a:lnTo>
                  <a:pt x="1392246" y="750107"/>
                </a:lnTo>
                <a:lnTo>
                  <a:pt x="1390663" y="757086"/>
                </a:lnTo>
                <a:lnTo>
                  <a:pt x="1388763" y="764701"/>
                </a:lnTo>
                <a:lnTo>
                  <a:pt x="1386863" y="771680"/>
                </a:lnTo>
                <a:lnTo>
                  <a:pt x="1384013" y="778660"/>
                </a:lnTo>
                <a:lnTo>
                  <a:pt x="1380846" y="785322"/>
                </a:lnTo>
                <a:lnTo>
                  <a:pt x="1377679" y="791985"/>
                </a:lnTo>
                <a:lnTo>
                  <a:pt x="1374196" y="798647"/>
                </a:lnTo>
                <a:lnTo>
                  <a:pt x="1370396" y="804993"/>
                </a:lnTo>
                <a:lnTo>
                  <a:pt x="1365962" y="811338"/>
                </a:lnTo>
                <a:lnTo>
                  <a:pt x="1361529" y="817049"/>
                </a:lnTo>
                <a:lnTo>
                  <a:pt x="1356462" y="823077"/>
                </a:lnTo>
                <a:lnTo>
                  <a:pt x="1351395" y="828787"/>
                </a:lnTo>
                <a:lnTo>
                  <a:pt x="1345695" y="833863"/>
                </a:lnTo>
                <a:lnTo>
                  <a:pt x="1339995" y="838940"/>
                </a:lnTo>
                <a:lnTo>
                  <a:pt x="1333661" y="844016"/>
                </a:lnTo>
                <a:lnTo>
                  <a:pt x="1327328" y="848775"/>
                </a:lnTo>
                <a:lnTo>
                  <a:pt x="1173424" y="952202"/>
                </a:lnTo>
                <a:lnTo>
                  <a:pt x="1166774" y="956009"/>
                </a:lnTo>
                <a:lnTo>
                  <a:pt x="1160124" y="960133"/>
                </a:lnTo>
                <a:lnTo>
                  <a:pt x="1153157" y="963623"/>
                </a:lnTo>
                <a:lnTo>
                  <a:pt x="1146190" y="966796"/>
                </a:lnTo>
                <a:lnTo>
                  <a:pt x="1138906" y="969334"/>
                </a:lnTo>
                <a:lnTo>
                  <a:pt x="1131623" y="971872"/>
                </a:lnTo>
                <a:lnTo>
                  <a:pt x="1124339" y="973775"/>
                </a:lnTo>
                <a:lnTo>
                  <a:pt x="1117056" y="975362"/>
                </a:lnTo>
                <a:lnTo>
                  <a:pt x="1109772" y="976314"/>
                </a:lnTo>
                <a:lnTo>
                  <a:pt x="1102172" y="977265"/>
                </a:lnTo>
                <a:lnTo>
                  <a:pt x="1094888" y="977900"/>
                </a:lnTo>
                <a:lnTo>
                  <a:pt x="1087605" y="977900"/>
                </a:lnTo>
                <a:lnTo>
                  <a:pt x="1080005" y="977583"/>
                </a:lnTo>
                <a:lnTo>
                  <a:pt x="1072721" y="977265"/>
                </a:lnTo>
                <a:lnTo>
                  <a:pt x="1065121" y="976314"/>
                </a:lnTo>
                <a:lnTo>
                  <a:pt x="1057837" y="975045"/>
                </a:lnTo>
                <a:lnTo>
                  <a:pt x="1050871" y="973458"/>
                </a:lnTo>
                <a:lnTo>
                  <a:pt x="1043270" y="971237"/>
                </a:lnTo>
                <a:lnTo>
                  <a:pt x="1036304" y="969017"/>
                </a:lnTo>
                <a:lnTo>
                  <a:pt x="1029653" y="966796"/>
                </a:lnTo>
                <a:lnTo>
                  <a:pt x="1022687" y="963623"/>
                </a:lnTo>
                <a:lnTo>
                  <a:pt x="1016036" y="960451"/>
                </a:lnTo>
                <a:lnTo>
                  <a:pt x="1009386" y="956961"/>
                </a:lnTo>
                <a:lnTo>
                  <a:pt x="1003053" y="952519"/>
                </a:lnTo>
                <a:lnTo>
                  <a:pt x="996719" y="948712"/>
                </a:lnTo>
                <a:lnTo>
                  <a:pt x="991019" y="943953"/>
                </a:lnTo>
                <a:lnTo>
                  <a:pt x="985002" y="938877"/>
                </a:lnTo>
                <a:lnTo>
                  <a:pt x="979302" y="933801"/>
                </a:lnTo>
                <a:lnTo>
                  <a:pt x="974235" y="928407"/>
                </a:lnTo>
                <a:lnTo>
                  <a:pt x="969168" y="922379"/>
                </a:lnTo>
                <a:lnTo>
                  <a:pt x="964102" y="916034"/>
                </a:lnTo>
                <a:lnTo>
                  <a:pt x="959351" y="910006"/>
                </a:lnTo>
                <a:lnTo>
                  <a:pt x="908050" y="832912"/>
                </a:lnTo>
                <a:lnTo>
                  <a:pt x="1317511" y="557212"/>
                </a:lnTo>
                <a:close/>
                <a:moveTo>
                  <a:pt x="390771" y="363537"/>
                </a:moveTo>
                <a:lnTo>
                  <a:pt x="518065" y="558482"/>
                </a:lnTo>
                <a:lnTo>
                  <a:pt x="503146" y="567054"/>
                </a:lnTo>
                <a:lnTo>
                  <a:pt x="488226" y="576262"/>
                </a:lnTo>
                <a:lnTo>
                  <a:pt x="473623" y="585469"/>
                </a:lnTo>
                <a:lnTo>
                  <a:pt x="459973" y="595312"/>
                </a:lnTo>
                <a:lnTo>
                  <a:pt x="446323" y="605472"/>
                </a:lnTo>
                <a:lnTo>
                  <a:pt x="432991" y="616267"/>
                </a:lnTo>
                <a:lnTo>
                  <a:pt x="419976" y="627062"/>
                </a:lnTo>
                <a:lnTo>
                  <a:pt x="407596" y="638492"/>
                </a:lnTo>
                <a:lnTo>
                  <a:pt x="395215" y="650239"/>
                </a:lnTo>
                <a:lnTo>
                  <a:pt x="383470" y="661987"/>
                </a:lnTo>
                <a:lnTo>
                  <a:pt x="372359" y="674369"/>
                </a:lnTo>
                <a:lnTo>
                  <a:pt x="361249" y="687069"/>
                </a:lnTo>
                <a:lnTo>
                  <a:pt x="350773" y="700404"/>
                </a:lnTo>
                <a:lnTo>
                  <a:pt x="340932" y="713739"/>
                </a:lnTo>
                <a:lnTo>
                  <a:pt x="331092" y="727074"/>
                </a:lnTo>
                <a:lnTo>
                  <a:pt x="322203" y="741044"/>
                </a:lnTo>
                <a:lnTo>
                  <a:pt x="313315" y="755332"/>
                </a:lnTo>
                <a:lnTo>
                  <a:pt x="305379" y="769620"/>
                </a:lnTo>
                <a:lnTo>
                  <a:pt x="297443" y="784542"/>
                </a:lnTo>
                <a:lnTo>
                  <a:pt x="290459" y="799465"/>
                </a:lnTo>
                <a:lnTo>
                  <a:pt x="283793" y="814705"/>
                </a:lnTo>
                <a:lnTo>
                  <a:pt x="277762" y="830580"/>
                </a:lnTo>
                <a:lnTo>
                  <a:pt x="272048" y="846137"/>
                </a:lnTo>
                <a:lnTo>
                  <a:pt x="267286" y="861695"/>
                </a:lnTo>
                <a:lnTo>
                  <a:pt x="262524" y="878205"/>
                </a:lnTo>
                <a:lnTo>
                  <a:pt x="258715" y="894397"/>
                </a:lnTo>
                <a:lnTo>
                  <a:pt x="255541" y="910907"/>
                </a:lnTo>
                <a:lnTo>
                  <a:pt x="252366" y="927735"/>
                </a:lnTo>
                <a:lnTo>
                  <a:pt x="250462" y="944562"/>
                </a:lnTo>
                <a:lnTo>
                  <a:pt x="248874" y="961390"/>
                </a:lnTo>
                <a:lnTo>
                  <a:pt x="247922" y="978535"/>
                </a:lnTo>
                <a:lnTo>
                  <a:pt x="247605" y="995680"/>
                </a:lnTo>
                <a:lnTo>
                  <a:pt x="247605" y="1009015"/>
                </a:lnTo>
                <a:lnTo>
                  <a:pt x="248557" y="1022032"/>
                </a:lnTo>
                <a:lnTo>
                  <a:pt x="249192" y="1035367"/>
                </a:lnTo>
                <a:lnTo>
                  <a:pt x="250462" y="1048385"/>
                </a:lnTo>
                <a:lnTo>
                  <a:pt x="252049" y="1060767"/>
                </a:lnTo>
                <a:lnTo>
                  <a:pt x="253953" y="1073785"/>
                </a:lnTo>
                <a:lnTo>
                  <a:pt x="256175" y="1086167"/>
                </a:lnTo>
                <a:lnTo>
                  <a:pt x="259032" y="1098867"/>
                </a:lnTo>
                <a:lnTo>
                  <a:pt x="261889" y="1110932"/>
                </a:lnTo>
                <a:lnTo>
                  <a:pt x="265381" y="1123632"/>
                </a:lnTo>
                <a:lnTo>
                  <a:pt x="268873" y="1135697"/>
                </a:lnTo>
                <a:lnTo>
                  <a:pt x="272682" y="1147762"/>
                </a:lnTo>
                <a:lnTo>
                  <a:pt x="277127" y="1159510"/>
                </a:lnTo>
                <a:lnTo>
                  <a:pt x="281253" y="1171257"/>
                </a:lnTo>
                <a:lnTo>
                  <a:pt x="286332" y="1183005"/>
                </a:lnTo>
                <a:lnTo>
                  <a:pt x="291412" y="1194435"/>
                </a:lnTo>
                <a:lnTo>
                  <a:pt x="297125" y="1205865"/>
                </a:lnTo>
                <a:lnTo>
                  <a:pt x="302522" y="1217295"/>
                </a:lnTo>
                <a:lnTo>
                  <a:pt x="308871" y="1228090"/>
                </a:lnTo>
                <a:lnTo>
                  <a:pt x="314902" y="1239202"/>
                </a:lnTo>
                <a:lnTo>
                  <a:pt x="321251" y="1249997"/>
                </a:lnTo>
                <a:lnTo>
                  <a:pt x="328235" y="1260792"/>
                </a:lnTo>
                <a:lnTo>
                  <a:pt x="335536" y="1270952"/>
                </a:lnTo>
                <a:lnTo>
                  <a:pt x="342837" y="1281430"/>
                </a:lnTo>
                <a:lnTo>
                  <a:pt x="350138" y="1291272"/>
                </a:lnTo>
                <a:lnTo>
                  <a:pt x="358392" y="1301432"/>
                </a:lnTo>
                <a:lnTo>
                  <a:pt x="366328" y="1311275"/>
                </a:lnTo>
                <a:lnTo>
                  <a:pt x="374899" y="1320482"/>
                </a:lnTo>
                <a:lnTo>
                  <a:pt x="383470" y="1330007"/>
                </a:lnTo>
                <a:lnTo>
                  <a:pt x="392041" y="1338897"/>
                </a:lnTo>
                <a:lnTo>
                  <a:pt x="401564" y="1348105"/>
                </a:lnTo>
                <a:lnTo>
                  <a:pt x="411087" y="1356995"/>
                </a:lnTo>
                <a:lnTo>
                  <a:pt x="420293" y="1365250"/>
                </a:lnTo>
                <a:lnTo>
                  <a:pt x="430134" y="1373822"/>
                </a:lnTo>
                <a:lnTo>
                  <a:pt x="439975" y="1382077"/>
                </a:lnTo>
                <a:lnTo>
                  <a:pt x="450450" y="1390015"/>
                </a:lnTo>
                <a:lnTo>
                  <a:pt x="460608" y="1397317"/>
                </a:lnTo>
                <a:lnTo>
                  <a:pt x="471401" y="1405255"/>
                </a:lnTo>
                <a:lnTo>
                  <a:pt x="482194" y="1412240"/>
                </a:lnTo>
                <a:lnTo>
                  <a:pt x="493305" y="1419225"/>
                </a:lnTo>
                <a:lnTo>
                  <a:pt x="504733" y="1425892"/>
                </a:lnTo>
                <a:lnTo>
                  <a:pt x="515843" y="1432560"/>
                </a:lnTo>
                <a:lnTo>
                  <a:pt x="527271" y="1438910"/>
                </a:lnTo>
                <a:lnTo>
                  <a:pt x="539017" y="1444942"/>
                </a:lnTo>
                <a:lnTo>
                  <a:pt x="551397" y="1450657"/>
                </a:lnTo>
                <a:lnTo>
                  <a:pt x="563142" y="1456055"/>
                </a:lnTo>
                <a:lnTo>
                  <a:pt x="575522" y="1461770"/>
                </a:lnTo>
                <a:lnTo>
                  <a:pt x="587585" y="1466215"/>
                </a:lnTo>
                <a:lnTo>
                  <a:pt x="600283" y="1470977"/>
                </a:lnTo>
                <a:lnTo>
                  <a:pt x="613298" y="1475740"/>
                </a:lnTo>
                <a:lnTo>
                  <a:pt x="625996" y="1479550"/>
                </a:lnTo>
                <a:lnTo>
                  <a:pt x="639011" y="1483677"/>
                </a:lnTo>
                <a:lnTo>
                  <a:pt x="652026" y="1487170"/>
                </a:lnTo>
                <a:lnTo>
                  <a:pt x="665358" y="1490662"/>
                </a:lnTo>
                <a:lnTo>
                  <a:pt x="678691" y="1493520"/>
                </a:lnTo>
                <a:lnTo>
                  <a:pt x="692341" y="1496060"/>
                </a:lnTo>
                <a:lnTo>
                  <a:pt x="705991" y="1498600"/>
                </a:lnTo>
                <a:lnTo>
                  <a:pt x="719641" y="1500822"/>
                </a:lnTo>
                <a:lnTo>
                  <a:pt x="733291" y="1502410"/>
                </a:lnTo>
                <a:lnTo>
                  <a:pt x="747576" y="1503997"/>
                </a:lnTo>
                <a:lnTo>
                  <a:pt x="761543" y="1505267"/>
                </a:lnTo>
                <a:lnTo>
                  <a:pt x="775828" y="1505902"/>
                </a:lnTo>
                <a:lnTo>
                  <a:pt x="789796" y="1506220"/>
                </a:lnTo>
                <a:lnTo>
                  <a:pt x="804398" y="1506855"/>
                </a:lnTo>
                <a:lnTo>
                  <a:pt x="1360874" y="1506855"/>
                </a:lnTo>
                <a:lnTo>
                  <a:pt x="1608161" y="1506855"/>
                </a:lnTo>
                <a:lnTo>
                  <a:pt x="1614827" y="1506855"/>
                </a:lnTo>
                <a:lnTo>
                  <a:pt x="1621176" y="1507172"/>
                </a:lnTo>
                <a:lnTo>
                  <a:pt x="1626890" y="1507807"/>
                </a:lnTo>
                <a:lnTo>
                  <a:pt x="1633239" y="1509077"/>
                </a:lnTo>
                <a:lnTo>
                  <a:pt x="1639270" y="1510347"/>
                </a:lnTo>
                <a:lnTo>
                  <a:pt x="1644984" y="1511935"/>
                </a:lnTo>
                <a:lnTo>
                  <a:pt x="1651016" y="1513522"/>
                </a:lnTo>
                <a:lnTo>
                  <a:pt x="1656412" y="1515745"/>
                </a:lnTo>
                <a:lnTo>
                  <a:pt x="1661809" y="1517650"/>
                </a:lnTo>
                <a:lnTo>
                  <a:pt x="1667205" y="1520507"/>
                </a:lnTo>
                <a:lnTo>
                  <a:pt x="1672284" y="1523047"/>
                </a:lnTo>
                <a:lnTo>
                  <a:pt x="1677681" y="1525905"/>
                </a:lnTo>
                <a:lnTo>
                  <a:pt x="1682125" y="1529397"/>
                </a:lnTo>
                <a:lnTo>
                  <a:pt x="1686886" y="1532572"/>
                </a:lnTo>
                <a:lnTo>
                  <a:pt x="1691648" y="1536065"/>
                </a:lnTo>
                <a:lnTo>
                  <a:pt x="1696092" y="1539875"/>
                </a:lnTo>
                <a:lnTo>
                  <a:pt x="1699902" y="1544002"/>
                </a:lnTo>
                <a:lnTo>
                  <a:pt x="1703711" y="1547812"/>
                </a:lnTo>
                <a:lnTo>
                  <a:pt x="1707838" y="1552257"/>
                </a:lnTo>
                <a:lnTo>
                  <a:pt x="1710695" y="1557020"/>
                </a:lnTo>
                <a:lnTo>
                  <a:pt x="1714504" y="1561465"/>
                </a:lnTo>
                <a:lnTo>
                  <a:pt x="1717043" y="1566227"/>
                </a:lnTo>
                <a:lnTo>
                  <a:pt x="1719900" y="1570990"/>
                </a:lnTo>
                <a:lnTo>
                  <a:pt x="1722122" y="1576070"/>
                </a:lnTo>
                <a:lnTo>
                  <a:pt x="1724662" y="1581150"/>
                </a:lnTo>
                <a:lnTo>
                  <a:pt x="1726567" y="1586547"/>
                </a:lnTo>
                <a:lnTo>
                  <a:pt x="1728154" y="1591627"/>
                </a:lnTo>
                <a:lnTo>
                  <a:pt x="1729741" y="1597342"/>
                </a:lnTo>
                <a:lnTo>
                  <a:pt x="1730693" y="1603057"/>
                </a:lnTo>
                <a:lnTo>
                  <a:pt x="1731646" y="1608455"/>
                </a:lnTo>
                <a:lnTo>
                  <a:pt x="1731963" y="1614487"/>
                </a:lnTo>
                <a:lnTo>
                  <a:pt x="1731963" y="1620202"/>
                </a:lnTo>
                <a:lnTo>
                  <a:pt x="1731963" y="1626235"/>
                </a:lnTo>
                <a:lnTo>
                  <a:pt x="1731646" y="1631632"/>
                </a:lnTo>
                <a:lnTo>
                  <a:pt x="1730693" y="1637665"/>
                </a:lnTo>
                <a:lnTo>
                  <a:pt x="1729741" y="1643062"/>
                </a:lnTo>
                <a:lnTo>
                  <a:pt x="1728154" y="1648460"/>
                </a:lnTo>
                <a:lnTo>
                  <a:pt x="1726567" y="1654175"/>
                </a:lnTo>
                <a:lnTo>
                  <a:pt x="1724662" y="1659255"/>
                </a:lnTo>
                <a:lnTo>
                  <a:pt x="1722122" y="1664652"/>
                </a:lnTo>
                <a:lnTo>
                  <a:pt x="1719900" y="1669415"/>
                </a:lnTo>
                <a:lnTo>
                  <a:pt x="1717043" y="1674495"/>
                </a:lnTo>
                <a:lnTo>
                  <a:pt x="1714504" y="1679257"/>
                </a:lnTo>
                <a:lnTo>
                  <a:pt x="1710695" y="1683702"/>
                </a:lnTo>
                <a:lnTo>
                  <a:pt x="1707838" y="1688147"/>
                </a:lnTo>
                <a:lnTo>
                  <a:pt x="1703711" y="1692592"/>
                </a:lnTo>
                <a:lnTo>
                  <a:pt x="1699902" y="1696402"/>
                </a:lnTo>
                <a:lnTo>
                  <a:pt x="1696092" y="1700530"/>
                </a:lnTo>
                <a:lnTo>
                  <a:pt x="1691648" y="1704340"/>
                </a:lnTo>
                <a:lnTo>
                  <a:pt x="1686886" y="1707832"/>
                </a:lnTo>
                <a:lnTo>
                  <a:pt x="1682125" y="1711325"/>
                </a:lnTo>
                <a:lnTo>
                  <a:pt x="1677681" y="1714500"/>
                </a:lnTo>
                <a:lnTo>
                  <a:pt x="1672284" y="1717040"/>
                </a:lnTo>
                <a:lnTo>
                  <a:pt x="1667205" y="1719897"/>
                </a:lnTo>
                <a:lnTo>
                  <a:pt x="1661809" y="1722755"/>
                </a:lnTo>
                <a:lnTo>
                  <a:pt x="1656412" y="1724977"/>
                </a:lnTo>
                <a:lnTo>
                  <a:pt x="1651016" y="1726882"/>
                </a:lnTo>
                <a:lnTo>
                  <a:pt x="1644984" y="1728470"/>
                </a:lnTo>
                <a:lnTo>
                  <a:pt x="1639270" y="1730057"/>
                </a:lnTo>
                <a:lnTo>
                  <a:pt x="1633239" y="1731327"/>
                </a:lnTo>
                <a:lnTo>
                  <a:pt x="1626890" y="1732280"/>
                </a:lnTo>
                <a:lnTo>
                  <a:pt x="1621176" y="1733232"/>
                </a:lnTo>
                <a:lnTo>
                  <a:pt x="1614827" y="1733550"/>
                </a:lnTo>
                <a:lnTo>
                  <a:pt x="1855813" y="1733550"/>
                </a:lnTo>
                <a:lnTo>
                  <a:pt x="1862161" y="1733868"/>
                </a:lnTo>
                <a:lnTo>
                  <a:pt x="1868510" y="1734503"/>
                </a:lnTo>
                <a:lnTo>
                  <a:pt x="1874541" y="1735138"/>
                </a:lnTo>
                <a:lnTo>
                  <a:pt x="1880573" y="1736408"/>
                </a:lnTo>
                <a:lnTo>
                  <a:pt x="1886921" y="1737360"/>
                </a:lnTo>
                <a:lnTo>
                  <a:pt x="1892635" y="1738948"/>
                </a:lnTo>
                <a:lnTo>
                  <a:pt x="1898032" y="1741170"/>
                </a:lnTo>
                <a:lnTo>
                  <a:pt x="1904063" y="1743393"/>
                </a:lnTo>
                <a:lnTo>
                  <a:pt x="1909460" y="1745615"/>
                </a:lnTo>
                <a:lnTo>
                  <a:pt x="1914539" y="1748473"/>
                </a:lnTo>
                <a:lnTo>
                  <a:pt x="1919935" y="1751648"/>
                </a:lnTo>
                <a:lnTo>
                  <a:pt x="1924697" y="1754823"/>
                </a:lnTo>
                <a:lnTo>
                  <a:pt x="1929776" y="1758315"/>
                </a:lnTo>
                <a:lnTo>
                  <a:pt x="1934537" y="1761808"/>
                </a:lnTo>
                <a:lnTo>
                  <a:pt x="1938981" y="1765618"/>
                </a:lnTo>
                <a:lnTo>
                  <a:pt x="1943108" y="1770063"/>
                </a:lnTo>
                <a:lnTo>
                  <a:pt x="1947552" y="1774190"/>
                </a:lnTo>
                <a:lnTo>
                  <a:pt x="1951361" y="1778635"/>
                </a:lnTo>
                <a:lnTo>
                  <a:pt x="1954853" y="1783398"/>
                </a:lnTo>
                <a:lnTo>
                  <a:pt x="1958345" y="1788160"/>
                </a:lnTo>
                <a:lnTo>
                  <a:pt x="1961519" y="1793240"/>
                </a:lnTo>
                <a:lnTo>
                  <a:pt x="1964694" y="1798320"/>
                </a:lnTo>
                <a:lnTo>
                  <a:pt x="1967551" y="1803718"/>
                </a:lnTo>
                <a:lnTo>
                  <a:pt x="1969773" y="1809115"/>
                </a:lnTo>
                <a:lnTo>
                  <a:pt x="1972312" y="1814830"/>
                </a:lnTo>
                <a:lnTo>
                  <a:pt x="1974217" y="1820545"/>
                </a:lnTo>
                <a:lnTo>
                  <a:pt x="1975804" y="1826578"/>
                </a:lnTo>
                <a:lnTo>
                  <a:pt x="1976756" y="1832293"/>
                </a:lnTo>
                <a:lnTo>
                  <a:pt x="1978026" y="1838643"/>
                </a:lnTo>
                <a:lnTo>
                  <a:pt x="1978978" y="1844993"/>
                </a:lnTo>
                <a:lnTo>
                  <a:pt x="1979296" y="1851025"/>
                </a:lnTo>
                <a:lnTo>
                  <a:pt x="1979613" y="1857375"/>
                </a:lnTo>
                <a:lnTo>
                  <a:pt x="1979296" y="1863725"/>
                </a:lnTo>
                <a:lnTo>
                  <a:pt x="1978978" y="1870075"/>
                </a:lnTo>
                <a:lnTo>
                  <a:pt x="1978026" y="1876108"/>
                </a:lnTo>
                <a:lnTo>
                  <a:pt x="1976756" y="1882458"/>
                </a:lnTo>
                <a:lnTo>
                  <a:pt x="1975804" y="1888490"/>
                </a:lnTo>
                <a:lnTo>
                  <a:pt x="1974217" y="1894205"/>
                </a:lnTo>
                <a:lnTo>
                  <a:pt x="1972312" y="1900238"/>
                </a:lnTo>
                <a:lnTo>
                  <a:pt x="1969773" y="1905635"/>
                </a:lnTo>
                <a:lnTo>
                  <a:pt x="1967551" y="1911033"/>
                </a:lnTo>
                <a:lnTo>
                  <a:pt x="1964694" y="1916430"/>
                </a:lnTo>
                <a:lnTo>
                  <a:pt x="1961519" y="1921510"/>
                </a:lnTo>
                <a:lnTo>
                  <a:pt x="1958345" y="1926590"/>
                </a:lnTo>
                <a:lnTo>
                  <a:pt x="1954853" y="1931353"/>
                </a:lnTo>
                <a:lnTo>
                  <a:pt x="1951361" y="1936115"/>
                </a:lnTo>
                <a:lnTo>
                  <a:pt x="1947552" y="1940560"/>
                </a:lnTo>
                <a:lnTo>
                  <a:pt x="1943108" y="1944688"/>
                </a:lnTo>
                <a:lnTo>
                  <a:pt x="1938981" y="1949133"/>
                </a:lnTo>
                <a:lnTo>
                  <a:pt x="1934537" y="1952943"/>
                </a:lnTo>
                <a:lnTo>
                  <a:pt x="1929776" y="1956435"/>
                </a:lnTo>
                <a:lnTo>
                  <a:pt x="1924697" y="1959928"/>
                </a:lnTo>
                <a:lnTo>
                  <a:pt x="1919935" y="1963103"/>
                </a:lnTo>
                <a:lnTo>
                  <a:pt x="1914539" y="1966278"/>
                </a:lnTo>
                <a:lnTo>
                  <a:pt x="1909460" y="1969135"/>
                </a:lnTo>
                <a:lnTo>
                  <a:pt x="1904063" y="1971358"/>
                </a:lnTo>
                <a:lnTo>
                  <a:pt x="1898032" y="1973898"/>
                </a:lnTo>
                <a:lnTo>
                  <a:pt x="1892635" y="1975803"/>
                </a:lnTo>
                <a:lnTo>
                  <a:pt x="1886921" y="1977390"/>
                </a:lnTo>
                <a:lnTo>
                  <a:pt x="1880573" y="1978978"/>
                </a:lnTo>
                <a:lnTo>
                  <a:pt x="1874541" y="1979613"/>
                </a:lnTo>
                <a:lnTo>
                  <a:pt x="1868510" y="1980565"/>
                </a:lnTo>
                <a:lnTo>
                  <a:pt x="1862161" y="1981200"/>
                </a:lnTo>
                <a:lnTo>
                  <a:pt x="1855813" y="1981200"/>
                </a:lnTo>
                <a:lnTo>
                  <a:pt x="494958" y="1981200"/>
                </a:lnTo>
                <a:lnTo>
                  <a:pt x="488610" y="1981200"/>
                </a:lnTo>
                <a:lnTo>
                  <a:pt x="482261" y="1980565"/>
                </a:lnTo>
                <a:lnTo>
                  <a:pt x="476229" y="1979613"/>
                </a:lnTo>
                <a:lnTo>
                  <a:pt x="470198" y="1978978"/>
                </a:lnTo>
                <a:lnTo>
                  <a:pt x="463849" y="1977390"/>
                </a:lnTo>
                <a:lnTo>
                  <a:pt x="458136" y="1975803"/>
                </a:lnTo>
                <a:lnTo>
                  <a:pt x="452739" y="1973898"/>
                </a:lnTo>
                <a:lnTo>
                  <a:pt x="446708" y="1971358"/>
                </a:lnTo>
                <a:lnTo>
                  <a:pt x="441311" y="1969135"/>
                </a:lnTo>
                <a:lnTo>
                  <a:pt x="436232" y="1966278"/>
                </a:lnTo>
                <a:lnTo>
                  <a:pt x="431153" y="1963103"/>
                </a:lnTo>
                <a:lnTo>
                  <a:pt x="426074" y="1959928"/>
                </a:lnTo>
                <a:lnTo>
                  <a:pt x="420995" y="1956435"/>
                </a:lnTo>
                <a:lnTo>
                  <a:pt x="416234" y="1952943"/>
                </a:lnTo>
                <a:lnTo>
                  <a:pt x="411790" y="1949133"/>
                </a:lnTo>
                <a:lnTo>
                  <a:pt x="407663" y="1944688"/>
                </a:lnTo>
                <a:lnTo>
                  <a:pt x="403536" y="1940560"/>
                </a:lnTo>
                <a:lnTo>
                  <a:pt x="399727" y="1936115"/>
                </a:lnTo>
                <a:lnTo>
                  <a:pt x="395918" y="1931353"/>
                </a:lnTo>
                <a:lnTo>
                  <a:pt x="392743" y="1926590"/>
                </a:lnTo>
                <a:lnTo>
                  <a:pt x="389252" y="1921510"/>
                </a:lnTo>
                <a:lnTo>
                  <a:pt x="386395" y="1916430"/>
                </a:lnTo>
                <a:lnTo>
                  <a:pt x="383538" y="1911033"/>
                </a:lnTo>
                <a:lnTo>
                  <a:pt x="380998" y="1905635"/>
                </a:lnTo>
                <a:lnTo>
                  <a:pt x="379094" y="1900238"/>
                </a:lnTo>
                <a:lnTo>
                  <a:pt x="376872" y="1894205"/>
                </a:lnTo>
                <a:lnTo>
                  <a:pt x="375284" y="1888490"/>
                </a:lnTo>
                <a:lnTo>
                  <a:pt x="373697" y="1882458"/>
                </a:lnTo>
                <a:lnTo>
                  <a:pt x="372745" y="1876108"/>
                </a:lnTo>
                <a:lnTo>
                  <a:pt x="371793" y="1870075"/>
                </a:lnTo>
                <a:lnTo>
                  <a:pt x="371475" y="1863725"/>
                </a:lnTo>
                <a:lnTo>
                  <a:pt x="371475" y="1857375"/>
                </a:lnTo>
                <a:lnTo>
                  <a:pt x="371475" y="1851025"/>
                </a:lnTo>
                <a:lnTo>
                  <a:pt x="371793" y="1844993"/>
                </a:lnTo>
                <a:lnTo>
                  <a:pt x="372745" y="1838643"/>
                </a:lnTo>
                <a:lnTo>
                  <a:pt x="373697" y="1832293"/>
                </a:lnTo>
                <a:lnTo>
                  <a:pt x="375284" y="1826578"/>
                </a:lnTo>
                <a:lnTo>
                  <a:pt x="376872" y="1820545"/>
                </a:lnTo>
                <a:lnTo>
                  <a:pt x="379094" y="1814830"/>
                </a:lnTo>
                <a:lnTo>
                  <a:pt x="380998" y="1809115"/>
                </a:lnTo>
                <a:lnTo>
                  <a:pt x="383538" y="1803718"/>
                </a:lnTo>
                <a:lnTo>
                  <a:pt x="386395" y="1798320"/>
                </a:lnTo>
                <a:lnTo>
                  <a:pt x="389252" y="1793240"/>
                </a:lnTo>
                <a:lnTo>
                  <a:pt x="392743" y="1788160"/>
                </a:lnTo>
                <a:lnTo>
                  <a:pt x="395918" y="1783398"/>
                </a:lnTo>
                <a:lnTo>
                  <a:pt x="399727" y="1778635"/>
                </a:lnTo>
                <a:lnTo>
                  <a:pt x="403536" y="1774190"/>
                </a:lnTo>
                <a:lnTo>
                  <a:pt x="407663" y="1770063"/>
                </a:lnTo>
                <a:lnTo>
                  <a:pt x="411790" y="1765618"/>
                </a:lnTo>
                <a:lnTo>
                  <a:pt x="416234" y="1761808"/>
                </a:lnTo>
                <a:lnTo>
                  <a:pt x="420995" y="1758315"/>
                </a:lnTo>
                <a:lnTo>
                  <a:pt x="426074" y="1754823"/>
                </a:lnTo>
                <a:lnTo>
                  <a:pt x="431153" y="1751648"/>
                </a:lnTo>
                <a:lnTo>
                  <a:pt x="436232" y="1748473"/>
                </a:lnTo>
                <a:lnTo>
                  <a:pt x="441311" y="1745615"/>
                </a:lnTo>
                <a:lnTo>
                  <a:pt x="446708" y="1743393"/>
                </a:lnTo>
                <a:lnTo>
                  <a:pt x="452739" y="1741170"/>
                </a:lnTo>
                <a:lnTo>
                  <a:pt x="458136" y="1738948"/>
                </a:lnTo>
                <a:lnTo>
                  <a:pt x="463849" y="1737360"/>
                </a:lnTo>
                <a:lnTo>
                  <a:pt x="470198" y="1736408"/>
                </a:lnTo>
                <a:lnTo>
                  <a:pt x="476229" y="1735138"/>
                </a:lnTo>
                <a:lnTo>
                  <a:pt x="482261" y="1734503"/>
                </a:lnTo>
                <a:lnTo>
                  <a:pt x="488610" y="1733868"/>
                </a:lnTo>
                <a:lnTo>
                  <a:pt x="494958" y="1733550"/>
                </a:lnTo>
                <a:lnTo>
                  <a:pt x="783447" y="1733550"/>
                </a:lnTo>
                <a:lnTo>
                  <a:pt x="762813" y="1732915"/>
                </a:lnTo>
                <a:lnTo>
                  <a:pt x="742497" y="1731645"/>
                </a:lnTo>
                <a:lnTo>
                  <a:pt x="722180" y="1730057"/>
                </a:lnTo>
                <a:lnTo>
                  <a:pt x="702182" y="1727835"/>
                </a:lnTo>
                <a:lnTo>
                  <a:pt x="682183" y="1725295"/>
                </a:lnTo>
                <a:lnTo>
                  <a:pt x="662184" y="1722120"/>
                </a:lnTo>
                <a:lnTo>
                  <a:pt x="642503" y="1718627"/>
                </a:lnTo>
                <a:lnTo>
                  <a:pt x="622821" y="1714817"/>
                </a:lnTo>
                <a:lnTo>
                  <a:pt x="603457" y="1710372"/>
                </a:lnTo>
                <a:lnTo>
                  <a:pt x="584093" y="1705610"/>
                </a:lnTo>
                <a:lnTo>
                  <a:pt x="565364" y="1700530"/>
                </a:lnTo>
                <a:lnTo>
                  <a:pt x="546635" y="1694815"/>
                </a:lnTo>
                <a:lnTo>
                  <a:pt x="528223" y="1688782"/>
                </a:lnTo>
                <a:lnTo>
                  <a:pt x="509812" y="1682115"/>
                </a:lnTo>
                <a:lnTo>
                  <a:pt x="491718" y="1675447"/>
                </a:lnTo>
                <a:lnTo>
                  <a:pt x="473623" y="1668462"/>
                </a:lnTo>
                <a:lnTo>
                  <a:pt x="456164" y="1660842"/>
                </a:lnTo>
                <a:lnTo>
                  <a:pt x="438387" y="1652905"/>
                </a:lnTo>
                <a:lnTo>
                  <a:pt x="421246" y="1644650"/>
                </a:lnTo>
                <a:lnTo>
                  <a:pt x="404421" y="1636077"/>
                </a:lnTo>
                <a:lnTo>
                  <a:pt x="387597" y="1626552"/>
                </a:lnTo>
                <a:lnTo>
                  <a:pt x="371089" y="1617345"/>
                </a:lnTo>
                <a:lnTo>
                  <a:pt x="354900" y="1607502"/>
                </a:lnTo>
                <a:lnTo>
                  <a:pt x="339028" y="1597342"/>
                </a:lnTo>
                <a:lnTo>
                  <a:pt x="323156" y="1587182"/>
                </a:lnTo>
                <a:lnTo>
                  <a:pt x="307919" y="1576070"/>
                </a:lnTo>
                <a:lnTo>
                  <a:pt x="292999" y="1564957"/>
                </a:lnTo>
                <a:lnTo>
                  <a:pt x="278079" y="1553845"/>
                </a:lnTo>
                <a:lnTo>
                  <a:pt x="263794" y="1542097"/>
                </a:lnTo>
                <a:lnTo>
                  <a:pt x="249509" y="1529715"/>
                </a:lnTo>
                <a:lnTo>
                  <a:pt x="235859" y="1517332"/>
                </a:lnTo>
                <a:lnTo>
                  <a:pt x="222527" y="1504632"/>
                </a:lnTo>
                <a:lnTo>
                  <a:pt x="209194" y="1491932"/>
                </a:lnTo>
                <a:lnTo>
                  <a:pt x="196179" y="1478597"/>
                </a:lnTo>
                <a:lnTo>
                  <a:pt x="183799" y="1464945"/>
                </a:lnTo>
                <a:lnTo>
                  <a:pt x="171736" y="1450975"/>
                </a:lnTo>
                <a:lnTo>
                  <a:pt x="159991" y="1437005"/>
                </a:lnTo>
                <a:lnTo>
                  <a:pt x="148563" y="1423035"/>
                </a:lnTo>
                <a:lnTo>
                  <a:pt x="137452" y="1408112"/>
                </a:lnTo>
                <a:lnTo>
                  <a:pt x="126977" y="1393507"/>
                </a:lnTo>
                <a:lnTo>
                  <a:pt x="116818" y="1378267"/>
                </a:lnTo>
                <a:lnTo>
                  <a:pt x="106978" y="1363027"/>
                </a:lnTo>
                <a:lnTo>
                  <a:pt x="97137" y="1347152"/>
                </a:lnTo>
                <a:lnTo>
                  <a:pt x="88249" y="1331595"/>
                </a:lnTo>
                <a:lnTo>
                  <a:pt x="79678" y="1315402"/>
                </a:lnTo>
                <a:lnTo>
                  <a:pt x="71424" y="1299527"/>
                </a:lnTo>
                <a:lnTo>
                  <a:pt x="63488" y="1283017"/>
                </a:lnTo>
                <a:lnTo>
                  <a:pt x="56187" y="1266190"/>
                </a:lnTo>
                <a:lnTo>
                  <a:pt x="48886" y="1249362"/>
                </a:lnTo>
                <a:lnTo>
                  <a:pt x="42220" y="1232535"/>
                </a:lnTo>
                <a:lnTo>
                  <a:pt x="36506" y="1215072"/>
                </a:lnTo>
                <a:lnTo>
                  <a:pt x="30474" y="1197610"/>
                </a:lnTo>
                <a:lnTo>
                  <a:pt x="25395" y="1179830"/>
                </a:lnTo>
                <a:lnTo>
                  <a:pt x="20951" y="1162367"/>
                </a:lnTo>
                <a:lnTo>
                  <a:pt x="16507" y="1144270"/>
                </a:lnTo>
                <a:lnTo>
                  <a:pt x="12698" y="1126172"/>
                </a:lnTo>
                <a:lnTo>
                  <a:pt x="9523" y="1108392"/>
                </a:lnTo>
                <a:lnTo>
                  <a:pt x="6666" y="1089977"/>
                </a:lnTo>
                <a:lnTo>
                  <a:pt x="4444" y="1071562"/>
                </a:lnTo>
                <a:lnTo>
                  <a:pt x="2539" y="1052512"/>
                </a:lnTo>
                <a:lnTo>
                  <a:pt x="1270" y="1033780"/>
                </a:lnTo>
                <a:lnTo>
                  <a:pt x="317" y="1015047"/>
                </a:lnTo>
                <a:lnTo>
                  <a:pt x="0" y="995680"/>
                </a:lnTo>
                <a:lnTo>
                  <a:pt x="317" y="971232"/>
                </a:lnTo>
                <a:lnTo>
                  <a:pt x="1905" y="946150"/>
                </a:lnTo>
                <a:lnTo>
                  <a:pt x="4444" y="921385"/>
                </a:lnTo>
                <a:lnTo>
                  <a:pt x="7618" y="896937"/>
                </a:lnTo>
                <a:lnTo>
                  <a:pt x="11428" y="873125"/>
                </a:lnTo>
                <a:lnTo>
                  <a:pt x="16189" y="849312"/>
                </a:lnTo>
                <a:lnTo>
                  <a:pt x="21586" y="825817"/>
                </a:lnTo>
                <a:lnTo>
                  <a:pt x="28252" y="802322"/>
                </a:lnTo>
                <a:lnTo>
                  <a:pt x="35553" y="779145"/>
                </a:lnTo>
                <a:lnTo>
                  <a:pt x="43489" y="756920"/>
                </a:lnTo>
                <a:lnTo>
                  <a:pt x="52695" y="734059"/>
                </a:lnTo>
                <a:lnTo>
                  <a:pt x="61901" y="712152"/>
                </a:lnTo>
                <a:lnTo>
                  <a:pt x="72377" y="690562"/>
                </a:lnTo>
                <a:lnTo>
                  <a:pt x="83487" y="669289"/>
                </a:lnTo>
                <a:lnTo>
                  <a:pt x="95232" y="648334"/>
                </a:lnTo>
                <a:lnTo>
                  <a:pt x="107930" y="628014"/>
                </a:lnTo>
                <a:lnTo>
                  <a:pt x="120628" y="607377"/>
                </a:lnTo>
                <a:lnTo>
                  <a:pt x="134913" y="588009"/>
                </a:lnTo>
                <a:lnTo>
                  <a:pt x="149198" y="568642"/>
                </a:lnTo>
                <a:lnTo>
                  <a:pt x="164117" y="549909"/>
                </a:lnTo>
                <a:lnTo>
                  <a:pt x="180307" y="531494"/>
                </a:lnTo>
                <a:lnTo>
                  <a:pt x="196179" y="513397"/>
                </a:lnTo>
                <a:lnTo>
                  <a:pt x="213638" y="496252"/>
                </a:lnTo>
                <a:lnTo>
                  <a:pt x="230780" y="479424"/>
                </a:lnTo>
                <a:lnTo>
                  <a:pt x="249192" y="462914"/>
                </a:lnTo>
                <a:lnTo>
                  <a:pt x="267603" y="447039"/>
                </a:lnTo>
                <a:lnTo>
                  <a:pt x="286967" y="431482"/>
                </a:lnTo>
                <a:lnTo>
                  <a:pt x="306649" y="417194"/>
                </a:lnTo>
                <a:lnTo>
                  <a:pt x="326648" y="402589"/>
                </a:lnTo>
                <a:lnTo>
                  <a:pt x="347599" y="388937"/>
                </a:lnTo>
                <a:lnTo>
                  <a:pt x="369185" y="375919"/>
                </a:lnTo>
                <a:lnTo>
                  <a:pt x="390771" y="363537"/>
                </a:lnTo>
                <a:close/>
                <a:moveTo>
                  <a:pt x="862507" y="0"/>
                </a:moveTo>
                <a:lnTo>
                  <a:pt x="870124" y="635"/>
                </a:lnTo>
                <a:lnTo>
                  <a:pt x="877423" y="953"/>
                </a:lnTo>
                <a:lnTo>
                  <a:pt x="885039" y="2224"/>
                </a:lnTo>
                <a:lnTo>
                  <a:pt x="892339" y="3178"/>
                </a:lnTo>
                <a:lnTo>
                  <a:pt x="899320" y="4767"/>
                </a:lnTo>
                <a:lnTo>
                  <a:pt x="906937" y="6673"/>
                </a:lnTo>
                <a:lnTo>
                  <a:pt x="913919" y="9215"/>
                </a:lnTo>
                <a:lnTo>
                  <a:pt x="920583" y="11440"/>
                </a:lnTo>
                <a:lnTo>
                  <a:pt x="927565" y="14618"/>
                </a:lnTo>
                <a:lnTo>
                  <a:pt x="934230" y="17795"/>
                </a:lnTo>
                <a:lnTo>
                  <a:pt x="940894" y="21609"/>
                </a:lnTo>
                <a:lnTo>
                  <a:pt x="947241" y="25740"/>
                </a:lnTo>
                <a:lnTo>
                  <a:pt x="953271" y="29553"/>
                </a:lnTo>
                <a:lnTo>
                  <a:pt x="959301" y="34320"/>
                </a:lnTo>
                <a:lnTo>
                  <a:pt x="965013" y="39404"/>
                </a:lnTo>
                <a:lnTo>
                  <a:pt x="971043" y="44489"/>
                </a:lnTo>
                <a:lnTo>
                  <a:pt x="976120" y="49891"/>
                </a:lnTo>
                <a:lnTo>
                  <a:pt x="981198" y="55929"/>
                </a:lnTo>
                <a:lnTo>
                  <a:pt x="986276" y="61966"/>
                </a:lnTo>
                <a:lnTo>
                  <a:pt x="991036" y="68322"/>
                </a:lnTo>
                <a:lnTo>
                  <a:pt x="1249363" y="454102"/>
                </a:lnTo>
                <a:lnTo>
                  <a:pt x="838388" y="730250"/>
                </a:lnTo>
                <a:lnTo>
                  <a:pt x="579744" y="344469"/>
                </a:lnTo>
                <a:lnTo>
                  <a:pt x="575936" y="337796"/>
                </a:lnTo>
                <a:lnTo>
                  <a:pt x="571810" y="331123"/>
                </a:lnTo>
                <a:lnTo>
                  <a:pt x="568319" y="324132"/>
                </a:lnTo>
                <a:lnTo>
                  <a:pt x="565146" y="317141"/>
                </a:lnTo>
                <a:lnTo>
                  <a:pt x="562607" y="309832"/>
                </a:lnTo>
                <a:lnTo>
                  <a:pt x="560068" y="302523"/>
                </a:lnTo>
                <a:lnTo>
                  <a:pt x="558164" y="294896"/>
                </a:lnTo>
                <a:lnTo>
                  <a:pt x="556577" y="287905"/>
                </a:lnTo>
                <a:lnTo>
                  <a:pt x="555625" y="280596"/>
                </a:lnTo>
                <a:lnTo>
                  <a:pt x="554673" y="272970"/>
                </a:lnTo>
                <a:lnTo>
                  <a:pt x="554038" y="265661"/>
                </a:lnTo>
                <a:lnTo>
                  <a:pt x="554038" y="258034"/>
                </a:lnTo>
                <a:lnTo>
                  <a:pt x="554355" y="250725"/>
                </a:lnTo>
                <a:lnTo>
                  <a:pt x="554673" y="243417"/>
                </a:lnTo>
                <a:lnTo>
                  <a:pt x="555625" y="235790"/>
                </a:lnTo>
                <a:lnTo>
                  <a:pt x="557212" y="228481"/>
                </a:lnTo>
                <a:lnTo>
                  <a:pt x="558798" y="221172"/>
                </a:lnTo>
                <a:lnTo>
                  <a:pt x="560703" y="213863"/>
                </a:lnTo>
                <a:lnTo>
                  <a:pt x="562607" y="206872"/>
                </a:lnTo>
                <a:lnTo>
                  <a:pt x="565146" y="200199"/>
                </a:lnTo>
                <a:lnTo>
                  <a:pt x="568319" y="193208"/>
                </a:lnTo>
                <a:lnTo>
                  <a:pt x="571493" y="186535"/>
                </a:lnTo>
                <a:lnTo>
                  <a:pt x="574984" y="179861"/>
                </a:lnTo>
                <a:lnTo>
                  <a:pt x="579109" y="173506"/>
                </a:lnTo>
                <a:lnTo>
                  <a:pt x="583235" y="167150"/>
                </a:lnTo>
                <a:lnTo>
                  <a:pt x="587995" y="161430"/>
                </a:lnTo>
                <a:lnTo>
                  <a:pt x="593073" y="155392"/>
                </a:lnTo>
                <a:lnTo>
                  <a:pt x="598150" y="149673"/>
                </a:lnTo>
                <a:lnTo>
                  <a:pt x="603546" y="144588"/>
                </a:lnTo>
                <a:lnTo>
                  <a:pt x="609575" y="139504"/>
                </a:lnTo>
                <a:lnTo>
                  <a:pt x="615922" y="134419"/>
                </a:lnTo>
                <a:lnTo>
                  <a:pt x="621952" y="129653"/>
                </a:lnTo>
                <a:lnTo>
                  <a:pt x="775869" y="26058"/>
                </a:lnTo>
                <a:lnTo>
                  <a:pt x="782534" y="22244"/>
                </a:lnTo>
                <a:lnTo>
                  <a:pt x="789833" y="18113"/>
                </a:lnTo>
                <a:lnTo>
                  <a:pt x="796815" y="14618"/>
                </a:lnTo>
                <a:lnTo>
                  <a:pt x="803797" y="11440"/>
                </a:lnTo>
                <a:lnTo>
                  <a:pt x="810778" y="8898"/>
                </a:lnTo>
                <a:lnTo>
                  <a:pt x="818395" y="6355"/>
                </a:lnTo>
                <a:lnTo>
                  <a:pt x="825377" y="4449"/>
                </a:lnTo>
                <a:lnTo>
                  <a:pt x="832676" y="2860"/>
                </a:lnTo>
                <a:lnTo>
                  <a:pt x="840292" y="1589"/>
                </a:lnTo>
                <a:lnTo>
                  <a:pt x="847592" y="953"/>
                </a:lnTo>
                <a:lnTo>
                  <a:pt x="855208" y="635"/>
                </a:lnTo>
                <a:lnTo>
                  <a:pt x="862507"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6" name="KSO_Shape"/>
          <p:cNvSpPr/>
          <p:nvPr/>
        </p:nvSpPr>
        <p:spPr bwMode="auto">
          <a:xfrm>
            <a:off x="9594948" y="2716321"/>
            <a:ext cx="1358669" cy="1358669"/>
          </a:xfrm>
          <a:custGeom>
            <a:avLst/>
            <a:gdLst>
              <a:gd name="T0" fmla="*/ 1525625 w 2019300"/>
              <a:gd name="T1" fmla="*/ 1755362 h 2019301"/>
              <a:gd name="T2" fmla="*/ 1603674 w 2019300"/>
              <a:gd name="T3" fmla="*/ 1706508 h 2019301"/>
              <a:gd name="T4" fmla="*/ 1639843 w 2019300"/>
              <a:gd name="T5" fmla="*/ 1631324 h 2019301"/>
              <a:gd name="T6" fmla="*/ 1625883 w 2019300"/>
              <a:gd name="T7" fmla="*/ 1355330 h 2019301"/>
              <a:gd name="T8" fmla="*/ 1564967 w 2019300"/>
              <a:gd name="T9" fmla="*/ 1292835 h 2019301"/>
              <a:gd name="T10" fmla="*/ 1471055 w 2019300"/>
              <a:gd name="T11" fmla="*/ 1263333 h 2019301"/>
              <a:gd name="T12" fmla="*/ 1738832 w 2019300"/>
              <a:gd name="T13" fmla="*/ 888362 h 2019301"/>
              <a:gd name="T14" fmla="*/ 1899054 w 2019300"/>
              <a:gd name="T15" fmla="*/ 960057 h 2019301"/>
              <a:gd name="T16" fmla="*/ 1999312 w 2019300"/>
              <a:gd name="T17" fmla="*/ 1101861 h 2019301"/>
              <a:gd name="T18" fmla="*/ 2019300 w 2019300"/>
              <a:gd name="T19" fmla="*/ 1696991 h 2019301"/>
              <a:gd name="T20" fmla="*/ 1979324 w 2019300"/>
              <a:gd name="T21" fmla="*/ 1846091 h 2019301"/>
              <a:gd name="T22" fmla="*/ 1859713 w 2019300"/>
              <a:gd name="T23" fmla="*/ 1971716 h 2019301"/>
              <a:gd name="T24" fmla="*/ 1705201 w 2019300"/>
              <a:gd name="T25" fmla="*/ 2018984 h 2019301"/>
              <a:gd name="T26" fmla="*/ 1368893 w 2019300"/>
              <a:gd name="T27" fmla="*/ 2004391 h 2019301"/>
              <a:gd name="T28" fmla="*/ 1222314 w 2019300"/>
              <a:gd name="T29" fmla="*/ 1910807 h 2019301"/>
              <a:gd name="T30" fmla="*/ 1143313 w 2019300"/>
              <a:gd name="T31" fmla="*/ 1755362 h 2019301"/>
              <a:gd name="T32" fmla="*/ 1138236 w 2019300"/>
              <a:gd name="T33" fmla="*/ 1181486 h 2019301"/>
              <a:gd name="T34" fmla="*/ 1202325 w 2019300"/>
              <a:gd name="T35" fmla="*/ 1017476 h 2019301"/>
              <a:gd name="T36" fmla="*/ 1338752 w 2019300"/>
              <a:gd name="T37" fmla="*/ 910251 h 2019301"/>
              <a:gd name="T38" fmla="*/ 126047 w 2019300"/>
              <a:gd name="T39" fmla="*/ 1641158 h 2019301"/>
              <a:gd name="T40" fmla="*/ 498793 w 2019300"/>
              <a:gd name="T41" fmla="*/ 1614488 h 2019301"/>
              <a:gd name="T42" fmla="*/ 594678 w 2019300"/>
              <a:gd name="T43" fmla="*/ 1535113 h 2019301"/>
              <a:gd name="T44" fmla="*/ 630873 w 2019300"/>
              <a:gd name="T45" fmla="*/ 1420496 h 2019301"/>
              <a:gd name="T46" fmla="*/ 600710 w 2019300"/>
              <a:gd name="T47" fmla="*/ 873443 h 2019301"/>
              <a:gd name="T48" fmla="*/ 509270 w 2019300"/>
              <a:gd name="T49" fmla="*/ 789940 h 2019301"/>
              <a:gd name="T50" fmla="*/ 378778 w 2019300"/>
              <a:gd name="T51" fmla="*/ 757873 h 2019301"/>
              <a:gd name="T52" fmla="*/ 1745279 w 2019300"/>
              <a:gd name="T53" fmla="*/ 646041 h 2019301"/>
              <a:gd name="T54" fmla="*/ 1766887 w 2019300"/>
              <a:gd name="T55" fmla="*/ 707325 h 2019301"/>
              <a:gd name="T56" fmla="*/ 1723671 w 2019300"/>
              <a:gd name="T57" fmla="*/ 754395 h 2019301"/>
              <a:gd name="T58" fmla="*/ 1412260 w 2019300"/>
              <a:gd name="T59" fmla="*/ 742706 h 2019301"/>
              <a:gd name="T60" fmla="*/ 1390334 w 2019300"/>
              <a:gd name="T61" fmla="*/ 681737 h 2019301"/>
              <a:gd name="T62" fmla="*/ 1433551 w 2019300"/>
              <a:gd name="T63" fmla="*/ 634668 h 2019301"/>
              <a:gd name="T64" fmla="*/ 997268 w 2019300"/>
              <a:gd name="T65" fmla="*/ 386080 h 2019301"/>
              <a:gd name="T66" fmla="*/ 1153478 w 2019300"/>
              <a:gd name="T67" fmla="*/ 465456 h 2019301"/>
              <a:gd name="T68" fmla="*/ 1247141 w 2019300"/>
              <a:gd name="T69" fmla="*/ 611823 h 2019301"/>
              <a:gd name="T70" fmla="*/ 1242378 w 2019300"/>
              <a:gd name="T71" fmla="*/ 760413 h 2019301"/>
              <a:gd name="T72" fmla="*/ 1139826 w 2019300"/>
              <a:gd name="T73" fmla="*/ 786130 h 2019301"/>
              <a:gd name="T74" fmla="*/ 1049338 w 2019300"/>
              <a:gd name="T75" fmla="*/ 835978 h 2019301"/>
              <a:gd name="T76" fmla="*/ 969328 w 2019300"/>
              <a:gd name="T77" fmla="*/ 913766 h 2019301"/>
              <a:gd name="T78" fmla="*/ 916623 w 2019300"/>
              <a:gd name="T79" fmla="*/ 1002348 h 2019301"/>
              <a:gd name="T80" fmla="*/ 887730 w 2019300"/>
              <a:gd name="T81" fmla="*/ 1103631 h 2019301"/>
              <a:gd name="T82" fmla="*/ 885508 w 2019300"/>
              <a:gd name="T83" fmla="*/ 1781176 h 2019301"/>
              <a:gd name="T84" fmla="*/ 909638 w 2019300"/>
              <a:gd name="T85" fmla="*/ 1884998 h 2019301"/>
              <a:gd name="T86" fmla="*/ 217487 w 2019300"/>
              <a:gd name="T87" fmla="*/ 1873568 h 2019301"/>
              <a:gd name="T88" fmla="*/ 75565 w 2019300"/>
              <a:gd name="T89" fmla="*/ 1772921 h 2019301"/>
              <a:gd name="T90" fmla="*/ 4127 w 2019300"/>
              <a:gd name="T91" fmla="*/ 1613218 h 2019301"/>
              <a:gd name="T92" fmla="*/ 4127 w 2019300"/>
              <a:gd name="T93" fmla="*/ 660083 h 2019301"/>
              <a:gd name="T94" fmla="*/ 75565 w 2019300"/>
              <a:gd name="T95" fmla="*/ 499746 h 2019301"/>
              <a:gd name="T96" fmla="*/ 217487 w 2019300"/>
              <a:gd name="T97" fmla="*/ 399416 h 2019301"/>
              <a:gd name="T98" fmla="*/ 884396 w 2019300"/>
              <a:gd name="T99" fmla="*/ 0 h 2019301"/>
              <a:gd name="T100" fmla="*/ 950201 w 2019300"/>
              <a:gd name="T101" fmla="*/ 18508 h 2019301"/>
              <a:gd name="T102" fmla="*/ 995661 w 2019300"/>
              <a:gd name="T103" fmla="*/ 66372 h 2019301"/>
              <a:gd name="T104" fmla="*/ 1010602 w 2019300"/>
              <a:gd name="T105" fmla="*/ 133382 h 2019301"/>
              <a:gd name="T106" fmla="*/ 989303 w 2019300"/>
              <a:gd name="T107" fmla="*/ 197839 h 2019301"/>
              <a:gd name="T108" fmla="*/ 939393 w 2019300"/>
              <a:gd name="T109" fmla="*/ 241555 h 2019301"/>
              <a:gd name="T110" fmla="*/ 372897 w 2019300"/>
              <a:gd name="T111" fmla="*/ 253681 h 2019301"/>
              <a:gd name="T112" fmla="*/ 308681 w 2019300"/>
              <a:gd name="T113" fmla="*/ 231982 h 2019301"/>
              <a:gd name="T114" fmla="*/ 265129 w 2019300"/>
              <a:gd name="T115" fmla="*/ 181884 h 2019301"/>
              <a:gd name="T116" fmla="*/ 253367 w 2019300"/>
              <a:gd name="T117" fmla="*/ 113917 h 2019301"/>
              <a:gd name="T118" fmla="*/ 277845 w 2019300"/>
              <a:gd name="T119" fmla="*/ 51055 h 2019301"/>
              <a:gd name="T120" fmla="*/ 329980 w 2019300"/>
              <a:gd name="T121" fmla="*/ 10211 h 2019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9300" h="2019301">
                <a:moveTo>
                  <a:pt x="1262607" y="1262698"/>
                </a:moveTo>
                <a:lnTo>
                  <a:pt x="1262607" y="1767417"/>
                </a:lnTo>
                <a:lnTo>
                  <a:pt x="1452018" y="1767417"/>
                </a:lnTo>
                <a:lnTo>
                  <a:pt x="1461537" y="1767100"/>
                </a:lnTo>
                <a:lnTo>
                  <a:pt x="1471055" y="1766148"/>
                </a:lnTo>
                <a:lnTo>
                  <a:pt x="1480890" y="1765514"/>
                </a:lnTo>
                <a:lnTo>
                  <a:pt x="1490091" y="1764245"/>
                </a:lnTo>
                <a:lnTo>
                  <a:pt x="1499292" y="1762342"/>
                </a:lnTo>
                <a:lnTo>
                  <a:pt x="1508175" y="1760121"/>
                </a:lnTo>
                <a:lnTo>
                  <a:pt x="1517059" y="1757900"/>
                </a:lnTo>
                <a:lnTo>
                  <a:pt x="1525625" y="1755362"/>
                </a:lnTo>
                <a:lnTo>
                  <a:pt x="1533874" y="1752507"/>
                </a:lnTo>
                <a:lnTo>
                  <a:pt x="1541806" y="1748701"/>
                </a:lnTo>
                <a:lnTo>
                  <a:pt x="1549738" y="1745211"/>
                </a:lnTo>
                <a:lnTo>
                  <a:pt x="1557670" y="1741404"/>
                </a:lnTo>
                <a:lnTo>
                  <a:pt x="1564967" y="1736963"/>
                </a:lnTo>
                <a:lnTo>
                  <a:pt x="1572264" y="1732522"/>
                </a:lnTo>
                <a:lnTo>
                  <a:pt x="1578927" y="1727763"/>
                </a:lnTo>
                <a:lnTo>
                  <a:pt x="1585590" y="1722687"/>
                </a:lnTo>
                <a:lnTo>
                  <a:pt x="1591935" y="1717612"/>
                </a:lnTo>
                <a:lnTo>
                  <a:pt x="1597963" y="1712219"/>
                </a:lnTo>
                <a:lnTo>
                  <a:pt x="1603674" y="1706508"/>
                </a:lnTo>
                <a:lnTo>
                  <a:pt x="1608433" y="1700481"/>
                </a:lnTo>
                <a:lnTo>
                  <a:pt x="1613510" y="1694454"/>
                </a:lnTo>
                <a:lnTo>
                  <a:pt x="1618269" y="1687792"/>
                </a:lnTo>
                <a:lnTo>
                  <a:pt x="1622393" y="1681447"/>
                </a:lnTo>
                <a:lnTo>
                  <a:pt x="1625883" y="1674785"/>
                </a:lnTo>
                <a:lnTo>
                  <a:pt x="1629373" y="1668123"/>
                </a:lnTo>
                <a:lnTo>
                  <a:pt x="1632229" y="1660827"/>
                </a:lnTo>
                <a:lnTo>
                  <a:pt x="1634767" y="1653848"/>
                </a:lnTo>
                <a:lnTo>
                  <a:pt x="1636988" y="1646234"/>
                </a:lnTo>
                <a:lnTo>
                  <a:pt x="1638891" y="1638938"/>
                </a:lnTo>
                <a:lnTo>
                  <a:pt x="1639843" y="1631324"/>
                </a:lnTo>
                <a:lnTo>
                  <a:pt x="1640478" y="1623393"/>
                </a:lnTo>
                <a:lnTo>
                  <a:pt x="1640795" y="1615780"/>
                </a:lnTo>
                <a:lnTo>
                  <a:pt x="1640795" y="1414019"/>
                </a:lnTo>
                <a:lnTo>
                  <a:pt x="1640478" y="1406088"/>
                </a:lnTo>
                <a:lnTo>
                  <a:pt x="1639843" y="1398474"/>
                </a:lnTo>
                <a:lnTo>
                  <a:pt x="1638891" y="1391178"/>
                </a:lnTo>
                <a:lnTo>
                  <a:pt x="1636988" y="1383564"/>
                </a:lnTo>
                <a:lnTo>
                  <a:pt x="1634767" y="1376268"/>
                </a:lnTo>
                <a:lnTo>
                  <a:pt x="1632229" y="1368972"/>
                </a:lnTo>
                <a:lnTo>
                  <a:pt x="1629373" y="1361992"/>
                </a:lnTo>
                <a:lnTo>
                  <a:pt x="1625883" y="1355330"/>
                </a:lnTo>
                <a:lnTo>
                  <a:pt x="1622393" y="1348351"/>
                </a:lnTo>
                <a:lnTo>
                  <a:pt x="1618269" y="1342007"/>
                </a:lnTo>
                <a:lnTo>
                  <a:pt x="1613510" y="1335662"/>
                </a:lnTo>
                <a:lnTo>
                  <a:pt x="1608433" y="1329635"/>
                </a:lnTo>
                <a:lnTo>
                  <a:pt x="1603674" y="1323607"/>
                </a:lnTo>
                <a:lnTo>
                  <a:pt x="1597963" y="1317897"/>
                </a:lnTo>
                <a:lnTo>
                  <a:pt x="1591935" y="1312504"/>
                </a:lnTo>
                <a:lnTo>
                  <a:pt x="1585590" y="1307111"/>
                </a:lnTo>
                <a:lnTo>
                  <a:pt x="1578927" y="1302035"/>
                </a:lnTo>
                <a:lnTo>
                  <a:pt x="1572264" y="1297277"/>
                </a:lnTo>
                <a:lnTo>
                  <a:pt x="1564967" y="1292835"/>
                </a:lnTo>
                <a:lnTo>
                  <a:pt x="1557670" y="1288711"/>
                </a:lnTo>
                <a:lnTo>
                  <a:pt x="1549738" y="1284587"/>
                </a:lnTo>
                <a:lnTo>
                  <a:pt x="1541806" y="1281098"/>
                </a:lnTo>
                <a:lnTo>
                  <a:pt x="1533874" y="1277608"/>
                </a:lnTo>
                <a:lnTo>
                  <a:pt x="1525625" y="1274753"/>
                </a:lnTo>
                <a:lnTo>
                  <a:pt x="1517059" y="1271898"/>
                </a:lnTo>
                <a:lnTo>
                  <a:pt x="1508175" y="1269360"/>
                </a:lnTo>
                <a:lnTo>
                  <a:pt x="1499292" y="1267774"/>
                </a:lnTo>
                <a:lnTo>
                  <a:pt x="1490091" y="1265870"/>
                </a:lnTo>
                <a:lnTo>
                  <a:pt x="1480890" y="1264602"/>
                </a:lnTo>
                <a:lnTo>
                  <a:pt x="1471055" y="1263333"/>
                </a:lnTo>
                <a:lnTo>
                  <a:pt x="1461537" y="1263015"/>
                </a:lnTo>
                <a:lnTo>
                  <a:pt x="1452018" y="1262698"/>
                </a:lnTo>
                <a:lnTo>
                  <a:pt x="1262607" y="1262698"/>
                </a:lnTo>
                <a:close/>
                <a:moveTo>
                  <a:pt x="1458998" y="884238"/>
                </a:moveTo>
                <a:lnTo>
                  <a:pt x="1467565" y="884238"/>
                </a:lnTo>
                <a:lnTo>
                  <a:pt x="1688386" y="884238"/>
                </a:lnTo>
                <a:lnTo>
                  <a:pt x="1696635" y="884238"/>
                </a:lnTo>
                <a:lnTo>
                  <a:pt x="1705201" y="884873"/>
                </a:lnTo>
                <a:lnTo>
                  <a:pt x="1713450" y="885507"/>
                </a:lnTo>
                <a:lnTo>
                  <a:pt x="1722017" y="886141"/>
                </a:lnTo>
                <a:lnTo>
                  <a:pt x="1738832" y="888362"/>
                </a:lnTo>
                <a:lnTo>
                  <a:pt x="1754696" y="891217"/>
                </a:lnTo>
                <a:lnTo>
                  <a:pt x="1770876" y="894707"/>
                </a:lnTo>
                <a:lnTo>
                  <a:pt x="1786740" y="899465"/>
                </a:lnTo>
                <a:lnTo>
                  <a:pt x="1802286" y="904541"/>
                </a:lnTo>
                <a:lnTo>
                  <a:pt x="1817198" y="910251"/>
                </a:lnTo>
                <a:lnTo>
                  <a:pt x="1831793" y="917230"/>
                </a:lnTo>
                <a:lnTo>
                  <a:pt x="1846070" y="924210"/>
                </a:lnTo>
                <a:lnTo>
                  <a:pt x="1859713" y="932458"/>
                </a:lnTo>
                <a:lnTo>
                  <a:pt x="1873355" y="941023"/>
                </a:lnTo>
                <a:lnTo>
                  <a:pt x="1886046" y="950223"/>
                </a:lnTo>
                <a:lnTo>
                  <a:pt x="1899054" y="960057"/>
                </a:lnTo>
                <a:lnTo>
                  <a:pt x="1910793" y="970526"/>
                </a:lnTo>
                <a:lnTo>
                  <a:pt x="1922532" y="981629"/>
                </a:lnTo>
                <a:lnTo>
                  <a:pt x="1933002" y="993049"/>
                </a:lnTo>
                <a:lnTo>
                  <a:pt x="1943790" y="1005104"/>
                </a:lnTo>
                <a:lnTo>
                  <a:pt x="1953308" y="1017476"/>
                </a:lnTo>
                <a:lnTo>
                  <a:pt x="1962509" y="1030166"/>
                </a:lnTo>
                <a:lnTo>
                  <a:pt x="1971075" y="1043807"/>
                </a:lnTo>
                <a:lnTo>
                  <a:pt x="1979324" y="1057765"/>
                </a:lnTo>
                <a:lnTo>
                  <a:pt x="1986621" y="1072041"/>
                </a:lnTo>
                <a:lnTo>
                  <a:pt x="1993284" y="1086633"/>
                </a:lnTo>
                <a:lnTo>
                  <a:pt x="1999312" y="1101861"/>
                </a:lnTo>
                <a:lnTo>
                  <a:pt x="2004388" y="1117088"/>
                </a:lnTo>
                <a:lnTo>
                  <a:pt x="2008830" y="1132632"/>
                </a:lnTo>
                <a:lnTo>
                  <a:pt x="2012638" y="1148811"/>
                </a:lnTo>
                <a:lnTo>
                  <a:pt x="2015493" y="1165307"/>
                </a:lnTo>
                <a:lnTo>
                  <a:pt x="2017397" y="1181486"/>
                </a:lnTo>
                <a:lnTo>
                  <a:pt x="2018348" y="1190052"/>
                </a:lnTo>
                <a:lnTo>
                  <a:pt x="2018983" y="1198617"/>
                </a:lnTo>
                <a:lnTo>
                  <a:pt x="2019300" y="1206865"/>
                </a:lnTo>
                <a:lnTo>
                  <a:pt x="2019300" y="1215430"/>
                </a:lnTo>
                <a:lnTo>
                  <a:pt x="2019300" y="1688426"/>
                </a:lnTo>
                <a:lnTo>
                  <a:pt x="2019300" y="1696991"/>
                </a:lnTo>
                <a:lnTo>
                  <a:pt x="2018983" y="1705240"/>
                </a:lnTo>
                <a:lnTo>
                  <a:pt x="2018348" y="1713805"/>
                </a:lnTo>
                <a:lnTo>
                  <a:pt x="2017397" y="1722053"/>
                </a:lnTo>
                <a:lnTo>
                  <a:pt x="2015493" y="1738866"/>
                </a:lnTo>
                <a:lnTo>
                  <a:pt x="2012638" y="1755362"/>
                </a:lnTo>
                <a:lnTo>
                  <a:pt x="2008830" y="1771224"/>
                </a:lnTo>
                <a:lnTo>
                  <a:pt x="2004388" y="1786769"/>
                </a:lnTo>
                <a:lnTo>
                  <a:pt x="1999312" y="1802313"/>
                </a:lnTo>
                <a:lnTo>
                  <a:pt x="1993284" y="1817223"/>
                </a:lnTo>
                <a:lnTo>
                  <a:pt x="1986621" y="1831816"/>
                </a:lnTo>
                <a:lnTo>
                  <a:pt x="1979324" y="1846091"/>
                </a:lnTo>
                <a:lnTo>
                  <a:pt x="1971075" y="1859732"/>
                </a:lnTo>
                <a:lnTo>
                  <a:pt x="1962509" y="1873373"/>
                </a:lnTo>
                <a:lnTo>
                  <a:pt x="1953308" y="1886380"/>
                </a:lnTo>
                <a:lnTo>
                  <a:pt x="1943790" y="1899069"/>
                </a:lnTo>
                <a:lnTo>
                  <a:pt x="1933002" y="1910807"/>
                </a:lnTo>
                <a:lnTo>
                  <a:pt x="1922532" y="1922545"/>
                </a:lnTo>
                <a:lnTo>
                  <a:pt x="1910793" y="1933648"/>
                </a:lnTo>
                <a:lnTo>
                  <a:pt x="1899054" y="1943800"/>
                </a:lnTo>
                <a:lnTo>
                  <a:pt x="1886046" y="1953317"/>
                </a:lnTo>
                <a:lnTo>
                  <a:pt x="1873355" y="1962834"/>
                </a:lnTo>
                <a:lnTo>
                  <a:pt x="1859713" y="1971716"/>
                </a:lnTo>
                <a:lnTo>
                  <a:pt x="1846070" y="1979330"/>
                </a:lnTo>
                <a:lnTo>
                  <a:pt x="1831793" y="1986626"/>
                </a:lnTo>
                <a:lnTo>
                  <a:pt x="1817198" y="1993288"/>
                </a:lnTo>
                <a:lnTo>
                  <a:pt x="1802286" y="1999315"/>
                </a:lnTo>
                <a:lnTo>
                  <a:pt x="1786740" y="2004391"/>
                </a:lnTo>
                <a:lnTo>
                  <a:pt x="1770876" y="2008832"/>
                </a:lnTo>
                <a:lnTo>
                  <a:pt x="1754696" y="2012639"/>
                </a:lnTo>
                <a:lnTo>
                  <a:pt x="1738832" y="2015494"/>
                </a:lnTo>
                <a:lnTo>
                  <a:pt x="1722017" y="2017398"/>
                </a:lnTo>
                <a:lnTo>
                  <a:pt x="1713450" y="2018349"/>
                </a:lnTo>
                <a:lnTo>
                  <a:pt x="1705201" y="2018984"/>
                </a:lnTo>
                <a:lnTo>
                  <a:pt x="1696635" y="2019301"/>
                </a:lnTo>
                <a:lnTo>
                  <a:pt x="1688386" y="2019301"/>
                </a:lnTo>
                <a:lnTo>
                  <a:pt x="1467565" y="2019301"/>
                </a:lnTo>
                <a:lnTo>
                  <a:pt x="1458998" y="2019301"/>
                </a:lnTo>
                <a:lnTo>
                  <a:pt x="1450432" y="2018984"/>
                </a:lnTo>
                <a:lnTo>
                  <a:pt x="1441866" y="2018349"/>
                </a:lnTo>
                <a:lnTo>
                  <a:pt x="1433617" y="2017398"/>
                </a:lnTo>
                <a:lnTo>
                  <a:pt x="1417118" y="2015494"/>
                </a:lnTo>
                <a:lnTo>
                  <a:pt x="1400938" y="2012639"/>
                </a:lnTo>
                <a:lnTo>
                  <a:pt x="1385074" y="2008832"/>
                </a:lnTo>
                <a:lnTo>
                  <a:pt x="1368893" y="2004391"/>
                </a:lnTo>
                <a:lnTo>
                  <a:pt x="1353664" y="1999315"/>
                </a:lnTo>
                <a:lnTo>
                  <a:pt x="1338752" y="1993288"/>
                </a:lnTo>
                <a:lnTo>
                  <a:pt x="1324158" y="1986626"/>
                </a:lnTo>
                <a:lnTo>
                  <a:pt x="1309881" y="1979330"/>
                </a:lnTo>
                <a:lnTo>
                  <a:pt x="1295921" y="1971716"/>
                </a:lnTo>
                <a:lnTo>
                  <a:pt x="1282595" y="1962834"/>
                </a:lnTo>
                <a:lnTo>
                  <a:pt x="1269270" y="1953317"/>
                </a:lnTo>
                <a:lnTo>
                  <a:pt x="1256896" y="1943800"/>
                </a:lnTo>
                <a:lnTo>
                  <a:pt x="1245157" y="1933648"/>
                </a:lnTo>
                <a:lnTo>
                  <a:pt x="1233418" y="1922545"/>
                </a:lnTo>
                <a:lnTo>
                  <a:pt x="1222314" y="1910807"/>
                </a:lnTo>
                <a:lnTo>
                  <a:pt x="1212161" y="1899069"/>
                </a:lnTo>
                <a:lnTo>
                  <a:pt x="1202325" y="1886380"/>
                </a:lnTo>
                <a:lnTo>
                  <a:pt x="1193124" y="1873373"/>
                </a:lnTo>
                <a:lnTo>
                  <a:pt x="1184241" y="1859732"/>
                </a:lnTo>
                <a:lnTo>
                  <a:pt x="1176309" y="1846091"/>
                </a:lnTo>
                <a:lnTo>
                  <a:pt x="1169012" y="1831816"/>
                </a:lnTo>
                <a:lnTo>
                  <a:pt x="1162666" y="1817223"/>
                </a:lnTo>
                <a:lnTo>
                  <a:pt x="1156638" y="1802313"/>
                </a:lnTo>
                <a:lnTo>
                  <a:pt x="1151562" y="1786769"/>
                </a:lnTo>
                <a:lnTo>
                  <a:pt x="1146803" y="1771224"/>
                </a:lnTo>
                <a:lnTo>
                  <a:pt x="1143313" y="1755362"/>
                </a:lnTo>
                <a:lnTo>
                  <a:pt x="1140140" y="1738866"/>
                </a:lnTo>
                <a:lnTo>
                  <a:pt x="1138236" y="1722053"/>
                </a:lnTo>
                <a:lnTo>
                  <a:pt x="1137285" y="1713805"/>
                </a:lnTo>
                <a:lnTo>
                  <a:pt x="1136967" y="1705240"/>
                </a:lnTo>
                <a:lnTo>
                  <a:pt x="1136650" y="1696991"/>
                </a:lnTo>
                <a:lnTo>
                  <a:pt x="1136650" y="1688426"/>
                </a:lnTo>
                <a:lnTo>
                  <a:pt x="1136650" y="1215430"/>
                </a:lnTo>
                <a:lnTo>
                  <a:pt x="1136650" y="1206865"/>
                </a:lnTo>
                <a:lnTo>
                  <a:pt x="1136967" y="1198617"/>
                </a:lnTo>
                <a:lnTo>
                  <a:pt x="1137285" y="1190052"/>
                </a:lnTo>
                <a:lnTo>
                  <a:pt x="1138236" y="1181486"/>
                </a:lnTo>
                <a:lnTo>
                  <a:pt x="1140140" y="1165307"/>
                </a:lnTo>
                <a:lnTo>
                  <a:pt x="1143313" y="1148811"/>
                </a:lnTo>
                <a:lnTo>
                  <a:pt x="1146803" y="1132632"/>
                </a:lnTo>
                <a:lnTo>
                  <a:pt x="1151562" y="1117088"/>
                </a:lnTo>
                <a:lnTo>
                  <a:pt x="1156638" y="1101861"/>
                </a:lnTo>
                <a:lnTo>
                  <a:pt x="1162666" y="1086633"/>
                </a:lnTo>
                <a:lnTo>
                  <a:pt x="1169012" y="1072041"/>
                </a:lnTo>
                <a:lnTo>
                  <a:pt x="1176309" y="1057765"/>
                </a:lnTo>
                <a:lnTo>
                  <a:pt x="1184241" y="1043807"/>
                </a:lnTo>
                <a:lnTo>
                  <a:pt x="1193124" y="1030166"/>
                </a:lnTo>
                <a:lnTo>
                  <a:pt x="1202325" y="1017476"/>
                </a:lnTo>
                <a:lnTo>
                  <a:pt x="1212161" y="1005104"/>
                </a:lnTo>
                <a:lnTo>
                  <a:pt x="1222314" y="993049"/>
                </a:lnTo>
                <a:lnTo>
                  <a:pt x="1233418" y="981629"/>
                </a:lnTo>
                <a:lnTo>
                  <a:pt x="1245157" y="970526"/>
                </a:lnTo>
                <a:lnTo>
                  <a:pt x="1256896" y="960057"/>
                </a:lnTo>
                <a:lnTo>
                  <a:pt x="1269270" y="950223"/>
                </a:lnTo>
                <a:lnTo>
                  <a:pt x="1282595" y="941023"/>
                </a:lnTo>
                <a:lnTo>
                  <a:pt x="1295921" y="932458"/>
                </a:lnTo>
                <a:lnTo>
                  <a:pt x="1309881" y="924210"/>
                </a:lnTo>
                <a:lnTo>
                  <a:pt x="1324158" y="917230"/>
                </a:lnTo>
                <a:lnTo>
                  <a:pt x="1338752" y="910251"/>
                </a:lnTo>
                <a:lnTo>
                  <a:pt x="1353664" y="904541"/>
                </a:lnTo>
                <a:lnTo>
                  <a:pt x="1368893" y="899465"/>
                </a:lnTo>
                <a:lnTo>
                  <a:pt x="1385074" y="894707"/>
                </a:lnTo>
                <a:lnTo>
                  <a:pt x="1400938" y="891217"/>
                </a:lnTo>
                <a:lnTo>
                  <a:pt x="1417118" y="888362"/>
                </a:lnTo>
                <a:lnTo>
                  <a:pt x="1433617" y="886141"/>
                </a:lnTo>
                <a:lnTo>
                  <a:pt x="1441866" y="885507"/>
                </a:lnTo>
                <a:lnTo>
                  <a:pt x="1450432" y="884873"/>
                </a:lnTo>
                <a:lnTo>
                  <a:pt x="1458998" y="884238"/>
                </a:lnTo>
                <a:close/>
                <a:moveTo>
                  <a:pt x="126047" y="757873"/>
                </a:moveTo>
                <a:lnTo>
                  <a:pt x="126047" y="1641158"/>
                </a:lnTo>
                <a:lnTo>
                  <a:pt x="378778" y="1641158"/>
                </a:lnTo>
                <a:lnTo>
                  <a:pt x="391478" y="1640841"/>
                </a:lnTo>
                <a:lnTo>
                  <a:pt x="404495" y="1640206"/>
                </a:lnTo>
                <a:lnTo>
                  <a:pt x="417195" y="1638936"/>
                </a:lnTo>
                <a:lnTo>
                  <a:pt x="429578" y="1637031"/>
                </a:lnTo>
                <a:lnTo>
                  <a:pt x="441643" y="1634491"/>
                </a:lnTo>
                <a:lnTo>
                  <a:pt x="453390" y="1631316"/>
                </a:lnTo>
                <a:lnTo>
                  <a:pt x="465138" y="1628141"/>
                </a:lnTo>
                <a:lnTo>
                  <a:pt x="476568" y="1624331"/>
                </a:lnTo>
                <a:lnTo>
                  <a:pt x="487998" y="1619568"/>
                </a:lnTo>
                <a:lnTo>
                  <a:pt x="498793" y="1614488"/>
                </a:lnTo>
                <a:lnTo>
                  <a:pt x="509270" y="1609726"/>
                </a:lnTo>
                <a:lnTo>
                  <a:pt x="519748" y="1603376"/>
                </a:lnTo>
                <a:lnTo>
                  <a:pt x="529590" y="1597343"/>
                </a:lnTo>
                <a:lnTo>
                  <a:pt x="539115" y="1590993"/>
                </a:lnTo>
                <a:lnTo>
                  <a:pt x="548323" y="1584008"/>
                </a:lnTo>
                <a:lnTo>
                  <a:pt x="557213" y="1576706"/>
                </a:lnTo>
                <a:lnTo>
                  <a:pt x="565468" y="1569086"/>
                </a:lnTo>
                <a:lnTo>
                  <a:pt x="573405" y="1561148"/>
                </a:lnTo>
                <a:lnTo>
                  <a:pt x="581025" y="1552576"/>
                </a:lnTo>
                <a:lnTo>
                  <a:pt x="587693" y="1544003"/>
                </a:lnTo>
                <a:lnTo>
                  <a:pt x="594678" y="1535113"/>
                </a:lnTo>
                <a:lnTo>
                  <a:pt x="600710" y="1525906"/>
                </a:lnTo>
                <a:lnTo>
                  <a:pt x="606425" y="1516381"/>
                </a:lnTo>
                <a:lnTo>
                  <a:pt x="611188" y="1506538"/>
                </a:lnTo>
                <a:lnTo>
                  <a:pt x="615633" y="1496378"/>
                </a:lnTo>
                <a:lnTo>
                  <a:pt x="619760" y="1486218"/>
                </a:lnTo>
                <a:lnTo>
                  <a:pt x="622935" y="1475741"/>
                </a:lnTo>
                <a:lnTo>
                  <a:pt x="625793" y="1464946"/>
                </a:lnTo>
                <a:lnTo>
                  <a:pt x="628015" y="1454151"/>
                </a:lnTo>
                <a:lnTo>
                  <a:pt x="629920" y="1443356"/>
                </a:lnTo>
                <a:lnTo>
                  <a:pt x="630873" y="1431926"/>
                </a:lnTo>
                <a:lnTo>
                  <a:pt x="630873" y="1420496"/>
                </a:lnTo>
                <a:lnTo>
                  <a:pt x="630873" y="978853"/>
                </a:lnTo>
                <a:lnTo>
                  <a:pt x="630873" y="967423"/>
                </a:lnTo>
                <a:lnTo>
                  <a:pt x="629920" y="956311"/>
                </a:lnTo>
                <a:lnTo>
                  <a:pt x="628015" y="945198"/>
                </a:lnTo>
                <a:lnTo>
                  <a:pt x="625793" y="934403"/>
                </a:lnTo>
                <a:lnTo>
                  <a:pt x="622935" y="923608"/>
                </a:lnTo>
                <a:lnTo>
                  <a:pt x="619760" y="913131"/>
                </a:lnTo>
                <a:lnTo>
                  <a:pt x="615633" y="902971"/>
                </a:lnTo>
                <a:lnTo>
                  <a:pt x="611188" y="893128"/>
                </a:lnTo>
                <a:lnTo>
                  <a:pt x="606425" y="882968"/>
                </a:lnTo>
                <a:lnTo>
                  <a:pt x="600710" y="873443"/>
                </a:lnTo>
                <a:lnTo>
                  <a:pt x="594678" y="864235"/>
                </a:lnTo>
                <a:lnTo>
                  <a:pt x="587693" y="855345"/>
                </a:lnTo>
                <a:lnTo>
                  <a:pt x="581025" y="846773"/>
                </a:lnTo>
                <a:lnTo>
                  <a:pt x="573405" y="838518"/>
                </a:lnTo>
                <a:lnTo>
                  <a:pt x="565468" y="830263"/>
                </a:lnTo>
                <a:lnTo>
                  <a:pt x="557213" y="822325"/>
                </a:lnTo>
                <a:lnTo>
                  <a:pt x="548323" y="815341"/>
                </a:lnTo>
                <a:lnTo>
                  <a:pt x="539115" y="808355"/>
                </a:lnTo>
                <a:lnTo>
                  <a:pt x="529590" y="801688"/>
                </a:lnTo>
                <a:lnTo>
                  <a:pt x="519748" y="795655"/>
                </a:lnTo>
                <a:lnTo>
                  <a:pt x="509270" y="789940"/>
                </a:lnTo>
                <a:lnTo>
                  <a:pt x="498793" y="784860"/>
                </a:lnTo>
                <a:lnTo>
                  <a:pt x="487998" y="779780"/>
                </a:lnTo>
                <a:lnTo>
                  <a:pt x="476568" y="775335"/>
                </a:lnTo>
                <a:lnTo>
                  <a:pt x="465138" y="771526"/>
                </a:lnTo>
                <a:lnTo>
                  <a:pt x="453390" y="768033"/>
                </a:lnTo>
                <a:lnTo>
                  <a:pt x="441643" y="764858"/>
                </a:lnTo>
                <a:lnTo>
                  <a:pt x="429578" y="762318"/>
                </a:lnTo>
                <a:lnTo>
                  <a:pt x="417195" y="760413"/>
                </a:lnTo>
                <a:lnTo>
                  <a:pt x="404495" y="759143"/>
                </a:lnTo>
                <a:lnTo>
                  <a:pt x="391478" y="758190"/>
                </a:lnTo>
                <a:lnTo>
                  <a:pt x="378778" y="757873"/>
                </a:lnTo>
                <a:lnTo>
                  <a:pt x="126047" y="757873"/>
                </a:lnTo>
                <a:close/>
                <a:moveTo>
                  <a:pt x="1445943" y="631825"/>
                </a:moveTo>
                <a:lnTo>
                  <a:pt x="1452617" y="631825"/>
                </a:lnTo>
                <a:lnTo>
                  <a:pt x="1704923" y="631825"/>
                </a:lnTo>
                <a:lnTo>
                  <a:pt x="1711278" y="631825"/>
                </a:lnTo>
                <a:lnTo>
                  <a:pt x="1717634" y="633089"/>
                </a:lnTo>
                <a:lnTo>
                  <a:pt x="1723671" y="634668"/>
                </a:lnTo>
                <a:lnTo>
                  <a:pt x="1729391" y="636879"/>
                </a:lnTo>
                <a:lnTo>
                  <a:pt x="1735111" y="639407"/>
                </a:lnTo>
                <a:lnTo>
                  <a:pt x="1740195" y="642566"/>
                </a:lnTo>
                <a:lnTo>
                  <a:pt x="1745279" y="646041"/>
                </a:lnTo>
                <a:lnTo>
                  <a:pt x="1749410" y="649831"/>
                </a:lnTo>
                <a:lnTo>
                  <a:pt x="1753859" y="654570"/>
                </a:lnTo>
                <a:lnTo>
                  <a:pt x="1757354" y="659624"/>
                </a:lnTo>
                <a:lnTo>
                  <a:pt x="1760532" y="664363"/>
                </a:lnTo>
                <a:lnTo>
                  <a:pt x="1763392" y="670049"/>
                </a:lnTo>
                <a:lnTo>
                  <a:pt x="1765616" y="675735"/>
                </a:lnTo>
                <a:lnTo>
                  <a:pt x="1766887" y="681737"/>
                </a:lnTo>
                <a:lnTo>
                  <a:pt x="1767841" y="688371"/>
                </a:lnTo>
                <a:lnTo>
                  <a:pt x="1768476" y="694689"/>
                </a:lnTo>
                <a:lnTo>
                  <a:pt x="1767841" y="701008"/>
                </a:lnTo>
                <a:lnTo>
                  <a:pt x="1766887" y="707325"/>
                </a:lnTo>
                <a:lnTo>
                  <a:pt x="1765616" y="713328"/>
                </a:lnTo>
                <a:lnTo>
                  <a:pt x="1763392" y="719014"/>
                </a:lnTo>
                <a:lnTo>
                  <a:pt x="1760532" y="724384"/>
                </a:lnTo>
                <a:lnTo>
                  <a:pt x="1757354" y="729755"/>
                </a:lnTo>
                <a:lnTo>
                  <a:pt x="1753859" y="734177"/>
                </a:lnTo>
                <a:lnTo>
                  <a:pt x="1749410" y="738916"/>
                </a:lnTo>
                <a:lnTo>
                  <a:pt x="1745279" y="742706"/>
                </a:lnTo>
                <a:lnTo>
                  <a:pt x="1740195" y="746813"/>
                </a:lnTo>
                <a:lnTo>
                  <a:pt x="1735111" y="749972"/>
                </a:lnTo>
                <a:lnTo>
                  <a:pt x="1729391" y="752500"/>
                </a:lnTo>
                <a:lnTo>
                  <a:pt x="1723671" y="754395"/>
                </a:lnTo>
                <a:lnTo>
                  <a:pt x="1717634" y="755974"/>
                </a:lnTo>
                <a:lnTo>
                  <a:pt x="1711278" y="756922"/>
                </a:lnTo>
                <a:lnTo>
                  <a:pt x="1704923" y="757238"/>
                </a:lnTo>
                <a:lnTo>
                  <a:pt x="1452617" y="757238"/>
                </a:lnTo>
                <a:lnTo>
                  <a:pt x="1445943" y="756922"/>
                </a:lnTo>
                <a:lnTo>
                  <a:pt x="1439588" y="755974"/>
                </a:lnTo>
                <a:lnTo>
                  <a:pt x="1433551" y="754395"/>
                </a:lnTo>
                <a:lnTo>
                  <a:pt x="1427831" y="752500"/>
                </a:lnTo>
                <a:lnTo>
                  <a:pt x="1422111" y="749972"/>
                </a:lnTo>
                <a:lnTo>
                  <a:pt x="1417344" y="746813"/>
                </a:lnTo>
                <a:lnTo>
                  <a:pt x="1412260" y="742706"/>
                </a:lnTo>
                <a:lnTo>
                  <a:pt x="1407494" y="738916"/>
                </a:lnTo>
                <a:lnTo>
                  <a:pt x="1403681" y="734177"/>
                </a:lnTo>
                <a:lnTo>
                  <a:pt x="1400185" y="729755"/>
                </a:lnTo>
                <a:lnTo>
                  <a:pt x="1397007" y="724384"/>
                </a:lnTo>
                <a:lnTo>
                  <a:pt x="1394148" y="719014"/>
                </a:lnTo>
                <a:lnTo>
                  <a:pt x="1391923" y="713328"/>
                </a:lnTo>
                <a:lnTo>
                  <a:pt x="1390334" y="707325"/>
                </a:lnTo>
                <a:lnTo>
                  <a:pt x="1389381" y="701008"/>
                </a:lnTo>
                <a:lnTo>
                  <a:pt x="1389063" y="694689"/>
                </a:lnTo>
                <a:lnTo>
                  <a:pt x="1389381" y="688371"/>
                </a:lnTo>
                <a:lnTo>
                  <a:pt x="1390334" y="681737"/>
                </a:lnTo>
                <a:lnTo>
                  <a:pt x="1391923" y="675735"/>
                </a:lnTo>
                <a:lnTo>
                  <a:pt x="1394148" y="670049"/>
                </a:lnTo>
                <a:lnTo>
                  <a:pt x="1397007" y="664363"/>
                </a:lnTo>
                <a:lnTo>
                  <a:pt x="1400185" y="659624"/>
                </a:lnTo>
                <a:lnTo>
                  <a:pt x="1403681" y="654570"/>
                </a:lnTo>
                <a:lnTo>
                  <a:pt x="1407494" y="649831"/>
                </a:lnTo>
                <a:lnTo>
                  <a:pt x="1412260" y="646041"/>
                </a:lnTo>
                <a:lnTo>
                  <a:pt x="1417344" y="642566"/>
                </a:lnTo>
                <a:lnTo>
                  <a:pt x="1422111" y="639407"/>
                </a:lnTo>
                <a:lnTo>
                  <a:pt x="1427831" y="636879"/>
                </a:lnTo>
                <a:lnTo>
                  <a:pt x="1433551" y="634668"/>
                </a:lnTo>
                <a:lnTo>
                  <a:pt x="1439588" y="633089"/>
                </a:lnTo>
                <a:lnTo>
                  <a:pt x="1445943" y="631825"/>
                </a:lnTo>
                <a:close/>
                <a:moveTo>
                  <a:pt x="322897" y="379413"/>
                </a:moveTo>
                <a:lnTo>
                  <a:pt x="331470" y="379413"/>
                </a:lnTo>
                <a:lnTo>
                  <a:pt x="930910" y="379413"/>
                </a:lnTo>
                <a:lnTo>
                  <a:pt x="939165" y="379413"/>
                </a:lnTo>
                <a:lnTo>
                  <a:pt x="947738" y="379731"/>
                </a:lnTo>
                <a:lnTo>
                  <a:pt x="956310" y="380365"/>
                </a:lnTo>
                <a:lnTo>
                  <a:pt x="964565" y="381318"/>
                </a:lnTo>
                <a:lnTo>
                  <a:pt x="981393" y="383223"/>
                </a:lnTo>
                <a:lnTo>
                  <a:pt x="997268" y="386080"/>
                </a:lnTo>
                <a:lnTo>
                  <a:pt x="1013460" y="389573"/>
                </a:lnTo>
                <a:lnTo>
                  <a:pt x="1029335" y="394335"/>
                </a:lnTo>
                <a:lnTo>
                  <a:pt x="1044893" y="399416"/>
                </a:lnTo>
                <a:lnTo>
                  <a:pt x="1059815" y="405448"/>
                </a:lnTo>
                <a:lnTo>
                  <a:pt x="1074420" y="412116"/>
                </a:lnTo>
                <a:lnTo>
                  <a:pt x="1088708" y="419418"/>
                </a:lnTo>
                <a:lnTo>
                  <a:pt x="1102360" y="427355"/>
                </a:lnTo>
                <a:lnTo>
                  <a:pt x="1116013" y="435928"/>
                </a:lnTo>
                <a:lnTo>
                  <a:pt x="1128713" y="445136"/>
                </a:lnTo>
                <a:lnTo>
                  <a:pt x="1141731" y="454978"/>
                </a:lnTo>
                <a:lnTo>
                  <a:pt x="1153478" y="465456"/>
                </a:lnTo>
                <a:lnTo>
                  <a:pt x="1165226" y="476251"/>
                </a:lnTo>
                <a:lnTo>
                  <a:pt x="1175703" y="487998"/>
                </a:lnTo>
                <a:lnTo>
                  <a:pt x="1186498" y="499746"/>
                </a:lnTo>
                <a:lnTo>
                  <a:pt x="1196023" y="512128"/>
                </a:lnTo>
                <a:lnTo>
                  <a:pt x="1205231" y="525463"/>
                </a:lnTo>
                <a:lnTo>
                  <a:pt x="1213803" y="538798"/>
                </a:lnTo>
                <a:lnTo>
                  <a:pt x="1222058" y="552768"/>
                </a:lnTo>
                <a:lnTo>
                  <a:pt x="1229361" y="567056"/>
                </a:lnTo>
                <a:lnTo>
                  <a:pt x="1236028" y="581660"/>
                </a:lnTo>
                <a:lnTo>
                  <a:pt x="1242061" y="596583"/>
                </a:lnTo>
                <a:lnTo>
                  <a:pt x="1247141" y="611823"/>
                </a:lnTo>
                <a:lnTo>
                  <a:pt x="1251586" y="627698"/>
                </a:lnTo>
                <a:lnTo>
                  <a:pt x="1255396" y="643573"/>
                </a:lnTo>
                <a:lnTo>
                  <a:pt x="1258253" y="660083"/>
                </a:lnTo>
                <a:lnTo>
                  <a:pt x="1260158" y="676910"/>
                </a:lnTo>
                <a:lnTo>
                  <a:pt x="1260793" y="684848"/>
                </a:lnTo>
                <a:lnTo>
                  <a:pt x="1261746" y="693421"/>
                </a:lnTo>
                <a:lnTo>
                  <a:pt x="1262063" y="701993"/>
                </a:lnTo>
                <a:lnTo>
                  <a:pt x="1262063" y="710566"/>
                </a:lnTo>
                <a:lnTo>
                  <a:pt x="1262063" y="759143"/>
                </a:lnTo>
                <a:lnTo>
                  <a:pt x="1251903" y="759778"/>
                </a:lnTo>
                <a:lnTo>
                  <a:pt x="1242378" y="760413"/>
                </a:lnTo>
                <a:lnTo>
                  <a:pt x="1232536" y="762001"/>
                </a:lnTo>
                <a:lnTo>
                  <a:pt x="1222693" y="763270"/>
                </a:lnTo>
                <a:lnTo>
                  <a:pt x="1213168" y="765176"/>
                </a:lnTo>
                <a:lnTo>
                  <a:pt x="1203961" y="766763"/>
                </a:lnTo>
                <a:lnTo>
                  <a:pt x="1194436" y="768985"/>
                </a:lnTo>
                <a:lnTo>
                  <a:pt x="1185228" y="771526"/>
                </a:lnTo>
                <a:lnTo>
                  <a:pt x="1175703" y="774065"/>
                </a:lnTo>
                <a:lnTo>
                  <a:pt x="1166496" y="776606"/>
                </a:lnTo>
                <a:lnTo>
                  <a:pt x="1157606" y="779780"/>
                </a:lnTo>
                <a:lnTo>
                  <a:pt x="1148716" y="782955"/>
                </a:lnTo>
                <a:lnTo>
                  <a:pt x="1139826" y="786130"/>
                </a:lnTo>
                <a:lnTo>
                  <a:pt x="1130935" y="789623"/>
                </a:lnTo>
                <a:lnTo>
                  <a:pt x="1122363" y="793751"/>
                </a:lnTo>
                <a:lnTo>
                  <a:pt x="1113790" y="797560"/>
                </a:lnTo>
                <a:lnTo>
                  <a:pt x="1105218" y="801688"/>
                </a:lnTo>
                <a:lnTo>
                  <a:pt x="1096963" y="806133"/>
                </a:lnTo>
                <a:lnTo>
                  <a:pt x="1088708" y="810578"/>
                </a:lnTo>
                <a:lnTo>
                  <a:pt x="1080770" y="815341"/>
                </a:lnTo>
                <a:lnTo>
                  <a:pt x="1072515" y="820420"/>
                </a:lnTo>
                <a:lnTo>
                  <a:pt x="1064578" y="825183"/>
                </a:lnTo>
                <a:lnTo>
                  <a:pt x="1056958" y="830580"/>
                </a:lnTo>
                <a:lnTo>
                  <a:pt x="1049338" y="835978"/>
                </a:lnTo>
                <a:lnTo>
                  <a:pt x="1042035" y="841693"/>
                </a:lnTo>
                <a:lnTo>
                  <a:pt x="1034415" y="847408"/>
                </a:lnTo>
                <a:lnTo>
                  <a:pt x="1027430" y="853440"/>
                </a:lnTo>
                <a:lnTo>
                  <a:pt x="1020128" y="859473"/>
                </a:lnTo>
                <a:lnTo>
                  <a:pt x="1013460" y="865823"/>
                </a:lnTo>
                <a:lnTo>
                  <a:pt x="1006793" y="872173"/>
                </a:lnTo>
                <a:lnTo>
                  <a:pt x="993458" y="885508"/>
                </a:lnTo>
                <a:lnTo>
                  <a:pt x="987108" y="892176"/>
                </a:lnTo>
                <a:lnTo>
                  <a:pt x="981075" y="899478"/>
                </a:lnTo>
                <a:lnTo>
                  <a:pt x="975043" y="906463"/>
                </a:lnTo>
                <a:lnTo>
                  <a:pt x="969328" y="913766"/>
                </a:lnTo>
                <a:lnTo>
                  <a:pt x="963613" y="921068"/>
                </a:lnTo>
                <a:lnTo>
                  <a:pt x="958215" y="928688"/>
                </a:lnTo>
                <a:lnTo>
                  <a:pt x="952818" y="936308"/>
                </a:lnTo>
                <a:lnTo>
                  <a:pt x="947420" y="944246"/>
                </a:lnTo>
                <a:lnTo>
                  <a:pt x="942658" y="952183"/>
                </a:lnTo>
                <a:lnTo>
                  <a:pt x="937895" y="960438"/>
                </a:lnTo>
                <a:lnTo>
                  <a:pt x="933133" y="968376"/>
                </a:lnTo>
                <a:lnTo>
                  <a:pt x="928688" y="976631"/>
                </a:lnTo>
                <a:lnTo>
                  <a:pt x="924243" y="985203"/>
                </a:lnTo>
                <a:lnTo>
                  <a:pt x="920433" y="993776"/>
                </a:lnTo>
                <a:lnTo>
                  <a:pt x="916623" y="1002348"/>
                </a:lnTo>
                <a:lnTo>
                  <a:pt x="912813" y="1010921"/>
                </a:lnTo>
                <a:lnTo>
                  <a:pt x="909320" y="1019811"/>
                </a:lnTo>
                <a:lnTo>
                  <a:pt x="906145" y="1028701"/>
                </a:lnTo>
                <a:lnTo>
                  <a:pt x="903288" y="1037908"/>
                </a:lnTo>
                <a:lnTo>
                  <a:pt x="900430" y="1046798"/>
                </a:lnTo>
                <a:lnTo>
                  <a:pt x="897573" y="1056006"/>
                </a:lnTo>
                <a:lnTo>
                  <a:pt x="895033" y="1065213"/>
                </a:lnTo>
                <a:lnTo>
                  <a:pt x="893128" y="1075056"/>
                </a:lnTo>
                <a:lnTo>
                  <a:pt x="891223" y="1084263"/>
                </a:lnTo>
                <a:lnTo>
                  <a:pt x="889318" y="1093788"/>
                </a:lnTo>
                <a:lnTo>
                  <a:pt x="887730" y="1103631"/>
                </a:lnTo>
                <a:lnTo>
                  <a:pt x="886460" y="1113156"/>
                </a:lnTo>
                <a:lnTo>
                  <a:pt x="885508" y="1122998"/>
                </a:lnTo>
                <a:lnTo>
                  <a:pt x="884555" y="1133158"/>
                </a:lnTo>
                <a:lnTo>
                  <a:pt x="884238" y="1142683"/>
                </a:lnTo>
                <a:lnTo>
                  <a:pt x="883603" y="1152526"/>
                </a:lnTo>
                <a:lnTo>
                  <a:pt x="883285" y="1163003"/>
                </a:lnTo>
                <a:lnTo>
                  <a:pt x="883285" y="1741488"/>
                </a:lnTo>
                <a:lnTo>
                  <a:pt x="883603" y="1751331"/>
                </a:lnTo>
                <a:lnTo>
                  <a:pt x="884238" y="1761173"/>
                </a:lnTo>
                <a:lnTo>
                  <a:pt x="884555" y="1771333"/>
                </a:lnTo>
                <a:lnTo>
                  <a:pt x="885508" y="1781176"/>
                </a:lnTo>
                <a:lnTo>
                  <a:pt x="886460" y="1791336"/>
                </a:lnTo>
                <a:lnTo>
                  <a:pt x="888048" y="1800861"/>
                </a:lnTo>
                <a:lnTo>
                  <a:pt x="889318" y="1810386"/>
                </a:lnTo>
                <a:lnTo>
                  <a:pt x="891223" y="1820228"/>
                </a:lnTo>
                <a:lnTo>
                  <a:pt x="893445" y="1829753"/>
                </a:lnTo>
                <a:lnTo>
                  <a:pt x="895668" y="1838961"/>
                </a:lnTo>
                <a:lnTo>
                  <a:pt x="897890" y="1848486"/>
                </a:lnTo>
                <a:lnTo>
                  <a:pt x="900430" y="1857693"/>
                </a:lnTo>
                <a:lnTo>
                  <a:pt x="903288" y="1866583"/>
                </a:lnTo>
                <a:lnTo>
                  <a:pt x="906463" y="1876108"/>
                </a:lnTo>
                <a:lnTo>
                  <a:pt x="909638" y="1884998"/>
                </a:lnTo>
                <a:lnTo>
                  <a:pt x="913448" y="1893888"/>
                </a:lnTo>
                <a:lnTo>
                  <a:pt x="331470" y="1893888"/>
                </a:lnTo>
                <a:lnTo>
                  <a:pt x="322897" y="1893888"/>
                </a:lnTo>
                <a:lnTo>
                  <a:pt x="314325" y="1893571"/>
                </a:lnTo>
                <a:lnTo>
                  <a:pt x="305752" y="1892618"/>
                </a:lnTo>
                <a:lnTo>
                  <a:pt x="297497" y="1891983"/>
                </a:lnTo>
                <a:lnTo>
                  <a:pt x="280670" y="1889761"/>
                </a:lnTo>
                <a:lnTo>
                  <a:pt x="264795" y="1886903"/>
                </a:lnTo>
                <a:lnTo>
                  <a:pt x="248602" y="1883411"/>
                </a:lnTo>
                <a:lnTo>
                  <a:pt x="232727" y="1878966"/>
                </a:lnTo>
                <a:lnTo>
                  <a:pt x="217487" y="1873568"/>
                </a:lnTo>
                <a:lnTo>
                  <a:pt x="202247" y="1867853"/>
                </a:lnTo>
                <a:lnTo>
                  <a:pt x="187642" y="1861186"/>
                </a:lnTo>
                <a:lnTo>
                  <a:pt x="173672" y="1853883"/>
                </a:lnTo>
                <a:lnTo>
                  <a:pt x="159702" y="1845628"/>
                </a:lnTo>
                <a:lnTo>
                  <a:pt x="146050" y="1837056"/>
                </a:lnTo>
                <a:lnTo>
                  <a:pt x="133032" y="1827848"/>
                </a:lnTo>
                <a:lnTo>
                  <a:pt x="120332" y="1818006"/>
                </a:lnTo>
                <a:lnTo>
                  <a:pt x="108585" y="1807528"/>
                </a:lnTo>
                <a:lnTo>
                  <a:pt x="96837" y="1796733"/>
                </a:lnTo>
                <a:lnTo>
                  <a:pt x="86042" y="1785303"/>
                </a:lnTo>
                <a:lnTo>
                  <a:pt x="75565" y="1772921"/>
                </a:lnTo>
                <a:lnTo>
                  <a:pt x="66040" y="1760538"/>
                </a:lnTo>
                <a:lnTo>
                  <a:pt x="56832" y="1747838"/>
                </a:lnTo>
                <a:lnTo>
                  <a:pt x="48260" y="1734186"/>
                </a:lnTo>
                <a:lnTo>
                  <a:pt x="40005" y="1720216"/>
                </a:lnTo>
                <a:lnTo>
                  <a:pt x="32702" y="1706246"/>
                </a:lnTo>
                <a:lnTo>
                  <a:pt x="26035" y="1691641"/>
                </a:lnTo>
                <a:lnTo>
                  <a:pt x="20002" y="1676401"/>
                </a:lnTo>
                <a:lnTo>
                  <a:pt x="14922" y="1660843"/>
                </a:lnTo>
                <a:lnTo>
                  <a:pt x="10477" y="1645286"/>
                </a:lnTo>
                <a:lnTo>
                  <a:pt x="6985" y="1629093"/>
                </a:lnTo>
                <a:lnTo>
                  <a:pt x="4127" y="1613218"/>
                </a:lnTo>
                <a:lnTo>
                  <a:pt x="1905" y="1596391"/>
                </a:lnTo>
                <a:lnTo>
                  <a:pt x="1270" y="1587818"/>
                </a:lnTo>
                <a:lnTo>
                  <a:pt x="317" y="1579563"/>
                </a:lnTo>
                <a:lnTo>
                  <a:pt x="0" y="1570991"/>
                </a:lnTo>
                <a:lnTo>
                  <a:pt x="0" y="1562418"/>
                </a:lnTo>
                <a:lnTo>
                  <a:pt x="0" y="710566"/>
                </a:lnTo>
                <a:lnTo>
                  <a:pt x="0" y="701993"/>
                </a:lnTo>
                <a:lnTo>
                  <a:pt x="317" y="693421"/>
                </a:lnTo>
                <a:lnTo>
                  <a:pt x="1270" y="684848"/>
                </a:lnTo>
                <a:lnTo>
                  <a:pt x="1905" y="676910"/>
                </a:lnTo>
                <a:lnTo>
                  <a:pt x="4127" y="660083"/>
                </a:lnTo>
                <a:lnTo>
                  <a:pt x="6985" y="643573"/>
                </a:lnTo>
                <a:lnTo>
                  <a:pt x="10477" y="627698"/>
                </a:lnTo>
                <a:lnTo>
                  <a:pt x="14922" y="611823"/>
                </a:lnTo>
                <a:lnTo>
                  <a:pt x="20002" y="596583"/>
                </a:lnTo>
                <a:lnTo>
                  <a:pt x="26035" y="581660"/>
                </a:lnTo>
                <a:lnTo>
                  <a:pt x="32702" y="567056"/>
                </a:lnTo>
                <a:lnTo>
                  <a:pt x="40005" y="552768"/>
                </a:lnTo>
                <a:lnTo>
                  <a:pt x="48260" y="538798"/>
                </a:lnTo>
                <a:lnTo>
                  <a:pt x="56832" y="525463"/>
                </a:lnTo>
                <a:lnTo>
                  <a:pt x="66040" y="512128"/>
                </a:lnTo>
                <a:lnTo>
                  <a:pt x="75565" y="499746"/>
                </a:lnTo>
                <a:lnTo>
                  <a:pt x="86042" y="487998"/>
                </a:lnTo>
                <a:lnTo>
                  <a:pt x="96837" y="476251"/>
                </a:lnTo>
                <a:lnTo>
                  <a:pt x="108585" y="465456"/>
                </a:lnTo>
                <a:lnTo>
                  <a:pt x="120332" y="454978"/>
                </a:lnTo>
                <a:lnTo>
                  <a:pt x="133032" y="445136"/>
                </a:lnTo>
                <a:lnTo>
                  <a:pt x="146050" y="435928"/>
                </a:lnTo>
                <a:lnTo>
                  <a:pt x="159702" y="427355"/>
                </a:lnTo>
                <a:lnTo>
                  <a:pt x="173672" y="419418"/>
                </a:lnTo>
                <a:lnTo>
                  <a:pt x="187642" y="412116"/>
                </a:lnTo>
                <a:lnTo>
                  <a:pt x="202247" y="405448"/>
                </a:lnTo>
                <a:lnTo>
                  <a:pt x="217487" y="399416"/>
                </a:lnTo>
                <a:lnTo>
                  <a:pt x="232727" y="394335"/>
                </a:lnTo>
                <a:lnTo>
                  <a:pt x="248602" y="389573"/>
                </a:lnTo>
                <a:lnTo>
                  <a:pt x="264795" y="386080"/>
                </a:lnTo>
                <a:lnTo>
                  <a:pt x="280670" y="383223"/>
                </a:lnTo>
                <a:lnTo>
                  <a:pt x="297497" y="381318"/>
                </a:lnTo>
                <a:lnTo>
                  <a:pt x="305752" y="380365"/>
                </a:lnTo>
                <a:lnTo>
                  <a:pt x="314325" y="379731"/>
                </a:lnTo>
                <a:lnTo>
                  <a:pt x="322897" y="379413"/>
                </a:lnTo>
                <a:close/>
                <a:moveTo>
                  <a:pt x="372897" y="0"/>
                </a:moveTo>
                <a:lnTo>
                  <a:pt x="379255" y="0"/>
                </a:lnTo>
                <a:lnTo>
                  <a:pt x="884396" y="0"/>
                </a:lnTo>
                <a:lnTo>
                  <a:pt x="891390" y="0"/>
                </a:lnTo>
                <a:lnTo>
                  <a:pt x="897748" y="957"/>
                </a:lnTo>
                <a:lnTo>
                  <a:pt x="903788" y="1596"/>
                </a:lnTo>
                <a:lnTo>
                  <a:pt x="910146" y="2553"/>
                </a:lnTo>
                <a:lnTo>
                  <a:pt x="916186" y="4148"/>
                </a:lnTo>
                <a:lnTo>
                  <a:pt x="922226" y="5744"/>
                </a:lnTo>
                <a:lnTo>
                  <a:pt x="927948" y="7658"/>
                </a:lnTo>
                <a:lnTo>
                  <a:pt x="933670" y="10211"/>
                </a:lnTo>
                <a:lnTo>
                  <a:pt x="939393" y="12764"/>
                </a:lnTo>
                <a:lnTo>
                  <a:pt x="944797" y="15636"/>
                </a:lnTo>
                <a:lnTo>
                  <a:pt x="950201" y="18508"/>
                </a:lnTo>
                <a:lnTo>
                  <a:pt x="954970" y="21699"/>
                </a:lnTo>
                <a:lnTo>
                  <a:pt x="960056" y="25209"/>
                </a:lnTo>
                <a:lnTo>
                  <a:pt x="965142" y="29038"/>
                </a:lnTo>
                <a:lnTo>
                  <a:pt x="969275" y="33186"/>
                </a:lnTo>
                <a:lnTo>
                  <a:pt x="974044" y="37334"/>
                </a:lnTo>
                <a:lnTo>
                  <a:pt x="977858" y="41802"/>
                </a:lnTo>
                <a:lnTo>
                  <a:pt x="982309" y="46269"/>
                </a:lnTo>
                <a:lnTo>
                  <a:pt x="985806" y="51055"/>
                </a:lnTo>
                <a:lnTo>
                  <a:pt x="989303" y="55842"/>
                </a:lnTo>
                <a:lnTo>
                  <a:pt x="992482" y="60947"/>
                </a:lnTo>
                <a:lnTo>
                  <a:pt x="995661" y="66372"/>
                </a:lnTo>
                <a:lnTo>
                  <a:pt x="998522" y="72116"/>
                </a:lnTo>
                <a:lnTo>
                  <a:pt x="1001065" y="77540"/>
                </a:lnTo>
                <a:lnTo>
                  <a:pt x="1003290" y="83284"/>
                </a:lnTo>
                <a:lnTo>
                  <a:pt x="1005516" y="89347"/>
                </a:lnTo>
                <a:lnTo>
                  <a:pt x="1006787" y="95410"/>
                </a:lnTo>
                <a:lnTo>
                  <a:pt x="1008377" y="101472"/>
                </a:lnTo>
                <a:lnTo>
                  <a:pt x="1009330" y="107535"/>
                </a:lnTo>
                <a:lnTo>
                  <a:pt x="1010284" y="113917"/>
                </a:lnTo>
                <a:lnTo>
                  <a:pt x="1010602" y="120299"/>
                </a:lnTo>
                <a:lnTo>
                  <a:pt x="1011238" y="127000"/>
                </a:lnTo>
                <a:lnTo>
                  <a:pt x="1010602" y="133382"/>
                </a:lnTo>
                <a:lnTo>
                  <a:pt x="1010284" y="139764"/>
                </a:lnTo>
                <a:lnTo>
                  <a:pt x="1009330" y="146146"/>
                </a:lnTo>
                <a:lnTo>
                  <a:pt x="1008377" y="152528"/>
                </a:lnTo>
                <a:lnTo>
                  <a:pt x="1006787" y="158590"/>
                </a:lnTo>
                <a:lnTo>
                  <a:pt x="1005516" y="164653"/>
                </a:lnTo>
                <a:lnTo>
                  <a:pt x="1003290" y="170397"/>
                </a:lnTo>
                <a:lnTo>
                  <a:pt x="1001065" y="176141"/>
                </a:lnTo>
                <a:lnTo>
                  <a:pt x="998522" y="181884"/>
                </a:lnTo>
                <a:lnTo>
                  <a:pt x="995661" y="187309"/>
                </a:lnTo>
                <a:lnTo>
                  <a:pt x="992482" y="192734"/>
                </a:lnTo>
                <a:lnTo>
                  <a:pt x="989303" y="197839"/>
                </a:lnTo>
                <a:lnTo>
                  <a:pt x="985806" y="202626"/>
                </a:lnTo>
                <a:lnTo>
                  <a:pt x="982309" y="207731"/>
                </a:lnTo>
                <a:lnTo>
                  <a:pt x="977858" y="212199"/>
                </a:lnTo>
                <a:lnTo>
                  <a:pt x="974044" y="216666"/>
                </a:lnTo>
                <a:lnTo>
                  <a:pt x="969275" y="220495"/>
                </a:lnTo>
                <a:lnTo>
                  <a:pt x="965142" y="224962"/>
                </a:lnTo>
                <a:lnTo>
                  <a:pt x="960056" y="228472"/>
                </a:lnTo>
                <a:lnTo>
                  <a:pt x="954970" y="231982"/>
                </a:lnTo>
                <a:lnTo>
                  <a:pt x="950201" y="235173"/>
                </a:lnTo>
                <a:lnTo>
                  <a:pt x="944797" y="238683"/>
                </a:lnTo>
                <a:lnTo>
                  <a:pt x="939393" y="241555"/>
                </a:lnTo>
                <a:lnTo>
                  <a:pt x="933670" y="243789"/>
                </a:lnTo>
                <a:lnTo>
                  <a:pt x="927948" y="246023"/>
                </a:lnTo>
                <a:lnTo>
                  <a:pt x="922226" y="248256"/>
                </a:lnTo>
                <a:lnTo>
                  <a:pt x="916186" y="249533"/>
                </a:lnTo>
                <a:lnTo>
                  <a:pt x="910146" y="251128"/>
                </a:lnTo>
                <a:lnTo>
                  <a:pt x="903788" y="252085"/>
                </a:lnTo>
                <a:lnTo>
                  <a:pt x="897748" y="253362"/>
                </a:lnTo>
                <a:lnTo>
                  <a:pt x="891390" y="253681"/>
                </a:lnTo>
                <a:lnTo>
                  <a:pt x="884396" y="254000"/>
                </a:lnTo>
                <a:lnTo>
                  <a:pt x="379255" y="254000"/>
                </a:lnTo>
                <a:lnTo>
                  <a:pt x="372897" y="253681"/>
                </a:lnTo>
                <a:lnTo>
                  <a:pt x="366221" y="253362"/>
                </a:lnTo>
                <a:lnTo>
                  <a:pt x="359863" y="252085"/>
                </a:lnTo>
                <a:lnTo>
                  <a:pt x="353505" y="251128"/>
                </a:lnTo>
                <a:lnTo>
                  <a:pt x="347465" y="249533"/>
                </a:lnTo>
                <a:lnTo>
                  <a:pt x="341425" y="248256"/>
                </a:lnTo>
                <a:lnTo>
                  <a:pt x="335702" y="246023"/>
                </a:lnTo>
                <a:lnTo>
                  <a:pt x="329980" y="243789"/>
                </a:lnTo>
                <a:lnTo>
                  <a:pt x="324258" y="241555"/>
                </a:lnTo>
                <a:lnTo>
                  <a:pt x="318854" y="238683"/>
                </a:lnTo>
                <a:lnTo>
                  <a:pt x="313449" y="235173"/>
                </a:lnTo>
                <a:lnTo>
                  <a:pt x="308681" y="231982"/>
                </a:lnTo>
                <a:lnTo>
                  <a:pt x="303595" y="228472"/>
                </a:lnTo>
                <a:lnTo>
                  <a:pt x="298508" y="224962"/>
                </a:lnTo>
                <a:lnTo>
                  <a:pt x="294376" y="220495"/>
                </a:lnTo>
                <a:lnTo>
                  <a:pt x="289607" y="216666"/>
                </a:lnTo>
                <a:lnTo>
                  <a:pt x="285792" y="212199"/>
                </a:lnTo>
                <a:lnTo>
                  <a:pt x="281342" y="207731"/>
                </a:lnTo>
                <a:lnTo>
                  <a:pt x="277845" y="202626"/>
                </a:lnTo>
                <a:lnTo>
                  <a:pt x="274348" y="197839"/>
                </a:lnTo>
                <a:lnTo>
                  <a:pt x="271169" y="192734"/>
                </a:lnTo>
                <a:lnTo>
                  <a:pt x="267990" y="187309"/>
                </a:lnTo>
                <a:lnTo>
                  <a:pt x="265129" y="181884"/>
                </a:lnTo>
                <a:lnTo>
                  <a:pt x="262586" y="176141"/>
                </a:lnTo>
                <a:lnTo>
                  <a:pt x="260360" y="170397"/>
                </a:lnTo>
                <a:lnTo>
                  <a:pt x="258135" y="164653"/>
                </a:lnTo>
                <a:lnTo>
                  <a:pt x="256546" y="158590"/>
                </a:lnTo>
                <a:lnTo>
                  <a:pt x="255274" y="152528"/>
                </a:lnTo>
                <a:lnTo>
                  <a:pt x="254002" y="146146"/>
                </a:lnTo>
                <a:lnTo>
                  <a:pt x="253367" y="139764"/>
                </a:lnTo>
                <a:lnTo>
                  <a:pt x="253049" y="133382"/>
                </a:lnTo>
                <a:lnTo>
                  <a:pt x="252413" y="127000"/>
                </a:lnTo>
                <a:lnTo>
                  <a:pt x="253049" y="120299"/>
                </a:lnTo>
                <a:lnTo>
                  <a:pt x="253367" y="113917"/>
                </a:lnTo>
                <a:lnTo>
                  <a:pt x="254002" y="107535"/>
                </a:lnTo>
                <a:lnTo>
                  <a:pt x="255274" y="101472"/>
                </a:lnTo>
                <a:lnTo>
                  <a:pt x="256546" y="95410"/>
                </a:lnTo>
                <a:lnTo>
                  <a:pt x="258135" y="89347"/>
                </a:lnTo>
                <a:lnTo>
                  <a:pt x="260360" y="83284"/>
                </a:lnTo>
                <a:lnTo>
                  <a:pt x="262586" y="77540"/>
                </a:lnTo>
                <a:lnTo>
                  <a:pt x="265129" y="72116"/>
                </a:lnTo>
                <a:lnTo>
                  <a:pt x="267990" y="66372"/>
                </a:lnTo>
                <a:lnTo>
                  <a:pt x="271169" y="60947"/>
                </a:lnTo>
                <a:lnTo>
                  <a:pt x="274348" y="55842"/>
                </a:lnTo>
                <a:lnTo>
                  <a:pt x="277845" y="51055"/>
                </a:lnTo>
                <a:lnTo>
                  <a:pt x="281342" y="46269"/>
                </a:lnTo>
                <a:lnTo>
                  <a:pt x="285792" y="41802"/>
                </a:lnTo>
                <a:lnTo>
                  <a:pt x="289607" y="37334"/>
                </a:lnTo>
                <a:lnTo>
                  <a:pt x="294376" y="33186"/>
                </a:lnTo>
                <a:lnTo>
                  <a:pt x="298508" y="29038"/>
                </a:lnTo>
                <a:lnTo>
                  <a:pt x="303595" y="25209"/>
                </a:lnTo>
                <a:lnTo>
                  <a:pt x="308681" y="21699"/>
                </a:lnTo>
                <a:lnTo>
                  <a:pt x="313449" y="18508"/>
                </a:lnTo>
                <a:lnTo>
                  <a:pt x="318854" y="15636"/>
                </a:lnTo>
                <a:lnTo>
                  <a:pt x="324258" y="12764"/>
                </a:lnTo>
                <a:lnTo>
                  <a:pt x="329980" y="10211"/>
                </a:lnTo>
                <a:lnTo>
                  <a:pt x="335702" y="7658"/>
                </a:lnTo>
                <a:lnTo>
                  <a:pt x="341425" y="5744"/>
                </a:lnTo>
                <a:lnTo>
                  <a:pt x="347465" y="4148"/>
                </a:lnTo>
                <a:lnTo>
                  <a:pt x="353505" y="2553"/>
                </a:lnTo>
                <a:lnTo>
                  <a:pt x="359863" y="1596"/>
                </a:lnTo>
                <a:lnTo>
                  <a:pt x="366221" y="957"/>
                </a:lnTo>
                <a:lnTo>
                  <a:pt x="372897"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35" name="矩形 34"/>
          <p:cNvSpPr/>
          <p:nvPr/>
        </p:nvSpPr>
        <p:spPr>
          <a:xfrm>
            <a:off x="7237860" y="2894490"/>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6" name="圆角矩形 34"/>
          <p:cNvSpPr/>
          <p:nvPr/>
        </p:nvSpPr>
        <p:spPr>
          <a:xfrm>
            <a:off x="7883086" y="1799262"/>
            <a:ext cx="2872115" cy="720001"/>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rgbClr val="FEFFFF"/>
                </a:solidFill>
                <a:latin typeface="幼圆" panose="02010509060101010101" pitchFamily="49" charset="-122"/>
                <a:ea typeface="幼圆" panose="02010509060101010101" pitchFamily="49" charset="-122"/>
              </a:rPr>
              <a:t>请输入文本</a:t>
            </a:r>
            <a:endParaRPr lang="zh-CN" altLang="zh-CN" sz="2800" dirty="0">
              <a:solidFill>
                <a:srgbClr val="FEFFFF"/>
              </a:solidFill>
              <a:latin typeface="幼圆" panose="02010509060101010101" pitchFamily="49" charset="-122"/>
              <a:ea typeface="幼圆" panose="02010509060101010101" pitchFamily="49" charset="-122"/>
            </a:endParaRPr>
          </a:p>
        </p:txBody>
      </p:sp>
      <p:sp>
        <p:nvSpPr>
          <p:cNvPr id="37" name="矩形 36"/>
          <p:cNvSpPr/>
          <p:nvPr/>
        </p:nvSpPr>
        <p:spPr>
          <a:xfrm>
            <a:off x="7237860" y="5346820"/>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8" name="圆角矩形 38"/>
          <p:cNvSpPr/>
          <p:nvPr/>
        </p:nvSpPr>
        <p:spPr>
          <a:xfrm>
            <a:off x="7883086" y="4251592"/>
            <a:ext cx="2872115" cy="720001"/>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rgbClr val="FEFFFF"/>
                </a:solidFill>
                <a:latin typeface="幼圆" panose="02010509060101010101" pitchFamily="49" charset="-122"/>
                <a:ea typeface="幼圆" panose="02010509060101010101" pitchFamily="49" charset="-122"/>
              </a:rPr>
              <a:t>请输入文本</a:t>
            </a:r>
            <a:endParaRPr lang="zh-CN" altLang="zh-CN" sz="2800" dirty="0">
              <a:solidFill>
                <a:srgbClr val="FEFFFF"/>
              </a:solidFill>
              <a:latin typeface="幼圆" panose="02010509060101010101" pitchFamily="49" charset="-122"/>
              <a:ea typeface="幼圆" panose="02010509060101010101" pitchFamily="49" charset="-122"/>
            </a:endParaRPr>
          </a:p>
        </p:txBody>
      </p:sp>
      <p:cxnSp>
        <p:nvCxnSpPr>
          <p:cNvPr id="39" name="直接连接符 38"/>
          <p:cNvCxnSpPr/>
          <p:nvPr/>
        </p:nvCxnSpPr>
        <p:spPr>
          <a:xfrm>
            <a:off x="7237860" y="2770496"/>
            <a:ext cx="416256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237860" y="5199797"/>
            <a:ext cx="416256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7" name="Freeform 21"/>
          <p:cNvSpPr/>
          <p:nvPr/>
        </p:nvSpPr>
        <p:spPr bwMode="auto">
          <a:xfrm>
            <a:off x="927536" y="2181198"/>
            <a:ext cx="1912101" cy="1912101"/>
          </a:xfrm>
          <a:prstGeom prst="ellipse">
            <a:avLst/>
          </a:prstGeom>
          <a:solidFill>
            <a:schemeClr val="accent1"/>
          </a:solidFill>
          <a:ln>
            <a:noFill/>
          </a:ln>
        </p:spPr>
        <p:txBody>
          <a:bodyPr/>
          <a:lstStyle/>
          <a:p>
            <a:endParaRPr lang="zh-CN" altLang="en-US"/>
          </a:p>
        </p:txBody>
      </p:sp>
      <p:sp>
        <p:nvSpPr>
          <p:cNvPr id="26" name="Freeform 21"/>
          <p:cNvSpPr/>
          <p:nvPr/>
        </p:nvSpPr>
        <p:spPr bwMode="auto">
          <a:xfrm>
            <a:off x="3844001" y="2181198"/>
            <a:ext cx="1912101" cy="1912101"/>
          </a:xfrm>
          <a:prstGeom prst="ellipse">
            <a:avLst/>
          </a:prstGeom>
          <a:solidFill>
            <a:schemeClr val="accent1"/>
          </a:solidFill>
          <a:ln>
            <a:noFill/>
          </a:ln>
        </p:spPr>
        <p:txBody>
          <a:bodyPr/>
          <a:lstStyle/>
          <a:p>
            <a:endParaRPr lang="zh-CN" altLang="en-US"/>
          </a:p>
        </p:txBody>
      </p:sp>
      <p:sp>
        <p:nvSpPr>
          <p:cNvPr id="28" name="矩形 27"/>
          <p:cNvSpPr/>
          <p:nvPr/>
        </p:nvSpPr>
        <p:spPr>
          <a:xfrm>
            <a:off x="559560" y="4274396"/>
            <a:ext cx="2648052" cy="15274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2000" dirty="0">
              <a:solidFill>
                <a:schemeClr val="tx1"/>
              </a:solidFill>
              <a:latin typeface="+mj-ea"/>
              <a:ea typeface="+mj-ea"/>
            </a:endParaRPr>
          </a:p>
        </p:txBody>
      </p:sp>
      <p:sp>
        <p:nvSpPr>
          <p:cNvPr id="34" name="矩形 33"/>
          <p:cNvSpPr/>
          <p:nvPr/>
        </p:nvSpPr>
        <p:spPr>
          <a:xfrm>
            <a:off x="3476025" y="4274396"/>
            <a:ext cx="2648052" cy="15274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2000" dirty="0">
              <a:solidFill>
                <a:schemeClr val="tx1"/>
              </a:solidFill>
              <a:latin typeface="+mj-ea"/>
              <a:ea typeface="+mj-ea"/>
            </a:endParaRPr>
          </a:p>
        </p:txBody>
      </p:sp>
      <p:sp>
        <p:nvSpPr>
          <p:cNvPr id="18" name="KSO_Shape"/>
          <p:cNvSpPr/>
          <p:nvPr/>
        </p:nvSpPr>
        <p:spPr bwMode="auto">
          <a:xfrm>
            <a:off x="1394955" y="2648615"/>
            <a:ext cx="977266" cy="977266"/>
          </a:xfrm>
          <a:custGeom>
            <a:avLst/>
            <a:gdLst>
              <a:gd name="T0" fmla="*/ 1525625 w 2019300"/>
              <a:gd name="T1" fmla="*/ 1755362 h 2019301"/>
              <a:gd name="T2" fmla="*/ 1603674 w 2019300"/>
              <a:gd name="T3" fmla="*/ 1706508 h 2019301"/>
              <a:gd name="T4" fmla="*/ 1639843 w 2019300"/>
              <a:gd name="T5" fmla="*/ 1631324 h 2019301"/>
              <a:gd name="T6" fmla="*/ 1625883 w 2019300"/>
              <a:gd name="T7" fmla="*/ 1355330 h 2019301"/>
              <a:gd name="T8" fmla="*/ 1564967 w 2019300"/>
              <a:gd name="T9" fmla="*/ 1292835 h 2019301"/>
              <a:gd name="T10" fmla="*/ 1471055 w 2019300"/>
              <a:gd name="T11" fmla="*/ 1263333 h 2019301"/>
              <a:gd name="T12" fmla="*/ 1738832 w 2019300"/>
              <a:gd name="T13" fmla="*/ 888362 h 2019301"/>
              <a:gd name="T14" fmla="*/ 1899054 w 2019300"/>
              <a:gd name="T15" fmla="*/ 960057 h 2019301"/>
              <a:gd name="T16" fmla="*/ 1999312 w 2019300"/>
              <a:gd name="T17" fmla="*/ 1101861 h 2019301"/>
              <a:gd name="T18" fmla="*/ 2019300 w 2019300"/>
              <a:gd name="T19" fmla="*/ 1696991 h 2019301"/>
              <a:gd name="T20" fmla="*/ 1979324 w 2019300"/>
              <a:gd name="T21" fmla="*/ 1846091 h 2019301"/>
              <a:gd name="T22" fmla="*/ 1859713 w 2019300"/>
              <a:gd name="T23" fmla="*/ 1971716 h 2019301"/>
              <a:gd name="T24" fmla="*/ 1705201 w 2019300"/>
              <a:gd name="T25" fmla="*/ 2018984 h 2019301"/>
              <a:gd name="T26" fmla="*/ 1368893 w 2019300"/>
              <a:gd name="T27" fmla="*/ 2004391 h 2019301"/>
              <a:gd name="T28" fmla="*/ 1222314 w 2019300"/>
              <a:gd name="T29" fmla="*/ 1910807 h 2019301"/>
              <a:gd name="T30" fmla="*/ 1143313 w 2019300"/>
              <a:gd name="T31" fmla="*/ 1755362 h 2019301"/>
              <a:gd name="T32" fmla="*/ 1138236 w 2019300"/>
              <a:gd name="T33" fmla="*/ 1181486 h 2019301"/>
              <a:gd name="T34" fmla="*/ 1202325 w 2019300"/>
              <a:gd name="T35" fmla="*/ 1017476 h 2019301"/>
              <a:gd name="T36" fmla="*/ 1338752 w 2019300"/>
              <a:gd name="T37" fmla="*/ 910251 h 2019301"/>
              <a:gd name="T38" fmla="*/ 126047 w 2019300"/>
              <a:gd name="T39" fmla="*/ 1641158 h 2019301"/>
              <a:gd name="T40" fmla="*/ 498793 w 2019300"/>
              <a:gd name="T41" fmla="*/ 1614488 h 2019301"/>
              <a:gd name="T42" fmla="*/ 594678 w 2019300"/>
              <a:gd name="T43" fmla="*/ 1535113 h 2019301"/>
              <a:gd name="T44" fmla="*/ 630873 w 2019300"/>
              <a:gd name="T45" fmla="*/ 1420496 h 2019301"/>
              <a:gd name="T46" fmla="*/ 600710 w 2019300"/>
              <a:gd name="T47" fmla="*/ 873443 h 2019301"/>
              <a:gd name="T48" fmla="*/ 509270 w 2019300"/>
              <a:gd name="T49" fmla="*/ 789940 h 2019301"/>
              <a:gd name="T50" fmla="*/ 378778 w 2019300"/>
              <a:gd name="T51" fmla="*/ 757873 h 2019301"/>
              <a:gd name="T52" fmla="*/ 1745279 w 2019300"/>
              <a:gd name="T53" fmla="*/ 646041 h 2019301"/>
              <a:gd name="T54" fmla="*/ 1766887 w 2019300"/>
              <a:gd name="T55" fmla="*/ 707325 h 2019301"/>
              <a:gd name="T56" fmla="*/ 1723671 w 2019300"/>
              <a:gd name="T57" fmla="*/ 754395 h 2019301"/>
              <a:gd name="T58" fmla="*/ 1412260 w 2019300"/>
              <a:gd name="T59" fmla="*/ 742706 h 2019301"/>
              <a:gd name="T60" fmla="*/ 1390334 w 2019300"/>
              <a:gd name="T61" fmla="*/ 681737 h 2019301"/>
              <a:gd name="T62" fmla="*/ 1433551 w 2019300"/>
              <a:gd name="T63" fmla="*/ 634668 h 2019301"/>
              <a:gd name="T64" fmla="*/ 997268 w 2019300"/>
              <a:gd name="T65" fmla="*/ 386080 h 2019301"/>
              <a:gd name="T66" fmla="*/ 1153478 w 2019300"/>
              <a:gd name="T67" fmla="*/ 465456 h 2019301"/>
              <a:gd name="T68" fmla="*/ 1247141 w 2019300"/>
              <a:gd name="T69" fmla="*/ 611823 h 2019301"/>
              <a:gd name="T70" fmla="*/ 1242378 w 2019300"/>
              <a:gd name="T71" fmla="*/ 760413 h 2019301"/>
              <a:gd name="T72" fmla="*/ 1139826 w 2019300"/>
              <a:gd name="T73" fmla="*/ 786130 h 2019301"/>
              <a:gd name="T74" fmla="*/ 1049338 w 2019300"/>
              <a:gd name="T75" fmla="*/ 835978 h 2019301"/>
              <a:gd name="T76" fmla="*/ 969328 w 2019300"/>
              <a:gd name="T77" fmla="*/ 913766 h 2019301"/>
              <a:gd name="T78" fmla="*/ 916623 w 2019300"/>
              <a:gd name="T79" fmla="*/ 1002348 h 2019301"/>
              <a:gd name="T80" fmla="*/ 887730 w 2019300"/>
              <a:gd name="T81" fmla="*/ 1103631 h 2019301"/>
              <a:gd name="T82" fmla="*/ 885508 w 2019300"/>
              <a:gd name="T83" fmla="*/ 1781176 h 2019301"/>
              <a:gd name="T84" fmla="*/ 909638 w 2019300"/>
              <a:gd name="T85" fmla="*/ 1884998 h 2019301"/>
              <a:gd name="T86" fmla="*/ 217487 w 2019300"/>
              <a:gd name="T87" fmla="*/ 1873568 h 2019301"/>
              <a:gd name="T88" fmla="*/ 75565 w 2019300"/>
              <a:gd name="T89" fmla="*/ 1772921 h 2019301"/>
              <a:gd name="T90" fmla="*/ 4127 w 2019300"/>
              <a:gd name="T91" fmla="*/ 1613218 h 2019301"/>
              <a:gd name="T92" fmla="*/ 4127 w 2019300"/>
              <a:gd name="T93" fmla="*/ 660083 h 2019301"/>
              <a:gd name="T94" fmla="*/ 75565 w 2019300"/>
              <a:gd name="T95" fmla="*/ 499746 h 2019301"/>
              <a:gd name="T96" fmla="*/ 217487 w 2019300"/>
              <a:gd name="T97" fmla="*/ 399416 h 2019301"/>
              <a:gd name="T98" fmla="*/ 884396 w 2019300"/>
              <a:gd name="T99" fmla="*/ 0 h 2019301"/>
              <a:gd name="T100" fmla="*/ 950201 w 2019300"/>
              <a:gd name="T101" fmla="*/ 18508 h 2019301"/>
              <a:gd name="T102" fmla="*/ 995661 w 2019300"/>
              <a:gd name="T103" fmla="*/ 66372 h 2019301"/>
              <a:gd name="T104" fmla="*/ 1010602 w 2019300"/>
              <a:gd name="T105" fmla="*/ 133382 h 2019301"/>
              <a:gd name="T106" fmla="*/ 989303 w 2019300"/>
              <a:gd name="T107" fmla="*/ 197839 h 2019301"/>
              <a:gd name="T108" fmla="*/ 939393 w 2019300"/>
              <a:gd name="T109" fmla="*/ 241555 h 2019301"/>
              <a:gd name="T110" fmla="*/ 372897 w 2019300"/>
              <a:gd name="T111" fmla="*/ 253681 h 2019301"/>
              <a:gd name="T112" fmla="*/ 308681 w 2019300"/>
              <a:gd name="T113" fmla="*/ 231982 h 2019301"/>
              <a:gd name="T114" fmla="*/ 265129 w 2019300"/>
              <a:gd name="T115" fmla="*/ 181884 h 2019301"/>
              <a:gd name="T116" fmla="*/ 253367 w 2019300"/>
              <a:gd name="T117" fmla="*/ 113917 h 2019301"/>
              <a:gd name="T118" fmla="*/ 277845 w 2019300"/>
              <a:gd name="T119" fmla="*/ 51055 h 2019301"/>
              <a:gd name="T120" fmla="*/ 329980 w 2019300"/>
              <a:gd name="T121" fmla="*/ 10211 h 2019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9300" h="2019301">
                <a:moveTo>
                  <a:pt x="1262607" y="1262698"/>
                </a:moveTo>
                <a:lnTo>
                  <a:pt x="1262607" y="1767417"/>
                </a:lnTo>
                <a:lnTo>
                  <a:pt x="1452018" y="1767417"/>
                </a:lnTo>
                <a:lnTo>
                  <a:pt x="1461537" y="1767100"/>
                </a:lnTo>
                <a:lnTo>
                  <a:pt x="1471055" y="1766148"/>
                </a:lnTo>
                <a:lnTo>
                  <a:pt x="1480890" y="1765514"/>
                </a:lnTo>
                <a:lnTo>
                  <a:pt x="1490091" y="1764245"/>
                </a:lnTo>
                <a:lnTo>
                  <a:pt x="1499292" y="1762342"/>
                </a:lnTo>
                <a:lnTo>
                  <a:pt x="1508175" y="1760121"/>
                </a:lnTo>
                <a:lnTo>
                  <a:pt x="1517059" y="1757900"/>
                </a:lnTo>
                <a:lnTo>
                  <a:pt x="1525625" y="1755362"/>
                </a:lnTo>
                <a:lnTo>
                  <a:pt x="1533874" y="1752507"/>
                </a:lnTo>
                <a:lnTo>
                  <a:pt x="1541806" y="1748701"/>
                </a:lnTo>
                <a:lnTo>
                  <a:pt x="1549738" y="1745211"/>
                </a:lnTo>
                <a:lnTo>
                  <a:pt x="1557670" y="1741404"/>
                </a:lnTo>
                <a:lnTo>
                  <a:pt x="1564967" y="1736963"/>
                </a:lnTo>
                <a:lnTo>
                  <a:pt x="1572264" y="1732522"/>
                </a:lnTo>
                <a:lnTo>
                  <a:pt x="1578927" y="1727763"/>
                </a:lnTo>
                <a:lnTo>
                  <a:pt x="1585590" y="1722687"/>
                </a:lnTo>
                <a:lnTo>
                  <a:pt x="1591935" y="1717612"/>
                </a:lnTo>
                <a:lnTo>
                  <a:pt x="1597963" y="1712219"/>
                </a:lnTo>
                <a:lnTo>
                  <a:pt x="1603674" y="1706508"/>
                </a:lnTo>
                <a:lnTo>
                  <a:pt x="1608433" y="1700481"/>
                </a:lnTo>
                <a:lnTo>
                  <a:pt x="1613510" y="1694454"/>
                </a:lnTo>
                <a:lnTo>
                  <a:pt x="1618269" y="1687792"/>
                </a:lnTo>
                <a:lnTo>
                  <a:pt x="1622393" y="1681447"/>
                </a:lnTo>
                <a:lnTo>
                  <a:pt x="1625883" y="1674785"/>
                </a:lnTo>
                <a:lnTo>
                  <a:pt x="1629373" y="1668123"/>
                </a:lnTo>
                <a:lnTo>
                  <a:pt x="1632229" y="1660827"/>
                </a:lnTo>
                <a:lnTo>
                  <a:pt x="1634767" y="1653848"/>
                </a:lnTo>
                <a:lnTo>
                  <a:pt x="1636988" y="1646234"/>
                </a:lnTo>
                <a:lnTo>
                  <a:pt x="1638891" y="1638938"/>
                </a:lnTo>
                <a:lnTo>
                  <a:pt x="1639843" y="1631324"/>
                </a:lnTo>
                <a:lnTo>
                  <a:pt x="1640478" y="1623393"/>
                </a:lnTo>
                <a:lnTo>
                  <a:pt x="1640795" y="1615780"/>
                </a:lnTo>
                <a:lnTo>
                  <a:pt x="1640795" y="1414019"/>
                </a:lnTo>
                <a:lnTo>
                  <a:pt x="1640478" y="1406088"/>
                </a:lnTo>
                <a:lnTo>
                  <a:pt x="1639843" y="1398474"/>
                </a:lnTo>
                <a:lnTo>
                  <a:pt x="1638891" y="1391178"/>
                </a:lnTo>
                <a:lnTo>
                  <a:pt x="1636988" y="1383564"/>
                </a:lnTo>
                <a:lnTo>
                  <a:pt x="1634767" y="1376268"/>
                </a:lnTo>
                <a:lnTo>
                  <a:pt x="1632229" y="1368972"/>
                </a:lnTo>
                <a:lnTo>
                  <a:pt x="1629373" y="1361992"/>
                </a:lnTo>
                <a:lnTo>
                  <a:pt x="1625883" y="1355330"/>
                </a:lnTo>
                <a:lnTo>
                  <a:pt x="1622393" y="1348351"/>
                </a:lnTo>
                <a:lnTo>
                  <a:pt x="1618269" y="1342007"/>
                </a:lnTo>
                <a:lnTo>
                  <a:pt x="1613510" y="1335662"/>
                </a:lnTo>
                <a:lnTo>
                  <a:pt x="1608433" y="1329635"/>
                </a:lnTo>
                <a:lnTo>
                  <a:pt x="1603674" y="1323607"/>
                </a:lnTo>
                <a:lnTo>
                  <a:pt x="1597963" y="1317897"/>
                </a:lnTo>
                <a:lnTo>
                  <a:pt x="1591935" y="1312504"/>
                </a:lnTo>
                <a:lnTo>
                  <a:pt x="1585590" y="1307111"/>
                </a:lnTo>
                <a:lnTo>
                  <a:pt x="1578927" y="1302035"/>
                </a:lnTo>
                <a:lnTo>
                  <a:pt x="1572264" y="1297277"/>
                </a:lnTo>
                <a:lnTo>
                  <a:pt x="1564967" y="1292835"/>
                </a:lnTo>
                <a:lnTo>
                  <a:pt x="1557670" y="1288711"/>
                </a:lnTo>
                <a:lnTo>
                  <a:pt x="1549738" y="1284587"/>
                </a:lnTo>
                <a:lnTo>
                  <a:pt x="1541806" y="1281098"/>
                </a:lnTo>
                <a:lnTo>
                  <a:pt x="1533874" y="1277608"/>
                </a:lnTo>
                <a:lnTo>
                  <a:pt x="1525625" y="1274753"/>
                </a:lnTo>
                <a:lnTo>
                  <a:pt x="1517059" y="1271898"/>
                </a:lnTo>
                <a:lnTo>
                  <a:pt x="1508175" y="1269360"/>
                </a:lnTo>
                <a:lnTo>
                  <a:pt x="1499292" y="1267774"/>
                </a:lnTo>
                <a:lnTo>
                  <a:pt x="1490091" y="1265870"/>
                </a:lnTo>
                <a:lnTo>
                  <a:pt x="1480890" y="1264602"/>
                </a:lnTo>
                <a:lnTo>
                  <a:pt x="1471055" y="1263333"/>
                </a:lnTo>
                <a:lnTo>
                  <a:pt x="1461537" y="1263015"/>
                </a:lnTo>
                <a:lnTo>
                  <a:pt x="1452018" y="1262698"/>
                </a:lnTo>
                <a:lnTo>
                  <a:pt x="1262607" y="1262698"/>
                </a:lnTo>
                <a:close/>
                <a:moveTo>
                  <a:pt x="1458998" y="884238"/>
                </a:moveTo>
                <a:lnTo>
                  <a:pt x="1467565" y="884238"/>
                </a:lnTo>
                <a:lnTo>
                  <a:pt x="1688386" y="884238"/>
                </a:lnTo>
                <a:lnTo>
                  <a:pt x="1696635" y="884238"/>
                </a:lnTo>
                <a:lnTo>
                  <a:pt x="1705201" y="884873"/>
                </a:lnTo>
                <a:lnTo>
                  <a:pt x="1713450" y="885507"/>
                </a:lnTo>
                <a:lnTo>
                  <a:pt x="1722017" y="886141"/>
                </a:lnTo>
                <a:lnTo>
                  <a:pt x="1738832" y="888362"/>
                </a:lnTo>
                <a:lnTo>
                  <a:pt x="1754696" y="891217"/>
                </a:lnTo>
                <a:lnTo>
                  <a:pt x="1770876" y="894707"/>
                </a:lnTo>
                <a:lnTo>
                  <a:pt x="1786740" y="899465"/>
                </a:lnTo>
                <a:lnTo>
                  <a:pt x="1802286" y="904541"/>
                </a:lnTo>
                <a:lnTo>
                  <a:pt x="1817198" y="910251"/>
                </a:lnTo>
                <a:lnTo>
                  <a:pt x="1831793" y="917230"/>
                </a:lnTo>
                <a:lnTo>
                  <a:pt x="1846070" y="924210"/>
                </a:lnTo>
                <a:lnTo>
                  <a:pt x="1859713" y="932458"/>
                </a:lnTo>
                <a:lnTo>
                  <a:pt x="1873355" y="941023"/>
                </a:lnTo>
                <a:lnTo>
                  <a:pt x="1886046" y="950223"/>
                </a:lnTo>
                <a:lnTo>
                  <a:pt x="1899054" y="960057"/>
                </a:lnTo>
                <a:lnTo>
                  <a:pt x="1910793" y="970526"/>
                </a:lnTo>
                <a:lnTo>
                  <a:pt x="1922532" y="981629"/>
                </a:lnTo>
                <a:lnTo>
                  <a:pt x="1933002" y="993049"/>
                </a:lnTo>
                <a:lnTo>
                  <a:pt x="1943790" y="1005104"/>
                </a:lnTo>
                <a:lnTo>
                  <a:pt x="1953308" y="1017476"/>
                </a:lnTo>
                <a:lnTo>
                  <a:pt x="1962509" y="1030166"/>
                </a:lnTo>
                <a:lnTo>
                  <a:pt x="1971075" y="1043807"/>
                </a:lnTo>
                <a:lnTo>
                  <a:pt x="1979324" y="1057765"/>
                </a:lnTo>
                <a:lnTo>
                  <a:pt x="1986621" y="1072041"/>
                </a:lnTo>
                <a:lnTo>
                  <a:pt x="1993284" y="1086633"/>
                </a:lnTo>
                <a:lnTo>
                  <a:pt x="1999312" y="1101861"/>
                </a:lnTo>
                <a:lnTo>
                  <a:pt x="2004388" y="1117088"/>
                </a:lnTo>
                <a:lnTo>
                  <a:pt x="2008830" y="1132632"/>
                </a:lnTo>
                <a:lnTo>
                  <a:pt x="2012638" y="1148811"/>
                </a:lnTo>
                <a:lnTo>
                  <a:pt x="2015493" y="1165307"/>
                </a:lnTo>
                <a:lnTo>
                  <a:pt x="2017397" y="1181486"/>
                </a:lnTo>
                <a:lnTo>
                  <a:pt x="2018348" y="1190052"/>
                </a:lnTo>
                <a:lnTo>
                  <a:pt x="2018983" y="1198617"/>
                </a:lnTo>
                <a:lnTo>
                  <a:pt x="2019300" y="1206865"/>
                </a:lnTo>
                <a:lnTo>
                  <a:pt x="2019300" y="1215430"/>
                </a:lnTo>
                <a:lnTo>
                  <a:pt x="2019300" y="1688426"/>
                </a:lnTo>
                <a:lnTo>
                  <a:pt x="2019300" y="1696991"/>
                </a:lnTo>
                <a:lnTo>
                  <a:pt x="2018983" y="1705240"/>
                </a:lnTo>
                <a:lnTo>
                  <a:pt x="2018348" y="1713805"/>
                </a:lnTo>
                <a:lnTo>
                  <a:pt x="2017397" y="1722053"/>
                </a:lnTo>
                <a:lnTo>
                  <a:pt x="2015493" y="1738866"/>
                </a:lnTo>
                <a:lnTo>
                  <a:pt x="2012638" y="1755362"/>
                </a:lnTo>
                <a:lnTo>
                  <a:pt x="2008830" y="1771224"/>
                </a:lnTo>
                <a:lnTo>
                  <a:pt x="2004388" y="1786769"/>
                </a:lnTo>
                <a:lnTo>
                  <a:pt x="1999312" y="1802313"/>
                </a:lnTo>
                <a:lnTo>
                  <a:pt x="1993284" y="1817223"/>
                </a:lnTo>
                <a:lnTo>
                  <a:pt x="1986621" y="1831816"/>
                </a:lnTo>
                <a:lnTo>
                  <a:pt x="1979324" y="1846091"/>
                </a:lnTo>
                <a:lnTo>
                  <a:pt x="1971075" y="1859732"/>
                </a:lnTo>
                <a:lnTo>
                  <a:pt x="1962509" y="1873373"/>
                </a:lnTo>
                <a:lnTo>
                  <a:pt x="1953308" y="1886380"/>
                </a:lnTo>
                <a:lnTo>
                  <a:pt x="1943790" y="1899069"/>
                </a:lnTo>
                <a:lnTo>
                  <a:pt x="1933002" y="1910807"/>
                </a:lnTo>
                <a:lnTo>
                  <a:pt x="1922532" y="1922545"/>
                </a:lnTo>
                <a:lnTo>
                  <a:pt x="1910793" y="1933648"/>
                </a:lnTo>
                <a:lnTo>
                  <a:pt x="1899054" y="1943800"/>
                </a:lnTo>
                <a:lnTo>
                  <a:pt x="1886046" y="1953317"/>
                </a:lnTo>
                <a:lnTo>
                  <a:pt x="1873355" y="1962834"/>
                </a:lnTo>
                <a:lnTo>
                  <a:pt x="1859713" y="1971716"/>
                </a:lnTo>
                <a:lnTo>
                  <a:pt x="1846070" y="1979330"/>
                </a:lnTo>
                <a:lnTo>
                  <a:pt x="1831793" y="1986626"/>
                </a:lnTo>
                <a:lnTo>
                  <a:pt x="1817198" y="1993288"/>
                </a:lnTo>
                <a:lnTo>
                  <a:pt x="1802286" y="1999315"/>
                </a:lnTo>
                <a:lnTo>
                  <a:pt x="1786740" y="2004391"/>
                </a:lnTo>
                <a:lnTo>
                  <a:pt x="1770876" y="2008832"/>
                </a:lnTo>
                <a:lnTo>
                  <a:pt x="1754696" y="2012639"/>
                </a:lnTo>
                <a:lnTo>
                  <a:pt x="1738832" y="2015494"/>
                </a:lnTo>
                <a:lnTo>
                  <a:pt x="1722017" y="2017398"/>
                </a:lnTo>
                <a:lnTo>
                  <a:pt x="1713450" y="2018349"/>
                </a:lnTo>
                <a:lnTo>
                  <a:pt x="1705201" y="2018984"/>
                </a:lnTo>
                <a:lnTo>
                  <a:pt x="1696635" y="2019301"/>
                </a:lnTo>
                <a:lnTo>
                  <a:pt x="1688386" y="2019301"/>
                </a:lnTo>
                <a:lnTo>
                  <a:pt x="1467565" y="2019301"/>
                </a:lnTo>
                <a:lnTo>
                  <a:pt x="1458998" y="2019301"/>
                </a:lnTo>
                <a:lnTo>
                  <a:pt x="1450432" y="2018984"/>
                </a:lnTo>
                <a:lnTo>
                  <a:pt x="1441866" y="2018349"/>
                </a:lnTo>
                <a:lnTo>
                  <a:pt x="1433617" y="2017398"/>
                </a:lnTo>
                <a:lnTo>
                  <a:pt x="1417118" y="2015494"/>
                </a:lnTo>
                <a:lnTo>
                  <a:pt x="1400938" y="2012639"/>
                </a:lnTo>
                <a:lnTo>
                  <a:pt x="1385074" y="2008832"/>
                </a:lnTo>
                <a:lnTo>
                  <a:pt x="1368893" y="2004391"/>
                </a:lnTo>
                <a:lnTo>
                  <a:pt x="1353664" y="1999315"/>
                </a:lnTo>
                <a:lnTo>
                  <a:pt x="1338752" y="1993288"/>
                </a:lnTo>
                <a:lnTo>
                  <a:pt x="1324158" y="1986626"/>
                </a:lnTo>
                <a:lnTo>
                  <a:pt x="1309881" y="1979330"/>
                </a:lnTo>
                <a:lnTo>
                  <a:pt x="1295921" y="1971716"/>
                </a:lnTo>
                <a:lnTo>
                  <a:pt x="1282595" y="1962834"/>
                </a:lnTo>
                <a:lnTo>
                  <a:pt x="1269270" y="1953317"/>
                </a:lnTo>
                <a:lnTo>
                  <a:pt x="1256896" y="1943800"/>
                </a:lnTo>
                <a:lnTo>
                  <a:pt x="1245157" y="1933648"/>
                </a:lnTo>
                <a:lnTo>
                  <a:pt x="1233418" y="1922545"/>
                </a:lnTo>
                <a:lnTo>
                  <a:pt x="1222314" y="1910807"/>
                </a:lnTo>
                <a:lnTo>
                  <a:pt x="1212161" y="1899069"/>
                </a:lnTo>
                <a:lnTo>
                  <a:pt x="1202325" y="1886380"/>
                </a:lnTo>
                <a:lnTo>
                  <a:pt x="1193124" y="1873373"/>
                </a:lnTo>
                <a:lnTo>
                  <a:pt x="1184241" y="1859732"/>
                </a:lnTo>
                <a:lnTo>
                  <a:pt x="1176309" y="1846091"/>
                </a:lnTo>
                <a:lnTo>
                  <a:pt x="1169012" y="1831816"/>
                </a:lnTo>
                <a:lnTo>
                  <a:pt x="1162666" y="1817223"/>
                </a:lnTo>
                <a:lnTo>
                  <a:pt x="1156638" y="1802313"/>
                </a:lnTo>
                <a:lnTo>
                  <a:pt x="1151562" y="1786769"/>
                </a:lnTo>
                <a:lnTo>
                  <a:pt x="1146803" y="1771224"/>
                </a:lnTo>
                <a:lnTo>
                  <a:pt x="1143313" y="1755362"/>
                </a:lnTo>
                <a:lnTo>
                  <a:pt x="1140140" y="1738866"/>
                </a:lnTo>
                <a:lnTo>
                  <a:pt x="1138236" y="1722053"/>
                </a:lnTo>
                <a:lnTo>
                  <a:pt x="1137285" y="1713805"/>
                </a:lnTo>
                <a:lnTo>
                  <a:pt x="1136967" y="1705240"/>
                </a:lnTo>
                <a:lnTo>
                  <a:pt x="1136650" y="1696991"/>
                </a:lnTo>
                <a:lnTo>
                  <a:pt x="1136650" y="1688426"/>
                </a:lnTo>
                <a:lnTo>
                  <a:pt x="1136650" y="1215430"/>
                </a:lnTo>
                <a:lnTo>
                  <a:pt x="1136650" y="1206865"/>
                </a:lnTo>
                <a:lnTo>
                  <a:pt x="1136967" y="1198617"/>
                </a:lnTo>
                <a:lnTo>
                  <a:pt x="1137285" y="1190052"/>
                </a:lnTo>
                <a:lnTo>
                  <a:pt x="1138236" y="1181486"/>
                </a:lnTo>
                <a:lnTo>
                  <a:pt x="1140140" y="1165307"/>
                </a:lnTo>
                <a:lnTo>
                  <a:pt x="1143313" y="1148811"/>
                </a:lnTo>
                <a:lnTo>
                  <a:pt x="1146803" y="1132632"/>
                </a:lnTo>
                <a:lnTo>
                  <a:pt x="1151562" y="1117088"/>
                </a:lnTo>
                <a:lnTo>
                  <a:pt x="1156638" y="1101861"/>
                </a:lnTo>
                <a:lnTo>
                  <a:pt x="1162666" y="1086633"/>
                </a:lnTo>
                <a:lnTo>
                  <a:pt x="1169012" y="1072041"/>
                </a:lnTo>
                <a:lnTo>
                  <a:pt x="1176309" y="1057765"/>
                </a:lnTo>
                <a:lnTo>
                  <a:pt x="1184241" y="1043807"/>
                </a:lnTo>
                <a:lnTo>
                  <a:pt x="1193124" y="1030166"/>
                </a:lnTo>
                <a:lnTo>
                  <a:pt x="1202325" y="1017476"/>
                </a:lnTo>
                <a:lnTo>
                  <a:pt x="1212161" y="1005104"/>
                </a:lnTo>
                <a:lnTo>
                  <a:pt x="1222314" y="993049"/>
                </a:lnTo>
                <a:lnTo>
                  <a:pt x="1233418" y="981629"/>
                </a:lnTo>
                <a:lnTo>
                  <a:pt x="1245157" y="970526"/>
                </a:lnTo>
                <a:lnTo>
                  <a:pt x="1256896" y="960057"/>
                </a:lnTo>
                <a:lnTo>
                  <a:pt x="1269270" y="950223"/>
                </a:lnTo>
                <a:lnTo>
                  <a:pt x="1282595" y="941023"/>
                </a:lnTo>
                <a:lnTo>
                  <a:pt x="1295921" y="932458"/>
                </a:lnTo>
                <a:lnTo>
                  <a:pt x="1309881" y="924210"/>
                </a:lnTo>
                <a:lnTo>
                  <a:pt x="1324158" y="917230"/>
                </a:lnTo>
                <a:lnTo>
                  <a:pt x="1338752" y="910251"/>
                </a:lnTo>
                <a:lnTo>
                  <a:pt x="1353664" y="904541"/>
                </a:lnTo>
                <a:lnTo>
                  <a:pt x="1368893" y="899465"/>
                </a:lnTo>
                <a:lnTo>
                  <a:pt x="1385074" y="894707"/>
                </a:lnTo>
                <a:lnTo>
                  <a:pt x="1400938" y="891217"/>
                </a:lnTo>
                <a:lnTo>
                  <a:pt x="1417118" y="888362"/>
                </a:lnTo>
                <a:lnTo>
                  <a:pt x="1433617" y="886141"/>
                </a:lnTo>
                <a:lnTo>
                  <a:pt x="1441866" y="885507"/>
                </a:lnTo>
                <a:lnTo>
                  <a:pt x="1450432" y="884873"/>
                </a:lnTo>
                <a:lnTo>
                  <a:pt x="1458998" y="884238"/>
                </a:lnTo>
                <a:close/>
                <a:moveTo>
                  <a:pt x="126047" y="757873"/>
                </a:moveTo>
                <a:lnTo>
                  <a:pt x="126047" y="1641158"/>
                </a:lnTo>
                <a:lnTo>
                  <a:pt x="378778" y="1641158"/>
                </a:lnTo>
                <a:lnTo>
                  <a:pt x="391478" y="1640841"/>
                </a:lnTo>
                <a:lnTo>
                  <a:pt x="404495" y="1640206"/>
                </a:lnTo>
                <a:lnTo>
                  <a:pt x="417195" y="1638936"/>
                </a:lnTo>
                <a:lnTo>
                  <a:pt x="429578" y="1637031"/>
                </a:lnTo>
                <a:lnTo>
                  <a:pt x="441643" y="1634491"/>
                </a:lnTo>
                <a:lnTo>
                  <a:pt x="453390" y="1631316"/>
                </a:lnTo>
                <a:lnTo>
                  <a:pt x="465138" y="1628141"/>
                </a:lnTo>
                <a:lnTo>
                  <a:pt x="476568" y="1624331"/>
                </a:lnTo>
                <a:lnTo>
                  <a:pt x="487998" y="1619568"/>
                </a:lnTo>
                <a:lnTo>
                  <a:pt x="498793" y="1614488"/>
                </a:lnTo>
                <a:lnTo>
                  <a:pt x="509270" y="1609726"/>
                </a:lnTo>
                <a:lnTo>
                  <a:pt x="519748" y="1603376"/>
                </a:lnTo>
                <a:lnTo>
                  <a:pt x="529590" y="1597343"/>
                </a:lnTo>
                <a:lnTo>
                  <a:pt x="539115" y="1590993"/>
                </a:lnTo>
                <a:lnTo>
                  <a:pt x="548323" y="1584008"/>
                </a:lnTo>
                <a:lnTo>
                  <a:pt x="557213" y="1576706"/>
                </a:lnTo>
                <a:lnTo>
                  <a:pt x="565468" y="1569086"/>
                </a:lnTo>
                <a:lnTo>
                  <a:pt x="573405" y="1561148"/>
                </a:lnTo>
                <a:lnTo>
                  <a:pt x="581025" y="1552576"/>
                </a:lnTo>
                <a:lnTo>
                  <a:pt x="587693" y="1544003"/>
                </a:lnTo>
                <a:lnTo>
                  <a:pt x="594678" y="1535113"/>
                </a:lnTo>
                <a:lnTo>
                  <a:pt x="600710" y="1525906"/>
                </a:lnTo>
                <a:lnTo>
                  <a:pt x="606425" y="1516381"/>
                </a:lnTo>
                <a:lnTo>
                  <a:pt x="611188" y="1506538"/>
                </a:lnTo>
                <a:lnTo>
                  <a:pt x="615633" y="1496378"/>
                </a:lnTo>
                <a:lnTo>
                  <a:pt x="619760" y="1486218"/>
                </a:lnTo>
                <a:lnTo>
                  <a:pt x="622935" y="1475741"/>
                </a:lnTo>
                <a:lnTo>
                  <a:pt x="625793" y="1464946"/>
                </a:lnTo>
                <a:lnTo>
                  <a:pt x="628015" y="1454151"/>
                </a:lnTo>
                <a:lnTo>
                  <a:pt x="629920" y="1443356"/>
                </a:lnTo>
                <a:lnTo>
                  <a:pt x="630873" y="1431926"/>
                </a:lnTo>
                <a:lnTo>
                  <a:pt x="630873" y="1420496"/>
                </a:lnTo>
                <a:lnTo>
                  <a:pt x="630873" y="978853"/>
                </a:lnTo>
                <a:lnTo>
                  <a:pt x="630873" y="967423"/>
                </a:lnTo>
                <a:lnTo>
                  <a:pt x="629920" y="956311"/>
                </a:lnTo>
                <a:lnTo>
                  <a:pt x="628015" y="945198"/>
                </a:lnTo>
                <a:lnTo>
                  <a:pt x="625793" y="934403"/>
                </a:lnTo>
                <a:lnTo>
                  <a:pt x="622935" y="923608"/>
                </a:lnTo>
                <a:lnTo>
                  <a:pt x="619760" y="913131"/>
                </a:lnTo>
                <a:lnTo>
                  <a:pt x="615633" y="902971"/>
                </a:lnTo>
                <a:lnTo>
                  <a:pt x="611188" y="893128"/>
                </a:lnTo>
                <a:lnTo>
                  <a:pt x="606425" y="882968"/>
                </a:lnTo>
                <a:lnTo>
                  <a:pt x="600710" y="873443"/>
                </a:lnTo>
                <a:lnTo>
                  <a:pt x="594678" y="864235"/>
                </a:lnTo>
                <a:lnTo>
                  <a:pt x="587693" y="855345"/>
                </a:lnTo>
                <a:lnTo>
                  <a:pt x="581025" y="846773"/>
                </a:lnTo>
                <a:lnTo>
                  <a:pt x="573405" y="838518"/>
                </a:lnTo>
                <a:lnTo>
                  <a:pt x="565468" y="830263"/>
                </a:lnTo>
                <a:lnTo>
                  <a:pt x="557213" y="822325"/>
                </a:lnTo>
                <a:lnTo>
                  <a:pt x="548323" y="815341"/>
                </a:lnTo>
                <a:lnTo>
                  <a:pt x="539115" y="808355"/>
                </a:lnTo>
                <a:lnTo>
                  <a:pt x="529590" y="801688"/>
                </a:lnTo>
                <a:lnTo>
                  <a:pt x="519748" y="795655"/>
                </a:lnTo>
                <a:lnTo>
                  <a:pt x="509270" y="789940"/>
                </a:lnTo>
                <a:lnTo>
                  <a:pt x="498793" y="784860"/>
                </a:lnTo>
                <a:lnTo>
                  <a:pt x="487998" y="779780"/>
                </a:lnTo>
                <a:lnTo>
                  <a:pt x="476568" y="775335"/>
                </a:lnTo>
                <a:lnTo>
                  <a:pt x="465138" y="771526"/>
                </a:lnTo>
                <a:lnTo>
                  <a:pt x="453390" y="768033"/>
                </a:lnTo>
                <a:lnTo>
                  <a:pt x="441643" y="764858"/>
                </a:lnTo>
                <a:lnTo>
                  <a:pt x="429578" y="762318"/>
                </a:lnTo>
                <a:lnTo>
                  <a:pt x="417195" y="760413"/>
                </a:lnTo>
                <a:lnTo>
                  <a:pt x="404495" y="759143"/>
                </a:lnTo>
                <a:lnTo>
                  <a:pt x="391478" y="758190"/>
                </a:lnTo>
                <a:lnTo>
                  <a:pt x="378778" y="757873"/>
                </a:lnTo>
                <a:lnTo>
                  <a:pt x="126047" y="757873"/>
                </a:lnTo>
                <a:close/>
                <a:moveTo>
                  <a:pt x="1445943" y="631825"/>
                </a:moveTo>
                <a:lnTo>
                  <a:pt x="1452617" y="631825"/>
                </a:lnTo>
                <a:lnTo>
                  <a:pt x="1704923" y="631825"/>
                </a:lnTo>
                <a:lnTo>
                  <a:pt x="1711278" y="631825"/>
                </a:lnTo>
                <a:lnTo>
                  <a:pt x="1717634" y="633089"/>
                </a:lnTo>
                <a:lnTo>
                  <a:pt x="1723671" y="634668"/>
                </a:lnTo>
                <a:lnTo>
                  <a:pt x="1729391" y="636879"/>
                </a:lnTo>
                <a:lnTo>
                  <a:pt x="1735111" y="639407"/>
                </a:lnTo>
                <a:lnTo>
                  <a:pt x="1740195" y="642566"/>
                </a:lnTo>
                <a:lnTo>
                  <a:pt x="1745279" y="646041"/>
                </a:lnTo>
                <a:lnTo>
                  <a:pt x="1749410" y="649831"/>
                </a:lnTo>
                <a:lnTo>
                  <a:pt x="1753859" y="654570"/>
                </a:lnTo>
                <a:lnTo>
                  <a:pt x="1757354" y="659624"/>
                </a:lnTo>
                <a:lnTo>
                  <a:pt x="1760532" y="664363"/>
                </a:lnTo>
                <a:lnTo>
                  <a:pt x="1763392" y="670049"/>
                </a:lnTo>
                <a:lnTo>
                  <a:pt x="1765616" y="675735"/>
                </a:lnTo>
                <a:lnTo>
                  <a:pt x="1766887" y="681737"/>
                </a:lnTo>
                <a:lnTo>
                  <a:pt x="1767841" y="688371"/>
                </a:lnTo>
                <a:lnTo>
                  <a:pt x="1768476" y="694689"/>
                </a:lnTo>
                <a:lnTo>
                  <a:pt x="1767841" y="701008"/>
                </a:lnTo>
                <a:lnTo>
                  <a:pt x="1766887" y="707325"/>
                </a:lnTo>
                <a:lnTo>
                  <a:pt x="1765616" y="713328"/>
                </a:lnTo>
                <a:lnTo>
                  <a:pt x="1763392" y="719014"/>
                </a:lnTo>
                <a:lnTo>
                  <a:pt x="1760532" y="724384"/>
                </a:lnTo>
                <a:lnTo>
                  <a:pt x="1757354" y="729755"/>
                </a:lnTo>
                <a:lnTo>
                  <a:pt x="1753859" y="734177"/>
                </a:lnTo>
                <a:lnTo>
                  <a:pt x="1749410" y="738916"/>
                </a:lnTo>
                <a:lnTo>
                  <a:pt x="1745279" y="742706"/>
                </a:lnTo>
                <a:lnTo>
                  <a:pt x="1740195" y="746813"/>
                </a:lnTo>
                <a:lnTo>
                  <a:pt x="1735111" y="749972"/>
                </a:lnTo>
                <a:lnTo>
                  <a:pt x="1729391" y="752500"/>
                </a:lnTo>
                <a:lnTo>
                  <a:pt x="1723671" y="754395"/>
                </a:lnTo>
                <a:lnTo>
                  <a:pt x="1717634" y="755974"/>
                </a:lnTo>
                <a:lnTo>
                  <a:pt x="1711278" y="756922"/>
                </a:lnTo>
                <a:lnTo>
                  <a:pt x="1704923" y="757238"/>
                </a:lnTo>
                <a:lnTo>
                  <a:pt x="1452617" y="757238"/>
                </a:lnTo>
                <a:lnTo>
                  <a:pt x="1445943" y="756922"/>
                </a:lnTo>
                <a:lnTo>
                  <a:pt x="1439588" y="755974"/>
                </a:lnTo>
                <a:lnTo>
                  <a:pt x="1433551" y="754395"/>
                </a:lnTo>
                <a:lnTo>
                  <a:pt x="1427831" y="752500"/>
                </a:lnTo>
                <a:lnTo>
                  <a:pt x="1422111" y="749972"/>
                </a:lnTo>
                <a:lnTo>
                  <a:pt x="1417344" y="746813"/>
                </a:lnTo>
                <a:lnTo>
                  <a:pt x="1412260" y="742706"/>
                </a:lnTo>
                <a:lnTo>
                  <a:pt x="1407494" y="738916"/>
                </a:lnTo>
                <a:lnTo>
                  <a:pt x="1403681" y="734177"/>
                </a:lnTo>
                <a:lnTo>
                  <a:pt x="1400185" y="729755"/>
                </a:lnTo>
                <a:lnTo>
                  <a:pt x="1397007" y="724384"/>
                </a:lnTo>
                <a:lnTo>
                  <a:pt x="1394148" y="719014"/>
                </a:lnTo>
                <a:lnTo>
                  <a:pt x="1391923" y="713328"/>
                </a:lnTo>
                <a:lnTo>
                  <a:pt x="1390334" y="707325"/>
                </a:lnTo>
                <a:lnTo>
                  <a:pt x="1389381" y="701008"/>
                </a:lnTo>
                <a:lnTo>
                  <a:pt x="1389063" y="694689"/>
                </a:lnTo>
                <a:lnTo>
                  <a:pt x="1389381" y="688371"/>
                </a:lnTo>
                <a:lnTo>
                  <a:pt x="1390334" y="681737"/>
                </a:lnTo>
                <a:lnTo>
                  <a:pt x="1391923" y="675735"/>
                </a:lnTo>
                <a:lnTo>
                  <a:pt x="1394148" y="670049"/>
                </a:lnTo>
                <a:lnTo>
                  <a:pt x="1397007" y="664363"/>
                </a:lnTo>
                <a:lnTo>
                  <a:pt x="1400185" y="659624"/>
                </a:lnTo>
                <a:lnTo>
                  <a:pt x="1403681" y="654570"/>
                </a:lnTo>
                <a:lnTo>
                  <a:pt x="1407494" y="649831"/>
                </a:lnTo>
                <a:lnTo>
                  <a:pt x="1412260" y="646041"/>
                </a:lnTo>
                <a:lnTo>
                  <a:pt x="1417344" y="642566"/>
                </a:lnTo>
                <a:lnTo>
                  <a:pt x="1422111" y="639407"/>
                </a:lnTo>
                <a:lnTo>
                  <a:pt x="1427831" y="636879"/>
                </a:lnTo>
                <a:lnTo>
                  <a:pt x="1433551" y="634668"/>
                </a:lnTo>
                <a:lnTo>
                  <a:pt x="1439588" y="633089"/>
                </a:lnTo>
                <a:lnTo>
                  <a:pt x="1445943" y="631825"/>
                </a:lnTo>
                <a:close/>
                <a:moveTo>
                  <a:pt x="322897" y="379413"/>
                </a:moveTo>
                <a:lnTo>
                  <a:pt x="331470" y="379413"/>
                </a:lnTo>
                <a:lnTo>
                  <a:pt x="930910" y="379413"/>
                </a:lnTo>
                <a:lnTo>
                  <a:pt x="939165" y="379413"/>
                </a:lnTo>
                <a:lnTo>
                  <a:pt x="947738" y="379731"/>
                </a:lnTo>
                <a:lnTo>
                  <a:pt x="956310" y="380365"/>
                </a:lnTo>
                <a:lnTo>
                  <a:pt x="964565" y="381318"/>
                </a:lnTo>
                <a:lnTo>
                  <a:pt x="981393" y="383223"/>
                </a:lnTo>
                <a:lnTo>
                  <a:pt x="997268" y="386080"/>
                </a:lnTo>
                <a:lnTo>
                  <a:pt x="1013460" y="389573"/>
                </a:lnTo>
                <a:lnTo>
                  <a:pt x="1029335" y="394335"/>
                </a:lnTo>
                <a:lnTo>
                  <a:pt x="1044893" y="399416"/>
                </a:lnTo>
                <a:lnTo>
                  <a:pt x="1059815" y="405448"/>
                </a:lnTo>
                <a:lnTo>
                  <a:pt x="1074420" y="412116"/>
                </a:lnTo>
                <a:lnTo>
                  <a:pt x="1088708" y="419418"/>
                </a:lnTo>
                <a:lnTo>
                  <a:pt x="1102360" y="427355"/>
                </a:lnTo>
                <a:lnTo>
                  <a:pt x="1116013" y="435928"/>
                </a:lnTo>
                <a:lnTo>
                  <a:pt x="1128713" y="445136"/>
                </a:lnTo>
                <a:lnTo>
                  <a:pt x="1141731" y="454978"/>
                </a:lnTo>
                <a:lnTo>
                  <a:pt x="1153478" y="465456"/>
                </a:lnTo>
                <a:lnTo>
                  <a:pt x="1165226" y="476251"/>
                </a:lnTo>
                <a:lnTo>
                  <a:pt x="1175703" y="487998"/>
                </a:lnTo>
                <a:lnTo>
                  <a:pt x="1186498" y="499746"/>
                </a:lnTo>
                <a:lnTo>
                  <a:pt x="1196023" y="512128"/>
                </a:lnTo>
                <a:lnTo>
                  <a:pt x="1205231" y="525463"/>
                </a:lnTo>
                <a:lnTo>
                  <a:pt x="1213803" y="538798"/>
                </a:lnTo>
                <a:lnTo>
                  <a:pt x="1222058" y="552768"/>
                </a:lnTo>
                <a:lnTo>
                  <a:pt x="1229361" y="567056"/>
                </a:lnTo>
                <a:lnTo>
                  <a:pt x="1236028" y="581660"/>
                </a:lnTo>
                <a:lnTo>
                  <a:pt x="1242061" y="596583"/>
                </a:lnTo>
                <a:lnTo>
                  <a:pt x="1247141" y="611823"/>
                </a:lnTo>
                <a:lnTo>
                  <a:pt x="1251586" y="627698"/>
                </a:lnTo>
                <a:lnTo>
                  <a:pt x="1255396" y="643573"/>
                </a:lnTo>
                <a:lnTo>
                  <a:pt x="1258253" y="660083"/>
                </a:lnTo>
                <a:lnTo>
                  <a:pt x="1260158" y="676910"/>
                </a:lnTo>
                <a:lnTo>
                  <a:pt x="1260793" y="684848"/>
                </a:lnTo>
                <a:lnTo>
                  <a:pt x="1261746" y="693421"/>
                </a:lnTo>
                <a:lnTo>
                  <a:pt x="1262063" y="701993"/>
                </a:lnTo>
                <a:lnTo>
                  <a:pt x="1262063" y="710566"/>
                </a:lnTo>
                <a:lnTo>
                  <a:pt x="1262063" y="759143"/>
                </a:lnTo>
                <a:lnTo>
                  <a:pt x="1251903" y="759778"/>
                </a:lnTo>
                <a:lnTo>
                  <a:pt x="1242378" y="760413"/>
                </a:lnTo>
                <a:lnTo>
                  <a:pt x="1232536" y="762001"/>
                </a:lnTo>
                <a:lnTo>
                  <a:pt x="1222693" y="763270"/>
                </a:lnTo>
                <a:lnTo>
                  <a:pt x="1213168" y="765176"/>
                </a:lnTo>
                <a:lnTo>
                  <a:pt x="1203961" y="766763"/>
                </a:lnTo>
                <a:lnTo>
                  <a:pt x="1194436" y="768985"/>
                </a:lnTo>
                <a:lnTo>
                  <a:pt x="1185228" y="771526"/>
                </a:lnTo>
                <a:lnTo>
                  <a:pt x="1175703" y="774065"/>
                </a:lnTo>
                <a:lnTo>
                  <a:pt x="1166496" y="776606"/>
                </a:lnTo>
                <a:lnTo>
                  <a:pt x="1157606" y="779780"/>
                </a:lnTo>
                <a:lnTo>
                  <a:pt x="1148716" y="782955"/>
                </a:lnTo>
                <a:lnTo>
                  <a:pt x="1139826" y="786130"/>
                </a:lnTo>
                <a:lnTo>
                  <a:pt x="1130935" y="789623"/>
                </a:lnTo>
                <a:lnTo>
                  <a:pt x="1122363" y="793751"/>
                </a:lnTo>
                <a:lnTo>
                  <a:pt x="1113790" y="797560"/>
                </a:lnTo>
                <a:lnTo>
                  <a:pt x="1105218" y="801688"/>
                </a:lnTo>
                <a:lnTo>
                  <a:pt x="1096963" y="806133"/>
                </a:lnTo>
                <a:lnTo>
                  <a:pt x="1088708" y="810578"/>
                </a:lnTo>
                <a:lnTo>
                  <a:pt x="1080770" y="815341"/>
                </a:lnTo>
                <a:lnTo>
                  <a:pt x="1072515" y="820420"/>
                </a:lnTo>
                <a:lnTo>
                  <a:pt x="1064578" y="825183"/>
                </a:lnTo>
                <a:lnTo>
                  <a:pt x="1056958" y="830580"/>
                </a:lnTo>
                <a:lnTo>
                  <a:pt x="1049338" y="835978"/>
                </a:lnTo>
                <a:lnTo>
                  <a:pt x="1042035" y="841693"/>
                </a:lnTo>
                <a:lnTo>
                  <a:pt x="1034415" y="847408"/>
                </a:lnTo>
                <a:lnTo>
                  <a:pt x="1027430" y="853440"/>
                </a:lnTo>
                <a:lnTo>
                  <a:pt x="1020128" y="859473"/>
                </a:lnTo>
                <a:lnTo>
                  <a:pt x="1013460" y="865823"/>
                </a:lnTo>
                <a:lnTo>
                  <a:pt x="1006793" y="872173"/>
                </a:lnTo>
                <a:lnTo>
                  <a:pt x="993458" y="885508"/>
                </a:lnTo>
                <a:lnTo>
                  <a:pt x="987108" y="892176"/>
                </a:lnTo>
                <a:lnTo>
                  <a:pt x="981075" y="899478"/>
                </a:lnTo>
                <a:lnTo>
                  <a:pt x="975043" y="906463"/>
                </a:lnTo>
                <a:lnTo>
                  <a:pt x="969328" y="913766"/>
                </a:lnTo>
                <a:lnTo>
                  <a:pt x="963613" y="921068"/>
                </a:lnTo>
                <a:lnTo>
                  <a:pt x="958215" y="928688"/>
                </a:lnTo>
                <a:lnTo>
                  <a:pt x="952818" y="936308"/>
                </a:lnTo>
                <a:lnTo>
                  <a:pt x="947420" y="944246"/>
                </a:lnTo>
                <a:lnTo>
                  <a:pt x="942658" y="952183"/>
                </a:lnTo>
                <a:lnTo>
                  <a:pt x="937895" y="960438"/>
                </a:lnTo>
                <a:lnTo>
                  <a:pt x="933133" y="968376"/>
                </a:lnTo>
                <a:lnTo>
                  <a:pt x="928688" y="976631"/>
                </a:lnTo>
                <a:lnTo>
                  <a:pt x="924243" y="985203"/>
                </a:lnTo>
                <a:lnTo>
                  <a:pt x="920433" y="993776"/>
                </a:lnTo>
                <a:lnTo>
                  <a:pt x="916623" y="1002348"/>
                </a:lnTo>
                <a:lnTo>
                  <a:pt x="912813" y="1010921"/>
                </a:lnTo>
                <a:lnTo>
                  <a:pt x="909320" y="1019811"/>
                </a:lnTo>
                <a:lnTo>
                  <a:pt x="906145" y="1028701"/>
                </a:lnTo>
                <a:lnTo>
                  <a:pt x="903288" y="1037908"/>
                </a:lnTo>
                <a:lnTo>
                  <a:pt x="900430" y="1046798"/>
                </a:lnTo>
                <a:lnTo>
                  <a:pt x="897573" y="1056006"/>
                </a:lnTo>
                <a:lnTo>
                  <a:pt x="895033" y="1065213"/>
                </a:lnTo>
                <a:lnTo>
                  <a:pt x="893128" y="1075056"/>
                </a:lnTo>
                <a:lnTo>
                  <a:pt x="891223" y="1084263"/>
                </a:lnTo>
                <a:lnTo>
                  <a:pt x="889318" y="1093788"/>
                </a:lnTo>
                <a:lnTo>
                  <a:pt x="887730" y="1103631"/>
                </a:lnTo>
                <a:lnTo>
                  <a:pt x="886460" y="1113156"/>
                </a:lnTo>
                <a:lnTo>
                  <a:pt x="885508" y="1122998"/>
                </a:lnTo>
                <a:lnTo>
                  <a:pt x="884555" y="1133158"/>
                </a:lnTo>
                <a:lnTo>
                  <a:pt x="884238" y="1142683"/>
                </a:lnTo>
                <a:lnTo>
                  <a:pt x="883603" y="1152526"/>
                </a:lnTo>
                <a:lnTo>
                  <a:pt x="883285" y="1163003"/>
                </a:lnTo>
                <a:lnTo>
                  <a:pt x="883285" y="1741488"/>
                </a:lnTo>
                <a:lnTo>
                  <a:pt x="883603" y="1751331"/>
                </a:lnTo>
                <a:lnTo>
                  <a:pt x="884238" y="1761173"/>
                </a:lnTo>
                <a:lnTo>
                  <a:pt x="884555" y="1771333"/>
                </a:lnTo>
                <a:lnTo>
                  <a:pt x="885508" y="1781176"/>
                </a:lnTo>
                <a:lnTo>
                  <a:pt x="886460" y="1791336"/>
                </a:lnTo>
                <a:lnTo>
                  <a:pt x="888048" y="1800861"/>
                </a:lnTo>
                <a:lnTo>
                  <a:pt x="889318" y="1810386"/>
                </a:lnTo>
                <a:lnTo>
                  <a:pt x="891223" y="1820228"/>
                </a:lnTo>
                <a:lnTo>
                  <a:pt x="893445" y="1829753"/>
                </a:lnTo>
                <a:lnTo>
                  <a:pt x="895668" y="1838961"/>
                </a:lnTo>
                <a:lnTo>
                  <a:pt x="897890" y="1848486"/>
                </a:lnTo>
                <a:lnTo>
                  <a:pt x="900430" y="1857693"/>
                </a:lnTo>
                <a:lnTo>
                  <a:pt x="903288" y="1866583"/>
                </a:lnTo>
                <a:lnTo>
                  <a:pt x="906463" y="1876108"/>
                </a:lnTo>
                <a:lnTo>
                  <a:pt x="909638" y="1884998"/>
                </a:lnTo>
                <a:lnTo>
                  <a:pt x="913448" y="1893888"/>
                </a:lnTo>
                <a:lnTo>
                  <a:pt x="331470" y="1893888"/>
                </a:lnTo>
                <a:lnTo>
                  <a:pt x="322897" y="1893888"/>
                </a:lnTo>
                <a:lnTo>
                  <a:pt x="314325" y="1893571"/>
                </a:lnTo>
                <a:lnTo>
                  <a:pt x="305752" y="1892618"/>
                </a:lnTo>
                <a:lnTo>
                  <a:pt x="297497" y="1891983"/>
                </a:lnTo>
                <a:lnTo>
                  <a:pt x="280670" y="1889761"/>
                </a:lnTo>
                <a:lnTo>
                  <a:pt x="264795" y="1886903"/>
                </a:lnTo>
                <a:lnTo>
                  <a:pt x="248602" y="1883411"/>
                </a:lnTo>
                <a:lnTo>
                  <a:pt x="232727" y="1878966"/>
                </a:lnTo>
                <a:lnTo>
                  <a:pt x="217487" y="1873568"/>
                </a:lnTo>
                <a:lnTo>
                  <a:pt x="202247" y="1867853"/>
                </a:lnTo>
                <a:lnTo>
                  <a:pt x="187642" y="1861186"/>
                </a:lnTo>
                <a:lnTo>
                  <a:pt x="173672" y="1853883"/>
                </a:lnTo>
                <a:lnTo>
                  <a:pt x="159702" y="1845628"/>
                </a:lnTo>
                <a:lnTo>
                  <a:pt x="146050" y="1837056"/>
                </a:lnTo>
                <a:lnTo>
                  <a:pt x="133032" y="1827848"/>
                </a:lnTo>
                <a:lnTo>
                  <a:pt x="120332" y="1818006"/>
                </a:lnTo>
                <a:lnTo>
                  <a:pt x="108585" y="1807528"/>
                </a:lnTo>
                <a:lnTo>
                  <a:pt x="96837" y="1796733"/>
                </a:lnTo>
                <a:lnTo>
                  <a:pt x="86042" y="1785303"/>
                </a:lnTo>
                <a:lnTo>
                  <a:pt x="75565" y="1772921"/>
                </a:lnTo>
                <a:lnTo>
                  <a:pt x="66040" y="1760538"/>
                </a:lnTo>
                <a:lnTo>
                  <a:pt x="56832" y="1747838"/>
                </a:lnTo>
                <a:lnTo>
                  <a:pt x="48260" y="1734186"/>
                </a:lnTo>
                <a:lnTo>
                  <a:pt x="40005" y="1720216"/>
                </a:lnTo>
                <a:lnTo>
                  <a:pt x="32702" y="1706246"/>
                </a:lnTo>
                <a:lnTo>
                  <a:pt x="26035" y="1691641"/>
                </a:lnTo>
                <a:lnTo>
                  <a:pt x="20002" y="1676401"/>
                </a:lnTo>
                <a:lnTo>
                  <a:pt x="14922" y="1660843"/>
                </a:lnTo>
                <a:lnTo>
                  <a:pt x="10477" y="1645286"/>
                </a:lnTo>
                <a:lnTo>
                  <a:pt x="6985" y="1629093"/>
                </a:lnTo>
                <a:lnTo>
                  <a:pt x="4127" y="1613218"/>
                </a:lnTo>
                <a:lnTo>
                  <a:pt x="1905" y="1596391"/>
                </a:lnTo>
                <a:lnTo>
                  <a:pt x="1270" y="1587818"/>
                </a:lnTo>
                <a:lnTo>
                  <a:pt x="317" y="1579563"/>
                </a:lnTo>
                <a:lnTo>
                  <a:pt x="0" y="1570991"/>
                </a:lnTo>
                <a:lnTo>
                  <a:pt x="0" y="1562418"/>
                </a:lnTo>
                <a:lnTo>
                  <a:pt x="0" y="710566"/>
                </a:lnTo>
                <a:lnTo>
                  <a:pt x="0" y="701993"/>
                </a:lnTo>
                <a:lnTo>
                  <a:pt x="317" y="693421"/>
                </a:lnTo>
                <a:lnTo>
                  <a:pt x="1270" y="684848"/>
                </a:lnTo>
                <a:lnTo>
                  <a:pt x="1905" y="676910"/>
                </a:lnTo>
                <a:lnTo>
                  <a:pt x="4127" y="660083"/>
                </a:lnTo>
                <a:lnTo>
                  <a:pt x="6985" y="643573"/>
                </a:lnTo>
                <a:lnTo>
                  <a:pt x="10477" y="627698"/>
                </a:lnTo>
                <a:lnTo>
                  <a:pt x="14922" y="611823"/>
                </a:lnTo>
                <a:lnTo>
                  <a:pt x="20002" y="596583"/>
                </a:lnTo>
                <a:lnTo>
                  <a:pt x="26035" y="581660"/>
                </a:lnTo>
                <a:lnTo>
                  <a:pt x="32702" y="567056"/>
                </a:lnTo>
                <a:lnTo>
                  <a:pt x="40005" y="552768"/>
                </a:lnTo>
                <a:lnTo>
                  <a:pt x="48260" y="538798"/>
                </a:lnTo>
                <a:lnTo>
                  <a:pt x="56832" y="525463"/>
                </a:lnTo>
                <a:lnTo>
                  <a:pt x="66040" y="512128"/>
                </a:lnTo>
                <a:lnTo>
                  <a:pt x="75565" y="499746"/>
                </a:lnTo>
                <a:lnTo>
                  <a:pt x="86042" y="487998"/>
                </a:lnTo>
                <a:lnTo>
                  <a:pt x="96837" y="476251"/>
                </a:lnTo>
                <a:lnTo>
                  <a:pt x="108585" y="465456"/>
                </a:lnTo>
                <a:lnTo>
                  <a:pt x="120332" y="454978"/>
                </a:lnTo>
                <a:lnTo>
                  <a:pt x="133032" y="445136"/>
                </a:lnTo>
                <a:lnTo>
                  <a:pt x="146050" y="435928"/>
                </a:lnTo>
                <a:lnTo>
                  <a:pt x="159702" y="427355"/>
                </a:lnTo>
                <a:lnTo>
                  <a:pt x="173672" y="419418"/>
                </a:lnTo>
                <a:lnTo>
                  <a:pt x="187642" y="412116"/>
                </a:lnTo>
                <a:lnTo>
                  <a:pt x="202247" y="405448"/>
                </a:lnTo>
                <a:lnTo>
                  <a:pt x="217487" y="399416"/>
                </a:lnTo>
                <a:lnTo>
                  <a:pt x="232727" y="394335"/>
                </a:lnTo>
                <a:lnTo>
                  <a:pt x="248602" y="389573"/>
                </a:lnTo>
                <a:lnTo>
                  <a:pt x="264795" y="386080"/>
                </a:lnTo>
                <a:lnTo>
                  <a:pt x="280670" y="383223"/>
                </a:lnTo>
                <a:lnTo>
                  <a:pt x="297497" y="381318"/>
                </a:lnTo>
                <a:lnTo>
                  <a:pt x="305752" y="380365"/>
                </a:lnTo>
                <a:lnTo>
                  <a:pt x="314325" y="379731"/>
                </a:lnTo>
                <a:lnTo>
                  <a:pt x="322897" y="379413"/>
                </a:lnTo>
                <a:close/>
                <a:moveTo>
                  <a:pt x="372897" y="0"/>
                </a:moveTo>
                <a:lnTo>
                  <a:pt x="379255" y="0"/>
                </a:lnTo>
                <a:lnTo>
                  <a:pt x="884396" y="0"/>
                </a:lnTo>
                <a:lnTo>
                  <a:pt x="891390" y="0"/>
                </a:lnTo>
                <a:lnTo>
                  <a:pt x="897748" y="957"/>
                </a:lnTo>
                <a:lnTo>
                  <a:pt x="903788" y="1596"/>
                </a:lnTo>
                <a:lnTo>
                  <a:pt x="910146" y="2553"/>
                </a:lnTo>
                <a:lnTo>
                  <a:pt x="916186" y="4148"/>
                </a:lnTo>
                <a:lnTo>
                  <a:pt x="922226" y="5744"/>
                </a:lnTo>
                <a:lnTo>
                  <a:pt x="927948" y="7658"/>
                </a:lnTo>
                <a:lnTo>
                  <a:pt x="933670" y="10211"/>
                </a:lnTo>
                <a:lnTo>
                  <a:pt x="939393" y="12764"/>
                </a:lnTo>
                <a:lnTo>
                  <a:pt x="944797" y="15636"/>
                </a:lnTo>
                <a:lnTo>
                  <a:pt x="950201" y="18508"/>
                </a:lnTo>
                <a:lnTo>
                  <a:pt x="954970" y="21699"/>
                </a:lnTo>
                <a:lnTo>
                  <a:pt x="960056" y="25209"/>
                </a:lnTo>
                <a:lnTo>
                  <a:pt x="965142" y="29038"/>
                </a:lnTo>
                <a:lnTo>
                  <a:pt x="969275" y="33186"/>
                </a:lnTo>
                <a:lnTo>
                  <a:pt x="974044" y="37334"/>
                </a:lnTo>
                <a:lnTo>
                  <a:pt x="977858" y="41802"/>
                </a:lnTo>
                <a:lnTo>
                  <a:pt x="982309" y="46269"/>
                </a:lnTo>
                <a:lnTo>
                  <a:pt x="985806" y="51055"/>
                </a:lnTo>
                <a:lnTo>
                  <a:pt x="989303" y="55842"/>
                </a:lnTo>
                <a:lnTo>
                  <a:pt x="992482" y="60947"/>
                </a:lnTo>
                <a:lnTo>
                  <a:pt x="995661" y="66372"/>
                </a:lnTo>
                <a:lnTo>
                  <a:pt x="998522" y="72116"/>
                </a:lnTo>
                <a:lnTo>
                  <a:pt x="1001065" y="77540"/>
                </a:lnTo>
                <a:lnTo>
                  <a:pt x="1003290" y="83284"/>
                </a:lnTo>
                <a:lnTo>
                  <a:pt x="1005516" y="89347"/>
                </a:lnTo>
                <a:lnTo>
                  <a:pt x="1006787" y="95410"/>
                </a:lnTo>
                <a:lnTo>
                  <a:pt x="1008377" y="101472"/>
                </a:lnTo>
                <a:lnTo>
                  <a:pt x="1009330" y="107535"/>
                </a:lnTo>
                <a:lnTo>
                  <a:pt x="1010284" y="113917"/>
                </a:lnTo>
                <a:lnTo>
                  <a:pt x="1010602" y="120299"/>
                </a:lnTo>
                <a:lnTo>
                  <a:pt x="1011238" y="127000"/>
                </a:lnTo>
                <a:lnTo>
                  <a:pt x="1010602" y="133382"/>
                </a:lnTo>
                <a:lnTo>
                  <a:pt x="1010284" y="139764"/>
                </a:lnTo>
                <a:lnTo>
                  <a:pt x="1009330" y="146146"/>
                </a:lnTo>
                <a:lnTo>
                  <a:pt x="1008377" y="152528"/>
                </a:lnTo>
                <a:lnTo>
                  <a:pt x="1006787" y="158590"/>
                </a:lnTo>
                <a:lnTo>
                  <a:pt x="1005516" y="164653"/>
                </a:lnTo>
                <a:lnTo>
                  <a:pt x="1003290" y="170397"/>
                </a:lnTo>
                <a:lnTo>
                  <a:pt x="1001065" y="176141"/>
                </a:lnTo>
                <a:lnTo>
                  <a:pt x="998522" y="181884"/>
                </a:lnTo>
                <a:lnTo>
                  <a:pt x="995661" y="187309"/>
                </a:lnTo>
                <a:lnTo>
                  <a:pt x="992482" y="192734"/>
                </a:lnTo>
                <a:lnTo>
                  <a:pt x="989303" y="197839"/>
                </a:lnTo>
                <a:lnTo>
                  <a:pt x="985806" y="202626"/>
                </a:lnTo>
                <a:lnTo>
                  <a:pt x="982309" y="207731"/>
                </a:lnTo>
                <a:lnTo>
                  <a:pt x="977858" y="212199"/>
                </a:lnTo>
                <a:lnTo>
                  <a:pt x="974044" y="216666"/>
                </a:lnTo>
                <a:lnTo>
                  <a:pt x="969275" y="220495"/>
                </a:lnTo>
                <a:lnTo>
                  <a:pt x="965142" y="224962"/>
                </a:lnTo>
                <a:lnTo>
                  <a:pt x="960056" y="228472"/>
                </a:lnTo>
                <a:lnTo>
                  <a:pt x="954970" y="231982"/>
                </a:lnTo>
                <a:lnTo>
                  <a:pt x="950201" y="235173"/>
                </a:lnTo>
                <a:lnTo>
                  <a:pt x="944797" y="238683"/>
                </a:lnTo>
                <a:lnTo>
                  <a:pt x="939393" y="241555"/>
                </a:lnTo>
                <a:lnTo>
                  <a:pt x="933670" y="243789"/>
                </a:lnTo>
                <a:lnTo>
                  <a:pt x="927948" y="246023"/>
                </a:lnTo>
                <a:lnTo>
                  <a:pt x="922226" y="248256"/>
                </a:lnTo>
                <a:lnTo>
                  <a:pt x="916186" y="249533"/>
                </a:lnTo>
                <a:lnTo>
                  <a:pt x="910146" y="251128"/>
                </a:lnTo>
                <a:lnTo>
                  <a:pt x="903788" y="252085"/>
                </a:lnTo>
                <a:lnTo>
                  <a:pt x="897748" y="253362"/>
                </a:lnTo>
                <a:lnTo>
                  <a:pt x="891390" y="253681"/>
                </a:lnTo>
                <a:lnTo>
                  <a:pt x="884396" y="254000"/>
                </a:lnTo>
                <a:lnTo>
                  <a:pt x="379255" y="254000"/>
                </a:lnTo>
                <a:lnTo>
                  <a:pt x="372897" y="253681"/>
                </a:lnTo>
                <a:lnTo>
                  <a:pt x="366221" y="253362"/>
                </a:lnTo>
                <a:lnTo>
                  <a:pt x="359863" y="252085"/>
                </a:lnTo>
                <a:lnTo>
                  <a:pt x="353505" y="251128"/>
                </a:lnTo>
                <a:lnTo>
                  <a:pt x="347465" y="249533"/>
                </a:lnTo>
                <a:lnTo>
                  <a:pt x="341425" y="248256"/>
                </a:lnTo>
                <a:lnTo>
                  <a:pt x="335702" y="246023"/>
                </a:lnTo>
                <a:lnTo>
                  <a:pt x="329980" y="243789"/>
                </a:lnTo>
                <a:lnTo>
                  <a:pt x="324258" y="241555"/>
                </a:lnTo>
                <a:lnTo>
                  <a:pt x="318854" y="238683"/>
                </a:lnTo>
                <a:lnTo>
                  <a:pt x="313449" y="235173"/>
                </a:lnTo>
                <a:lnTo>
                  <a:pt x="308681" y="231982"/>
                </a:lnTo>
                <a:lnTo>
                  <a:pt x="303595" y="228472"/>
                </a:lnTo>
                <a:lnTo>
                  <a:pt x="298508" y="224962"/>
                </a:lnTo>
                <a:lnTo>
                  <a:pt x="294376" y="220495"/>
                </a:lnTo>
                <a:lnTo>
                  <a:pt x="289607" y="216666"/>
                </a:lnTo>
                <a:lnTo>
                  <a:pt x="285792" y="212199"/>
                </a:lnTo>
                <a:lnTo>
                  <a:pt x="281342" y="207731"/>
                </a:lnTo>
                <a:lnTo>
                  <a:pt x="277845" y="202626"/>
                </a:lnTo>
                <a:lnTo>
                  <a:pt x="274348" y="197839"/>
                </a:lnTo>
                <a:lnTo>
                  <a:pt x="271169" y="192734"/>
                </a:lnTo>
                <a:lnTo>
                  <a:pt x="267990" y="187309"/>
                </a:lnTo>
                <a:lnTo>
                  <a:pt x="265129" y="181884"/>
                </a:lnTo>
                <a:lnTo>
                  <a:pt x="262586" y="176141"/>
                </a:lnTo>
                <a:lnTo>
                  <a:pt x="260360" y="170397"/>
                </a:lnTo>
                <a:lnTo>
                  <a:pt x="258135" y="164653"/>
                </a:lnTo>
                <a:lnTo>
                  <a:pt x="256546" y="158590"/>
                </a:lnTo>
                <a:lnTo>
                  <a:pt x="255274" y="152528"/>
                </a:lnTo>
                <a:lnTo>
                  <a:pt x="254002" y="146146"/>
                </a:lnTo>
                <a:lnTo>
                  <a:pt x="253367" y="139764"/>
                </a:lnTo>
                <a:lnTo>
                  <a:pt x="253049" y="133382"/>
                </a:lnTo>
                <a:lnTo>
                  <a:pt x="252413" y="127000"/>
                </a:lnTo>
                <a:lnTo>
                  <a:pt x="253049" y="120299"/>
                </a:lnTo>
                <a:lnTo>
                  <a:pt x="253367" y="113917"/>
                </a:lnTo>
                <a:lnTo>
                  <a:pt x="254002" y="107535"/>
                </a:lnTo>
                <a:lnTo>
                  <a:pt x="255274" y="101472"/>
                </a:lnTo>
                <a:lnTo>
                  <a:pt x="256546" y="95410"/>
                </a:lnTo>
                <a:lnTo>
                  <a:pt x="258135" y="89347"/>
                </a:lnTo>
                <a:lnTo>
                  <a:pt x="260360" y="83284"/>
                </a:lnTo>
                <a:lnTo>
                  <a:pt x="262586" y="77540"/>
                </a:lnTo>
                <a:lnTo>
                  <a:pt x="265129" y="72116"/>
                </a:lnTo>
                <a:lnTo>
                  <a:pt x="267990" y="66372"/>
                </a:lnTo>
                <a:lnTo>
                  <a:pt x="271169" y="60947"/>
                </a:lnTo>
                <a:lnTo>
                  <a:pt x="274348" y="55842"/>
                </a:lnTo>
                <a:lnTo>
                  <a:pt x="277845" y="51055"/>
                </a:lnTo>
                <a:lnTo>
                  <a:pt x="281342" y="46269"/>
                </a:lnTo>
                <a:lnTo>
                  <a:pt x="285792" y="41802"/>
                </a:lnTo>
                <a:lnTo>
                  <a:pt x="289607" y="37334"/>
                </a:lnTo>
                <a:lnTo>
                  <a:pt x="294376" y="33186"/>
                </a:lnTo>
                <a:lnTo>
                  <a:pt x="298508" y="29038"/>
                </a:lnTo>
                <a:lnTo>
                  <a:pt x="303595" y="25209"/>
                </a:lnTo>
                <a:lnTo>
                  <a:pt x="308681" y="21699"/>
                </a:lnTo>
                <a:lnTo>
                  <a:pt x="313449" y="18508"/>
                </a:lnTo>
                <a:lnTo>
                  <a:pt x="318854" y="15636"/>
                </a:lnTo>
                <a:lnTo>
                  <a:pt x="324258" y="12764"/>
                </a:lnTo>
                <a:lnTo>
                  <a:pt x="329980" y="10211"/>
                </a:lnTo>
                <a:lnTo>
                  <a:pt x="335702" y="7658"/>
                </a:lnTo>
                <a:lnTo>
                  <a:pt x="341425" y="5744"/>
                </a:lnTo>
                <a:lnTo>
                  <a:pt x="347465" y="4148"/>
                </a:lnTo>
                <a:lnTo>
                  <a:pt x="353505" y="2553"/>
                </a:lnTo>
                <a:lnTo>
                  <a:pt x="359863" y="1596"/>
                </a:lnTo>
                <a:lnTo>
                  <a:pt x="366221" y="957"/>
                </a:lnTo>
                <a:lnTo>
                  <a:pt x="37289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KSO_Shape"/>
          <p:cNvSpPr/>
          <p:nvPr/>
        </p:nvSpPr>
        <p:spPr bwMode="auto">
          <a:xfrm>
            <a:off x="4409386" y="2746583"/>
            <a:ext cx="781331" cy="781331"/>
          </a:xfrm>
          <a:custGeom>
            <a:avLst/>
            <a:gdLst>
              <a:gd name="T0" fmla="*/ 2013584 w 2019301"/>
              <a:gd name="T1" fmla="*/ 1506294 h 2019300"/>
              <a:gd name="T2" fmla="*/ 2019301 w 2019301"/>
              <a:gd name="T3" fmla="*/ 1584803 h 2019300"/>
              <a:gd name="T4" fmla="*/ 2004690 w 2019301"/>
              <a:gd name="T5" fmla="*/ 1690328 h 2019300"/>
              <a:gd name="T6" fmla="*/ 1945612 w 2019301"/>
              <a:gd name="T7" fmla="*/ 1822235 h 2019300"/>
              <a:gd name="T8" fmla="*/ 1896698 w 2019301"/>
              <a:gd name="T9" fmla="*/ 1883261 h 2019300"/>
              <a:gd name="T10" fmla="*/ 1836666 w 2019301"/>
              <a:gd name="T11" fmla="*/ 1935706 h 2019300"/>
              <a:gd name="T12" fmla="*/ 1765518 w 2019301"/>
              <a:gd name="T13" fmla="*/ 1977344 h 2019300"/>
              <a:gd name="T14" fmla="*/ 1689288 w 2019301"/>
              <a:gd name="T15" fmla="*/ 2005315 h 2019300"/>
              <a:gd name="T16" fmla="*/ 1610835 w 2019301"/>
              <a:gd name="T17" fmla="*/ 2018347 h 2019300"/>
              <a:gd name="T18" fmla="*/ 1523170 w 2019301"/>
              <a:gd name="T19" fmla="*/ 2016122 h 2019300"/>
              <a:gd name="T20" fmla="*/ 1376109 w 2019301"/>
              <a:gd name="T21" fmla="*/ 1970987 h 2019300"/>
              <a:gd name="T22" fmla="*/ 1294797 w 2019301"/>
              <a:gd name="T23" fmla="*/ 1917589 h 2019300"/>
              <a:gd name="T24" fmla="*/ 1238895 w 2019301"/>
              <a:gd name="T25" fmla="*/ 1861330 h 2019300"/>
              <a:gd name="T26" fmla="*/ 1583301 w 2019301"/>
              <a:gd name="T27" fmla="*/ 1135063 h 2019300"/>
              <a:gd name="T28" fmla="*/ 1706931 w 2019301"/>
              <a:gd name="T29" fmla="*/ 1154748 h 2019300"/>
              <a:gd name="T30" fmla="*/ 1828658 w 2019301"/>
              <a:gd name="T31" fmla="*/ 1213485 h 2019300"/>
              <a:gd name="T32" fmla="*/ 1888888 w 2019301"/>
              <a:gd name="T33" fmla="*/ 1263650 h 2019300"/>
              <a:gd name="T34" fmla="*/ 1939925 w 2019301"/>
              <a:gd name="T35" fmla="*/ 1324928 h 2019300"/>
              <a:gd name="T36" fmla="*/ 1142356 w 2019301"/>
              <a:gd name="T37" fmla="*/ 1648143 h 2019300"/>
              <a:gd name="T38" fmla="*/ 1136650 w 2019301"/>
              <a:gd name="T39" fmla="*/ 1569721 h 2019300"/>
              <a:gd name="T40" fmla="*/ 1151232 w 2019301"/>
              <a:gd name="T41" fmla="*/ 1464311 h 2019300"/>
              <a:gd name="T42" fmla="*/ 1210194 w 2019301"/>
              <a:gd name="T43" fmla="*/ 1332230 h 2019300"/>
              <a:gd name="T44" fmla="*/ 1259012 w 2019301"/>
              <a:gd name="T45" fmla="*/ 1271270 h 2019300"/>
              <a:gd name="T46" fmla="*/ 1318924 w 2019301"/>
              <a:gd name="T47" fmla="*/ 1218883 h 2019300"/>
              <a:gd name="T48" fmla="*/ 1389932 w 2019301"/>
              <a:gd name="T49" fmla="*/ 1177290 h 2019300"/>
              <a:gd name="T50" fmla="*/ 1466329 w 2019301"/>
              <a:gd name="T51" fmla="*/ 1149350 h 2019300"/>
              <a:gd name="T52" fmla="*/ 1543993 w 2019301"/>
              <a:gd name="T53" fmla="*/ 1136333 h 2019300"/>
              <a:gd name="T54" fmla="*/ 823090 w 2019301"/>
              <a:gd name="T55" fmla="*/ 1785690 h 2019300"/>
              <a:gd name="T56" fmla="*/ 774542 w 2019301"/>
              <a:gd name="T57" fmla="*/ 1858693 h 2019300"/>
              <a:gd name="T58" fmla="*/ 714889 w 2019301"/>
              <a:gd name="T59" fmla="*/ 1918683 h 2019300"/>
              <a:gd name="T60" fmla="*/ 645082 w 2019301"/>
              <a:gd name="T61" fmla="*/ 1965659 h 2019300"/>
              <a:gd name="T62" fmla="*/ 568294 w 2019301"/>
              <a:gd name="T63" fmla="*/ 1998351 h 2019300"/>
              <a:gd name="T64" fmla="*/ 486112 w 2019301"/>
              <a:gd name="T65" fmla="*/ 2016443 h 2019300"/>
              <a:gd name="T66" fmla="*/ 401391 w 2019301"/>
              <a:gd name="T67" fmla="*/ 2017713 h 2019300"/>
              <a:gd name="T68" fmla="*/ 316353 w 2019301"/>
              <a:gd name="T69" fmla="*/ 2002160 h 2019300"/>
              <a:gd name="T70" fmla="*/ 233219 w 2019301"/>
              <a:gd name="T71" fmla="*/ 1968515 h 2019300"/>
              <a:gd name="T72" fmla="*/ 160557 w 2019301"/>
              <a:gd name="T73" fmla="*/ 1920587 h 2019300"/>
              <a:gd name="T74" fmla="*/ 100268 w 2019301"/>
              <a:gd name="T75" fmla="*/ 1860280 h 2019300"/>
              <a:gd name="T76" fmla="*/ 53307 w 2019301"/>
              <a:gd name="T77" fmla="*/ 1790451 h 2019300"/>
              <a:gd name="T78" fmla="*/ 20308 w 2019301"/>
              <a:gd name="T79" fmla="*/ 1713639 h 2019300"/>
              <a:gd name="T80" fmla="*/ 2856 w 2019301"/>
              <a:gd name="T81" fmla="*/ 1631431 h 2019300"/>
              <a:gd name="T82" fmla="*/ 1587 w 2019301"/>
              <a:gd name="T83" fmla="*/ 1546683 h 2019300"/>
              <a:gd name="T84" fmla="*/ 17134 w 2019301"/>
              <a:gd name="T85" fmla="*/ 1461301 h 2019300"/>
              <a:gd name="T86" fmla="*/ 934986 w 2019301"/>
              <a:gd name="T87" fmla="*/ 0 h 2019300"/>
              <a:gd name="T88" fmla="*/ 1020658 w 2019301"/>
              <a:gd name="T89" fmla="*/ 8887 h 2019300"/>
              <a:gd name="T90" fmla="*/ 1104427 w 2019301"/>
              <a:gd name="T91" fmla="*/ 35549 h 2019300"/>
              <a:gd name="T92" fmla="*/ 1181849 w 2019301"/>
              <a:gd name="T93" fmla="*/ 78717 h 2019300"/>
              <a:gd name="T94" fmla="*/ 1246897 w 2019301"/>
              <a:gd name="T95" fmla="*/ 134580 h 2019300"/>
              <a:gd name="T96" fmla="*/ 1299252 w 2019301"/>
              <a:gd name="T97" fmla="*/ 201235 h 2019300"/>
              <a:gd name="T98" fmla="*/ 1337329 w 2019301"/>
              <a:gd name="T99" fmla="*/ 275508 h 2019300"/>
              <a:gd name="T100" fmla="*/ 1360492 w 2019301"/>
              <a:gd name="T101" fmla="*/ 356129 h 2019300"/>
              <a:gd name="T102" fmla="*/ 1368425 w 2019301"/>
              <a:gd name="T103" fmla="*/ 440242 h 2019300"/>
              <a:gd name="T104" fmla="*/ 1358906 w 2019301"/>
              <a:gd name="T105" fmla="*/ 525624 h 2019300"/>
              <a:gd name="T106" fmla="*/ 1332252 w 2019301"/>
              <a:gd name="T107" fmla="*/ 610053 h 2019300"/>
              <a:gd name="T108" fmla="*/ 556123 w 2019301"/>
              <a:gd name="T109" fmla="*/ 213614 h 2019300"/>
              <a:gd name="T110" fmla="*/ 607209 w 2019301"/>
              <a:gd name="T111" fmla="*/ 143785 h 2019300"/>
              <a:gd name="T112" fmla="*/ 670036 w 2019301"/>
              <a:gd name="T113" fmla="*/ 86969 h 2019300"/>
              <a:gd name="T114" fmla="*/ 741747 w 2019301"/>
              <a:gd name="T115" fmla="*/ 43485 h 2019300"/>
              <a:gd name="T116" fmla="*/ 820439 w 2019301"/>
              <a:gd name="T117" fmla="*/ 14283 h 2019300"/>
              <a:gd name="T118" fmla="*/ 903255 w 2019301"/>
              <a:gd name="T119" fmla="*/ 635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9301" h="2019300">
                <a:moveTo>
                  <a:pt x="1996750" y="1438275"/>
                </a:moveTo>
                <a:lnTo>
                  <a:pt x="1999926" y="1447810"/>
                </a:lnTo>
                <a:lnTo>
                  <a:pt x="2002785" y="1457346"/>
                </a:lnTo>
                <a:lnTo>
                  <a:pt x="2005325" y="1467199"/>
                </a:lnTo>
                <a:lnTo>
                  <a:pt x="2007867" y="1477052"/>
                </a:lnTo>
                <a:lnTo>
                  <a:pt x="2010090" y="1486588"/>
                </a:lnTo>
                <a:lnTo>
                  <a:pt x="2011678" y="1496441"/>
                </a:lnTo>
                <a:lnTo>
                  <a:pt x="2013584" y="1506294"/>
                </a:lnTo>
                <a:lnTo>
                  <a:pt x="2015172" y="1515830"/>
                </a:lnTo>
                <a:lnTo>
                  <a:pt x="2016442" y="1526001"/>
                </a:lnTo>
                <a:lnTo>
                  <a:pt x="2017395" y="1535536"/>
                </a:lnTo>
                <a:lnTo>
                  <a:pt x="2018348" y="1545707"/>
                </a:lnTo>
                <a:lnTo>
                  <a:pt x="2018983" y="1555243"/>
                </a:lnTo>
                <a:lnTo>
                  <a:pt x="2019301" y="1565096"/>
                </a:lnTo>
                <a:lnTo>
                  <a:pt x="2019301" y="1574949"/>
                </a:lnTo>
                <a:lnTo>
                  <a:pt x="2019301" y="1584803"/>
                </a:lnTo>
                <a:lnTo>
                  <a:pt x="2018983" y="1594338"/>
                </a:lnTo>
                <a:lnTo>
                  <a:pt x="2018666" y="1604191"/>
                </a:lnTo>
                <a:lnTo>
                  <a:pt x="2018031" y="1613727"/>
                </a:lnTo>
                <a:lnTo>
                  <a:pt x="2016760" y="1623580"/>
                </a:lnTo>
                <a:lnTo>
                  <a:pt x="2015807" y="1633433"/>
                </a:lnTo>
                <a:lnTo>
                  <a:pt x="2012949" y="1652186"/>
                </a:lnTo>
                <a:lnTo>
                  <a:pt x="2009455" y="1671575"/>
                </a:lnTo>
                <a:lnTo>
                  <a:pt x="2004690" y="1690328"/>
                </a:lnTo>
                <a:lnTo>
                  <a:pt x="1999291" y="1708763"/>
                </a:lnTo>
                <a:lnTo>
                  <a:pt x="1993256" y="1727198"/>
                </a:lnTo>
                <a:lnTo>
                  <a:pt x="1986268" y="1745316"/>
                </a:lnTo>
                <a:lnTo>
                  <a:pt x="1978645" y="1763115"/>
                </a:lnTo>
                <a:lnTo>
                  <a:pt x="1970069" y="1780279"/>
                </a:lnTo>
                <a:lnTo>
                  <a:pt x="1960858" y="1797443"/>
                </a:lnTo>
                <a:lnTo>
                  <a:pt x="1951011" y="1813971"/>
                </a:lnTo>
                <a:lnTo>
                  <a:pt x="1945612" y="1822235"/>
                </a:lnTo>
                <a:lnTo>
                  <a:pt x="1940212" y="1830181"/>
                </a:lnTo>
                <a:lnTo>
                  <a:pt x="1934495" y="1838445"/>
                </a:lnTo>
                <a:lnTo>
                  <a:pt x="1928460" y="1846073"/>
                </a:lnTo>
                <a:lnTo>
                  <a:pt x="1922425" y="1853702"/>
                </a:lnTo>
                <a:lnTo>
                  <a:pt x="1916390" y="1861330"/>
                </a:lnTo>
                <a:lnTo>
                  <a:pt x="1910038" y="1868958"/>
                </a:lnTo>
                <a:lnTo>
                  <a:pt x="1903368" y="1875951"/>
                </a:lnTo>
                <a:lnTo>
                  <a:pt x="1896698" y="1883261"/>
                </a:lnTo>
                <a:lnTo>
                  <a:pt x="1889710" y="1890254"/>
                </a:lnTo>
                <a:lnTo>
                  <a:pt x="1882404" y="1897565"/>
                </a:lnTo>
                <a:lnTo>
                  <a:pt x="1875417" y="1904239"/>
                </a:lnTo>
                <a:lnTo>
                  <a:pt x="1867794" y="1910596"/>
                </a:lnTo>
                <a:lnTo>
                  <a:pt x="1860488" y="1916953"/>
                </a:lnTo>
                <a:lnTo>
                  <a:pt x="1852548" y="1923628"/>
                </a:lnTo>
                <a:lnTo>
                  <a:pt x="1844607" y="1929667"/>
                </a:lnTo>
                <a:lnTo>
                  <a:pt x="1836666" y="1935706"/>
                </a:lnTo>
                <a:lnTo>
                  <a:pt x="1828408" y="1941427"/>
                </a:lnTo>
                <a:lnTo>
                  <a:pt x="1819832" y="1947149"/>
                </a:lnTo>
                <a:lnTo>
                  <a:pt x="1811256" y="1952870"/>
                </a:lnTo>
                <a:lnTo>
                  <a:pt x="1802363" y="1957956"/>
                </a:lnTo>
                <a:lnTo>
                  <a:pt x="1793469" y="1963041"/>
                </a:lnTo>
                <a:lnTo>
                  <a:pt x="1784576" y="1968127"/>
                </a:lnTo>
                <a:lnTo>
                  <a:pt x="1775365" y="1972577"/>
                </a:lnTo>
                <a:lnTo>
                  <a:pt x="1765518" y="1977344"/>
                </a:lnTo>
                <a:lnTo>
                  <a:pt x="1756307" y="1981476"/>
                </a:lnTo>
                <a:lnTo>
                  <a:pt x="1746778" y="1985926"/>
                </a:lnTo>
                <a:lnTo>
                  <a:pt x="1737567" y="1989422"/>
                </a:lnTo>
                <a:lnTo>
                  <a:pt x="1727721" y="1992919"/>
                </a:lnTo>
                <a:lnTo>
                  <a:pt x="1718192" y="1996733"/>
                </a:lnTo>
                <a:lnTo>
                  <a:pt x="1708663" y="1999911"/>
                </a:lnTo>
                <a:lnTo>
                  <a:pt x="1698817" y="2002772"/>
                </a:lnTo>
                <a:lnTo>
                  <a:pt x="1689288" y="2005315"/>
                </a:lnTo>
                <a:lnTo>
                  <a:pt x="1679442" y="2007540"/>
                </a:lnTo>
                <a:lnTo>
                  <a:pt x="1669595" y="2009765"/>
                </a:lnTo>
                <a:lnTo>
                  <a:pt x="1660067" y="2011990"/>
                </a:lnTo>
                <a:lnTo>
                  <a:pt x="1650220" y="2013579"/>
                </a:lnTo>
                <a:lnTo>
                  <a:pt x="1640374" y="2015168"/>
                </a:lnTo>
                <a:lnTo>
                  <a:pt x="1630527" y="2016439"/>
                </a:lnTo>
                <a:lnTo>
                  <a:pt x="1620999" y="2017711"/>
                </a:lnTo>
                <a:lnTo>
                  <a:pt x="1610835" y="2018347"/>
                </a:lnTo>
                <a:lnTo>
                  <a:pt x="1601306" y="2018982"/>
                </a:lnTo>
                <a:lnTo>
                  <a:pt x="1591459" y="2019300"/>
                </a:lnTo>
                <a:lnTo>
                  <a:pt x="1581613" y="2019300"/>
                </a:lnTo>
                <a:lnTo>
                  <a:pt x="1571767" y="2019300"/>
                </a:lnTo>
                <a:lnTo>
                  <a:pt x="1562238" y="2019300"/>
                </a:lnTo>
                <a:lnTo>
                  <a:pt x="1552392" y="2018664"/>
                </a:lnTo>
                <a:lnTo>
                  <a:pt x="1542545" y="2018347"/>
                </a:lnTo>
                <a:lnTo>
                  <a:pt x="1523170" y="2016122"/>
                </a:lnTo>
                <a:lnTo>
                  <a:pt x="1504112" y="2013261"/>
                </a:lnTo>
                <a:lnTo>
                  <a:pt x="1485055" y="2009765"/>
                </a:lnTo>
                <a:lnTo>
                  <a:pt x="1466315" y="2005315"/>
                </a:lnTo>
                <a:lnTo>
                  <a:pt x="1447893" y="1999911"/>
                </a:lnTo>
                <a:lnTo>
                  <a:pt x="1429153" y="1993872"/>
                </a:lnTo>
                <a:lnTo>
                  <a:pt x="1411366" y="1986880"/>
                </a:lnTo>
                <a:lnTo>
                  <a:pt x="1393579" y="1979569"/>
                </a:lnTo>
                <a:lnTo>
                  <a:pt x="1376109" y="1970987"/>
                </a:lnTo>
                <a:lnTo>
                  <a:pt x="1358958" y="1961770"/>
                </a:lnTo>
                <a:lnTo>
                  <a:pt x="1342441" y="1951599"/>
                </a:lnTo>
                <a:lnTo>
                  <a:pt x="1334183" y="1946195"/>
                </a:lnTo>
                <a:lnTo>
                  <a:pt x="1326242" y="1941110"/>
                </a:lnTo>
                <a:lnTo>
                  <a:pt x="1317984" y="1935388"/>
                </a:lnTo>
                <a:lnTo>
                  <a:pt x="1310361" y="1929667"/>
                </a:lnTo>
                <a:lnTo>
                  <a:pt x="1302420" y="1923628"/>
                </a:lnTo>
                <a:lnTo>
                  <a:pt x="1294797" y="1917589"/>
                </a:lnTo>
                <a:lnTo>
                  <a:pt x="1287492" y="1910914"/>
                </a:lnTo>
                <a:lnTo>
                  <a:pt x="1279869" y="1904557"/>
                </a:lnTo>
                <a:lnTo>
                  <a:pt x="1272881" y="1897882"/>
                </a:lnTo>
                <a:lnTo>
                  <a:pt x="1265576" y="1891208"/>
                </a:lnTo>
                <a:lnTo>
                  <a:pt x="1258906" y="1883897"/>
                </a:lnTo>
                <a:lnTo>
                  <a:pt x="1252235" y="1876587"/>
                </a:lnTo>
                <a:lnTo>
                  <a:pt x="1245248" y="1869276"/>
                </a:lnTo>
                <a:lnTo>
                  <a:pt x="1238895" y="1861330"/>
                </a:lnTo>
                <a:lnTo>
                  <a:pt x="1232543" y="1854019"/>
                </a:lnTo>
                <a:lnTo>
                  <a:pt x="1226508" y="1845755"/>
                </a:lnTo>
                <a:lnTo>
                  <a:pt x="1220473" y="1837809"/>
                </a:lnTo>
                <a:lnTo>
                  <a:pt x="1214438" y="1829863"/>
                </a:lnTo>
                <a:lnTo>
                  <a:pt x="1996750" y="1438275"/>
                </a:lnTo>
                <a:close/>
                <a:moveTo>
                  <a:pt x="1563647" y="1135063"/>
                </a:moveTo>
                <a:lnTo>
                  <a:pt x="1573157" y="1135063"/>
                </a:lnTo>
                <a:lnTo>
                  <a:pt x="1583301" y="1135063"/>
                </a:lnTo>
                <a:lnTo>
                  <a:pt x="1592811" y="1135063"/>
                </a:lnTo>
                <a:lnTo>
                  <a:pt x="1602321" y="1136015"/>
                </a:lnTo>
                <a:lnTo>
                  <a:pt x="1612465" y="1136650"/>
                </a:lnTo>
                <a:lnTo>
                  <a:pt x="1631485" y="1138238"/>
                </a:lnTo>
                <a:lnTo>
                  <a:pt x="1650822" y="1141095"/>
                </a:lnTo>
                <a:lnTo>
                  <a:pt x="1669525" y="1144905"/>
                </a:lnTo>
                <a:lnTo>
                  <a:pt x="1688545" y="1149350"/>
                </a:lnTo>
                <a:lnTo>
                  <a:pt x="1706931" y="1154748"/>
                </a:lnTo>
                <a:lnTo>
                  <a:pt x="1725634" y="1160780"/>
                </a:lnTo>
                <a:lnTo>
                  <a:pt x="1743703" y="1167448"/>
                </a:lnTo>
                <a:lnTo>
                  <a:pt x="1761138" y="1175385"/>
                </a:lnTo>
                <a:lnTo>
                  <a:pt x="1778573" y="1183640"/>
                </a:lnTo>
                <a:lnTo>
                  <a:pt x="1795691" y="1192848"/>
                </a:lnTo>
                <a:lnTo>
                  <a:pt x="1812175" y="1203008"/>
                </a:lnTo>
                <a:lnTo>
                  <a:pt x="1820416" y="1208088"/>
                </a:lnTo>
                <a:lnTo>
                  <a:pt x="1828658" y="1213485"/>
                </a:lnTo>
                <a:lnTo>
                  <a:pt x="1836583" y="1219200"/>
                </a:lnTo>
                <a:lnTo>
                  <a:pt x="1844191" y="1224915"/>
                </a:lnTo>
                <a:lnTo>
                  <a:pt x="1852116" y="1230948"/>
                </a:lnTo>
                <a:lnTo>
                  <a:pt x="1859724" y="1236980"/>
                </a:lnTo>
                <a:lnTo>
                  <a:pt x="1867015" y="1243330"/>
                </a:lnTo>
                <a:lnTo>
                  <a:pt x="1874623" y="1250315"/>
                </a:lnTo>
                <a:lnTo>
                  <a:pt x="1881597" y="1256665"/>
                </a:lnTo>
                <a:lnTo>
                  <a:pt x="1888888" y="1263650"/>
                </a:lnTo>
                <a:lnTo>
                  <a:pt x="1895545" y="1270953"/>
                </a:lnTo>
                <a:lnTo>
                  <a:pt x="1902202" y="1277938"/>
                </a:lnTo>
                <a:lnTo>
                  <a:pt x="1908859" y="1285558"/>
                </a:lnTo>
                <a:lnTo>
                  <a:pt x="1915516" y="1292860"/>
                </a:lnTo>
                <a:lnTo>
                  <a:pt x="1921856" y="1300798"/>
                </a:lnTo>
                <a:lnTo>
                  <a:pt x="1927879" y="1308735"/>
                </a:lnTo>
                <a:lnTo>
                  <a:pt x="1933902" y="1316673"/>
                </a:lnTo>
                <a:lnTo>
                  <a:pt x="1939925" y="1324928"/>
                </a:lnTo>
                <a:lnTo>
                  <a:pt x="1159157" y="1716088"/>
                </a:lnTo>
                <a:lnTo>
                  <a:pt x="1156304" y="1706563"/>
                </a:lnTo>
                <a:lnTo>
                  <a:pt x="1153451" y="1696721"/>
                </a:lnTo>
                <a:lnTo>
                  <a:pt x="1150598" y="1686878"/>
                </a:lnTo>
                <a:lnTo>
                  <a:pt x="1148062" y="1677353"/>
                </a:lnTo>
                <a:lnTo>
                  <a:pt x="1145843" y="1667511"/>
                </a:lnTo>
                <a:lnTo>
                  <a:pt x="1143941" y="1657668"/>
                </a:lnTo>
                <a:lnTo>
                  <a:pt x="1142356" y="1648143"/>
                </a:lnTo>
                <a:lnTo>
                  <a:pt x="1140771" y="1637983"/>
                </a:lnTo>
                <a:lnTo>
                  <a:pt x="1139503" y="1628458"/>
                </a:lnTo>
                <a:lnTo>
                  <a:pt x="1138235" y="1618616"/>
                </a:lnTo>
                <a:lnTo>
                  <a:pt x="1137601" y="1608773"/>
                </a:lnTo>
                <a:lnTo>
                  <a:pt x="1136967" y="1598931"/>
                </a:lnTo>
                <a:lnTo>
                  <a:pt x="1136650" y="1589406"/>
                </a:lnTo>
                <a:lnTo>
                  <a:pt x="1136650" y="1579246"/>
                </a:lnTo>
                <a:lnTo>
                  <a:pt x="1136650" y="1569721"/>
                </a:lnTo>
                <a:lnTo>
                  <a:pt x="1136967" y="1560196"/>
                </a:lnTo>
                <a:lnTo>
                  <a:pt x="1137284" y="1550036"/>
                </a:lnTo>
                <a:lnTo>
                  <a:pt x="1137918" y="1540511"/>
                </a:lnTo>
                <a:lnTo>
                  <a:pt x="1139186" y="1530986"/>
                </a:lnTo>
                <a:lnTo>
                  <a:pt x="1140137" y="1521143"/>
                </a:lnTo>
                <a:lnTo>
                  <a:pt x="1142990" y="1502093"/>
                </a:lnTo>
                <a:lnTo>
                  <a:pt x="1146477" y="1483043"/>
                </a:lnTo>
                <a:lnTo>
                  <a:pt x="1151232" y="1464311"/>
                </a:lnTo>
                <a:lnTo>
                  <a:pt x="1156621" y="1445896"/>
                </a:lnTo>
                <a:lnTo>
                  <a:pt x="1162644" y="1427163"/>
                </a:lnTo>
                <a:lnTo>
                  <a:pt x="1169618" y="1409383"/>
                </a:lnTo>
                <a:lnTo>
                  <a:pt x="1177226" y="1391603"/>
                </a:lnTo>
                <a:lnTo>
                  <a:pt x="1185785" y="1374140"/>
                </a:lnTo>
                <a:lnTo>
                  <a:pt x="1194978" y="1356995"/>
                </a:lnTo>
                <a:lnTo>
                  <a:pt x="1204805" y="1340485"/>
                </a:lnTo>
                <a:lnTo>
                  <a:pt x="1210194" y="1332230"/>
                </a:lnTo>
                <a:lnTo>
                  <a:pt x="1215900" y="1324293"/>
                </a:lnTo>
                <a:lnTo>
                  <a:pt x="1221606" y="1316038"/>
                </a:lnTo>
                <a:lnTo>
                  <a:pt x="1227312" y="1308735"/>
                </a:lnTo>
                <a:lnTo>
                  <a:pt x="1233335" y="1300798"/>
                </a:lnTo>
                <a:lnTo>
                  <a:pt x="1239358" y="1293178"/>
                </a:lnTo>
                <a:lnTo>
                  <a:pt x="1245698" y="1285875"/>
                </a:lnTo>
                <a:lnTo>
                  <a:pt x="1252672" y="1278255"/>
                </a:lnTo>
                <a:lnTo>
                  <a:pt x="1259012" y="1271270"/>
                </a:lnTo>
                <a:lnTo>
                  <a:pt x="1265986" y="1263968"/>
                </a:lnTo>
                <a:lnTo>
                  <a:pt x="1273276" y="1257300"/>
                </a:lnTo>
                <a:lnTo>
                  <a:pt x="1280250" y="1250633"/>
                </a:lnTo>
                <a:lnTo>
                  <a:pt x="1287858" y="1243965"/>
                </a:lnTo>
                <a:lnTo>
                  <a:pt x="1295149" y="1237298"/>
                </a:lnTo>
                <a:lnTo>
                  <a:pt x="1303074" y="1230948"/>
                </a:lnTo>
                <a:lnTo>
                  <a:pt x="1310999" y="1224915"/>
                </a:lnTo>
                <a:lnTo>
                  <a:pt x="1318924" y="1218883"/>
                </a:lnTo>
                <a:lnTo>
                  <a:pt x="1327483" y="1213168"/>
                </a:lnTo>
                <a:lnTo>
                  <a:pt x="1335725" y="1207453"/>
                </a:lnTo>
                <a:lnTo>
                  <a:pt x="1344284" y="1201738"/>
                </a:lnTo>
                <a:lnTo>
                  <a:pt x="1353160" y="1196658"/>
                </a:lnTo>
                <a:lnTo>
                  <a:pt x="1362036" y="1191578"/>
                </a:lnTo>
                <a:lnTo>
                  <a:pt x="1371229" y="1186498"/>
                </a:lnTo>
                <a:lnTo>
                  <a:pt x="1380422" y="1181735"/>
                </a:lnTo>
                <a:lnTo>
                  <a:pt x="1389932" y="1177290"/>
                </a:lnTo>
                <a:lnTo>
                  <a:pt x="1399125" y="1172845"/>
                </a:lnTo>
                <a:lnTo>
                  <a:pt x="1408635" y="1169035"/>
                </a:lnTo>
                <a:lnTo>
                  <a:pt x="1418145" y="1165225"/>
                </a:lnTo>
                <a:lnTo>
                  <a:pt x="1427655" y="1161415"/>
                </a:lnTo>
                <a:lnTo>
                  <a:pt x="1437165" y="1157923"/>
                </a:lnTo>
                <a:lnTo>
                  <a:pt x="1446675" y="1155065"/>
                </a:lnTo>
                <a:lnTo>
                  <a:pt x="1456185" y="1151890"/>
                </a:lnTo>
                <a:lnTo>
                  <a:pt x="1466329" y="1149350"/>
                </a:lnTo>
                <a:lnTo>
                  <a:pt x="1475839" y="1146810"/>
                </a:lnTo>
                <a:lnTo>
                  <a:pt x="1485349" y="1144905"/>
                </a:lnTo>
                <a:lnTo>
                  <a:pt x="1495493" y="1142683"/>
                </a:lnTo>
                <a:lnTo>
                  <a:pt x="1505003" y="1141095"/>
                </a:lnTo>
                <a:lnTo>
                  <a:pt x="1514830" y="1139508"/>
                </a:lnTo>
                <a:lnTo>
                  <a:pt x="1524657" y="1138238"/>
                </a:lnTo>
                <a:lnTo>
                  <a:pt x="1534167" y="1137285"/>
                </a:lnTo>
                <a:lnTo>
                  <a:pt x="1543993" y="1136333"/>
                </a:lnTo>
                <a:lnTo>
                  <a:pt x="1553820" y="1135380"/>
                </a:lnTo>
                <a:lnTo>
                  <a:pt x="1563647" y="1135063"/>
                </a:lnTo>
                <a:close/>
                <a:moveTo>
                  <a:pt x="233219" y="952500"/>
                </a:moveTo>
                <a:lnTo>
                  <a:pt x="1035050" y="1298472"/>
                </a:lnTo>
                <a:lnTo>
                  <a:pt x="837369" y="1755219"/>
                </a:lnTo>
                <a:lnTo>
                  <a:pt x="832609" y="1765693"/>
                </a:lnTo>
                <a:lnTo>
                  <a:pt x="828167" y="1775533"/>
                </a:lnTo>
                <a:lnTo>
                  <a:pt x="823090" y="1785690"/>
                </a:lnTo>
                <a:lnTo>
                  <a:pt x="817696" y="1795529"/>
                </a:lnTo>
                <a:lnTo>
                  <a:pt x="811984" y="1805051"/>
                </a:lnTo>
                <a:lnTo>
                  <a:pt x="806273" y="1814574"/>
                </a:lnTo>
                <a:lnTo>
                  <a:pt x="800561" y="1823778"/>
                </a:lnTo>
                <a:lnTo>
                  <a:pt x="794215" y="1832666"/>
                </a:lnTo>
                <a:lnTo>
                  <a:pt x="788186" y="1841553"/>
                </a:lnTo>
                <a:lnTo>
                  <a:pt x="781523" y="1850123"/>
                </a:lnTo>
                <a:lnTo>
                  <a:pt x="774542" y="1858693"/>
                </a:lnTo>
                <a:lnTo>
                  <a:pt x="767879" y="1866628"/>
                </a:lnTo>
                <a:lnTo>
                  <a:pt x="760898" y="1874881"/>
                </a:lnTo>
                <a:lnTo>
                  <a:pt x="753600" y="1882816"/>
                </a:lnTo>
                <a:lnTo>
                  <a:pt x="746302" y="1890116"/>
                </a:lnTo>
                <a:lnTo>
                  <a:pt x="738369" y="1897734"/>
                </a:lnTo>
                <a:lnTo>
                  <a:pt x="730754" y="1904717"/>
                </a:lnTo>
                <a:lnTo>
                  <a:pt x="722822" y="1912017"/>
                </a:lnTo>
                <a:lnTo>
                  <a:pt x="714889" y="1918683"/>
                </a:lnTo>
                <a:lnTo>
                  <a:pt x="706639" y="1925348"/>
                </a:lnTo>
                <a:lnTo>
                  <a:pt x="698072" y="1932014"/>
                </a:lnTo>
                <a:lnTo>
                  <a:pt x="689505" y="1938044"/>
                </a:lnTo>
                <a:lnTo>
                  <a:pt x="680937" y="1944075"/>
                </a:lnTo>
                <a:lnTo>
                  <a:pt x="672053" y="1949788"/>
                </a:lnTo>
                <a:lnTo>
                  <a:pt x="663168" y="1955502"/>
                </a:lnTo>
                <a:lnTo>
                  <a:pt x="654284" y="1960897"/>
                </a:lnTo>
                <a:lnTo>
                  <a:pt x="645082" y="1965659"/>
                </a:lnTo>
                <a:lnTo>
                  <a:pt x="635880" y="1970737"/>
                </a:lnTo>
                <a:lnTo>
                  <a:pt x="626361" y="1975498"/>
                </a:lnTo>
                <a:lnTo>
                  <a:pt x="616842" y="1979942"/>
                </a:lnTo>
                <a:lnTo>
                  <a:pt x="607322" y="1984385"/>
                </a:lnTo>
                <a:lnTo>
                  <a:pt x="597803" y="1988194"/>
                </a:lnTo>
                <a:lnTo>
                  <a:pt x="587649" y="1991686"/>
                </a:lnTo>
                <a:lnTo>
                  <a:pt x="577813" y="1995177"/>
                </a:lnTo>
                <a:lnTo>
                  <a:pt x="568294" y="1998351"/>
                </a:lnTo>
                <a:lnTo>
                  <a:pt x="557823" y="2001843"/>
                </a:lnTo>
                <a:lnTo>
                  <a:pt x="547986" y="2004699"/>
                </a:lnTo>
                <a:lnTo>
                  <a:pt x="537515" y="2006921"/>
                </a:lnTo>
                <a:lnTo>
                  <a:pt x="527679" y="2009143"/>
                </a:lnTo>
                <a:lnTo>
                  <a:pt x="517208" y="2011365"/>
                </a:lnTo>
                <a:lnTo>
                  <a:pt x="507054" y="2012952"/>
                </a:lnTo>
                <a:lnTo>
                  <a:pt x="496266" y="2014856"/>
                </a:lnTo>
                <a:lnTo>
                  <a:pt x="486112" y="2016443"/>
                </a:lnTo>
                <a:lnTo>
                  <a:pt x="475641" y="2017396"/>
                </a:lnTo>
                <a:lnTo>
                  <a:pt x="464852" y="2018030"/>
                </a:lnTo>
                <a:lnTo>
                  <a:pt x="454381" y="2018665"/>
                </a:lnTo>
                <a:lnTo>
                  <a:pt x="443910" y="2018665"/>
                </a:lnTo>
                <a:lnTo>
                  <a:pt x="433439" y="2019300"/>
                </a:lnTo>
                <a:lnTo>
                  <a:pt x="422651" y="2018665"/>
                </a:lnTo>
                <a:lnTo>
                  <a:pt x="411862" y="2018348"/>
                </a:lnTo>
                <a:lnTo>
                  <a:pt x="401391" y="2017713"/>
                </a:lnTo>
                <a:lnTo>
                  <a:pt x="390603" y="2016761"/>
                </a:lnTo>
                <a:lnTo>
                  <a:pt x="379815" y="2015174"/>
                </a:lnTo>
                <a:lnTo>
                  <a:pt x="369343" y="2013904"/>
                </a:lnTo>
                <a:lnTo>
                  <a:pt x="358555" y="2012000"/>
                </a:lnTo>
                <a:lnTo>
                  <a:pt x="347767" y="2009778"/>
                </a:lnTo>
                <a:lnTo>
                  <a:pt x="337296" y="2007556"/>
                </a:lnTo>
                <a:lnTo>
                  <a:pt x="326507" y="2005017"/>
                </a:lnTo>
                <a:lnTo>
                  <a:pt x="316353" y="2002160"/>
                </a:lnTo>
                <a:lnTo>
                  <a:pt x="305565" y="1998986"/>
                </a:lnTo>
                <a:lnTo>
                  <a:pt x="294777" y="1995177"/>
                </a:lnTo>
                <a:lnTo>
                  <a:pt x="284623" y="1991368"/>
                </a:lnTo>
                <a:lnTo>
                  <a:pt x="274152" y="1987560"/>
                </a:lnTo>
                <a:lnTo>
                  <a:pt x="263998" y="1983116"/>
                </a:lnTo>
                <a:lnTo>
                  <a:pt x="253527" y="1978672"/>
                </a:lnTo>
                <a:lnTo>
                  <a:pt x="243373" y="1973594"/>
                </a:lnTo>
                <a:lnTo>
                  <a:pt x="233219" y="1968515"/>
                </a:lnTo>
                <a:lnTo>
                  <a:pt x="223700" y="1963119"/>
                </a:lnTo>
                <a:lnTo>
                  <a:pt x="214181" y="1958041"/>
                </a:lnTo>
                <a:lnTo>
                  <a:pt x="204662" y="1952328"/>
                </a:lnTo>
                <a:lnTo>
                  <a:pt x="195460" y="1946297"/>
                </a:lnTo>
                <a:lnTo>
                  <a:pt x="186258" y="1939949"/>
                </a:lnTo>
                <a:lnTo>
                  <a:pt x="177691" y="1933601"/>
                </a:lnTo>
                <a:lnTo>
                  <a:pt x="168806" y="1927252"/>
                </a:lnTo>
                <a:lnTo>
                  <a:pt x="160557" y="1920587"/>
                </a:lnTo>
                <a:lnTo>
                  <a:pt x="151989" y="1913604"/>
                </a:lnTo>
                <a:lnTo>
                  <a:pt x="144374" y="1906621"/>
                </a:lnTo>
                <a:lnTo>
                  <a:pt x="136441" y="1899003"/>
                </a:lnTo>
                <a:lnTo>
                  <a:pt x="128509" y="1891703"/>
                </a:lnTo>
                <a:lnTo>
                  <a:pt x="121211" y="1884085"/>
                </a:lnTo>
                <a:lnTo>
                  <a:pt x="113913" y="1876468"/>
                </a:lnTo>
                <a:lnTo>
                  <a:pt x="106932" y="1868532"/>
                </a:lnTo>
                <a:lnTo>
                  <a:pt x="100268" y="1860280"/>
                </a:lnTo>
                <a:lnTo>
                  <a:pt x="93288" y="1852027"/>
                </a:lnTo>
                <a:lnTo>
                  <a:pt x="86942" y="1843457"/>
                </a:lnTo>
                <a:lnTo>
                  <a:pt x="80913" y="1835205"/>
                </a:lnTo>
                <a:lnTo>
                  <a:pt x="74884" y="1826635"/>
                </a:lnTo>
                <a:lnTo>
                  <a:pt x="69173" y="1817748"/>
                </a:lnTo>
                <a:lnTo>
                  <a:pt x="63461" y="1808860"/>
                </a:lnTo>
                <a:lnTo>
                  <a:pt x="58067" y="1799973"/>
                </a:lnTo>
                <a:lnTo>
                  <a:pt x="53307" y="1790451"/>
                </a:lnTo>
                <a:lnTo>
                  <a:pt x="48230" y="1781246"/>
                </a:lnTo>
                <a:lnTo>
                  <a:pt x="43471" y="1772041"/>
                </a:lnTo>
                <a:lnTo>
                  <a:pt x="39346" y="1762519"/>
                </a:lnTo>
                <a:lnTo>
                  <a:pt x="34904" y="1752679"/>
                </a:lnTo>
                <a:lnTo>
                  <a:pt x="31096" y="1743157"/>
                </a:lnTo>
                <a:lnTo>
                  <a:pt x="27288" y="1733318"/>
                </a:lnTo>
                <a:lnTo>
                  <a:pt x="23481" y="1723478"/>
                </a:lnTo>
                <a:lnTo>
                  <a:pt x="20308" y="1713639"/>
                </a:lnTo>
                <a:lnTo>
                  <a:pt x="17452" y="1703482"/>
                </a:lnTo>
                <a:lnTo>
                  <a:pt x="14596" y="1693325"/>
                </a:lnTo>
                <a:lnTo>
                  <a:pt x="11740" y="1683168"/>
                </a:lnTo>
                <a:lnTo>
                  <a:pt x="9836" y="1673011"/>
                </a:lnTo>
                <a:lnTo>
                  <a:pt x="7615" y="1662854"/>
                </a:lnTo>
                <a:lnTo>
                  <a:pt x="5711" y="1652379"/>
                </a:lnTo>
                <a:lnTo>
                  <a:pt x="4442" y="1641588"/>
                </a:lnTo>
                <a:lnTo>
                  <a:pt x="2856" y="1631431"/>
                </a:lnTo>
                <a:lnTo>
                  <a:pt x="1904" y="1620956"/>
                </a:lnTo>
                <a:lnTo>
                  <a:pt x="1269" y="1610482"/>
                </a:lnTo>
                <a:lnTo>
                  <a:pt x="317" y="1599690"/>
                </a:lnTo>
                <a:lnTo>
                  <a:pt x="0" y="1588898"/>
                </a:lnTo>
                <a:lnTo>
                  <a:pt x="0" y="1578741"/>
                </a:lnTo>
                <a:lnTo>
                  <a:pt x="317" y="1567949"/>
                </a:lnTo>
                <a:lnTo>
                  <a:pt x="952" y="1557475"/>
                </a:lnTo>
                <a:lnTo>
                  <a:pt x="1587" y="1546683"/>
                </a:lnTo>
                <a:lnTo>
                  <a:pt x="2538" y="1535891"/>
                </a:lnTo>
                <a:lnTo>
                  <a:pt x="3808" y="1525417"/>
                </a:lnTo>
                <a:lnTo>
                  <a:pt x="5394" y="1514625"/>
                </a:lnTo>
                <a:lnTo>
                  <a:pt x="7298" y="1503834"/>
                </a:lnTo>
                <a:lnTo>
                  <a:pt x="9519" y="1493359"/>
                </a:lnTo>
                <a:lnTo>
                  <a:pt x="11423" y="1482567"/>
                </a:lnTo>
                <a:lnTo>
                  <a:pt x="14279" y="1471776"/>
                </a:lnTo>
                <a:lnTo>
                  <a:pt x="17134" y="1461301"/>
                </a:lnTo>
                <a:lnTo>
                  <a:pt x="20308" y="1450827"/>
                </a:lnTo>
                <a:lnTo>
                  <a:pt x="24115" y="1440352"/>
                </a:lnTo>
                <a:lnTo>
                  <a:pt x="27606" y="1429878"/>
                </a:lnTo>
                <a:lnTo>
                  <a:pt x="31731" y="1419086"/>
                </a:lnTo>
                <a:lnTo>
                  <a:pt x="36173" y="1408929"/>
                </a:lnTo>
                <a:lnTo>
                  <a:pt x="233219" y="952500"/>
                </a:lnTo>
                <a:close/>
                <a:moveTo>
                  <a:pt x="924515" y="0"/>
                </a:moveTo>
                <a:lnTo>
                  <a:pt x="934986" y="0"/>
                </a:lnTo>
                <a:lnTo>
                  <a:pt x="945774" y="0"/>
                </a:lnTo>
                <a:lnTo>
                  <a:pt x="956563" y="635"/>
                </a:lnTo>
                <a:lnTo>
                  <a:pt x="967034" y="1270"/>
                </a:lnTo>
                <a:lnTo>
                  <a:pt x="977822" y="2222"/>
                </a:lnTo>
                <a:lnTo>
                  <a:pt x="988611" y="3491"/>
                </a:lnTo>
                <a:lnTo>
                  <a:pt x="999082" y="5079"/>
                </a:lnTo>
                <a:lnTo>
                  <a:pt x="1009870" y="6666"/>
                </a:lnTo>
                <a:lnTo>
                  <a:pt x="1020658" y="8887"/>
                </a:lnTo>
                <a:lnTo>
                  <a:pt x="1030812" y="11427"/>
                </a:lnTo>
                <a:lnTo>
                  <a:pt x="1041601" y="13966"/>
                </a:lnTo>
                <a:lnTo>
                  <a:pt x="1052072" y="16823"/>
                </a:lnTo>
                <a:lnTo>
                  <a:pt x="1062860" y="19997"/>
                </a:lnTo>
                <a:lnTo>
                  <a:pt x="1073331" y="23488"/>
                </a:lnTo>
                <a:lnTo>
                  <a:pt x="1083802" y="27297"/>
                </a:lnTo>
                <a:lnTo>
                  <a:pt x="1094273" y="31423"/>
                </a:lnTo>
                <a:lnTo>
                  <a:pt x="1104427" y="35549"/>
                </a:lnTo>
                <a:lnTo>
                  <a:pt x="1114898" y="40311"/>
                </a:lnTo>
                <a:lnTo>
                  <a:pt x="1125052" y="45072"/>
                </a:lnTo>
                <a:lnTo>
                  <a:pt x="1134888" y="50150"/>
                </a:lnTo>
                <a:lnTo>
                  <a:pt x="1144725" y="55546"/>
                </a:lnTo>
                <a:lnTo>
                  <a:pt x="1154244" y="60942"/>
                </a:lnTo>
                <a:lnTo>
                  <a:pt x="1163446" y="66655"/>
                </a:lnTo>
                <a:lnTo>
                  <a:pt x="1172965" y="72686"/>
                </a:lnTo>
                <a:lnTo>
                  <a:pt x="1181849" y="78717"/>
                </a:lnTo>
                <a:lnTo>
                  <a:pt x="1190734" y="85065"/>
                </a:lnTo>
                <a:lnTo>
                  <a:pt x="1199301" y="91413"/>
                </a:lnTo>
                <a:lnTo>
                  <a:pt x="1207869" y="98396"/>
                </a:lnTo>
                <a:lnTo>
                  <a:pt x="1215801" y="105379"/>
                </a:lnTo>
                <a:lnTo>
                  <a:pt x="1224051" y="112362"/>
                </a:lnTo>
                <a:lnTo>
                  <a:pt x="1231984" y="119662"/>
                </a:lnTo>
                <a:lnTo>
                  <a:pt x="1239282" y="126962"/>
                </a:lnTo>
                <a:lnTo>
                  <a:pt x="1246897" y="134580"/>
                </a:lnTo>
                <a:lnTo>
                  <a:pt x="1254512" y="142515"/>
                </a:lnTo>
                <a:lnTo>
                  <a:pt x="1261176" y="150133"/>
                </a:lnTo>
                <a:lnTo>
                  <a:pt x="1268157" y="158385"/>
                </a:lnTo>
                <a:lnTo>
                  <a:pt x="1274820" y="166638"/>
                </a:lnTo>
                <a:lnTo>
                  <a:pt x="1281166" y="175208"/>
                </a:lnTo>
                <a:lnTo>
                  <a:pt x="1287512" y="183778"/>
                </a:lnTo>
                <a:lnTo>
                  <a:pt x="1293224" y="192348"/>
                </a:lnTo>
                <a:lnTo>
                  <a:pt x="1299252" y="201235"/>
                </a:lnTo>
                <a:lnTo>
                  <a:pt x="1304647" y="210122"/>
                </a:lnTo>
                <a:lnTo>
                  <a:pt x="1310041" y="219010"/>
                </a:lnTo>
                <a:lnTo>
                  <a:pt x="1315118" y="228215"/>
                </a:lnTo>
                <a:lnTo>
                  <a:pt x="1319877" y="237419"/>
                </a:lnTo>
                <a:lnTo>
                  <a:pt x="1324637" y="246624"/>
                </a:lnTo>
                <a:lnTo>
                  <a:pt x="1329079" y="256464"/>
                </a:lnTo>
                <a:lnTo>
                  <a:pt x="1333521" y="265986"/>
                </a:lnTo>
                <a:lnTo>
                  <a:pt x="1337329" y="275508"/>
                </a:lnTo>
                <a:lnTo>
                  <a:pt x="1340819" y="285665"/>
                </a:lnTo>
                <a:lnTo>
                  <a:pt x="1344310" y="295187"/>
                </a:lnTo>
                <a:lnTo>
                  <a:pt x="1347483" y="305027"/>
                </a:lnTo>
                <a:lnTo>
                  <a:pt x="1350973" y="315501"/>
                </a:lnTo>
                <a:lnTo>
                  <a:pt x="1353829" y="325341"/>
                </a:lnTo>
                <a:lnTo>
                  <a:pt x="1356050" y="335815"/>
                </a:lnTo>
                <a:lnTo>
                  <a:pt x="1358589" y="345655"/>
                </a:lnTo>
                <a:lnTo>
                  <a:pt x="1360492" y="356129"/>
                </a:lnTo>
                <a:lnTo>
                  <a:pt x="1362713" y="366286"/>
                </a:lnTo>
                <a:lnTo>
                  <a:pt x="1363983" y="377078"/>
                </a:lnTo>
                <a:lnTo>
                  <a:pt x="1365569" y="387552"/>
                </a:lnTo>
                <a:lnTo>
                  <a:pt x="1366521" y="397709"/>
                </a:lnTo>
                <a:lnTo>
                  <a:pt x="1367156" y="408501"/>
                </a:lnTo>
                <a:lnTo>
                  <a:pt x="1367790" y="418975"/>
                </a:lnTo>
                <a:lnTo>
                  <a:pt x="1367790" y="429450"/>
                </a:lnTo>
                <a:lnTo>
                  <a:pt x="1368425" y="440242"/>
                </a:lnTo>
                <a:lnTo>
                  <a:pt x="1367790" y="450716"/>
                </a:lnTo>
                <a:lnTo>
                  <a:pt x="1367473" y="461508"/>
                </a:lnTo>
                <a:lnTo>
                  <a:pt x="1366839" y="471982"/>
                </a:lnTo>
                <a:lnTo>
                  <a:pt x="1365887" y="482774"/>
                </a:lnTo>
                <a:lnTo>
                  <a:pt x="1364300" y="493566"/>
                </a:lnTo>
                <a:lnTo>
                  <a:pt x="1363031" y="504040"/>
                </a:lnTo>
                <a:lnTo>
                  <a:pt x="1361127" y="514832"/>
                </a:lnTo>
                <a:lnTo>
                  <a:pt x="1358906" y="525624"/>
                </a:lnTo>
                <a:lnTo>
                  <a:pt x="1356685" y="536098"/>
                </a:lnTo>
                <a:lnTo>
                  <a:pt x="1354146" y="546890"/>
                </a:lnTo>
                <a:lnTo>
                  <a:pt x="1351291" y="557364"/>
                </a:lnTo>
                <a:lnTo>
                  <a:pt x="1348117" y="567839"/>
                </a:lnTo>
                <a:lnTo>
                  <a:pt x="1344310" y="578630"/>
                </a:lnTo>
                <a:lnTo>
                  <a:pt x="1340502" y="588787"/>
                </a:lnTo>
                <a:lnTo>
                  <a:pt x="1336694" y="599579"/>
                </a:lnTo>
                <a:lnTo>
                  <a:pt x="1332252" y="610053"/>
                </a:lnTo>
                <a:lnTo>
                  <a:pt x="1134888" y="1066800"/>
                </a:lnTo>
                <a:lnTo>
                  <a:pt x="333375" y="720193"/>
                </a:lnTo>
                <a:lnTo>
                  <a:pt x="530739" y="263447"/>
                </a:lnTo>
                <a:lnTo>
                  <a:pt x="535181" y="253290"/>
                </a:lnTo>
                <a:lnTo>
                  <a:pt x="540258" y="242815"/>
                </a:lnTo>
                <a:lnTo>
                  <a:pt x="545335" y="232976"/>
                </a:lnTo>
                <a:lnTo>
                  <a:pt x="550729" y="223136"/>
                </a:lnTo>
                <a:lnTo>
                  <a:pt x="556123" y="213614"/>
                </a:lnTo>
                <a:lnTo>
                  <a:pt x="561518" y="204409"/>
                </a:lnTo>
                <a:lnTo>
                  <a:pt x="567864" y="195204"/>
                </a:lnTo>
                <a:lnTo>
                  <a:pt x="573892" y="186317"/>
                </a:lnTo>
                <a:lnTo>
                  <a:pt x="580239" y="177430"/>
                </a:lnTo>
                <a:lnTo>
                  <a:pt x="586585" y="168860"/>
                </a:lnTo>
                <a:lnTo>
                  <a:pt x="593248" y="160290"/>
                </a:lnTo>
                <a:lnTo>
                  <a:pt x="600229" y="152037"/>
                </a:lnTo>
                <a:lnTo>
                  <a:pt x="607209" y="143785"/>
                </a:lnTo>
                <a:lnTo>
                  <a:pt x="614825" y="136167"/>
                </a:lnTo>
                <a:lnTo>
                  <a:pt x="622123" y="128549"/>
                </a:lnTo>
                <a:lnTo>
                  <a:pt x="629738" y="120932"/>
                </a:lnTo>
                <a:lnTo>
                  <a:pt x="637353" y="113631"/>
                </a:lnTo>
                <a:lnTo>
                  <a:pt x="645286" y="106966"/>
                </a:lnTo>
                <a:lnTo>
                  <a:pt x="653536" y="99983"/>
                </a:lnTo>
                <a:lnTo>
                  <a:pt x="661786" y="93317"/>
                </a:lnTo>
                <a:lnTo>
                  <a:pt x="670036" y="86969"/>
                </a:lnTo>
                <a:lnTo>
                  <a:pt x="678286" y="80938"/>
                </a:lnTo>
                <a:lnTo>
                  <a:pt x="687170" y="74908"/>
                </a:lnTo>
                <a:lnTo>
                  <a:pt x="695738" y="68877"/>
                </a:lnTo>
                <a:lnTo>
                  <a:pt x="704622" y="63481"/>
                </a:lnTo>
                <a:lnTo>
                  <a:pt x="714141" y="58085"/>
                </a:lnTo>
                <a:lnTo>
                  <a:pt x="723343" y="53007"/>
                </a:lnTo>
                <a:lnTo>
                  <a:pt x="732545" y="47928"/>
                </a:lnTo>
                <a:lnTo>
                  <a:pt x="741747" y="43485"/>
                </a:lnTo>
                <a:lnTo>
                  <a:pt x="751266" y="38723"/>
                </a:lnTo>
                <a:lnTo>
                  <a:pt x="761103" y="34597"/>
                </a:lnTo>
                <a:lnTo>
                  <a:pt x="770622" y="30471"/>
                </a:lnTo>
                <a:lnTo>
                  <a:pt x="780141" y="26979"/>
                </a:lnTo>
                <a:lnTo>
                  <a:pt x="790295" y="23488"/>
                </a:lnTo>
                <a:lnTo>
                  <a:pt x="800131" y="20314"/>
                </a:lnTo>
                <a:lnTo>
                  <a:pt x="810285" y="17140"/>
                </a:lnTo>
                <a:lnTo>
                  <a:pt x="820439" y="14283"/>
                </a:lnTo>
                <a:lnTo>
                  <a:pt x="830275" y="11744"/>
                </a:lnTo>
                <a:lnTo>
                  <a:pt x="840746" y="9522"/>
                </a:lnTo>
                <a:lnTo>
                  <a:pt x="851217" y="7618"/>
                </a:lnTo>
                <a:lnTo>
                  <a:pt x="861371" y="5713"/>
                </a:lnTo>
                <a:lnTo>
                  <a:pt x="871842" y="3809"/>
                </a:lnTo>
                <a:lnTo>
                  <a:pt x="882313" y="2857"/>
                </a:lnTo>
                <a:lnTo>
                  <a:pt x="892784" y="1270"/>
                </a:lnTo>
                <a:lnTo>
                  <a:pt x="903255" y="635"/>
                </a:lnTo>
                <a:lnTo>
                  <a:pt x="913726" y="317"/>
                </a:lnTo>
                <a:lnTo>
                  <a:pt x="9245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请输入第四章大XX内容</a:t>
            </a:r>
            <a:endParaRPr lang="zh-CN" altLang="en-US" dirty="0"/>
          </a:p>
        </p:txBody>
      </p:sp>
      <p:sp>
        <p:nvSpPr>
          <p:cNvPr id="9219" name="文本占位符 2"/>
          <p:cNvSpPr>
            <a:spLocks noGrp="1"/>
          </p:cNvSpPr>
          <p:nvPr>
            <p:ph type="body" idx="1"/>
          </p:nvPr>
        </p:nvSpPr>
        <p:spPr/>
        <p:txBody>
          <a:bodyPr/>
          <a:lstStyle/>
          <a:p>
            <a:r>
              <a:rPr>
                <a:solidFill/>
              </a:rPr>
              <a:t>请输入第四章说明小XX内容</a:t>
            </a:r>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4" name="任意多边形 25"/>
          <p:cNvSpPr/>
          <p:nvPr/>
        </p:nvSpPr>
        <p:spPr bwMode="auto">
          <a:xfrm rot="16200000" flipH="1">
            <a:off x="4990245" y="2628836"/>
            <a:ext cx="2211510" cy="4002228"/>
          </a:xfrm>
          <a:custGeom>
            <a:avLst/>
            <a:gdLst>
              <a:gd name="connsiteX0" fmla="*/ 924780 w 2211510"/>
              <a:gd name="connsiteY0" fmla="*/ 3687839 h 4002228"/>
              <a:gd name="connsiteX1" fmla="*/ 1077180 w 2211510"/>
              <a:gd name="connsiteY1" fmla="*/ 3535439 h 4002228"/>
              <a:gd name="connsiteX2" fmla="*/ 1229580 w 2211510"/>
              <a:gd name="connsiteY2" fmla="*/ 3687839 h 4002228"/>
              <a:gd name="connsiteX3" fmla="*/ 1077180 w 2211510"/>
              <a:gd name="connsiteY3" fmla="*/ 3840239 h 4002228"/>
              <a:gd name="connsiteX4" fmla="*/ 924780 w 2211510"/>
              <a:gd name="connsiteY4" fmla="*/ 3687839 h 4002228"/>
              <a:gd name="connsiteX5" fmla="*/ 924780 w 2211510"/>
              <a:gd name="connsiteY5" fmla="*/ 314389 h 4002228"/>
              <a:gd name="connsiteX6" fmla="*/ 1077180 w 2211510"/>
              <a:gd name="connsiteY6" fmla="*/ 161989 h 4002228"/>
              <a:gd name="connsiteX7" fmla="*/ 1229580 w 2211510"/>
              <a:gd name="connsiteY7" fmla="*/ 314389 h 4002228"/>
              <a:gd name="connsiteX8" fmla="*/ 1077180 w 2211510"/>
              <a:gd name="connsiteY8" fmla="*/ 466789 h 4002228"/>
              <a:gd name="connsiteX9" fmla="*/ 924780 w 2211510"/>
              <a:gd name="connsiteY9" fmla="*/ 314389 h 4002228"/>
              <a:gd name="connsiteX10" fmla="*/ 0 w 2211510"/>
              <a:gd name="connsiteY10" fmla="*/ 619189 h 4002228"/>
              <a:gd name="connsiteX11" fmla="*/ 0 w 2211510"/>
              <a:gd name="connsiteY11" fmla="*/ 2000249 h 4002228"/>
              <a:gd name="connsiteX12" fmla="*/ 0 w 2211510"/>
              <a:gd name="connsiteY12" fmla="*/ 2001979 h 4002228"/>
              <a:gd name="connsiteX13" fmla="*/ 0 w 2211510"/>
              <a:gd name="connsiteY13" fmla="*/ 3383039 h 4002228"/>
              <a:gd name="connsiteX14" fmla="*/ 109599 w 2211510"/>
              <a:gd name="connsiteY14" fmla="*/ 3383039 h 4002228"/>
              <a:gd name="connsiteX15" fmla="*/ 366672 w 2211510"/>
              <a:gd name="connsiteY15" fmla="*/ 3446124 h 4002228"/>
              <a:gd name="connsiteX16" fmla="*/ 758123 w 2211510"/>
              <a:gd name="connsiteY16" fmla="*/ 3847022 h 4002228"/>
              <a:gd name="connsiteX17" fmla="*/ 1072160 w 2211510"/>
              <a:gd name="connsiteY17" fmla="*/ 4002192 h 4002228"/>
              <a:gd name="connsiteX18" fmla="*/ 1377434 w 2211510"/>
              <a:gd name="connsiteY18" fmla="*/ 3873477 h 4002228"/>
              <a:gd name="connsiteX19" fmla="*/ 1827311 w 2211510"/>
              <a:gd name="connsiteY19" fmla="*/ 3456299 h 4002228"/>
              <a:gd name="connsiteX20" fmla="*/ 2101911 w 2211510"/>
              <a:gd name="connsiteY20" fmla="*/ 3383039 h 4002228"/>
              <a:gd name="connsiteX21" fmla="*/ 2211510 w 2211510"/>
              <a:gd name="connsiteY21" fmla="*/ 3383039 h 4002228"/>
              <a:gd name="connsiteX22" fmla="*/ 2211510 w 2211510"/>
              <a:gd name="connsiteY22" fmla="*/ 2001979 h 4002228"/>
              <a:gd name="connsiteX23" fmla="*/ 2211510 w 2211510"/>
              <a:gd name="connsiteY23" fmla="*/ 2000249 h 4002228"/>
              <a:gd name="connsiteX24" fmla="*/ 2211510 w 2211510"/>
              <a:gd name="connsiteY24" fmla="*/ 619189 h 4002228"/>
              <a:gd name="connsiteX25" fmla="*/ 2101911 w 2211510"/>
              <a:gd name="connsiteY25" fmla="*/ 619189 h 4002228"/>
              <a:gd name="connsiteX26" fmla="*/ 1827311 w 2211510"/>
              <a:gd name="connsiteY26" fmla="*/ 545929 h 4002228"/>
              <a:gd name="connsiteX27" fmla="*/ 1377434 w 2211510"/>
              <a:gd name="connsiteY27" fmla="*/ 128751 h 4002228"/>
              <a:gd name="connsiteX28" fmla="*/ 1072160 w 2211510"/>
              <a:gd name="connsiteY28" fmla="*/ 36 h 4002228"/>
              <a:gd name="connsiteX29" fmla="*/ 758123 w 2211510"/>
              <a:gd name="connsiteY29" fmla="*/ 155206 h 4002228"/>
              <a:gd name="connsiteX30" fmla="*/ 366672 w 2211510"/>
              <a:gd name="connsiteY30" fmla="*/ 556104 h 4002228"/>
              <a:gd name="connsiteX31" fmla="*/ 109599 w 2211510"/>
              <a:gd name="connsiteY31" fmla="*/ 619189 h 4002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11510" h="4002228">
                <a:moveTo>
                  <a:pt x="924780" y="3687839"/>
                </a:moveTo>
                <a:cubicBezTo>
                  <a:pt x="924780" y="3603671"/>
                  <a:pt x="993012" y="3535439"/>
                  <a:pt x="1077180" y="3535439"/>
                </a:cubicBezTo>
                <a:cubicBezTo>
                  <a:pt x="1161348" y="3535439"/>
                  <a:pt x="1229580" y="3603671"/>
                  <a:pt x="1229580" y="3687839"/>
                </a:cubicBezTo>
                <a:cubicBezTo>
                  <a:pt x="1229580" y="3772007"/>
                  <a:pt x="1161348" y="3840239"/>
                  <a:pt x="1077180" y="3840239"/>
                </a:cubicBezTo>
                <a:cubicBezTo>
                  <a:pt x="993012" y="3840239"/>
                  <a:pt x="924780" y="3772007"/>
                  <a:pt x="924780" y="3687839"/>
                </a:cubicBezTo>
                <a:close/>
                <a:moveTo>
                  <a:pt x="924780" y="314389"/>
                </a:moveTo>
                <a:cubicBezTo>
                  <a:pt x="924780" y="230221"/>
                  <a:pt x="993012" y="161989"/>
                  <a:pt x="1077180" y="161989"/>
                </a:cubicBezTo>
                <a:cubicBezTo>
                  <a:pt x="1161348" y="161989"/>
                  <a:pt x="1229580" y="230221"/>
                  <a:pt x="1229580" y="314389"/>
                </a:cubicBezTo>
                <a:cubicBezTo>
                  <a:pt x="1229580" y="398557"/>
                  <a:pt x="1161348" y="466789"/>
                  <a:pt x="1077180" y="466789"/>
                </a:cubicBezTo>
                <a:cubicBezTo>
                  <a:pt x="993012" y="466789"/>
                  <a:pt x="924780" y="398557"/>
                  <a:pt x="924780" y="314389"/>
                </a:cubicBezTo>
                <a:close/>
                <a:moveTo>
                  <a:pt x="0" y="619189"/>
                </a:moveTo>
                <a:lnTo>
                  <a:pt x="0" y="2000249"/>
                </a:lnTo>
                <a:lnTo>
                  <a:pt x="0" y="2001979"/>
                </a:lnTo>
                <a:lnTo>
                  <a:pt x="0" y="3383039"/>
                </a:lnTo>
                <a:lnTo>
                  <a:pt x="109599" y="3383039"/>
                </a:lnTo>
                <a:cubicBezTo>
                  <a:pt x="168025" y="3383039"/>
                  <a:pt x="284876" y="3399319"/>
                  <a:pt x="366672" y="3446124"/>
                </a:cubicBezTo>
                <a:cubicBezTo>
                  <a:pt x="524421" y="3535665"/>
                  <a:pt x="664642" y="3747307"/>
                  <a:pt x="758123" y="3847022"/>
                </a:cubicBezTo>
                <a:cubicBezTo>
                  <a:pt x="857447" y="3957931"/>
                  <a:pt x="965534" y="4003718"/>
                  <a:pt x="1072160" y="4002192"/>
                </a:cubicBezTo>
                <a:cubicBezTo>
                  <a:pt x="1178787" y="4000666"/>
                  <a:pt x="1283953" y="3951825"/>
                  <a:pt x="1377434" y="3873477"/>
                </a:cubicBezTo>
                <a:cubicBezTo>
                  <a:pt x="1546868" y="3733061"/>
                  <a:pt x="1657877" y="3590610"/>
                  <a:pt x="1827311" y="3456299"/>
                </a:cubicBezTo>
                <a:cubicBezTo>
                  <a:pt x="1903264" y="3401354"/>
                  <a:pt x="2002588" y="3385074"/>
                  <a:pt x="2101911" y="3383039"/>
                </a:cubicBezTo>
                <a:lnTo>
                  <a:pt x="2211510" y="3383039"/>
                </a:lnTo>
                <a:lnTo>
                  <a:pt x="2211510" y="2001979"/>
                </a:lnTo>
                <a:lnTo>
                  <a:pt x="2211510" y="2000249"/>
                </a:lnTo>
                <a:lnTo>
                  <a:pt x="2211510" y="619189"/>
                </a:lnTo>
                <a:lnTo>
                  <a:pt x="2101911" y="619189"/>
                </a:lnTo>
                <a:cubicBezTo>
                  <a:pt x="2002588" y="617154"/>
                  <a:pt x="1903264" y="600874"/>
                  <a:pt x="1827311" y="545929"/>
                </a:cubicBezTo>
                <a:cubicBezTo>
                  <a:pt x="1657877" y="411618"/>
                  <a:pt x="1546868" y="269167"/>
                  <a:pt x="1377434" y="128751"/>
                </a:cubicBezTo>
                <a:cubicBezTo>
                  <a:pt x="1283953" y="50403"/>
                  <a:pt x="1178787" y="1562"/>
                  <a:pt x="1072160" y="36"/>
                </a:cubicBezTo>
                <a:cubicBezTo>
                  <a:pt x="965534" y="-1490"/>
                  <a:pt x="857447" y="44297"/>
                  <a:pt x="758123" y="155206"/>
                </a:cubicBezTo>
                <a:cubicBezTo>
                  <a:pt x="664642" y="254921"/>
                  <a:pt x="524421" y="466563"/>
                  <a:pt x="366672" y="556104"/>
                </a:cubicBezTo>
                <a:cubicBezTo>
                  <a:pt x="284876" y="602909"/>
                  <a:pt x="168025" y="619189"/>
                  <a:pt x="109599" y="619189"/>
                </a:cubicBezTo>
                <a:close/>
              </a:path>
            </a:pathLst>
          </a:custGeom>
          <a:solidFill>
            <a:schemeClr val="accent1"/>
          </a:solidFill>
          <a:ln w="9525">
            <a:noFill/>
            <a:round/>
          </a:ln>
        </p:spPr>
        <p:txBody>
          <a:bodyPr vert="horz" wrap="square" lIns="121920" tIns="60960" rIns="121920" bIns="60960" numCol="1" anchor="ctr" anchorCtr="0" compatLnSpc="1">
            <a:noAutofit/>
          </a:bodyPr>
          <a:lstStyle/>
          <a:p>
            <a:pPr algn="ctr"/>
            <a:endParaRPr lang="en-US" sz="2000" dirty="0">
              <a:solidFill>
                <a:srgbClr val="FFFFFF"/>
              </a:solidFill>
              <a:latin typeface="+mn-ea"/>
              <a:ea typeface="+mn-ea"/>
            </a:endParaRPr>
          </a:p>
        </p:txBody>
      </p:sp>
      <p:sp>
        <p:nvSpPr>
          <p:cNvPr id="25" name="KSO_Shape"/>
          <p:cNvSpPr/>
          <p:nvPr/>
        </p:nvSpPr>
        <p:spPr bwMode="auto">
          <a:xfrm>
            <a:off x="5143500" y="3844137"/>
            <a:ext cx="1905000" cy="1571625"/>
          </a:xfrm>
          <a:custGeom>
            <a:avLst/>
            <a:gdLst>
              <a:gd name="T0" fmla="*/ 1279283 w 2143125"/>
              <a:gd name="T1" fmla="*/ 1305240 h 1766887"/>
              <a:gd name="T2" fmla="*/ 1267519 w 2143125"/>
              <a:gd name="T3" fmla="*/ 1253823 h 1766887"/>
              <a:gd name="T4" fmla="*/ 1344451 w 2143125"/>
              <a:gd name="T5" fmla="*/ 1258049 h 1766887"/>
              <a:gd name="T6" fmla="*/ 1336452 w 2143125"/>
              <a:gd name="T7" fmla="*/ 1318623 h 1766887"/>
              <a:gd name="T8" fmla="*/ 1466318 w 2143125"/>
              <a:gd name="T9" fmla="*/ 1229876 h 1766887"/>
              <a:gd name="T10" fmla="*/ 969674 w 2143125"/>
              <a:gd name="T11" fmla="*/ 1306884 h 1766887"/>
              <a:gd name="T12" fmla="*/ 1327252 w 2143125"/>
              <a:gd name="T13" fmla="*/ 813114 h 1766887"/>
              <a:gd name="T14" fmla="*/ 1439362 w 2143125"/>
              <a:gd name="T15" fmla="*/ 916019 h 1766887"/>
              <a:gd name="T16" fmla="*/ 1480257 w 2143125"/>
              <a:gd name="T17" fmla="*/ 1017509 h 1766887"/>
              <a:gd name="T18" fmla="*/ 1436541 w 2143125"/>
              <a:gd name="T19" fmla="*/ 1079441 h 1766887"/>
              <a:gd name="T20" fmla="*/ 1362271 w 2143125"/>
              <a:gd name="T21" fmla="*/ 1193177 h 1766887"/>
              <a:gd name="T22" fmla="*/ 1260737 w 2143125"/>
              <a:gd name="T23" fmla="*/ 1210132 h 1766887"/>
              <a:gd name="T24" fmla="*/ 1175186 w 2143125"/>
              <a:gd name="T25" fmla="*/ 1100634 h 1766887"/>
              <a:gd name="T26" fmla="*/ 1122303 w 2143125"/>
              <a:gd name="T27" fmla="*/ 1026693 h 1766887"/>
              <a:gd name="T28" fmla="*/ 1157793 w 2143125"/>
              <a:gd name="T29" fmla="*/ 924496 h 1766887"/>
              <a:gd name="T30" fmla="*/ 1265203 w 2143125"/>
              <a:gd name="T31" fmla="*/ 814762 h 1766887"/>
              <a:gd name="T32" fmla="*/ 385810 w 2143125"/>
              <a:gd name="T33" fmla="*/ 1029489 h 1766887"/>
              <a:gd name="T34" fmla="*/ 529548 w 2143125"/>
              <a:gd name="T35" fmla="*/ 1235110 h 1766887"/>
              <a:gd name="T36" fmla="*/ 746212 w 2143125"/>
              <a:gd name="T37" fmla="*/ 1366944 h 1766887"/>
              <a:gd name="T38" fmla="*/ 652113 w 2143125"/>
              <a:gd name="T39" fmla="*/ 1523216 h 1766887"/>
              <a:gd name="T40" fmla="*/ 375223 w 2143125"/>
              <a:gd name="T41" fmla="*/ 1335454 h 1766887"/>
              <a:gd name="T42" fmla="*/ 201844 w 2143125"/>
              <a:gd name="T43" fmla="*/ 1051579 h 1766887"/>
              <a:gd name="T44" fmla="*/ 786664 w 2143125"/>
              <a:gd name="T45" fmla="*/ 537348 h 1766887"/>
              <a:gd name="T46" fmla="*/ 784594 w 2143125"/>
              <a:gd name="T47" fmla="*/ 574903 h 1766887"/>
              <a:gd name="T48" fmla="*/ 753533 w 2143125"/>
              <a:gd name="T49" fmla="*/ 555527 h 1766887"/>
              <a:gd name="T50" fmla="*/ 846053 w 2143125"/>
              <a:gd name="T51" fmla="*/ 505771 h 1766887"/>
              <a:gd name="T52" fmla="*/ 851284 w 2143125"/>
              <a:gd name="T53" fmla="*/ 542884 h 1766887"/>
              <a:gd name="T54" fmla="*/ 816336 w 2143125"/>
              <a:gd name="T55" fmla="*/ 530037 h 1766887"/>
              <a:gd name="T56" fmla="*/ 716280 w 2143125"/>
              <a:gd name="T57" fmla="*/ 504344 h 1766887"/>
              <a:gd name="T58" fmla="*/ 728576 w 2143125"/>
              <a:gd name="T59" fmla="*/ 539791 h 1766887"/>
              <a:gd name="T60" fmla="*/ 691924 w 2143125"/>
              <a:gd name="T61" fmla="*/ 534320 h 1766887"/>
              <a:gd name="T62" fmla="*/ 588624 w 2143125"/>
              <a:gd name="T63" fmla="*/ 494458 h 1766887"/>
              <a:gd name="T64" fmla="*/ 732969 w 2143125"/>
              <a:gd name="T65" fmla="*/ 612130 h 1766887"/>
              <a:gd name="T66" fmla="*/ 855451 w 2143125"/>
              <a:gd name="T67" fmla="*/ 585300 h 1766887"/>
              <a:gd name="T68" fmla="*/ 995093 w 2143125"/>
              <a:gd name="T69" fmla="*/ 514226 h 1766887"/>
              <a:gd name="T70" fmla="*/ 584863 w 2143125"/>
              <a:gd name="T71" fmla="*/ 494692 h 1766887"/>
              <a:gd name="T72" fmla="*/ 922629 w 2143125"/>
              <a:gd name="T73" fmla="*/ 499118 h 1766887"/>
              <a:gd name="T74" fmla="*/ 888632 w 2143125"/>
              <a:gd name="T75" fmla="*/ 514543 h 1766887"/>
              <a:gd name="T76" fmla="*/ 890533 w 2143125"/>
              <a:gd name="T77" fmla="*/ 478397 h 1766887"/>
              <a:gd name="T78" fmla="*/ 670041 w 2143125"/>
              <a:gd name="T79" fmla="*/ 494973 h 1766887"/>
              <a:gd name="T80" fmla="*/ 639847 w 2143125"/>
              <a:gd name="T81" fmla="*/ 516384 h 1766887"/>
              <a:gd name="T82" fmla="*/ 634617 w 2143125"/>
              <a:gd name="T83" fmla="*/ 480700 h 1766887"/>
              <a:gd name="T84" fmla="*/ 670748 w 2143125"/>
              <a:gd name="T85" fmla="*/ 265081 h 1766887"/>
              <a:gd name="T86" fmla="*/ 733778 w 2143125"/>
              <a:gd name="T87" fmla="*/ 400180 h 1766887"/>
              <a:gd name="T88" fmla="*/ 834203 w 2143125"/>
              <a:gd name="T89" fmla="*/ 396185 h 1766887"/>
              <a:gd name="T90" fmla="*/ 892528 w 2143125"/>
              <a:gd name="T91" fmla="*/ 256857 h 1766887"/>
              <a:gd name="T92" fmla="*/ 726252 w 2143125"/>
              <a:gd name="T93" fmla="*/ 196709 h 1766887"/>
              <a:gd name="T94" fmla="*/ 835143 w 2143125"/>
              <a:gd name="T95" fmla="*/ 34590 h 1766887"/>
              <a:gd name="T96" fmla="*/ 950854 w 2143125"/>
              <a:gd name="T97" fmla="*/ 143374 h 1766887"/>
              <a:gd name="T98" fmla="*/ 1025878 w 2143125"/>
              <a:gd name="T99" fmla="*/ 371280 h 1766887"/>
              <a:gd name="T100" fmla="*/ 957910 w 2143125"/>
              <a:gd name="T101" fmla="*/ 411692 h 1766887"/>
              <a:gd name="T102" fmla="*/ 794220 w 2143125"/>
              <a:gd name="T103" fmla="*/ 456333 h 1766887"/>
              <a:gd name="T104" fmla="*/ 636176 w 2143125"/>
              <a:gd name="T105" fmla="*/ 410048 h 1766887"/>
              <a:gd name="T106" fmla="*/ 547981 w 2143125"/>
              <a:gd name="T107" fmla="*/ 385142 h 1766887"/>
              <a:gd name="T108" fmla="*/ 599957 w 2143125"/>
              <a:gd name="T109" fmla="*/ 210806 h 1766887"/>
              <a:gd name="T110" fmla="*/ 710965 w 2143125"/>
              <a:gd name="T111" fmla="*/ 41168 h 1766887"/>
              <a:gd name="T112" fmla="*/ 1265775 w 2143125"/>
              <a:gd name="T113" fmla="*/ 50847 h 1766887"/>
              <a:gd name="T114" fmla="*/ 1534996 w 2143125"/>
              <a:gd name="T115" fmla="*/ 240110 h 1766887"/>
              <a:gd name="T116" fmla="*/ 1704140 w 2143125"/>
              <a:gd name="T117" fmla="*/ 521180 h 1766887"/>
              <a:gd name="T118" fmla="*/ 1547917 w 2143125"/>
              <a:gd name="T119" fmla="*/ 622168 h 1766887"/>
              <a:gd name="T120" fmla="*/ 1435859 w 2143125"/>
              <a:gd name="T121" fmla="*/ 400183 h 1766887"/>
              <a:gd name="T122" fmla="*/ 1246511 w 2143125"/>
              <a:gd name="T123" fmla="*/ 240581 h 176688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43125" h="1766887">
                <a:moveTo>
                  <a:pt x="1324590" y="1368425"/>
                </a:moveTo>
                <a:lnTo>
                  <a:pt x="1334118" y="1388221"/>
                </a:lnTo>
                <a:lnTo>
                  <a:pt x="1345499" y="1411449"/>
                </a:lnTo>
                <a:lnTo>
                  <a:pt x="1358468" y="1437052"/>
                </a:lnTo>
                <a:lnTo>
                  <a:pt x="1372231" y="1463183"/>
                </a:lnTo>
                <a:lnTo>
                  <a:pt x="1386523" y="1489050"/>
                </a:lnTo>
                <a:lnTo>
                  <a:pt x="1393405" y="1501455"/>
                </a:lnTo>
                <a:lnTo>
                  <a:pt x="1400286" y="1513069"/>
                </a:lnTo>
                <a:lnTo>
                  <a:pt x="1407168" y="1523891"/>
                </a:lnTo>
                <a:lnTo>
                  <a:pt x="1413255" y="1533657"/>
                </a:lnTo>
                <a:lnTo>
                  <a:pt x="1419343" y="1542104"/>
                </a:lnTo>
                <a:lnTo>
                  <a:pt x="1425165" y="1549494"/>
                </a:lnTo>
                <a:lnTo>
                  <a:pt x="1425165" y="1515709"/>
                </a:lnTo>
                <a:lnTo>
                  <a:pt x="1425165" y="1511749"/>
                </a:lnTo>
                <a:lnTo>
                  <a:pt x="1425959" y="1507526"/>
                </a:lnTo>
                <a:lnTo>
                  <a:pt x="1426753" y="1503567"/>
                </a:lnTo>
                <a:lnTo>
                  <a:pt x="1427812" y="1499080"/>
                </a:lnTo>
                <a:lnTo>
                  <a:pt x="1430459" y="1490897"/>
                </a:lnTo>
                <a:lnTo>
                  <a:pt x="1433370" y="1482451"/>
                </a:lnTo>
                <a:lnTo>
                  <a:pt x="1436282" y="1474797"/>
                </a:lnTo>
                <a:lnTo>
                  <a:pt x="1439193" y="1467406"/>
                </a:lnTo>
                <a:lnTo>
                  <a:pt x="1439987" y="1463711"/>
                </a:lnTo>
                <a:lnTo>
                  <a:pt x="1441046" y="1460807"/>
                </a:lnTo>
                <a:lnTo>
                  <a:pt x="1441310" y="1457640"/>
                </a:lnTo>
                <a:lnTo>
                  <a:pt x="1441575" y="1455000"/>
                </a:lnTo>
                <a:lnTo>
                  <a:pt x="1441310" y="1452361"/>
                </a:lnTo>
                <a:lnTo>
                  <a:pt x="1440781" y="1450249"/>
                </a:lnTo>
                <a:lnTo>
                  <a:pt x="1439987" y="1448138"/>
                </a:lnTo>
                <a:lnTo>
                  <a:pt x="1438928" y="1446026"/>
                </a:lnTo>
                <a:lnTo>
                  <a:pt x="1436017" y="1442331"/>
                </a:lnTo>
                <a:lnTo>
                  <a:pt x="1432576" y="1438899"/>
                </a:lnTo>
                <a:lnTo>
                  <a:pt x="1429665" y="1434940"/>
                </a:lnTo>
                <a:lnTo>
                  <a:pt x="1428077" y="1433093"/>
                </a:lnTo>
                <a:lnTo>
                  <a:pt x="1426753" y="1430981"/>
                </a:lnTo>
                <a:lnTo>
                  <a:pt x="1425695" y="1428342"/>
                </a:lnTo>
                <a:lnTo>
                  <a:pt x="1424636" y="1425966"/>
                </a:lnTo>
                <a:lnTo>
                  <a:pt x="1424107" y="1423326"/>
                </a:lnTo>
                <a:lnTo>
                  <a:pt x="1424107" y="1419895"/>
                </a:lnTo>
                <a:lnTo>
                  <a:pt x="1424107" y="1416728"/>
                </a:lnTo>
                <a:lnTo>
                  <a:pt x="1424371" y="1414352"/>
                </a:lnTo>
                <a:lnTo>
                  <a:pt x="1424901" y="1411977"/>
                </a:lnTo>
                <a:lnTo>
                  <a:pt x="1425959" y="1409601"/>
                </a:lnTo>
                <a:lnTo>
                  <a:pt x="1427018" y="1408281"/>
                </a:lnTo>
                <a:lnTo>
                  <a:pt x="1428606" y="1406698"/>
                </a:lnTo>
                <a:lnTo>
                  <a:pt x="1430194" y="1405642"/>
                </a:lnTo>
                <a:lnTo>
                  <a:pt x="1432312" y="1404850"/>
                </a:lnTo>
                <a:lnTo>
                  <a:pt x="1434958" y="1403794"/>
                </a:lnTo>
                <a:lnTo>
                  <a:pt x="1437605" y="1403266"/>
                </a:lnTo>
                <a:lnTo>
                  <a:pt x="1444222" y="1402738"/>
                </a:lnTo>
                <a:lnTo>
                  <a:pt x="1452427" y="1402738"/>
                </a:lnTo>
                <a:lnTo>
                  <a:pt x="1462220" y="1402211"/>
                </a:lnTo>
                <a:lnTo>
                  <a:pt x="1474924" y="1402211"/>
                </a:lnTo>
                <a:lnTo>
                  <a:pt x="1484717" y="1402738"/>
                </a:lnTo>
                <a:lnTo>
                  <a:pt x="1492922" y="1402738"/>
                </a:lnTo>
                <a:lnTo>
                  <a:pt x="1499538" y="1403266"/>
                </a:lnTo>
                <a:lnTo>
                  <a:pt x="1502450" y="1403794"/>
                </a:lnTo>
                <a:lnTo>
                  <a:pt x="1504832" y="1404850"/>
                </a:lnTo>
                <a:lnTo>
                  <a:pt x="1506685" y="1405642"/>
                </a:lnTo>
                <a:lnTo>
                  <a:pt x="1508537" y="1406698"/>
                </a:lnTo>
                <a:lnTo>
                  <a:pt x="1510125" y="1408281"/>
                </a:lnTo>
                <a:lnTo>
                  <a:pt x="1511184" y="1409601"/>
                </a:lnTo>
                <a:lnTo>
                  <a:pt x="1511978" y="1411977"/>
                </a:lnTo>
                <a:lnTo>
                  <a:pt x="1512507" y="1414352"/>
                </a:lnTo>
                <a:lnTo>
                  <a:pt x="1513037" y="1416728"/>
                </a:lnTo>
                <a:lnTo>
                  <a:pt x="1513037" y="1419895"/>
                </a:lnTo>
                <a:lnTo>
                  <a:pt x="1512772" y="1423326"/>
                </a:lnTo>
                <a:lnTo>
                  <a:pt x="1512507" y="1425966"/>
                </a:lnTo>
                <a:lnTo>
                  <a:pt x="1511713" y="1428342"/>
                </a:lnTo>
                <a:lnTo>
                  <a:pt x="1510390" y="1430981"/>
                </a:lnTo>
                <a:lnTo>
                  <a:pt x="1509067" y="1433093"/>
                </a:lnTo>
                <a:lnTo>
                  <a:pt x="1507479" y="1434940"/>
                </a:lnTo>
                <a:lnTo>
                  <a:pt x="1504303" y="1438899"/>
                </a:lnTo>
                <a:lnTo>
                  <a:pt x="1501127" y="1442331"/>
                </a:lnTo>
                <a:lnTo>
                  <a:pt x="1498480" y="1446026"/>
                </a:lnTo>
                <a:lnTo>
                  <a:pt x="1497156" y="1448138"/>
                </a:lnTo>
                <a:lnTo>
                  <a:pt x="1496098" y="1450249"/>
                </a:lnTo>
                <a:lnTo>
                  <a:pt x="1495833" y="1452361"/>
                </a:lnTo>
                <a:lnTo>
                  <a:pt x="1495568" y="1455000"/>
                </a:lnTo>
                <a:lnTo>
                  <a:pt x="1495833" y="1457640"/>
                </a:lnTo>
                <a:lnTo>
                  <a:pt x="1496098" y="1460807"/>
                </a:lnTo>
                <a:lnTo>
                  <a:pt x="1497156" y="1463711"/>
                </a:lnTo>
                <a:lnTo>
                  <a:pt x="1497950" y="1467406"/>
                </a:lnTo>
                <a:lnTo>
                  <a:pt x="1500862" y="1474797"/>
                </a:lnTo>
                <a:lnTo>
                  <a:pt x="1503509" y="1482451"/>
                </a:lnTo>
                <a:lnTo>
                  <a:pt x="1506685" y="1490897"/>
                </a:lnTo>
                <a:lnTo>
                  <a:pt x="1509331" y="1499080"/>
                </a:lnTo>
                <a:lnTo>
                  <a:pt x="1510390" y="1503567"/>
                </a:lnTo>
                <a:lnTo>
                  <a:pt x="1511184" y="1507526"/>
                </a:lnTo>
                <a:lnTo>
                  <a:pt x="1511713" y="1511749"/>
                </a:lnTo>
                <a:lnTo>
                  <a:pt x="1511978" y="1515709"/>
                </a:lnTo>
                <a:lnTo>
                  <a:pt x="1511978" y="1549494"/>
                </a:lnTo>
                <a:lnTo>
                  <a:pt x="1517536" y="1542104"/>
                </a:lnTo>
                <a:lnTo>
                  <a:pt x="1523624" y="1533921"/>
                </a:lnTo>
                <a:lnTo>
                  <a:pt x="1529711" y="1524155"/>
                </a:lnTo>
                <a:lnTo>
                  <a:pt x="1536328" y="1513597"/>
                </a:lnTo>
                <a:lnTo>
                  <a:pt x="1542945" y="1502247"/>
                </a:lnTo>
                <a:lnTo>
                  <a:pt x="1549826" y="1490369"/>
                </a:lnTo>
                <a:lnTo>
                  <a:pt x="1563589" y="1465030"/>
                </a:lnTo>
                <a:lnTo>
                  <a:pt x="1577352" y="1439163"/>
                </a:lnTo>
                <a:lnTo>
                  <a:pt x="1590321" y="1414352"/>
                </a:lnTo>
                <a:lnTo>
                  <a:pt x="1601702" y="1391125"/>
                </a:lnTo>
                <a:lnTo>
                  <a:pt x="1611495" y="1371329"/>
                </a:lnTo>
                <a:lnTo>
                  <a:pt x="1624464" y="1375024"/>
                </a:lnTo>
                <a:lnTo>
                  <a:pt x="1637168" y="1378719"/>
                </a:lnTo>
                <a:lnTo>
                  <a:pt x="1649608" y="1382678"/>
                </a:lnTo>
                <a:lnTo>
                  <a:pt x="1662047" y="1386638"/>
                </a:lnTo>
                <a:lnTo>
                  <a:pt x="1673693" y="1390597"/>
                </a:lnTo>
                <a:lnTo>
                  <a:pt x="1685603" y="1395348"/>
                </a:lnTo>
                <a:lnTo>
                  <a:pt x="1696984" y="1399571"/>
                </a:lnTo>
                <a:lnTo>
                  <a:pt x="1708101" y="1404058"/>
                </a:lnTo>
                <a:lnTo>
                  <a:pt x="1729274" y="1413032"/>
                </a:lnTo>
                <a:lnTo>
                  <a:pt x="1749390" y="1422271"/>
                </a:lnTo>
                <a:lnTo>
                  <a:pt x="1767917" y="1431509"/>
                </a:lnTo>
                <a:lnTo>
                  <a:pt x="1784591" y="1440483"/>
                </a:lnTo>
                <a:lnTo>
                  <a:pt x="1799942" y="1448666"/>
                </a:lnTo>
                <a:lnTo>
                  <a:pt x="1813176" y="1456320"/>
                </a:lnTo>
                <a:lnTo>
                  <a:pt x="1824821" y="1463447"/>
                </a:lnTo>
                <a:lnTo>
                  <a:pt x="1834614" y="1469781"/>
                </a:lnTo>
                <a:lnTo>
                  <a:pt x="1848113" y="1478492"/>
                </a:lnTo>
                <a:lnTo>
                  <a:pt x="1852612" y="1481923"/>
                </a:lnTo>
                <a:lnTo>
                  <a:pt x="1852612" y="1698625"/>
                </a:lnTo>
                <a:lnTo>
                  <a:pt x="1462220" y="1698625"/>
                </a:lnTo>
                <a:lnTo>
                  <a:pt x="1071562" y="1698625"/>
                </a:lnTo>
                <a:lnTo>
                  <a:pt x="1071562" y="1481923"/>
                </a:lnTo>
                <a:lnTo>
                  <a:pt x="1076591" y="1478492"/>
                </a:lnTo>
                <a:lnTo>
                  <a:pt x="1090883" y="1469254"/>
                </a:lnTo>
                <a:lnTo>
                  <a:pt x="1100941" y="1462919"/>
                </a:lnTo>
                <a:lnTo>
                  <a:pt x="1113381" y="1455528"/>
                </a:lnTo>
                <a:lnTo>
                  <a:pt x="1127408" y="1447082"/>
                </a:lnTo>
                <a:lnTo>
                  <a:pt x="1143553" y="1438636"/>
                </a:lnTo>
                <a:lnTo>
                  <a:pt x="1161022" y="1429397"/>
                </a:lnTo>
                <a:lnTo>
                  <a:pt x="1180608" y="1420159"/>
                </a:lnTo>
                <a:lnTo>
                  <a:pt x="1201252" y="1410657"/>
                </a:lnTo>
                <a:lnTo>
                  <a:pt x="1223220" y="1401419"/>
                </a:lnTo>
                <a:lnTo>
                  <a:pt x="1235130" y="1396668"/>
                </a:lnTo>
                <a:lnTo>
                  <a:pt x="1247040" y="1392181"/>
                </a:lnTo>
                <a:lnTo>
                  <a:pt x="1259215" y="1387957"/>
                </a:lnTo>
                <a:lnTo>
                  <a:pt x="1271655" y="1383470"/>
                </a:lnTo>
                <a:lnTo>
                  <a:pt x="1284359" y="1379511"/>
                </a:lnTo>
                <a:lnTo>
                  <a:pt x="1297593" y="1375552"/>
                </a:lnTo>
                <a:lnTo>
                  <a:pt x="1310827" y="1371856"/>
                </a:lnTo>
                <a:lnTo>
                  <a:pt x="1324590" y="1368425"/>
                </a:lnTo>
                <a:close/>
                <a:moveTo>
                  <a:pt x="1462222" y="911225"/>
                </a:moveTo>
                <a:lnTo>
                  <a:pt x="1469889" y="911490"/>
                </a:lnTo>
                <a:lnTo>
                  <a:pt x="1477557" y="912019"/>
                </a:lnTo>
                <a:lnTo>
                  <a:pt x="1485490" y="913078"/>
                </a:lnTo>
                <a:lnTo>
                  <a:pt x="1493158" y="914137"/>
                </a:lnTo>
                <a:lnTo>
                  <a:pt x="1500826" y="915990"/>
                </a:lnTo>
                <a:lnTo>
                  <a:pt x="1508493" y="918108"/>
                </a:lnTo>
                <a:lnTo>
                  <a:pt x="1515897" y="920756"/>
                </a:lnTo>
                <a:lnTo>
                  <a:pt x="1523300" y="923403"/>
                </a:lnTo>
                <a:lnTo>
                  <a:pt x="1530704" y="926845"/>
                </a:lnTo>
                <a:lnTo>
                  <a:pt x="1537843" y="930286"/>
                </a:lnTo>
                <a:lnTo>
                  <a:pt x="1544718" y="934257"/>
                </a:lnTo>
                <a:lnTo>
                  <a:pt x="1551857" y="938758"/>
                </a:lnTo>
                <a:lnTo>
                  <a:pt x="1558467" y="943523"/>
                </a:lnTo>
                <a:lnTo>
                  <a:pt x="1565077" y="948818"/>
                </a:lnTo>
                <a:lnTo>
                  <a:pt x="1571423" y="954377"/>
                </a:lnTo>
                <a:lnTo>
                  <a:pt x="1577505" y="960201"/>
                </a:lnTo>
                <a:lnTo>
                  <a:pt x="1583322" y="966290"/>
                </a:lnTo>
                <a:lnTo>
                  <a:pt x="1588874" y="973173"/>
                </a:lnTo>
                <a:lnTo>
                  <a:pt x="1594162" y="979792"/>
                </a:lnTo>
                <a:lnTo>
                  <a:pt x="1598922" y="987204"/>
                </a:lnTo>
                <a:lnTo>
                  <a:pt x="1603681" y="995411"/>
                </a:lnTo>
                <a:lnTo>
                  <a:pt x="1608176" y="1003353"/>
                </a:lnTo>
                <a:lnTo>
                  <a:pt x="1612407" y="1011560"/>
                </a:lnTo>
                <a:lnTo>
                  <a:pt x="1616109" y="1020561"/>
                </a:lnTo>
                <a:lnTo>
                  <a:pt x="1619282" y="1029827"/>
                </a:lnTo>
                <a:lnTo>
                  <a:pt x="1622190" y="1039357"/>
                </a:lnTo>
                <a:lnTo>
                  <a:pt x="1624570" y="1049152"/>
                </a:lnTo>
                <a:lnTo>
                  <a:pt x="1626685" y="1059742"/>
                </a:lnTo>
                <a:lnTo>
                  <a:pt x="1628271" y="1070596"/>
                </a:lnTo>
                <a:lnTo>
                  <a:pt x="1629594" y="1081450"/>
                </a:lnTo>
                <a:lnTo>
                  <a:pt x="1630387" y="1093098"/>
                </a:lnTo>
                <a:lnTo>
                  <a:pt x="1630387" y="1104747"/>
                </a:lnTo>
                <a:lnTo>
                  <a:pt x="1630122" y="1113218"/>
                </a:lnTo>
                <a:lnTo>
                  <a:pt x="1630387" y="1113218"/>
                </a:lnTo>
                <a:lnTo>
                  <a:pt x="1634353" y="1113483"/>
                </a:lnTo>
                <a:lnTo>
                  <a:pt x="1638055" y="1114012"/>
                </a:lnTo>
                <a:lnTo>
                  <a:pt x="1641756" y="1115336"/>
                </a:lnTo>
                <a:lnTo>
                  <a:pt x="1645194" y="1117189"/>
                </a:lnTo>
                <a:lnTo>
                  <a:pt x="1648631" y="1119307"/>
                </a:lnTo>
                <a:lnTo>
                  <a:pt x="1651804" y="1121690"/>
                </a:lnTo>
                <a:lnTo>
                  <a:pt x="1654448" y="1124602"/>
                </a:lnTo>
                <a:lnTo>
                  <a:pt x="1657357" y="1128043"/>
                </a:lnTo>
                <a:lnTo>
                  <a:pt x="1659736" y="1131220"/>
                </a:lnTo>
                <a:lnTo>
                  <a:pt x="1661852" y="1135191"/>
                </a:lnTo>
                <a:lnTo>
                  <a:pt x="1663703" y="1139427"/>
                </a:lnTo>
                <a:lnTo>
                  <a:pt x="1665289" y="1143927"/>
                </a:lnTo>
                <a:lnTo>
                  <a:pt x="1666876" y="1148693"/>
                </a:lnTo>
                <a:lnTo>
                  <a:pt x="1667669" y="1153193"/>
                </a:lnTo>
                <a:lnTo>
                  <a:pt x="1667933" y="1158488"/>
                </a:lnTo>
                <a:lnTo>
                  <a:pt x="1668462" y="1163253"/>
                </a:lnTo>
                <a:lnTo>
                  <a:pt x="1668462" y="1166165"/>
                </a:lnTo>
                <a:lnTo>
                  <a:pt x="1667933" y="1168548"/>
                </a:lnTo>
                <a:lnTo>
                  <a:pt x="1667404" y="1171195"/>
                </a:lnTo>
                <a:lnTo>
                  <a:pt x="1666876" y="1173578"/>
                </a:lnTo>
                <a:lnTo>
                  <a:pt x="1665025" y="1178608"/>
                </a:lnTo>
                <a:lnTo>
                  <a:pt x="1662381" y="1183108"/>
                </a:lnTo>
                <a:lnTo>
                  <a:pt x="1659472" y="1187344"/>
                </a:lnTo>
                <a:lnTo>
                  <a:pt x="1656035" y="1191844"/>
                </a:lnTo>
                <a:lnTo>
                  <a:pt x="1652069" y="1195551"/>
                </a:lnTo>
                <a:lnTo>
                  <a:pt x="1648102" y="1199257"/>
                </a:lnTo>
                <a:lnTo>
                  <a:pt x="1643343" y="1202434"/>
                </a:lnTo>
                <a:lnTo>
                  <a:pt x="1638848" y="1205346"/>
                </a:lnTo>
                <a:lnTo>
                  <a:pt x="1634089" y="1207729"/>
                </a:lnTo>
                <a:lnTo>
                  <a:pt x="1629594" y="1209846"/>
                </a:lnTo>
                <a:lnTo>
                  <a:pt x="1624834" y="1211700"/>
                </a:lnTo>
                <a:lnTo>
                  <a:pt x="1620339" y="1213023"/>
                </a:lnTo>
                <a:lnTo>
                  <a:pt x="1616109" y="1213553"/>
                </a:lnTo>
                <a:lnTo>
                  <a:pt x="1611878" y="1214082"/>
                </a:lnTo>
                <a:lnTo>
                  <a:pt x="1611349" y="1214082"/>
                </a:lnTo>
                <a:lnTo>
                  <a:pt x="1608705" y="1222024"/>
                </a:lnTo>
                <a:lnTo>
                  <a:pt x="1605532" y="1229966"/>
                </a:lnTo>
                <a:lnTo>
                  <a:pt x="1602095" y="1237908"/>
                </a:lnTo>
                <a:lnTo>
                  <a:pt x="1598657" y="1245586"/>
                </a:lnTo>
                <a:lnTo>
                  <a:pt x="1595220" y="1253528"/>
                </a:lnTo>
                <a:lnTo>
                  <a:pt x="1591518" y="1261205"/>
                </a:lnTo>
                <a:lnTo>
                  <a:pt x="1587552" y="1268618"/>
                </a:lnTo>
                <a:lnTo>
                  <a:pt x="1583586" y="1275501"/>
                </a:lnTo>
                <a:lnTo>
                  <a:pt x="1579620" y="1282649"/>
                </a:lnTo>
                <a:lnTo>
                  <a:pt x="1575389" y="1289532"/>
                </a:lnTo>
                <a:lnTo>
                  <a:pt x="1570895" y="1296415"/>
                </a:lnTo>
                <a:lnTo>
                  <a:pt x="1566664" y="1302769"/>
                </a:lnTo>
                <a:lnTo>
                  <a:pt x="1562169" y="1308857"/>
                </a:lnTo>
                <a:lnTo>
                  <a:pt x="1557410" y="1315211"/>
                </a:lnTo>
                <a:lnTo>
                  <a:pt x="1552650" y="1320771"/>
                </a:lnTo>
                <a:lnTo>
                  <a:pt x="1547626" y="1326330"/>
                </a:lnTo>
                <a:lnTo>
                  <a:pt x="1542603" y="1331360"/>
                </a:lnTo>
                <a:lnTo>
                  <a:pt x="1537843" y="1336655"/>
                </a:lnTo>
                <a:lnTo>
                  <a:pt x="1532555" y="1341420"/>
                </a:lnTo>
                <a:lnTo>
                  <a:pt x="1527531" y="1345920"/>
                </a:lnTo>
                <a:lnTo>
                  <a:pt x="1522243" y="1349891"/>
                </a:lnTo>
                <a:lnTo>
                  <a:pt x="1516690" y="1353862"/>
                </a:lnTo>
                <a:lnTo>
                  <a:pt x="1511666" y="1357304"/>
                </a:lnTo>
                <a:lnTo>
                  <a:pt x="1506378" y="1360481"/>
                </a:lnTo>
                <a:lnTo>
                  <a:pt x="1500826" y="1363393"/>
                </a:lnTo>
                <a:lnTo>
                  <a:pt x="1495273" y="1366040"/>
                </a:lnTo>
                <a:lnTo>
                  <a:pt x="1489720" y="1368158"/>
                </a:lnTo>
                <a:lnTo>
                  <a:pt x="1484432" y="1370011"/>
                </a:lnTo>
                <a:lnTo>
                  <a:pt x="1478879" y="1371335"/>
                </a:lnTo>
                <a:lnTo>
                  <a:pt x="1473327" y="1372129"/>
                </a:lnTo>
                <a:lnTo>
                  <a:pt x="1467774" y="1373188"/>
                </a:lnTo>
                <a:lnTo>
                  <a:pt x="1462222" y="1373188"/>
                </a:lnTo>
                <a:lnTo>
                  <a:pt x="1456669" y="1372659"/>
                </a:lnTo>
                <a:lnTo>
                  <a:pt x="1451116" y="1372129"/>
                </a:lnTo>
                <a:lnTo>
                  <a:pt x="1445564" y="1371335"/>
                </a:lnTo>
                <a:lnTo>
                  <a:pt x="1440011" y="1370011"/>
                </a:lnTo>
                <a:lnTo>
                  <a:pt x="1434458" y="1368158"/>
                </a:lnTo>
                <a:lnTo>
                  <a:pt x="1428906" y="1366040"/>
                </a:lnTo>
                <a:lnTo>
                  <a:pt x="1423353" y="1363393"/>
                </a:lnTo>
                <a:lnTo>
                  <a:pt x="1418329" y="1360481"/>
                </a:lnTo>
                <a:lnTo>
                  <a:pt x="1412777" y="1357304"/>
                </a:lnTo>
                <a:lnTo>
                  <a:pt x="1407488" y="1353598"/>
                </a:lnTo>
                <a:lnTo>
                  <a:pt x="1401936" y="1349891"/>
                </a:lnTo>
                <a:lnTo>
                  <a:pt x="1396648" y="1345656"/>
                </a:lnTo>
                <a:lnTo>
                  <a:pt x="1391624" y="1341420"/>
                </a:lnTo>
                <a:lnTo>
                  <a:pt x="1386600" y="1336390"/>
                </a:lnTo>
                <a:lnTo>
                  <a:pt x="1381576" y="1331360"/>
                </a:lnTo>
                <a:lnTo>
                  <a:pt x="1376288" y="1326330"/>
                </a:lnTo>
                <a:lnTo>
                  <a:pt x="1371793" y="1320771"/>
                </a:lnTo>
                <a:lnTo>
                  <a:pt x="1366769" y="1314682"/>
                </a:lnTo>
                <a:lnTo>
                  <a:pt x="1362274" y="1308593"/>
                </a:lnTo>
                <a:lnTo>
                  <a:pt x="1357515" y="1302504"/>
                </a:lnTo>
                <a:lnTo>
                  <a:pt x="1353284" y="1295885"/>
                </a:lnTo>
                <a:lnTo>
                  <a:pt x="1348525" y="1289267"/>
                </a:lnTo>
                <a:lnTo>
                  <a:pt x="1344559" y="1282384"/>
                </a:lnTo>
                <a:lnTo>
                  <a:pt x="1340328" y="1275236"/>
                </a:lnTo>
                <a:lnTo>
                  <a:pt x="1336362" y="1267824"/>
                </a:lnTo>
                <a:lnTo>
                  <a:pt x="1332660" y="1260411"/>
                </a:lnTo>
                <a:lnTo>
                  <a:pt x="1328958" y="1252998"/>
                </a:lnTo>
                <a:lnTo>
                  <a:pt x="1325521" y="1245321"/>
                </a:lnTo>
                <a:lnTo>
                  <a:pt x="1322084" y="1237379"/>
                </a:lnTo>
                <a:lnTo>
                  <a:pt x="1318646" y="1229437"/>
                </a:lnTo>
                <a:lnTo>
                  <a:pt x="1315738" y="1221230"/>
                </a:lnTo>
                <a:lnTo>
                  <a:pt x="1312829" y="1213288"/>
                </a:lnTo>
                <a:lnTo>
                  <a:pt x="1308863" y="1212494"/>
                </a:lnTo>
                <a:lnTo>
                  <a:pt x="1304632" y="1211170"/>
                </a:lnTo>
                <a:lnTo>
                  <a:pt x="1300137" y="1209582"/>
                </a:lnTo>
                <a:lnTo>
                  <a:pt x="1295907" y="1207729"/>
                </a:lnTo>
                <a:lnTo>
                  <a:pt x="1291676" y="1205346"/>
                </a:lnTo>
                <a:lnTo>
                  <a:pt x="1287446" y="1202963"/>
                </a:lnTo>
                <a:lnTo>
                  <a:pt x="1283215" y="1199787"/>
                </a:lnTo>
                <a:lnTo>
                  <a:pt x="1279513" y="1196610"/>
                </a:lnTo>
                <a:lnTo>
                  <a:pt x="1275812" y="1193168"/>
                </a:lnTo>
                <a:lnTo>
                  <a:pt x="1272639" y="1189462"/>
                </a:lnTo>
                <a:lnTo>
                  <a:pt x="1269466" y="1185491"/>
                </a:lnTo>
                <a:lnTo>
                  <a:pt x="1267086" y="1181520"/>
                </a:lnTo>
                <a:lnTo>
                  <a:pt x="1264971" y="1177284"/>
                </a:lnTo>
                <a:lnTo>
                  <a:pt x="1263384" y="1173048"/>
                </a:lnTo>
                <a:lnTo>
                  <a:pt x="1262327" y="1168283"/>
                </a:lnTo>
                <a:lnTo>
                  <a:pt x="1262062" y="1163253"/>
                </a:lnTo>
                <a:lnTo>
                  <a:pt x="1262062" y="1158753"/>
                </a:lnTo>
                <a:lnTo>
                  <a:pt x="1262591" y="1154252"/>
                </a:lnTo>
                <a:lnTo>
                  <a:pt x="1263384" y="1149752"/>
                </a:lnTo>
                <a:lnTo>
                  <a:pt x="1264442" y="1145516"/>
                </a:lnTo>
                <a:lnTo>
                  <a:pt x="1265764" y="1141545"/>
                </a:lnTo>
                <a:lnTo>
                  <a:pt x="1267350" y="1137574"/>
                </a:lnTo>
                <a:lnTo>
                  <a:pt x="1269201" y="1134132"/>
                </a:lnTo>
                <a:lnTo>
                  <a:pt x="1271317" y="1130426"/>
                </a:lnTo>
                <a:lnTo>
                  <a:pt x="1273432" y="1127249"/>
                </a:lnTo>
                <a:lnTo>
                  <a:pt x="1275812" y="1124602"/>
                </a:lnTo>
                <a:lnTo>
                  <a:pt x="1278720" y="1121690"/>
                </a:lnTo>
                <a:lnTo>
                  <a:pt x="1281364" y="1119572"/>
                </a:lnTo>
                <a:lnTo>
                  <a:pt x="1284537" y="1117454"/>
                </a:lnTo>
                <a:lnTo>
                  <a:pt x="1287710" y="1115865"/>
                </a:lnTo>
                <a:lnTo>
                  <a:pt x="1290619" y="1114542"/>
                </a:lnTo>
                <a:lnTo>
                  <a:pt x="1294056" y="1113748"/>
                </a:lnTo>
                <a:lnTo>
                  <a:pt x="1293792" y="1104747"/>
                </a:lnTo>
                <a:lnTo>
                  <a:pt x="1294056" y="1093098"/>
                </a:lnTo>
                <a:lnTo>
                  <a:pt x="1294849" y="1081450"/>
                </a:lnTo>
                <a:lnTo>
                  <a:pt x="1295907" y="1070596"/>
                </a:lnTo>
                <a:lnTo>
                  <a:pt x="1297758" y="1059742"/>
                </a:lnTo>
                <a:lnTo>
                  <a:pt x="1299873" y="1049152"/>
                </a:lnTo>
                <a:lnTo>
                  <a:pt x="1302517" y="1039357"/>
                </a:lnTo>
                <a:lnTo>
                  <a:pt x="1305161" y="1029827"/>
                </a:lnTo>
                <a:lnTo>
                  <a:pt x="1308599" y="1020561"/>
                </a:lnTo>
                <a:lnTo>
                  <a:pt x="1312300" y="1011560"/>
                </a:lnTo>
                <a:lnTo>
                  <a:pt x="1316267" y="1003353"/>
                </a:lnTo>
                <a:lnTo>
                  <a:pt x="1320497" y="995411"/>
                </a:lnTo>
                <a:lnTo>
                  <a:pt x="1325257" y="987204"/>
                </a:lnTo>
                <a:lnTo>
                  <a:pt x="1330545" y="979792"/>
                </a:lnTo>
                <a:lnTo>
                  <a:pt x="1335569" y="973173"/>
                </a:lnTo>
                <a:lnTo>
                  <a:pt x="1341121" y="966290"/>
                </a:lnTo>
                <a:lnTo>
                  <a:pt x="1347203" y="960201"/>
                </a:lnTo>
                <a:lnTo>
                  <a:pt x="1353284" y="954377"/>
                </a:lnTo>
                <a:lnTo>
                  <a:pt x="1359366" y="948818"/>
                </a:lnTo>
                <a:lnTo>
                  <a:pt x="1365976" y="943523"/>
                </a:lnTo>
                <a:lnTo>
                  <a:pt x="1372586" y="938758"/>
                </a:lnTo>
                <a:lnTo>
                  <a:pt x="1379461" y="934257"/>
                </a:lnTo>
                <a:lnTo>
                  <a:pt x="1386600" y="930286"/>
                </a:lnTo>
                <a:lnTo>
                  <a:pt x="1393475" y="926845"/>
                </a:lnTo>
                <a:lnTo>
                  <a:pt x="1400878" y="923403"/>
                </a:lnTo>
                <a:lnTo>
                  <a:pt x="1408282" y="920756"/>
                </a:lnTo>
                <a:lnTo>
                  <a:pt x="1415950" y="918108"/>
                </a:lnTo>
                <a:lnTo>
                  <a:pt x="1423353" y="915990"/>
                </a:lnTo>
                <a:lnTo>
                  <a:pt x="1431285" y="914137"/>
                </a:lnTo>
                <a:lnTo>
                  <a:pt x="1438953" y="913078"/>
                </a:lnTo>
                <a:lnTo>
                  <a:pt x="1446621" y="912019"/>
                </a:lnTo>
                <a:lnTo>
                  <a:pt x="1454289" y="911490"/>
                </a:lnTo>
                <a:lnTo>
                  <a:pt x="1462222" y="911225"/>
                </a:lnTo>
                <a:close/>
                <a:moveTo>
                  <a:pt x="291651" y="693737"/>
                </a:moveTo>
                <a:lnTo>
                  <a:pt x="583302" y="984877"/>
                </a:lnTo>
                <a:lnTo>
                  <a:pt x="385339" y="984877"/>
                </a:lnTo>
                <a:lnTo>
                  <a:pt x="387986" y="998615"/>
                </a:lnTo>
                <a:lnTo>
                  <a:pt x="390103" y="1012618"/>
                </a:lnTo>
                <a:lnTo>
                  <a:pt x="392749" y="1026356"/>
                </a:lnTo>
                <a:lnTo>
                  <a:pt x="395925" y="1040094"/>
                </a:lnTo>
                <a:lnTo>
                  <a:pt x="399101" y="1053567"/>
                </a:lnTo>
                <a:lnTo>
                  <a:pt x="402806" y="1066777"/>
                </a:lnTo>
                <a:lnTo>
                  <a:pt x="406512" y="1080251"/>
                </a:lnTo>
                <a:lnTo>
                  <a:pt x="410481" y="1093460"/>
                </a:lnTo>
                <a:lnTo>
                  <a:pt x="414716" y="1106406"/>
                </a:lnTo>
                <a:lnTo>
                  <a:pt x="418950" y="1119351"/>
                </a:lnTo>
                <a:lnTo>
                  <a:pt x="423979" y="1132297"/>
                </a:lnTo>
                <a:lnTo>
                  <a:pt x="429007" y="1144978"/>
                </a:lnTo>
                <a:lnTo>
                  <a:pt x="434036" y="1157395"/>
                </a:lnTo>
                <a:lnTo>
                  <a:pt x="439594" y="1170076"/>
                </a:lnTo>
                <a:lnTo>
                  <a:pt x="445151" y="1182493"/>
                </a:lnTo>
                <a:lnTo>
                  <a:pt x="451238" y="1194646"/>
                </a:lnTo>
                <a:lnTo>
                  <a:pt x="457326" y="1206799"/>
                </a:lnTo>
                <a:lnTo>
                  <a:pt x="463677" y="1218688"/>
                </a:lnTo>
                <a:lnTo>
                  <a:pt x="470558" y="1230576"/>
                </a:lnTo>
                <a:lnTo>
                  <a:pt x="477439" y="1242201"/>
                </a:lnTo>
                <a:lnTo>
                  <a:pt x="484320" y="1253825"/>
                </a:lnTo>
                <a:lnTo>
                  <a:pt x="491731" y="1265186"/>
                </a:lnTo>
                <a:lnTo>
                  <a:pt x="499141" y="1276282"/>
                </a:lnTo>
                <a:lnTo>
                  <a:pt x="506816" y="1287378"/>
                </a:lnTo>
                <a:lnTo>
                  <a:pt x="515021" y="1298210"/>
                </a:lnTo>
                <a:lnTo>
                  <a:pt x="523225" y="1309042"/>
                </a:lnTo>
                <a:lnTo>
                  <a:pt x="531694" y="1319609"/>
                </a:lnTo>
                <a:lnTo>
                  <a:pt x="539898" y="1330177"/>
                </a:lnTo>
                <a:lnTo>
                  <a:pt x="548897" y="1340216"/>
                </a:lnTo>
                <a:lnTo>
                  <a:pt x="557895" y="1350256"/>
                </a:lnTo>
                <a:lnTo>
                  <a:pt x="567158" y="1360295"/>
                </a:lnTo>
                <a:lnTo>
                  <a:pt x="576156" y="1369806"/>
                </a:lnTo>
                <a:lnTo>
                  <a:pt x="585948" y="1379317"/>
                </a:lnTo>
                <a:lnTo>
                  <a:pt x="595741" y="1388563"/>
                </a:lnTo>
                <a:lnTo>
                  <a:pt x="605533" y="1397810"/>
                </a:lnTo>
                <a:lnTo>
                  <a:pt x="615855" y="1406793"/>
                </a:lnTo>
                <a:lnTo>
                  <a:pt x="625912" y="1415775"/>
                </a:lnTo>
                <a:lnTo>
                  <a:pt x="636498" y="1424229"/>
                </a:lnTo>
                <a:lnTo>
                  <a:pt x="647084" y="1432684"/>
                </a:lnTo>
                <a:lnTo>
                  <a:pt x="657935" y="1440609"/>
                </a:lnTo>
                <a:lnTo>
                  <a:pt x="668786" y="1448535"/>
                </a:lnTo>
                <a:lnTo>
                  <a:pt x="680166" y="1456461"/>
                </a:lnTo>
                <a:lnTo>
                  <a:pt x="691282" y="1464123"/>
                </a:lnTo>
                <a:lnTo>
                  <a:pt x="702927" y="1471520"/>
                </a:lnTo>
                <a:lnTo>
                  <a:pt x="714836" y="1478389"/>
                </a:lnTo>
                <a:lnTo>
                  <a:pt x="726481" y="1485258"/>
                </a:lnTo>
                <a:lnTo>
                  <a:pt x="738391" y="1492127"/>
                </a:lnTo>
                <a:lnTo>
                  <a:pt x="750565" y="1498203"/>
                </a:lnTo>
                <a:lnTo>
                  <a:pt x="762739" y="1504544"/>
                </a:lnTo>
                <a:lnTo>
                  <a:pt x="775178" y="1510620"/>
                </a:lnTo>
                <a:lnTo>
                  <a:pt x="787882" y="1516433"/>
                </a:lnTo>
                <a:lnTo>
                  <a:pt x="800320" y="1521717"/>
                </a:lnTo>
                <a:lnTo>
                  <a:pt x="813289" y="1526736"/>
                </a:lnTo>
                <a:lnTo>
                  <a:pt x="826257" y="1532020"/>
                </a:lnTo>
                <a:lnTo>
                  <a:pt x="839489" y="1536776"/>
                </a:lnTo>
                <a:lnTo>
                  <a:pt x="852722" y="1541267"/>
                </a:lnTo>
                <a:lnTo>
                  <a:pt x="865955" y="1545494"/>
                </a:lnTo>
                <a:lnTo>
                  <a:pt x="879717" y="1549193"/>
                </a:lnTo>
                <a:lnTo>
                  <a:pt x="893479" y="1553420"/>
                </a:lnTo>
                <a:lnTo>
                  <a:pt x="906977" y="1556590"/>
                </a:lnTo>
                <a:lnTo>
                  <a:pt x="921004" y="1559760"/>
                </a:lnTo>
                <a:lnTo>
                  <a:pt x="935030" y="1562931"/>
                </a:lnTo>
                <a:lnTo>
                  <a:pt x="949322" y="1565308"/>
                </a:lnTo>
                <a:lnTo>
                  <a:pt x="963613" y="1567686"/>
                </a:lnTo>
                <a:lnTo>
                  <a:pt x="932119" y="1766887"/>
                </a:lnTo>
                <a:lnTo>
                  <a:pt x="913329" y="1763717"/>
                </a:lnTo>
                <a:lnTo>
                  <a:pt x="894538" y="1760018"/>
                </a:lnTo>
                <a:lnTo>
                  <a:pt x="876012" y="1756319"/>
                </a:lnTo>
                <a:lnTo>
                  <a:pt x="857486" y="1752092"/>
                </a:lnTo>
                <a:lnTo>
                  <a:pt x="839225" y="1747601"/>
                </a:lnTo>
                <a:lnTo>
                  <a:pt x="821493" y="1742581"/>
                </a:lnTo>
                <a:lnTo>
                  <a:pt x="803496" y="1737033"/>
                </a:lnTo>
                <a:lnTo>
                  <a:pt x="785500" y="1731485"/>
                </a:lnTo>
                <a:lnTo>
                  <a:pt x="768032" y="1725409"/>
                </a:lnTo>
                <a:lnTo>
                  <a:pt x="750830" y="1719068"/>
                </a:lnTo>
                <a:lnTo>
                  <a:pt x="733627" y="1712464"/>
                </a:lnTo>
                <a:lnTo>
                  <a:pt x="716689" y="1705330"/>
                </a:lnTo>
                <a:lnTo>
                  <a:pt x="700016" y="1697933"/>
                </a:lnTo>
                <a:lnTo>
                  <a:pt x="683342" y="1690271"/>
                </a:lnTo>
                <a:lnTo>
                  <a:pt x="666934" y="1682346"/>
                </a:lnTo>
                <a:lnTo>
                  <a:pt x="650525" y="1673891"/>
                </a:lnTo>
                <a:lnTo>
                  <a:pt x="634646" y="1665437"/>
                </a:lnTo>
                <a:lnTo>
                  <a:pt x="618766" y="1656455"/>
                </a:lnTo>
                <a:lnTo>
                  <a:pt x="603416" y="1647208"/>
                </a:lnTo>
                <a:lnTo>
                  <a:pt x="588066" y="1637697"/>
                </a:lnTo>
                <a:lnTo>
                  <a:pt x="572980" y="1627658"/>
                </a:lnTo>
                <a:lnTo>
                  <a:pt x="558160" y="1617618"/>
                </a:lnTo>
                <a:lnTo>
                  <a:pt x="543339" y="1607051"/>
                </a:lnTo>
                <a:lnTo>
                  <a:pt x="528783" y="1596483"/>
                </a:lnTo>
                <a:lnTo>
                  <a:pt x="514756" y="1585651"/>
                </a:lnTo>
                <a:lnTo>
                  <a:pt x="500729" y="1574291"/>
                </a:lnTo>
                <a:lnTo>
                  <a:pt x="487232" y="1562931"/>
                </a:lnTo>
                <a:lnTo>
                  <a:pt x="473734" y="1550778"/>
                </a:lnTo>
                <a:lnTo>
                  <a:pt x="460237" y="1538889"/>
                </a:lnTo>
                <a:lnTo>
                  <a:pt x="447533" y="1526472"/>
                </a:lnTo>
                <a:lnTo>
                  <a:pt x="434830" y="1514319"/>
                </a:lnTo>
                <a:lnTo>
                  <a:pt x="422126" y="1501374"/>
                </a:lnTo>
                <a:lnTo>
                  <a:pt x="410217" y="1488428"/>
                </a:lnTo>
                <a:lnTo>
                  <a:pt x="398043" y="1474954"/>
                </a:lnTo>
                <a:lnTo>
                  <a:pt x="386398" y="1461216"/>
                </a:lnTo>
                <a:lnTo>
                  <a:pt x="375018" y="1447743"/>
                </a:lnTo>
                <a:lnTo>
                  <a:pt x="363902" y="1433476"/>
                </a:lnTo>
                <a:lnTo>
                  <a:pt x="353051" y="1419474"/>
                </a:lnTo>
                <a:lnTo>
                  <a:pt x="342729" y="1404943"/>
                </a:lnTo>
                <a:lnTo>
                  <a:pt x="332408" y="1390413"/>
                </a:lnTo>
                <a:lnTo>
                  <a:pt x="322616" y="1375354"/>
                </a:lnTo>
                <a:lnTo>
                  <a:pt x="312823" y="1360295"/>
                </a:lnTo>
                <a:lnTo>
                  <a:pt x="303560" y="1345236"/>
                </a:lnTo>
                <a:lnTo>
                  <a:pt x="294562" y="1329649"/>
                </a:lnTo>
                <a:lnTo>
                  <a:pt x="285564" y="1314061"/>
                </a:lnTo>
                <a:lnTo>
                  <a:pt x="277359" y="1298210"/>
                </a:lnTo>
                <a:lnTo>
                  <a:pt x="268890" y="1282094"/>
                </a:lnTo>
                <a:lnTo>
                  <a:pt x="261215" y="1265978"/>
                </a:lnTo>
                <a:lnTo>
                  <a:pt x="253805" y="1249598"/>
                </a:lnTo>
                <a:lnTo>
                  <a:pt x="246395" y="1232954"/>
                </a:lnTo>
                <a:lnTo>
                  <a:pt x="239514" y="1216310"/>
                </a:lnTo>
                <a:lnTo>
                  <a:pt x="233162" y="1199402"/>
                </a:lnTo>
                <a:lnTo>
                  <a:pt x="227075" y="1182229"/>
                </a:lnTo>
                <a:lnTo>
                  <a:pt x="221252" y="1164792"/>
                </a:lnTo>
                <a:lnTo>
                  <a:pt x="215695" y="1147620"/>
                </a:lnTo>
                <a:lnTo>
                  <a:pt x="210666" y="1130183"/>
                </a:lnTo>
                <a:lnTo>
                  <a:pt x="205638" y="1112218"/>
                </a:lnTo>
                <a:lnTo>
                  <a:pt x="201403" y="1094517"/>
                </a:lnTo>
                <a:lnTo>
                  <a:pt x="197169" y="1076552"/>
                </a:lnTo>
                <a:lnTo>
                  <a:pt x="193463" y="1058323"/>
                </a:lnTo>
                <a:lnTo>
                  <a:pt x="190023" y="1040358"/>
                </a:lnTo>
                <a:lnTo>
                  <a:pt x="186847" y="1022128"/>
                </a:lnTo>
                <a:lnTo>
                  <a:pt x="184465" y="1003635"/>
                </a:lnTo>
                <a:lnTo>
                  <a:pt x="182083" y="984877"/>
                </a:lnTo>
                <a:lnTo>
                  <a:pt x="0" y="984877"/>
                </a:lnTo>
                <a:lnTo>
                  <a:pt x="291651" y="693737"/>
                </a:lnTo>
                <a:close/>
                <a:moveTo>
                  <a:pt x="869208" y="600075"/>
                </a:moveTo>
                <a:lnTo>
                  <a:pt x="871538" y="600075"/>
                </a:lnTo>
                <a:lnTo>
                  <a:pt x="874126" y="600075"/>
                </a:lnTo>
                <a:lnTo>
                  <a:pt x="876456" y="600344"/>
                </a:lnTo>
                <a:lnTo>
                  <a:pt x="878526" y="600882"/>
                </a:lnTo>
                <a:lnTo>
                  <a:pt x="880597" y="601958"/>
                </a:lnTo>
                <a:lnTo>
                  <a:pt x="882668" y="602764"/>
                </a:lnTo>
                <a:lnTo>
                  <a:pt x="884997" y="604109"/>
                </a:lnTo>
                <a:lnTo>
                  <a:pt x="886809" y="605723"/>
                </a:lnTo>
                <a:lnTo>
                  <a:pt x="888621" y="607067"/>
                </a:lnTo>
                <a:lnTo>
                  <a:pt x="889915" y="608681"/>
                </a:lnTo>
                <a:lnTo>
                  <a:pt x="891209" y="610563"/>
                </a:lnTo>
                <a:lnTo>
                  <a:pt x="892503" y="612715"/>
                </a:lnTo>
                <a:lnTo>
                  <a:pt x="893538" y="615135"/>
                </a:lnTo>
                <a:lnTo>
                  <a:pt x="894315" y="617286"/>
                </a:lnTo>
                <a:lnTo>
                  <a:pt x="894833" y="619438"/>
                </a:lnTo>
                <a:lnTo>
                  <a:pt x="895091" y="621858"/>
                </a:lnTo>
                <a:lnTo>
                  <a:pt x="895350" y="624547"/>
                </a:lnTo>
                <a:lnTo>
                  <a:pt x="895091" y="626967"/>
                </a:lnTo>
                <a:lnTo>
                  <a:pt x="894833" y="629388"/>
                </a:lnTo>
                <a:lnTo>
                  <a:pt x="894315" y="632077"/>
                </a:lnTo>
                <a:lnTo>
                  <a:pt x="893538" y="634228"/>
                </a:lnTo>
                <a:lnTo>
                  <a:pt x="892503" y="636380"/>
                </a:lnTo>
                <a:lnTo>
                  <a:pt x="891209" y="638531"/>
                </a:lnTo>
                <a:lnTo>
                  <a:pt x="889915" y="640414"/>
                </a:lnTo>
                <a:lnTo>
                  <a:pt x="888621" y="642027"/>
                </a:lnTo>
                <a:lnTo>
                  <a:pt x="886809" y="643641"/>
                </a:lnTo>
                <a:lnTo>
                  <a:pt x="884997" y="644985"/>
                </a:lnTo>
                <a:lnTo>
                  <a:pt x="882668" y="646330"/>
                </a:lnTo>
                <a:lnTo>
                  <a:pt x="880597" y="647406"/>
                </a:lnTo>
                <a:lnTo>
                  <a:pt x="878526" y="648212"/>
                </a:lnTo>
                <a:lnTo>
                  <a:pt x="876456" y="648750"/>
                </a:lnTo>
                <a:lnTo>
                  <a:pt x="874126" y="649288"/>
                </a:lnTo>
                <a:lnTo>
                  <a:pt x="871538" y="649288"/>
                </a:lnTo>
                <a:lnTo>
                  <a:pt x="869208" y="649288"/>
                </a:lnTo>
                <a:lnTo>
                  <a:pt x="866879" y="648750"/>
                </a:lnTo>
                <a:lnTo>
                  <a:pt x="864290" y="648212"/>
                </a:lnTo>
                <a:lnTo>
                  <a:pt x="862220" y="647406"/>
                </a:lnTo>
                <a:lnTo>
                  <a:pt x="860149" y="646330"/>
                </a:lnTo>
                <a:lnTo>
                  <a:pt x="858337" y="644985"/>
                </a:lnTo>
                <a:lnTo>
                  <a:pt x="856267" y="643641"/>
                </a:lnTo>
                <a:lnTo>
                  <a:pt x="854714" y="642027"/>
                </a:lnTo>
                <a:lnTo>
                  <a:pt x="853161" y="640414"/>
                </a:lnTo>
                <a:lnTo>
                  <a:pt x="851608" y="638531"/>
                </a:lnTo>
                <a:lnTo>
                  <a:pt x="850572" y="636380"/>
                </a:lnTo>
                <a:lnTo>
                  <a:pt x="849537" y="634228"/>
                </a:lnTo>
                <a:lnTo>
                  <a:pt x="848761" y="632077"/>
                </a:lnTo>
                <a:lnTo>
                  <a:pt x="847984" y="629388"/>
                </a:lnTo>
                <a:lnTo>
                  <a:pt x="847725" y="626967"/>
                </a:lnTo>
                <a:lnTo>
                  <a:pt x="847725" y="624547"/>
                </a:lnTo>
                <a:lnTo>
                  <a:pt x="847725" y="621858"/>
                </a:lnTo>
                <a:lnTo>
                  <a:pt x="847984" y="619438"/>
                </a:lnTo>
                <a:lnTo>
                  <a:pt x="848761" y="617286"/>
                </a:lnTo>
                <a:lnTo>
                  <a:pt x="849537" y="615135"/>
                </a:lnTo>
                <a:lnTo>
                  <a:pt x="850572" y="612715"/>
                </a:lnTo>
                <a:lnTo>
                  <a:pt x="851608" y="610563"/>
                </a:lnTo>
                <a:lnTo>
                  <a:pt x="853161" y="608681"/>
                </a:lnTo>
                <a:lnTo>
                  <a:pt x="854714" y="607067"/>
                </a:lnTo>
                <a:lnTo>
                  <a:pt x="856267" y="605723"/>
                </a:lnTo>
                <a:lnTo>
                  <a:pt x="858337" y="604109"/>
                </a:lnTo>
                <a:lnTo>
                  <a:pt x="860149" y="602764"/>
                </a:lnTo>
                <a:lnTo>
                  <a:pt x="862220" y="601958"/>
                </a:lnTo>
                <a:lnTo>
                  <a:pt x="864290" y="600882"/>
                </a:lnTo>
                <a:lnTo>
                  <a:pt x="866879" y="600344"/>
                </a:lnTo>
                <a:lnTo>
                  <a:pt x="869208" y="600075"/>
                </a:lnTo>
                <a:close/>
                <a:moveTo>
                  <a:pt x="939775" y="566737"/>
                </a:moveTo>
                <a:lnTo>
                  <a:pt x="942182" y="566737"/>
                </a:lnTo>
                <a:lnTo>
                  <a:pt x="944856" y="566737"/>
                </a:lnTo>
                <a:lnTo>
                  <a:pt x="947264" y="567005"/>
                </a:lnTo>
                <a:lnTo>
                  <a:pt x="949671" y="567540"/>
                </a:lnTo>
                <a:lnTo>
                  <a:pt x="951810" y="568609"/>
                </a:lnTo>
                <a:lnTo>
                  <a:pt x="953950" y="569412"/>
                </a:lnTo>
                <a:lnTo>
                  <a:pt x="955822" y="570749"/>
                </a:lnTo>
                <a:lnTo>
                  <a:pt x="957695" y="572354"/>
                </a:lnTo>
                <a:lnTo>
                  <a:pt x="959567" y="573959"/>
                </a:lnTo>
                <a:lnTo>
                  <a:pt x="961172" y="575563"/>
                </a:lnTo>
                <a:lnTo>
                  <a:pt x="962776" y="577436"/>
                </a:lnTo>
                <a:lnTo>
                  <a:pt x="964114" y="579575"/>
                </a:lnTo>
                <a:lnTo>
                  <a:pt x="964916" y="581715"/>
                </a:lnTo>
                <a:lnTo>
                  <a:pt x="965986" y="583855"/>
                </a:lnTo>
                <a:lnTo>
                  <a:pt x="966521" y="586262"/>
                </a:lnTo>
                <a:lnTo>
                  <a:pt x="966788" y="588402"/>
                </a:lnTo>
                <a:lnTo>
                  <a:pt x="966788" y="591076"/>
                </a:lnTo>
                <a:lnTo>
                  <a:pt x="966788" y="593751"/>
                </a:lnTo>
                <a:lnTo>
                  <a:pt x="966521" y="595890"/>
                </a:lnTo>
                <a:lnTo>
                  <a:pt x="965986" y="598565"/>
                </a:lnTo>
                <a:lnTo>
                  <a:pt x="964916" y="600705"/>
                </a:lnTo>
                <a:lnTo>
                  <a:pt x="964114" y="602844"/>
                </a:lnTo>
                <a:lnTo>
                  <a:pt x="962776" y="604984"/>
                </a:lnTo>
                <a:lnTo>
                  <a:pt x="961172" y="606856"/>
                </a:lnTo>
                <a:lnTo>
                  <a:pt x="959567" y="608461"/>
                </a:lnTo>
                <a:lnTo>
                  <a:pt x="957695" y="610333"/>
                </a:lnTo>
                <a:lnTo>
                  <a:pt x="955822" y="611671"/>
                </a:lnTo>
                <a:lnTo>
                  <a:pt x="953950" y="612741"/>
                </a:lnTo>
                <a:lnTo>
                  <a:pt x="951810" y="613810"/>
                </a:lnTo>
                <a:lnTo>
                  <a:pt x="949671" y="614613"/>
                </a:lnTo>
                <a:lnTo>
                  <a:pt x="947264" y="615415"/>
                </a:lnTo>
                <a:lnTo>
                  <a:pt x="944856" y="615683"/>
                </a:lnTo>
                <a:lnTo>
                  <a:pt x="942182" y="615950"/>
                </a:lnTo>
                <a:lnTo>
                  <a:pt x="939775" y="615683"/>
                </a:lnTo>
                <a:lnTo>
                  <a:pt x="937367" y="615415"/>
                </a:lnTo>
                <a:lnTo>
                  <a:pt x="934960" y="614613"/>
                </a:lnTo>
                <a:lnTo>
                  <a:pt x="932553" y="613810"/>
                </a:lnTo>
                <a:lnTo>
                  <a:pt x="930413" y="612741"/>
                </a:lnTo>
                <a:lnTo>
                  <a:pt x="928541" y="611671"/>
                </a:lnTo>
                <a:lnTo>
                  <a:pt x="926669" y="610333"/>
                </a:lnTo>
                <a:lnTo>
                  <a:pt x="924797" y="608461"/>
                </a:lnTo>
                <a:lnTo>
                  <a:pt x="923192" y="606856"/>
                </a:lnTo>
                <a:lnTo>
                  <a:pt x="922122" y="604984"/>
                </a:lnTo>
                <a:lnTo>
                  <a:pt x="920785" y="602844"/>
                </a:lnTo>
                <a:lnTo>
                  <a:pt x="919447" y="600705"/>
                </a:lnTo>
                <a:lnTo>
                  <a:pt x="918913" y="598565"/>
                </a:lnTo>
                <a:lnTo>
                  <a:pt x="918378" y="595890"/>
                </a:lnTo>
                <a:lnTo>
                  <a:pt x="917575" y="593751"/>
                </a:lnTo>
                <a:lnTo>
                  <a:pt x="917575" y="591076"/>
                </a:lnTo>
                <a:lnTo>
                  <a:pt x="917575" y="588402"/>
                </a:lnTo>
                <a:lnTo>
                  <a:pt x="918378" y="586262"/>
                </a:lnTo>
                <a:lnTo>
                  <a:pt x="918913" y="583855"/>
                </a:lnTo>
                <a:lnTo>
                  <a:pt x="919447" y="581715"/>
                </a:lnTo>
                <a:lnTo>
                  <a:pt x="920785" y="579575"/>
                </a:lnTo>
                <a:lnTo>
                  <a:pt x="922122" y="577436"/>
                </a:lnTo>
                <a:lnTo>
                  <a:pt x="923192" y="575563"/>
                </a:lnTo>
                <a:lnTo>
                  <a:pt x="924797" y="573959"/>
                </a:lnTo>
                <a:lnTo>
                  <a:pt x="926669" y="572354"/>
                </a:lnTo>
                <a:lnTo>
                  <a:pt x="928541" y="570749"/>
                </a:lnTo>
                <a:lnTo>
                  <a:pt x="930413" y="569412"/>
                </a:lnTo>
                <a:lnTo>
                  <a:pt x="932553" y="568609"/>
                </a:lnTo>
                <a:lnTo>
                  <a:pt x="934960" y="567540"/>
                </a:lnTo>
                <a:lnTo>
                  <a:pt x="937367" y="567005"/>
                </a:lnTo>
                <a:lnTo>
                  <a:pt x="939775" y="566737"/>
                </a:lnTo>
                <a:close/>
                <a:moveTo>
                  <a:pt x="798367" y="566737"/>
                </a:moveTo>
                <a:lnTo>
                  <a:pt x="801027" y="566737"/>
                </a:lnTo>
                <a:lnTo>
                  <a:pt x="803687" y="566737"/>
                </a:lnTo>
                <a:lnTo>
                  <a:pt x="805815" y="567005"/>
                </a:lnTo>
                <a:lnTo>
                  <a:pt x="808209" y="567540"/>
                </a:lnTo>
                <a:lnTo>
                  <a:pt x="810337" y="568609"/>
                </a:lnTo>
                <a:lnTo>
                  <a:pt x="812465" y="569412"/>
                </a:lnTo>
                <a:lnTo>
                  <a:pt x="814860" y="570749"/>
                </a:lnTo>
                <a:lnTo>
                  <a:pt x="816722" y="572354"/>
                </a:lnTo>
                <a:lnTo>
                  <a:pt x="818052" y="573959"/>
                </a:lnTo>
                <a:lnTo>
                  <a:pt x="819648" y="575563"/>
                </a:lnTo>
                <a:lnTo>
                  <a:pt x="821244" y="577436"/>
                </a:lnTo>
                <a:lnTo>
                  <a:pt x="822574" y="579575"/>
                </a:lnTo>
                <a:lnTo>
                  <a:pt x="823372" y="581715"/>
                </a:lnTo>
                <a:lnTo>
                  <a:pt x="824436" y="583855"/>
                </a:lnTo>
                <a:lnTo>
                  <a:pt x="824968" y="586262"/>
                </a:lnTo>
                <a:lnTo>
                  <a:pt x="825234" y="588402"/>
                </a:lnTo>
                <a:lnTo>
                  <a:pt x="825500" y="591076"/>
                </a:lnTo>
                <a:lnTo>
                  <a:pt x="825234" y="593751"/>
                </a:lnTo>
                <a:lnTo>
                  <a:pt x="824968" y="595890"/>
                </a:lnTo>
                <a:lnTo>
                  <a:pt x="824436" y="598565"/>
                </a:lnTo>
                <a:lnTo>
                  <a:pt x="823372" y="600705"/>
                </a:lnTo>
                <a:lnTo>
                  <a:pt x="822574" y="602844"/>
                </a:lnTo>
                <a:lnTo>
                  <a:pt x="821244" y="604984"/>
                </a:lnTo>
                <a:lnTo>
                  <a:pt x="819648" y="606856"/>
                </a:lnTo>
                <a:lnTo>
                  <a:pt x="818052" y="608461"/>
                </a:lnTo>
                <a:lnTo>
                  <a:pt x="816722" y="610333"/>
                </a:lnTo>
                <a:lnTo>
                  <a:pt x="814860" y="611671"/>
                </a:lnTo>
                <a:lnTo>
                  <a:pt x="812465" y="612741"/>
                </a:lnTo>
                <a:lnTo>
                  <a:pt x="810337" y="613810"/>
                </a:lnTo>
                <a:lnTo>
                  <a:pt x="808209" y="614613"/>
                </a:lnTo>
                <a:lnTo>
                  <a:pt x="805815" y="615415"/>
                </a:lnTo>
                <a:lnTo>
                  <a:pt x="803687" y="615683"/>
                </a:lnTo>
                <a:lnTo>
                  <a:pt x="801027" y="615950"/>
                </a:lnTo>
                <a:lnTo>
                  <a:pt x="798367" y="615683"/>
                </a:lnTo>
                <a:lnTo>
                  <a:pt x="796238" y="615415"/>
                </a:lnTo>
                <a:lnTo>
                  <a:pt x="793578" y="614613"/>
                </a:lnTo>
                <a:lnTo>
                  <a:pt x="791450" y="613810"/>
                </a:lnTo>
                <a:lnTo>
                  <a:pt x="789322" y="612741"/>
                </a:lnTo>
                <a:lnTo>
                  <a:pt x="787194" y="611671"/>
                </a:lnTo>
                <a:lnTo>
                  <a:pt x="785332" y="610333"/>
                </a:lnTo>
                <a:lnTo>
                  <a:pt x="783736" y="608461"/>
                </a:lnTo>
                <a:lnTo>
                  <a:pt x="781874" y="606856"/>
                </a:lnTo>
                <a:lnTo>
                  <a:pt x="780544" y="604984"/>
                </a:lnTo>
                <a:lnTo>
                  <a:pt x="779479" y="602844"/>
                </a:lnTo>
                <a:lnTo>
                  <a:pt x="778415" y="600705"/>
                </a:lnTo>
                <a:lnTo>
                  <a:pt x="777617" y="598565"/>
                </a:lnTo>
                <a:lnTo>
                  <a:pt x="777085" y="595890"/>
                </a:lnTo>
                <a:lnTo>
                  <a:pt x="776553" y="593751"/>
                </a:lnTo>
                <a:lnTo>
                  <a:pt x="776287" y="591076"/>
                </a:lnTo>
                <a:lnTo>
                  <a:pt x="776553" y="588402"/>
                </a:lnTo>
                <a:lnTo>
                  <a:pt x="777085" y="586262"/>
                </a:lnTo>
                <a:lnTo>
                  <a:pt x="777617" y="583855"/>
                </a:lnTo>
                <a:lnTo>
                  <a:pt x="778415" y="581715"/>
                </a:lnTo>
                <a:lnTo>
                  <a:pt x="779479" y="579575"/>
                </a:lnTo>
                <a:lnTo>
                  <a:pt x="780544" y="577436"/>
                </a:lnTo>
                <a:lnTo>
                  <a:pt x="781874" y="575563"/>
                </a:lnTo>
                <a:lnTo>
                  <a:pt x="783736" y="573959"/>
                </a:lnTo>
                <a:lnTo>
                  <a:pt x="785332" y="572354"/>
                </a:lnTo>
                <a:lnTo>
                  <a:pt x="787194" y="570749"/>
                </a:lnTo>
                <a:lnTo>
                  <a:pt x="789322" y="569412"/>
                </a:lnTo>
                <a:lnTo>
                  <a:pt x="791450" y="568609"/>
                </a:lnTo>
                <a:lnTo>
                  <a:pt x="793578" y="567540"/>
                </a:lnTo>
                <a:lnTo>
                  <a:pt x="796238" y="567005"/>
                </a:lnTo>
                <a:lnTo>
                  <a:pt x="798367" y="566737"/>
                </a:lnTo>
                <a:close/>
                <a:moveTo>
                  <a:pt x="660880" y="555625"/>
                </a:moveTo>
                <a:lnTo>
                  <a:pt x="662202" y="555890"/>
                </a:lnTo>
                <a:lnTo>
                  <a:pt x="663789" y="555890"/>
                </a:lnTo>
                <a:lnTo>
                  <a:pt x="667227" y="557213"/>
                </a:lnTo>
                <a:lnTo>
                  <a:pt x="670930" y="559065"/>
                </a:lnTo>
                <a:lnTo>
                  <a:pt x="675162" y="561711"/>
                </a:lnTo>
                <a:lnTo>
                  <a:pt x="679658" y="565150"/>
                </a:lnTo>
                <a:lnTo>
                  <a:pt x="684154" y="569119"/>
                </a:lnTo>
                <a:lnTo>
                  <a:pt x="689443" y="573352"/>
                </a:lnTo>
                <a:lnTo>
                  <a:pt x="700287" y="583936"/>
                </a:lnTo>
                <a:lnTo>
                  <a:pt x="711924" y="595842"/>
                </a:lnTo>
                <a:lnTo>
                  <a:pt x="724883" y="609071"/>
                </a:lnTo>
                <a:lnTo>
                  <a:pt x="738371" y="622829"/>
                </a:lnTo>
                <a:lnTo>
                  <a:pt x="752653" y="636588"/>
                </a:lnTo>
                <a:lnTo>
                  <a:pt x="760323" y="643467"/>
                </a:lnTo>
                <a:lnTo>
                  <a:pt x="767728" y="650082"/>
                </a:lnTo>
                <a:lnTo>
                  <a:pt x="775662" y="656696"/>
                </a:lnTo>
                <a:lnTo>
                  <a:pt x="783332" y="662782"/>
                </a:lnTo>
                <a:lnTo>
                  <a:pt x="791266" y="668602"/>
                </a:lnTo>
                <a:lnTo>
                  <a:pt x="799730" y="674159"/>
                </a:lnTo>
                <a:lnTo>
                  <a:pt x="807928" y="679450"/>
                </a:lnTo>
                <a:lnTo>
                  <a:pt x="816392" y="684213"/>
                </a:lnTo>
                <a:lnTo>
                  <a:pt x="824590" y="688182"/>
                </a:lnTo>
                <a:lnTo>
                  <a:pt x="833318" y="691621"/>
                </a:lnTo>
                <a:lnTo>
                  <a:pt x="841781" y="694267"/>
                </a:lnTo>
                <a:lnTo>
                  <a:pt x="846277" y="695590"/>
                </a:lnTo>
                <a:lnTo>
                  <a:pt x="850509" y="696384"/>
                </a:lnTo>
                <a:lnTo>
                  <a:pt x="854740" y="696913"/>
                </a:lnTo>
                <a:lnTo>
                  <a:pt x="859237" y="697707"/>
                </a:lnTo>
                <a:lnTo>
                  <a:pt x="863468" y="697971"/>
                </a:lnTo>
                <a:lnTo>
                  <a:pt x="867700" y="697971"/>
                </a:lnTo>
                <a:lnTo>
                  <a:pt x="872196" y="697971"/>
                </a:lnTo>
                <a:lnTo>
                  <a:pt x="876427" y="697707"/>
                </a:lnTo>
                <a:lnTo>
                  <a:pt x="880924" y="696913"/>
                </a:lnTo>
                <a:lnTo>
                  <a:pt x="885420" y="696384"/>
                </a:lnTo>
                <a:lnTo>
                  <a:pt x="893883" y="694267"/>
                </a:lnTo>
                <a:lnTo>
                  <a:pt x="902875" y="691886"/>
                </a:lnTo>
                <a:lnTo>
                  <a:pt x="911603" y="688446"/>
                </a:lnTo>
                <a:lnTo>
                  <a:pt x="920066" y="684477"/>
                </a:lnTo>
                <a:lnTo>
                  <a:pt x="928794" y="679980"/>
                </a:lnTo>
                <a:lnTo>
                  <a:pt x="937521" y="675217"/>
                </a:lnTo>
                <a:lnTo>
                  <a:pt x="945720" y="669661"/>
                </a:lnTo>
                <a:lnTo>
                  <a:pt x="953919" y="664104"/>
                </a:lnTo>
                <a:lnTo>
                  <a:pt x="962382" y="658019"/>
                </a:lnTo>
                <a:lnTo>
                  <a:pt x="970316" y="651669"/>
                </a:lnTo>
                <a:lnTo>
                  <a:pt x="978515" y="645319"/>
                </a:lnTo>
                <a:lnTo>
                  <a:pt x="986449" y="638704"/>
                </a:lnTo>
                <a:lnTo>
                  <a:pt x="1001524" y="625475"/>
                </a:lnTo>
                <a:lnTo>
                  <a:pt x="1016070" y="612246"/>
                </a:lnTo>
                <a:lnTo>
                  <a:pt x="1029559" y="599546"/>
                </a:lnTo>
                <a:lnTo>
                  <a:pt x="1042253" y="588169"/>
                </a:lnTo>
                <a:lnTo>
                  <a:pt x="1053626" y="578115"/>
                </a:lnTo>
                <a:lnTo>
                  <a:pt x="1059180" y="573881"/>
                </a:lnTo>
                <a:lnTo>
                  <a:pt x="1063940" y="570177"/>
                </a:lnTo>
                <a:lnTo>
                  <a:pt x="1068701" y="567002"/>
                </a:lnTo>
                <a:lnTo>
                  <a:pt x="1072933" y="564621"/>
                </a:lnTo>
                <a:lnTo>
                  <a:pt x="1076900" y="562769"/>
                </a:lnTo>
                <a:lnTo>
                  <a:pt x="1080602" y="561711"/>
                </a:lnTo>
                <a:lnTo>
                  <a:pt x="1082454" y="561446"/>
                </a:lnTo>
                <a:lnTo>
                  <a:pt x="1084041" y="561711"/>
                </a:lnTo>
                <a:lnTo>
                  <a:pt x="1085627" y="561711"/>
                </a:lnTo>
                <a:lnTo>
                  <a:pt x="1086950" y="562240"/>
                </a:lnTo>
                <a:lnTo>
                  <a:pt x="1098322" y="567531"/>
                </a:lnTo>
                <a:lnTo>
                  <a:pt x="1109430" y="572823"/>
                </a:lnTo>
                <a:lnTo>
                  <a:pt x="1119480" y="578115"/>
                </a:lnTo>
                <a:lnTo>
                  <a:pt x="1129266" y="582877"/>
                </a:lnTo>
                <a:lnTo>
                  <a:pt x="1146721" y="592931"/>
                </a:lnTo>
                <a:lnTo>
                  <a:pt x="1161267" y="601398"/>
                </a:lnTo>
                <a:lnTo>
                  <a:pt x="1173433" y="608806"/>
                </a:lnTo>
                <a:lnTo>
                  <a:pt x="1182161" y="614363"/>
                </a:lnTo>
                <a:lnTo>
                  <a:pt x="1189037" y="619390"/>
                </a:lnTo>
                <a:lnTo>
                  <a:pt x="1189037" y="656961"/>
                </a:lnTo>
                <a:lnTo>
                  <a:pt x="1189037" y="823913"/>
                </a:lnTo>
                <a:lnTo>
                  <a:pt x="541337" y="823913"/>
                </a:lnTo>
                <a:lnTo>
                  <a:pt x="541337" y="656961"/>
                </a:lnTo>
                <a:lnTo>
                  <a:pt x="541337" y="619390"/>
                </a:lnTo>
                <a:lnTo>
                  <a:pt x="549535" y="613834"/>
                </a:lnTo>
                <a:lnTo>
                  <a:pt x="559321" y="607219"/>
                </a:lnTo>
                <a:lnTo>
                  <a:pt x="573074" y="599017"/>
                </a:lnTo>
                <a:lnTo>
                  <a:pt x="590000" y="589492"/>
                </a:lnTo>
                <a:lnTo>
                  <a:pt x="599521" y="584200"/>
                </a:lnTo>
                <a:lnTo>
                  <a:pt x="609836" y="578644"/>
                </a:lnTo>
                <a:lnTo>
                  <a:pt x="620944" y="573088"/>
                </a:lnTo>
                <a:lnTo>
                  <a:pt x="632846" y="567531"/>
                </a:lnTo>
                <a:lnTo>
                  <a:pt x="645012" y="561975"/>
                </a:lnTo>
                <a:lnTo>
                  <a:pt x="657971" y="556154"/>
                </a:lnTo>
                <a:lnTo>
                  <a:pt x="659293" y="555890"/>
                </a:lnTo>
                <a:lnTo>
                  <a:pt x="660880" y="555625"/>
                </a:lnTo>
                <a:close/>
                <a:moveTo>
                  <a:pt x="1010944" y="534987"/>
                </a:moveTo>
                <a:lnTo>
                  <a:pt x="1013351" y="534987"/>
                </a:lnTo>
                <a:lnTo>
                  <a:pt x="1015758" y="534987"/>
                </a:lnTo>
                <a:lnTo>
                  <a:pt x="1018433" y="535246"/>
                </a:lnTo>
                <a:lnTo>
                  <a:pt x="1020840" y="536022"/>
                </a:lnTo>
                <a:lnTo>
                  <a:pt x="1022980" y="536799"/>
                </a:lnTo>
                <a:lnTo>
                  <a:pt x="1025120" y="537834"/>
                </a:lnTo>
                <a:lnTo>
                  <a:pt x="1027527" y="538870"/>
                </a:lnTo>
                <a:lnTo>
                  <a:pt x="1029399" y="540423"/>
                </a:lnTo>
                <a:lnTo>
                  <a:pt x="1030736" y="541976"/>
                </a:lnTo>
                <a:lnTo>
                  <a:pt x="1032341" y="543787"/>
                </a:lnTo>
                <a:lnTo>
                  <a:pt x="1033946" y="545599"/>
                </a:lnTo>
                <a:lnTo>
                  <a:pt x="1035283" y="547411"/>
                </a:lnTo>
                <a:lnTo>
                  <a:pt x="1036086" y="549482"/>
                </a:lnTo>
                <a:lnTo>
                  <a:pt x="1037155" y="551552"/>
                </a:lnTo>
                <a:lnTo>
                  <a:pt x="1037690" y="553882"/>
                </a:lnTo>
                <a:lnTo>
                  <a:pt x="1037958" y="556470"/>
                </a:lnTo>
                <a:lnTo>
                  <a:pt x="1038225" y="558800"/>
                </a:lnTo>
                <a:lnTo>
                  <a:pt x="1037958" y="561129"/>
                </a:lnTo>
                <a:lnTo>
                  <a:pt x="1037690" y="563717"/>
                </a:lnTo>
                <a:lnTo>
                  <a:pt x="1037155" y="565788"/>
                </a:lnTo>
                <a:lnTo>
                  <a:pt x="1036086" y="568118"/>
                </a:lnTo>
                <a:lnTo>
                  <a:pt x="1035283" y="569929"/>
                </a:lnTo>
                <a:lnTo>
                  <a:pt x="1033946" y="572000"/>
                </a:lnTo>
                <a:lnTo>
                  <a:pt x="1032341" y="573812"/>
                </a:lnTo>
                <a:lnTo>
                  <a:pt x="1030736" y="575624"/>
                </a:lnTo>
                <a:lnTo>
                  <a:pt x="1029399" y="577177"/>
                </a:lnTo>
                <a:lnTo>
                  <a:pt x="1027527" y="578471"/>
                </a:lnTo>
                <a:lnTo>
                  <a:pt x="1025120" y="579506"/>
                </a:lnTo>
                <a:lnTo>
                  <a:pt x="1022980" y="580541"/>
                </a:lnTo>
                <a:lnTo>
                  <a:pt x="1020840" y="581318"/>
                </a:lnTo>
                <a:lnTo>
                  <a:pt x="1018433" y="582094"/>
                </a:lnTo>
                <a:lnTo>
                  <a:pt x="1015758" y="582353"/>
                </a:lnTo>
                <a:lnTo>
                  <a:pt x="1013351" y="582612"/>
                </a:lnTo>
                <a:lnTo>
                  <a:pt x="1010944" y="582353"/>
                </a:lnTo>
                <a:lnTo>
                  <a:pt x="1008537" y="582094"/>
                </a:lnTo>
                <a:lnTo>
                  <a:pt x="1006130" y="581318"/>
                </a:lnTo>
                <a:lnTo>
                  <a:pt x="1003990" y="580541"/>
                </a:lnTo>
                <a:lnTo>
                  <a:pt x="1001850" y="579506"/>
                </a:lnTo>
                <a:lnTo>
                  <a:pt x="999711" y="578471"/>
                </a:lnTo>
                <a:lnTo>
                  <a:pt x="997838" y="577177"/>
                </a:lnTo>
                <a:lnTo>
                  <a:pt x="996234" y="575624"/>
                </a:lnTo>
                <a:lnTo>
                  <a:pt x="994629" y="573812"/>
                </a:lnTo>
                <a:lnTo>
                  <a:pt x="993024" y="572000"/>
                </a:lnTo>
                <a:lnTo>
                  <a:pt x="991954" y="569929"/>
                </a:lnTo>
                <a:lnTo>
                  <a:pt x="990884" y="568118"/>
                </a:lnTo>
                <a:lnTo>
                  <a:pt x="990082" y="565788"/>
                </a:lnTo>
                <a:lnTo>
                  <a:pt x="989280" y="563717"/>
                </a:lnTo>
                <a:lnTo>
                  <a:pt x="989012" y="561129"/>
                </a:lnTo>
                <a:lnTo>
                  <a:pt x="989012" y="558800"/>
                </a:lnTo>
                <a:lnTo>
                  <a:pt x="989012" y="556470"/>
                </a:lnTo>
                <a:lnTo>
                  <a:pt x="989280" y="553882"/>
                </a:lnTo>
                <a:lnTo>
                  <a:pt x="990082" y="551552"/>
                </a:lnTo>
                <a:lnTo>
                  <a:pt x="990884" y="549482"/>
                </a:lnTo>
                <a:lnTo>
                  <a:pt x="991954" y="547411"/>
                </a:lnTo>
                <a:lnTo>
                  <a:pt x="993024" y="545599"/>
                </a:lnTo>
                <a:lnTo>
                  <a:pt x="994629" y="543787"/>
                </a:lnTo>
                <a:lnTo>
                  <a:pt x="996234" y="541976"/>
                </a:lnTo>
                <a:lnTo>
                  <a:pt x="997838" y="540423"/>
                </a:lnTo>
                <a:lnTo>
                  <a:pt x="999711" y="538870"/>
                </a:lnTo>
                <a:lnTo>
                  <a:pt x="1001850" y="537834"/>
                </a:lnTo>
                <a:lnTo>
                  <a:pt x="1003990" y="536799"/>
                </a:lnTo>
                <a:lnTo>
                  <a:pt x="1006130" y="536022"/>
                </a:lnTo>
                <a:lnTo>
                  <a:pt x="1008537" y="535246"/>
                </a:lnTo>
                <a:lnTo>
                  <a:pt x="1010944" y="534987"/>
                </a:lnTo>
                <a:close/>
                <a:moveTo>
                  <a:pt x="727050" y="534987"/>
                </a:moveTo>
                <a:lnTo>
                  <a:pt x="729457" y="534987"/>
                </a:lnTo>
                <a:lnTo>
                  <a:pt x="732131" y="534987"/>
                </a:lnTo>
                <a:lnTo>
                  <a:pt x="734539" y="535246"/>
                </a:lnTo>
                <a:lnTo>
                  <a:pt x="736678" y="536022"/>
                </a:lnTo>
                <a:lnTo>
                  <a:pt x="739085" y="536799"/>
                </a:lnTo>
                <a:lnTo>
                  <a:pt x="741493" y="537834"/>
                </a:lnTo>
                <a:lnTo>
                  <a:pt x="743365" y="538870"/>
                </a:lnTo>
                <a:lnTo>
                  <a:pt x="745237" y="540423"/>
                </a:lnTo>
                <a:lnTo>
                  <a:pt x="747109" y="541976"/>
                </a:lnTo>
                <a:lnTo>
                  <a:pt x="748447" y="543787"/>
                </a:lnTo>
                <a:lnTo>
                  <a:pt x="749784" y="545599"/>
                </a:lnTo>
                <a:lnTo>
                  <a:pt x="751121" y="547411"/>
                </a:lnTo>
                <a:lnTo>
                  <a:pt x="752191" y="549482"/>
                </a:lnTo>
                <a:lnTo>
                  <a:pt x="752993" y="551552"/>
                </a:lnTo>
                <a:lnTo>
                  <a:pt x="753528" y="553882"/>
                </a:lnTo>
                <a:lnTo>
                  <a:pt x="753796" y="556470"/>
                </a:lnTo>
                <a:lnTo>
                  <a:pt x="754063" y="558800"/>
                </a:lnTo>
                <a:lnTo>
                  <a:pt x="753796" y="561129"/>
                </a:lnTo>
                <a:lnTo>
                  <a:pt x="753528" y="563717"/>
                </a:lnTo>
                <a:lnTo>
                  <a:pt x="752993" y="565788"/>
                </a:lnTo>
                <a:lnTo>
                  <a:pt x="752191" y="568118"/>
                </a:lnTo>
                <a:lnTo>
                  <a:pt x="751121" y="569929"/>
                </a:lnTo>
                <a:lnTo>
                  <a:pt x="749784" y="572000"/>
                </a:lnTo>
                <a:lnTo>
                  <a:pt x="748447" y="573812"/>
                </a:lnTo>
                <a:lnTo>
                  <a:pt x="747109" y="575624"/>
                </a:lnTo>
                <a:lnTo>
                  <a:pt x="745237" y="577177"/>
                </a:lnTo>
                <a:lnTo>
                  <a:pt x="743365" y="578471"/>
                </a:lnTo>
                <a:lnTo>
                  <a:pt x="741493" y="579506"/>
                </a:lnTo>
                <a:lnTo>
                  <a:pt x="739085" y="580541"/>
                </a:lnTo>
                <a:lnTo>
                  <a:pt x="736678" y="581318"/>
                </a:lnTo>
                <a:lnTo>
                  <a:pt x="734539" y="582094"/>
                </a:lnTo>
                <a:lnTo>
                  <a:pt x="732131" y="582353"/>
                </a:lnTo>
                <a:lnTo>
                  <a:pt x="729457" y="582612"/>
                </a:lnTo>
                <a:lnTo>
                  <a:pt x="727050" y="582353"/>
                </a:lnTo>
                <a:lnTo>
                  <a:pt x="724642" y="582094"/>
                </a:lnTo>
                <a:lnTo>
                  <a:pt x="722235" y="581318"/>
                </a:lnTo>
                <a:lnTo>
                  <a:pt x="719828" y="580541"/>
                </a:lnTo>
                <a:lnTo>
                  <a:pt x="717688" y="579506"/>
                </a:lnTo>
                <a:lnTo>
                  <a:pt x="715816" y="578471"/>
                </a:lnTo>
                <a:lnTo>
                  <a:pt x="713944" y="577177"/>
                </a:lnTo>
                <a:lnTo>
                  <a:pt x="712072" y="575624"/>
                </a:lnTo>
                <a:lnTo>
                  <a:pt x="710467" y="573812"/>
                </a:lnTo>
                <a:lnTo>
                  <a:pt x="708862" y="572000"/>
                </a:lnTo>
                <a:lnTo>
                  <a:pt x="707792" y="569929"/>
                </a:lnTo>
                <a:lnTo>
                  <a:pt x="706722" y="568118"/>
                </a:lnTo>
                <a:lnTo>
                  <a:pt x="705920" y="565788"/>
                </a:lnTo>
                <a:lnTo>
                  <a:pt x="705118" y="563717"/>
                </a:lnTo>
                <a:lnTo>
                  <a:pt x="704850" y="561129"/>
                </a:lnTo>
                <a:lnTo>
                  <a:pt x="704850" y="558800"/>
                </a:lnTo>
                <a:lnTo>
                  <a:pt x="704850" y="556470"/>
                </a:lnTo>
                <a:lnTo>
                  <a:pt x="705118" y="553882"/>
                </a:lnTo>
                <a:lnTo>
                  <a:pt x="705920" y="551552"/>
                </a:lnTo>
                <a:lnTo>
                  <a:pt x="706722" y="549482"/>
                </a:lnTo>
                <a:lnTo>
                  <a:pt x="707792" y="547411"/>
                </a:lnTo>
                <a:lnTo>
                  <a:pt x="708862" y="545599"/>
                </a:lnTo>
                <a:lnTo>
                  <a:pt x="710467" y="543787"/>
                </a:lnTo>
                <a:lnTo>
                  <a:pt x="712072" y="541976"/>
                </a:lnTo>
                <a:lnTo>
                  <a:pt x="713944" y="540423"/>
                </a:lnTo>
                <a:lnTo>
                  <a:pt x="715816" y="538870"/>
                </a:lnTo>
                <a:lnTo>
                  <a:pt x="717688" y="537834"/>
                </a:lnTo>
                <a:lnTo>
                  <a:pt x="719828" y="536799"/>
                </a:lnTo>
                <a:lnTo>
                  <a:pt x="722235" y="536022"/>
                </a:lnTo>
                <a:lnTo>
                  <a:pt x="724642" y="535246"/>
                </a:lnTo>
                <a:lnTo>
                  <a:pt x="727050" y="534987"/>
                </a:lnTo>
                <a:close/>
                <a:moveTo>
                  <a:pt x="779198" y="191300"/>
                </a:moveTo>
                <a:lnTo>
                  <a:pt x="777082" y="191828"/>
                </a:lnTo>
                <a:lnTo>
                  <a:pt x="774965" y="192356"/>
                </a:lnTo>
                <a:lnTo>
                  <a:pt x="772848" y="193677"/>
                </a:lnTo>
                <a:lnTo>
                  <a:pt x="770467" y="194998"/>
                </a:lnTo>
                <a:lnTo>
                  <a:pt x="768615" y="196582"/>
                </a:lnTo>
                <a:lnTo>
                  <a:pt x="765440" y="206884"/>
                </a:lnTo>
                <a:lnTo>
                  <a:pt x="762530" y="217714"/>
                </a:lnTo>
                <a:lnTo>
                  <a:pt x="760148" y="228808"/>
                </a:lnTo>
                <a:lnTo>
                  <a:pt x="758032" y="240167"/>
                </a:lnTo>
                <a:lnTo>
                  <a:pt x="756444" y="251789"/>
                </a:lnTo>
                <a:lnTo>
                  <a:pt x="755386" y="263940"/>
                </a:lnTo>
                <a:lnTo>
                  <a:pt x="754592" y="276090"/>
                </a:lnTo>
                <a:lnTo>
                  <a:pt x="754592" y="288769"/>
                </a:lnTo>
                <a:lnTo>
                  <a:pt x="754592" y="298015"/>
                </a:lnTo>
                <a:lnTo>
                  <a:pt x="755121" y="307260"/>
                </a:lnTo>
                <a:lnTo>
                  <a:pt x="756180" y="316241"/>
                </a:lnTo>
                <a:lnTo>
                  <a:pt x="757238" y="324957"/>
                </a:lnTo>
                <a:lnTo>
                  <a:pt x="759090" y="333938"/>
                </a:lnTo>
                <a:lnTo>
                  <a:pt x="760942" y="342655"/>
                </a:lnTo>
                <a:lnTo>
                  <a:pt x="763588" y="351108"/>
                </a:lnTo>
                <a:lnTo>
                  <a:pt x="765969" y="359561"/>
                </a:lnTo>
                <a:lnTo>
                  <a:pt x="768615" y="367485"/>
                </a:lnTo>
                <a:lnTo>
                  <a:pt x="772055" y="375673"/>
                </a:lnTo>
                <a:lnTo>
                  <a:pt x="775494" y="383334"/>
                </a:lnTo>
                <a:lnTo>
                  <a:pt x="778934" y="390730"/>
                </a:lnTo>
                <a:lnTo>
                  <a:pt x="782902" y="397598"/>
                </a:lnTo>
                <a:lnTo>
                  <a:pt x="786871" y="404730"/>
                </a:lnTo>
                <a:lnTo>
                  <a:pt x="791105" y="411597"/>
                </a:lnTo>
                <a:lnTo>
                  <a:pt x="795602" y="417937"/>
                </a:lnTo>
                <a:lnTo>
                  <a:pt x="800100" y="424276"/>
                </a:lnTo>
                <a:lnTo>
                  <a:pt x="805128" y="430088"/>
                </a:lnTo>
                <a:lnTo>
                  <a:pt x="809890" y="435106"/>
                </a:lnTo>
                <a:lnTo>
                  <a:pt x="814917" y="440389"/>
                </a:lnTo>
                <a:lnTo>
                  <a:pt x="820209" y="445408"/>
                </a:lnTo>
                <a:lnTo>
                  <a:pt x="825500" y="449899"/>
                </a:lnTo>
                <a:lnTo>
                  <a:pt x="830792" y="454125"/>
                </a:lnTo>
                <a:lnTo>
                  <a:pt x="835819" y="457823"/>
                </a:lnTo>
                <a:lnTo>
                  <a:pt x="841375" y="460993"/>
                </a:lnTo>
                <a:lnTo>
                  <a:pt x="846667" y="463898"/>
                </a:lnTo>
                <a:lnTo>
                  <a:pt x="852223" y="466540"/>
                </a:lnTo>
                <a:lnTo>
                  <a:pt x="857780" y="468389"/>
                </a:lnTo>
                <a:lnTo>
                  <a:pt x="863336" y="470238"/>
                </a:lnTo>
                <a:lnTo>
                  <a:pt x="868628" y="471558"/>
                </a:lnTo>
                <a:lnTo>
                  <a:pt x="874184" y="472087"/>
                </a:lnTo>
                <a:lnTo>
                  <a:pt x="879475" y="472351"/>
                </a:lnTo>
                <a:lnTo>
                  <a:pt x="884503" y="472087"/>
                </a:lnTo>
                <a:lnTo>
                  <a:pt x="890059" y="471558"/>
                </a:lnTo>
                <a:lnTo>
                  <a:pt x="895350" y="470238"/>
                </a:lnTo>
                <a:lnTo>
                  <a:pt x="900907" y="468389"/>
                </a:lnTo>
                <a:lnTo>
                  <a:pt x="906463" y="466540"/>
                </a:lnTo>
                <a:lnTo>
                  <a:pt x="912019" y="463898"/>
                </a:lnTo>
                <a:lnTo>
                  <a:pt x="917311" y="460993"/>
                </a:lnTo>
                <a:lnTo>
                  <a:pt x="922867" y="457823"/>
                </a:lnTo>
                <a:lnTo>
                  <a:pt x="928159" y="454125"/>
                </a:lnTo>
                <a:lnTo>
                  <a:pt x="933186" y="449899"/>
                </a:lnTo>
                <a:lnTo>
                  <a:pt x="938478" y="445408"/>
                </a:lnTo>
                <a:lnTo>
                  <a:pt x="943769" y="440389"/>
                </a:lnTo>
                <a:lnTo>
                  <a:pt x="948796" y="435106"/>
                </a:lnTo>
                <a:lnTo>
                  <a:pt x="953559" y="430088"/>
                </a:lnTo>
                <a:lnTo>
                  <a:pt x="958321" y="424276"/>
                </a:lnTo>
                <a:lnTo>
                  <a:pt x="962819" y="417937"/>
                </a:lnTo>
                <a:lnTo>
                  <a:pt x="967582" y="411597"/>
                </a:lnTo>
                <a:lnTo>
                  <a:pt x="971551" y="404730"/>
                </a:lnTo>
                <a:lnTo>
                  <a:pt x="975784" y="397598"/>
                </a:lnTo>
                <a:lnTo>
                  <a:pt x="979488" y="390730"/>
                </a:lnTo>
                <a:lnTo>
                  <a:pt x="983192" y="383334"/>
                </a:lnTo>
                <a:lnTo>
                  <a:pt x="986632" y="375673"/>
                </a:lnTo>
                <a:lnTo>
                  <a:pt x="989807" y="367485"/>
                </a:lnTo>
                <a:lnTo>
                  <a:pt x="992453" y="359561"/>
                </a:lnTo>
                <a:lnTo>
                  <a:pt x="995363" y="351108"/>
                </a:lnTo>
                <a:lnTo>
                  <a:pt x="997480" y="342655"/>
                </a:lnTo>
                <a:lnTo>
                  <a:pt x="999596" y="333938"/>
                </a:lnTo>
                <a:lnTo>
                  <a:pt x="1001184" y="324957"/>
                </a:lnTo>
                <a:lnTo>
                  <a:pt x="1002242" y="316241"/>
                </a:lnTo>
                <a:lnTo>
                  <a:pt x="1003301" y="307260"/>
                </a:lnTo>
                <a:lnTo>
                  <a:pt x="1003830" y="298015"/>
                </a:lnTo>
                <a:lnTo>
                  <a:pt x="1004094" y="288769"/>
                </a:lnTo>
                <a:lnTo>
                  <a:pt x="1003830" y="282430"/>
                </a:lnTo>
                <a:lnTo>
                  <a:pt x="1003830" y="276090"/>
                </a:lnTo>
                <a:lnTo>
                  <a:pt x="989807" y="275034"/>
                </a:lnTo>
                <a:lnTo>
                  <a:pt x="975255" y="273449"/>
                </a:lnTo>
                <a:lnTo>
                  <a:pt x="960703" y="271600"/>
                </a:lnTo>
                <a:lnTo>
                  <a:pt x="946151" y="269487"/>
                </a:lnTo>
                <a:lnTo>
                  <a:pt x="931863" y="266581"/>
                </a:lnTo>
                <a:lnTo>
                  <a:pt x="917311" y="263411"/>
                </a:lnTo>
                <a:lnTo>
                  <a:pt x="903288" y="260242"/>
                </a:lnTo>
                <a:lnTo>
                  <a:pt x="889794" y="256544"/>
                </a:lnTo>
                <a:lnTo>
                  <a:pt x="876565" y="252581"/>
                </a:lnTo>
                <a:lnTo>
                  <a:pt x="864394" y="248091"/>
                </a:lnTo>
                <a:lnTo>
                  <a:pt x="852753" y="243600"/>
                </a:lnTo>
                <a:lnTo>
                  <a:pt x="847196" y="240959"/>
                </a:lnTo>
                <a:lnTo>
                  <a:pt x="842434" y="238318"/>
                </a:lnTo>
                <a:lnTo>
                  <a:pt x="837407" y="235940"/>
                </a:lnTo>
                <a:lnTo>
                  <a:pt x="832909" y="233035"/>
                </a:lnTo>
                <a:lnTo>
                  <a:pt x="828146" y="230129"/>
                </a:lnTo>
                <a:lnTo>
                  <a:pt x="824178" y="227223"/>
                </a:lnTo>
                <a:lnTo>
                  <a:pt x="820473" y="224054"/>
                </a:lnTo>
                <a:lnTo>
                  <a:pt x="817034" y="221148"/>
                </a:lnTo>
                <a:lnTo>
                  <a:pt x="814388" y="217978"/>
                </a:lnTo>
                <a:lnTo>
                  <a:pt x="811478" y="214544"/>
                </a:lnTo>
                <a:lnTo>
                  <a:pt x="807773" y="210054"/>
                </a:lnTo>
                <a:lnTo>
                  <a:pt x="804069" y="205563"/>
                </a:lnTo>
                <a:lnTo>
                  <a:pt x="801159" y="202130"/>
                </a:lnTo>
                <a:lnTo>
                  <a:pt x="797719" y="199224"/>
                </a:lnTo>
                <a:lnTo>
                  <a:pt x="794544" y="196582"/>
                </a:lnTo>
                <a:lnTo>
                  <a:pt x="791898" y="194733"/>
                </a:lnTo>
                <a:lnTo>
                  <a:pt x="788988" y="193149"/>
                </a:lnTo>
                <a:lnTo>
                  <a:pt x="786342" y="191828"/>
                </a:lnTo>
                <a:lnTo>
                  <a:pt x="783696" y="191300"/>
                </a:lnTo>
                <a:lnTo>
                  <a:pt x="781315" y="191300"/>
                </a:lnTo>
                <a:lnTo>
                  <a:pt x="779198" y="191300"/>
                </a:lnTo>
                <a:close/>
                <a:moveTo>
                  <a:pt x="872332" y="34925"/>
                </a:moveTo>
                <a:lnTo>
                  <a:pt x="883444" y="34925"/>
                </a:lnTo>
                <a:lnTo>
                  <a:pt x="894821" y="34925"/>
                </a:lnTo>
                <a:lnTo>
                  <a:pt x="906728" y="35189"/>
                </a:lnTo>
                <a:lnTo>
                  <a:pt x="919428" y="36246"/>
                </a:lnTo>
                <a:lnTo>
                  <a:pt x="925778" y="36774"/>
                </a:lnTo>
                <a:lnTo>
                  <a:pt x="932657" y="37567"/>
                </a:lnTo>
                <a:lnTo>
                  <a:pt x="939536" y="38887"/>
                </a:lnTo>
                <a:lnTo>
                  <a:pt x="946151" y="40472"/>
                </a:lnTo>
                <a:lnTo>
                  <a:pt x="953294" y="42057"/>
                </a:lnTo>
                <a:lnTo>
                  <a:pt x="960173" y="44170"/>
                </a:lnTo>
                <a:lnTo>
                  <a:pt x="967317" y="46283"/>
                </a:lnTo>
                <a:lnTo>
                  <a:pt x="973932" y="49189"/>
                </a:lnTo>
                <a:lnTo>
                  <a:pt x="980811" y="52095"/>
                </a:lnTo>
                <a:lnTo>
                  <a:pt x="987955" y="55529"/>
                </a:lnTo>
                <a:lnTo>
                  <a:pt x="994569" y="59491"/>
                </a:lnTo>
                <a:lnTo>
                  <a:pt x="1001449" y="63717"/>
                </a:lnTo>
                <a:lnTo>
                  <a:pt x="1007799" y="68736"/>
                </a:lnTo>
                <a:lnTo>
                  <a:pt x="1014678" y="74019"/>
                </a:lnTo>
                <a:lnTo>
                  <a:pt x="1021028" y="79830"/>
                </a:lnTo>
                <a:lnTo>
                  <a:pt x="1027378" y="86434"/>
                </a:lnTo>
                <a:lnTo>
                  <a:pt x="1033463" y="93301"/>
                </a:lnTo>
                <a:lnTo>
                  <a:pt x="1039284" y="100962"/>
                </a:lnTo>
                <a:lnTo>
                  <a:pt x="1044840" y="109414"/>
                </a:lnTo>
                <a:lnTo>
                  <a:pt x="1050396" y="118395"/>
                </a:lnTo>
                <a:lnTo>
                  <a:pt x="1055688" y="127905"/>
                </a:lnTo>
                <a:lnTo>
                  <a:pt x="1060715" y="138206"/>
                </a:lnTo>
                <a:lnTo>
                  <a:pt x="1065478" y="149300"/>
                </a:lnTo>
                <a:lnTo>
                  <a:pt x="1069711" y="161187"/>
                </a:lnTo>
                <a:lnTo>
                  <a:pt x="1073944" y="173602"/>
                </a:lnTo>
                <a:lnTo>
                  <a:pt x="1077913" y="187337"/>
                </a:lnTo>
                <a:lnTo>
                  <a:pt x="1085057" y="213488"/>
                </a:lnTo>
                <a:lnTo>
                  <a:pt x="1091936" y="236997"/>
                </a:lnTo>
                <a:lnTo>
                  <a:pt x="1098815" y="258657"/>
                </a:lnTo>
                <a:lnTo>
                  <a:pt x="1105694" y="277675"/>
                </a:lnTo>
                <a:lnTo>
                  <a:pt x="1112309" y="294581"/>
                </a:lnTo>
                <a:lnTo>
                  <a:pt x="1118659" y="309901"/>
                </a:lnTo>
                <a:lnTo>
                  <a:pt x="1124744" y="323901"/>
                </a:lnTo>
                <a:lnTo>
                  <a:pt x="1130301" y="336580"/>
                </a:lnTo>
                <a:lnTo>
                  <a:pt x="1140090" y="357976"/>
                </a:lnTo>
                <a:lnTo>
                  <a:pt x="1144059" y="367749"/>
                </a:lnTo>
                <a:lnTo>
                  <a:pt x="1147499" y="376994"/>
                </a:lnTo>
                <a:lnTo>
                  <a:pt x="1150409" y="385975"/>
                </a:lnTo>
                <a:lnTo>
                  <a:pt x="1151467" y="390202"/>
                </a:lnTo>
                <a:lnTo>
                  <a:pt x="1152526" y="394692"/>
                </a:lnTo>
                <a:lnTo>
                  <a:pt x="1153055" y="399182"/>
                </a:lnTo>
                <a:lnTo>
                  <a:pt x="1153584" y="403673"/>
                </a:lnTo>
                <a:lnTo>
                  <a:pt x="1154113" y="408163"/>
                </a:lnTo>
                <a:lnTo>
                  <a:pt x="1154113" y="413182"/>
                </a:lnTo>
                <a:lnTo>
                  <a:pt x="1154113" y="417409"/>
                </a:lnTo>
                <a:lnTo>
                  <a:pt x="1153319" y="421635"/>
                </a:lnTo>
                <a:lnTo>
                  <a:pt x="1152790" y="425597"/>
                </a:lnTo>
                <a:lnTo>
                  <a:pt x="1151467" y="429823"/>
                </a:lnTo>
                <a:lnTo>
                  <a:pt x="1150409" y="433257"/>
                </a:lnTo>
                <a:lnTo>
                  <a:pt x="1148557" y="436691"/>
                </a:lnTo>
                <a:lnTo>
                  <a:pt x="1146705" y="439861"/>
                </a:lnTo>
                <a:lnTo>
                  <a:pt x="1144059" y="443031"/>
                </a:lnTo>
                <a:lnTo>
                  <a:pt x="1141413" y="445936"/>
                </a:lnTo>
                <a:lnTo>
                  <a:pt x="1138503" y="448578"/>
                </a:lnTo>
                <a:lnTo>
                  <a:pt x="1135063" y="450955"/>
                </a:lnTo>
                <a:lnTo>
                  <a:pt x="1131359" y="453068"/>
                </a:lnTo>
                <a:lnTo>
                  <a:pt x="1127390" y="454917"/>
                </a:lnTo>
                <a:lnTo>
                  <a:pt x="1123422" y="456766"/>
                </a:lnTo>
                <a:lnTo>
                  <a:pt x="1118924" y="458351"/>
                </a:lnTo>
                <a:lnTo>
                  <a:pt x="1113897" y="459672"/>
                </a:lnTo>
                <a:lnTo>
                  <a:pt x="1108605" y="460729"/>
                </a:lnTo>
                <a:lnTo>
                  <a:pt x="1103049" y="461785"/>
                </a:lnTo>
                <a:lnTo>
                  <a:pt x="1096963" y="462313"/>
                </a:lnTo>
                <a:lnTo>
                  <a:pt x="1090878" y="462578"/>
                </a:lnTo>
                <a:lnTo>
                  <a:pt x="1084263" y="462842"/>
                </a:lnTo>
                <a:lnTo>
                  <a:pt x="1077649" y="462842"/>
                </a:lnTo>
                <a:lnTo>
                  <a:pt x="1070240" y="462578"/>
                </a:lnTo>
                <a:lnTo>
                  <a:pt x="1062832" y="462313"/>
                </a:lnTo>
                <a:lnTo>
                  <a:pt x="1054630" y="461521"/>
                </a:lnTo>
                <a:lnTo>
                  <a:pt x="1046428" y="460464"/>
                </a:lnTo>
                <a:lnTo>
                  <a:pt x="1029230" y="458087"/>
                </a:lnTo>
                <a:lnTo>
                  <a:pt x="1010444" y="454653"/>
                </a:lnTo>
                <a:lnTo>
                  <a:pt x="990071" y="449899"/>
                </a:lnTo>
                <a:lnTo>
                  <a:pt x="983721" y="457295"/>
                </a:lnTo>
                <a:lnTo>
                  <a:pt x="977636" y="464427"/>
                </a:lnTo>
                <a:lnTo>
                  <a:pt x="971286" y="471030"/>
                </a:lnTo>
                <a:lnTo>
                  <a:pt x="964407" y="477106"/>
                </a:lnTo>
                <a:lnTo>
                  <a:pt x="957528" y="482653"/>
                </a:lnTo>
                <a:lnTo>
                  <a:pt x="950648" y="488200"/>
                </a:lnTo>
                <a:lnTo>
                  <a:pt x="943505" y="492690"/>
                </a:lnTo>
                <a:lnTo>
                  <a:pt x="936361" y="497445"/>
                </a:lnTo>
                <a:lnTo>
                  <a:pt x="929217" y="501143"/>
                </a:lnTo>
                <a:lnTo>
                  <a:pt x="922338" y="504577"/>
                </a:lnTo>
                <a:lnTo>
                  <a:pt x="914930" y="507482"/>
                </a:lnTo>
                <a:lnTo>
                  <a:pt x="907786" y="510124"/>
                </a:lnTo>
                <a:lnTo>
                  <a:pt x="900642" y="511973"/>
                </a:lnTo>
                <a:lnTo>
                  <a:pt x="893498" y="513029"/>
                </a:lnTo>
                <a:lnTo>
                  <a:pt x="886355" y="514086"/>
                </a:lnTo>
                <a:lnTo>
                  <a:pt x="879475" y="514350"/>
                </a:lnTo>
                <a:lnTo>
                  <a:pt x="872596" y="514086"/>
                </a:lnTo>
                <a:lnTo>
                  <a:pt x="865453" y="513294"/>
                </a:lnTo>
                <a:lnTo>
                  <a:pt x="858309" y="511973"/>
                </a:lnTo>
                <a:lnTo>
                  <a:pt x="851430" y="510124"/>
                </a:lnTo>
                <a:lnTo>
                  <a:pt x="844286" y="507482"/>
                </a:lnTo>
                <a:lnTo>
                  <a:pt x="837142" y="504841"/>
                </a:lnTo>
                <a:lnTo>
                  <a:pt x="829998" y="501407"/>
                </a:lnTo>
                <a:lnTo>
                  <a:pt x="822855" y="497709"/>
                </a:lnTo>
                <a:lnTo>
                  <a:pt x="815975" y="493483"/>
                </a:lnTo>
                <a:lnTo>
                  <a:pt x="809096" y="488728"/>
                </a:lnTo>
                <a:lnTo>
                  <a:pt x="801953" y="483445"/>
                </a:lnTo>
                <a:lnTo>
                  <a:pt x="795338" y="477898"/>
                </a:lnTo>
                <a:lnTo>
                  <a:pt x="788723" y="472087"/>
                </a:lnTo>
                <a:lnTo>
                  <a:pt x="782373" y="465747"/>
                </a:lnTo>
                <a:lnTo>
                  <a:pt x="775759" y="458879"/>
                </a:lnTo>
                <a:lnTo>
                  <a:pt x="769673" y="451748"/>
                </a:lnTo>
                <a:lnTo>
                  <a:pt x="750623" y="455974"/>
                </a:lnTo>
                <a:lnTo>
                  <a:pt x="732367" y="458879"/>
                </a:lnTo>
                <a:lnTo>
                  <a:pt x="715698" y="460993"/>
                </a:lnTo>
                <a:lnTo>
                  <a:pt x="708025" y="462049"/>
                </a:lnTo>
                <a:lnTo>
                  <a:pt x="700352" y="462578"/>
                </a:lnTo>
                <a:lnTo>
                  <a:pt x="693209" y="462842"/>
                </a:lnTo>
                <a:lnTo>
                  <a:pt x="686065" y="462842"/>
                </a:lnTo>
                <a:lnTo>
                  <a:pt x="679715" y="462842"/>
                </a:lnTo>
                <a:lnTo>
                  <a:pt x="673100" y="462578"/>
                </a:lnTo>
                <a:lnTo>
                  <a:pt x="667279" y="462049"/>
                </a:lnTo>
                <a:lnTo>
                  <a:pt x="661723" y="461521"/>
                </a:lnTo>
                <a:lnTo>
                  <a:pt x="656432" y="460464"/>
                </a:lnTo>
                <a:lnTo>
                  <a:pt x="651404" y="459144"/>
                </a:lnTo>
                <a:lnTo>
                  <a:pt x="646642" y="458087"/>
                </a:lnTo>
                <a:lnTo>
                  <a:pt x="642409" y="456502"/>
                </a:lnTo>
                <a:lnTo>
                  <a:pt x="637911" y="454653"/>
                </a:lnTo>
                <a:lnTo>
                  <a:pt x="634207" y="452540"/>
                </a:lnTo>
                <a:lnTo>
                  <a:pt x="631032" y="450427"/>
                </a:lnTo>
                <a:lnTo>
                  <a:pt x="627857" y="447785"/>
                </a:lnTo>
                <a:lnTo>
                  <a:pt x="624682" y="445408"/>
                </a:lnTo>
                <a:lnTo>
                  <a:pt x="622300" y="442502"/>
                </a:lnTo>
                <a:lnTo>
                  <a:pt x="620184" y="439597"/>
                </a:lnTo>
                <a:lnTo>
                  <a:pt x="618067" y="436427"/>
                </a:lnTo>
                <a:lnTo>
                  <a:pt x="616479" y="432993"/>
                </a:lnTo>
                <a:lnTo>
                  <a:pt x="615157" y="429295"/>
                </a:lnTo>
                <a:lnTo>
                  <a:pt x="614098" y="425333"/>
                </a:lnTo>
                <a:lnTo>
                  <a:pt x="613304" y="421371"/>
                </a:lnTo>
                <a:lnTo>
                  <a:pt x="613040" y="417409"/>
                </a:lnTo>
                <a:lnTo>
                  <a:pt x="612775" y="413182"/>
                </a:lnTo>
                <a:lnTo>
                  <a:pt x="612775" y="408163"/>
                </a:lnTo>
                <a:lnTo>
                  <a:pt x="613040" y="403673"/>
                </a:lnTo>
                <a:lnTo>
                  <a:pt x="613569" y="399182"/>
                </a:lnTo>
                <a:lnTo>
                  <a:pt x="614627" y="394692"/>
                </a:lnTo>
                <a:lnTo>
                  <a:pt x="615421" y="390202"/>
                </a:lnTo>
                <a:lnTo>
                  <a:pt x="616479" y="385975"/>
                </a:lnTo>
                <a:lnTo>
                  <a:pt x="619125" y="376994"/>
                </a:lnTo>
                <a:lnTo>
                  <a:pt x="622829" y="367749"/>
                </a:lnTo>
                <a:lnTo>
                  <a:pt x="627063" y="357976"/>
                </a:lnTo>
                <a:lnTo>
                  <a:pt x="636588" y="336580"/>
                </a:lnTo>
                <a:lnTo>
                  <a:pt x="642409" y="323901"/>
                </a:lnTo>
                <a:lnTo>
                  <a:pt x="648229" y="309901"/>
                </a:lnTo>
                <a:lnTo>
                  <a:pt x="654315" y="294581"/>
                </a:lnTo>
                <a:lnTo>
                  <a:pt x="661194" y="277675"/>
                </a:lnTo>
                <a:lnTo>
                  <a:pt x="667809" y="258657"/>
                </a:lnTo>
                <a:lnTo>
                  <a:pt x="674952" y="236997"/>
                </a:lnTo>
                <a:lnTo>
                  <a:pt x="682096" y="213488"/>
                </a:lnTo>
                <a:lnTo>
                  <a:pt x="689240" y="187337"/>
                </a:lnTo>
                <a:lnTo>
                  <a:pt x="692944" y="173602"/>
                </a:lnTo>
                <a:lnTo>
                  <a:pt x="697177" y="161187"/>
                </a:lnTo>
                <a:lnTo>
                  <a:pt x="701411" y="149300"/>
                </a:lnTo>
                <a:lnTo>
                  <a:pt x="706173" y="138206"/>
                </a:lnTo>
                <a:lnTo>
                  <a:pt x="711200" y="127905"/>
                </a:lnTo>
                <a:lnTo>
                  <a:pt x="716227" y="118395"/>
                </a:lnTo>
                <a:lnTo>
                  <a:pt x="721784" y="109414"/>
                </a:lnTo>
                <a:lnTo>
                  <a:pt x="727605" y="100962"/>
                </a:lnTo>
                <a:lnTo>
                  <a:pt x="733690" y="93301"/>
                </a:lnTo>
                <a:lnTo>
                  <a:pt x="739775" y="86434"/>
                </a:lnTo>
                <a:lnTo>
                  <a:pt x="745861" y="79830"/>
                </a:lnTo>
                <a:lnTo>
                  <a:pt x="752475" y="74019"/>
                </a:lnTo>
                <a:lnTo>
                  <a:pt x="758825" y="68736"/>
                </a:lnTo>
                <a:lnTo>
                  <a:pt x="765705" y="63717"/>
                </a:lnTo>
                <a:lnTo>
                  <a:pt x="772055" y="59491"/>
                </a:lnTo>
                <a:lnTo>
                  <a:pt x="779198" y="55529"/>
                </a:lnTo>
                <a:lnTo>
                  <a:pt x="786077" y="52095"/>
                </a:lnTo>
                <a:lnTo>
                  <a:pt x="792692" y="49189"/>
                </a:lnTo>
                <a:lnTo>
                  <a:pt x="799836" y="46283"/>
                </a:lnTo>
                <a:lnTo>
                  <a:pt x="806715" y="44170"/>
                </a:lnTo>
                <a:lnTo>
                  <a:pt x="813594" y="42057"/>
                </a:lnTo>
                <a:lnTo>
                  <a:pt x="820473" y="40472"/>
                </a:lnTo>
                <a:lnTo>
                  <a:pt x="827353" y="38887"/>
                </a:lnTo>
                <a:lnTo>
                  <a:pt x="833967" y="37567"/>
                </a:lnTo>
                <a:lnTo>
                  <a:pt x="840846" y="36774"/>
                </a:lnTo>
                <a:lnTo>
                  <a:pt x="847196" y="36246"/>
                </a:lnTo>
                <a:lnTo>
                  <a:pt x="860161" y="35189"/>
                </a:lnTo>
                <a:lnTo>
                  <a:pt x="872332" y="34925"/>
                </a:lnTo>
                <a:close/>
                <a:moveTo>
                  <a:pt x="1230802" y="0"/>
                </a:moveTo>
                <a:lnTo>
                  <a:pt x="1249302" y="3176"/>
                </a:lnTo>
                <a:lnTo>
                  <a:pt x="1267538" y="6881"/>
                </a:lnTo>
                <a:lnTo>
                  <a:pt x="1285774" y="11380"/>
                </a:lnTo>
                <a:lnTo>
                  <a:pt x="1303481" y="15879"/>
                </a:lnTo>
                <a:lnTo>
                  <a:pt x="1321188" y="20907"/>
                </a:lnTo>
                <a:lnTo>
                  <a:pt x="1338896" y="26200"/>
                </a:lnTo>
                <a:lnTo>
                  <a:pt x="1356339" y="31758"/>
                </a:lnTo>
                <a:lnTo>
                  <a:pt x="1373518" y="37580"/>
                </a:lnTo>
                <a:lnTo>
                  <a:pt x="1390432" y="43667"/>
                </a:lnTo>
                <a:lnTo>
                  <a:pt x="1407346" y="50283"/>
                </a:lnTo>
                <a:lnTo>
                  <a:pt x="1423997" y="57164"/>
                </a:lnTo>
                <a:lnTo>
                  <a:pt x="1440647" y="64310"/>
                </a:lnTo>
                <a:lnTo>
                  <a:pt x="1456768" y="71985"/>
                </a:lnTo>
                <a:lnTo>
                  <a:pt x="1472890" y="79659"/>
                </a:lnTo>
                <a:lnTo>
                  <a:pt x="1489012" y="88128"/>
                </a:lnTo>
                <a:lnTo>
                  <a:pt x="1504605" y="96332"/>
                </a:lnTo>
                <a:lnTo>
                  <a:pt x="1520198" y="105330"/>
                </a:lnTo>
                <a:lnTo>
                  <a:pt x="1535791" y="114328"/>
                </a:lnTo>
                <a:lnTo>
                  <a:pt x="1550855" y="123856"/>
                </a:lnTo>
                <a:lnTo>
                  <a:pt x="1565655" y="133383"/>
                </a:lnTo>
                <a:lnTo>
                  <a:pt x="1580455" y="143175"/>
                </a:lnTo>
                <a:lnTo>
                  <a:pt x="1594727" y="153496"/>
                </a:lnTo>
                <a:lnTo>
                  <a:pt x="1608998" y="163818"/>
                </a:lnTo>
                <a:lnTo>
                  <a:pt x="1623006" y="174668"/>
                </a:lnTo>
                <a:lnTo>
                  <a:pt x="1637013" y="185784"/>
                </a:lnTo>
                <a:lnTo>
                  <a:pt x="1650492" y="196899"/>
                </a:lnTo>
                <a:lnTo>
                  <a:pt x="1663706" y="208543"/>
                </a:lnTo>
                <a:lnTo>
                  <a:pt x="1676920" y="220453"/>
                </a:lnTo>
                <a:lnTo>
                  <a:pt x="1689871" y="232362"/>
                </a:lnTo>
                <a:lnTo>
                  <a:pt x="1702556" y="244800"/>
                </a:lnTo>
                <a:lnTo>
                  <a:pt x="1714978" y="257239"/>
                </a:lnTo>
                <a:lnTo>
                  <a:pt x="1726871" y="269942"/>
                </a:lnTo>
                <a:lnTo>
                  <a:pt x="1738764" y="283174"/>
                </a:lnTo>
                <a:lnTo>
                  <a:pt x="1750393" y="296142"/>
                </a:lnTo>
                <a:lnTo>
                  <a:pt x="1761757" y="309639"/>
                </a:lnTo>
                <a:lnTo>
                  <a:pt x="1772857" y="323666"/>
                </a:lnTo>
                <a:lnTo>
                  <a:pt x="1783429" y="337427"/>
                </a:lnTo>
                <a:lnTo>
                  <a:pt x="1794264" y="351454"/>
                </a:lnTo>
                <a:lnTo>
                  <a:pt x="1804572" y="365745"/>
                </a:lnTo>
                <a:lnTo>
                  <a:pt x="1814350" y="380300"/>
                </a:lnTo>
                <a:lnTo>
                  <a:pt x="1824129" y="395121"/>
                </a:lnTo>
                <a:lnTo>
                  <a:pt x="1833379" y="409941"/>
                </a:lnTo>
                <a:lnTo>
                  <a:pt x="1842629" y="425026"/>
                </a:lnTo>
                <a:lnTo>
                  <a:pt x="1851615" y="440376"/>
                </a:lnTo>
                <a:lnTo>
                  <a:pt x="1859808" y="455990"/>
                </a:lnTo>
                <a:lnTo>
                  <a:pt x="1868265" y="471604"/>
                </a:lnTo>
                <a:lnTo>
                  <a:pt x="1876194" y="487748"/>
                </a:lnTo>
                <a:lnTo>
                  <a:pt x="1883858" y="503627"/>
                </a:lnTo>
                <a:lnTo>
                  <a:pt x="1890994" y="519770"/>
                </a:lnTo>
                <a:lnTo>
                  <a:pt x="1898130" y="535914"/>
                </a:lnTo>
                <a:lnTo>
                  <a:pt x="1904737" y="552587"/>
                </a:lnTo>
                <a:lnTo>
                  <a:pt x="1911344" y="569260"/>
                </a:lnTo>
                <a:lnTo>
                  <a:pt x="1917158" y="585933"/>
                </a:lnTo>
                <a:lnTo>
                  <a:pt x="1922973" y="602870"/>
                </a:lnTo>
                <a:lnTo>
                  <a:pt x="1928259" y="620072"/>
                </a:lnTo>
                <a:lnTo>
                  <a:pt x="1933544" y="637539"/>
                </a:lnTo>
                <a:lnTo>
                  <a:pt x="1938037" y="654741"/>
                </a:lnTo>
                <a:lnTo>
                  <a:pt x="1942266" y="672208"/>
                </a:lnTo>
                <a:lnTo>
                  <a:pt x="1946495" y="689940"/>
                </a:lnTo>
                <a:lnTo>
                  <a:pt x="1950195" y="707671"/>
                </a:lnTo>
                <a:lnTo>
                  <a:pt x="1953366" y="725667"/>
                </a:lnTo>
                <a:lnTo>
                  <a:pt x="1956537" y="743399"/>
                </a:lnTo>
                <a:lnTo>
                  <a:pt x="1958916" y="761659"/>
                </a:lnTo>
                <a:lnTo>
                  <a:pt x="1961295" y="779920"/>
                </a:lnTo>
                <a:lnTo>
                  <a:pt x="2143125" y="779920"/>
                </a:lnTo>
                <a:lnTo>
                  <a:pt x="1851879" y="1071563"/>
                </a:lnTo>
                <a:lnTo>
                  <a:pt x="1560634" y="779920"/>
                </a:lnTo>
                <a:lnTo>
                  <a:pt x="1758057" y="779920"/>
                </a:lnTo>
                <a:lnTo>
                  <a:pt x="1755943" y="766423"/>
                </a:lnTo>
                <a:lnTo>
                  <a:pt x="1753300" y="752661"/>
                </a:lnTo>
                <a:lnTo>
                  <a:pt x="1750921" y="739164"/>
                </a:lnTo>
                <a:lnTo>
                  <a:pt x="1747750" y="725932"/>
                </a:lnTo>
                <a:lnTo>
                  <a:pt x="1744842" y="712699"/>
                </a:lnTo>
                <a:lnTo>
                  <a:pt x="1741407" y="699467"/>
                </a:lnTo>
                <a:lnTo>
                  <a:pt x="1737707" y="686499"/>
                </a:lnTo>
                <a:lnTo>
                  <a:pt x="1733742" y="673531"/>
                </a:lnTo>
                <a:lnTo>
                  <a:pt x="1729778" y="660564"/>
                </a:lnTo>
                <a:lnTo>
                  <a:pt x="1725021" y="647860"/>
                </a:lnTo>
                <a:lnTo>
                  <a:pt x="1720528" y="635422"/>
                </a:lnTo>
                <a:lnTo>
                  <a:pt x="1715506" y="622719"/>
                </a:lnTo>
                <a:lnTo>
                  <a:pt x="1710485" y="610016"/>
                </a:lnTo>
                <a:lnTo>
                  <a:pt x="1704935" y="598106"/>
                </a:lnTo>
                <a:lnTo>
                  <a:pt x="1699385" y="585668"/>
                </a:lnTo>
                <a:lnTo>
                  <a:pt x="1693571" y="573759"/>
                </a:lnTo>
                <a:lnTo>
                  <a:pt x="1687756" y="561585"/>
                </a:lnTo>
                <a:lnTo>
                  <a:pt x="1681413" y="549940"/>
                </a:lnTo>
                <a:lnTo>
                  <a:pt x="1674806" y="538296"/>
                </a:lnTo>
                <a:lnTo>
                  <a:pt x="1668463" y="526387"/>
                </a:lnTo>
                <a:lnTo>
                  <a:pt x="1661327" y="515007"/>
                </a:lnTo>
                <a:lnTo>
                  <a:pt x="1654192" y="503891"/>
                </a:lnTo>
                <a:lnTo>
                  <a:pt x="1646791" y="492776"/>
                </a:lnTo>
                <a:lnTo>
                  <a:pt x="1639391" y="481661"/>
                </a:lnTo>
                <a:lnTo>
                  <a:pt x="1631727" y="471075"/>
                </a:lnTo>
                <a:lnTo>
                  <a:pt x="1623798" y="460489"/>
                </a:lnTo>
                <a:lnTo>
                  <a:pt x="1615341" y="449903"/>
                </a:lnTo>
                <a:lnTo>
                  <a:pt x="1607148" y="439582"/>
                </a:lnTo>
                <a:lnTo>
                  <a:pt x="1598691" y="429260"/>
                </a:lnTo>
                <a:lnTo>
                  <a:pt x="1589969" y="419204"/>
                </a:lnTo>
                <a:lnTo>
                  <a:pt x="1580984" y="409676"/>
                </a:lnTo>
                <a:lnTo>
                  <a:pt x="1571998" y="399884"/>
                </a:lnTo>
                <a:lnTo>
                  <a:pt x="1562484" y="390092"/>
                </a:lnTo>
                <a:lnTo>
                  <a:pt x="1553234" y="380830"/>
                </a:lnTo>
                <a:lnTo>
                  <a:pt x="1543455" y="371832"/>
                </a:lnTo>
                <a:lnTo>
                  <a:pt x="1533412" y="362834"/>
                </a:lnTo>
                <a:lnTo>
                  <a:pt x="1523633" y="354100"/>
                </a:lnTo>
                <a:lnTo>
                  <a:pt x="1513590" y="345631"/>
                </a:lnTo>
                <a:lnTo>
                  <a:pt x="1503019" y="337163"/>
                </a:lnTo>
                <a:lnTo>
                  <a:pt x="1492712" y="328959"/>
                </a:lnTo>
                <a:lnTo>
                  <a:pt x="1481876" y="320754"/>
                </a:lnTo>
                <a:lnTo>
                  <a:pt x="1471040" y="313080"/>
                </a:lnTo>
                <a:lnTo>
                  <a:pt x="1459940" y="305405"/>
                </a:lnTo>
                <a:lnTo>
                  <a:pt x="1448840" y="297995"/>
                </a:lnTo>
                <a:lnTo>
                  <a:pt x="1437475" y="290849"/>
                </a:lnTo>
                <a:lnTo>
                  <a:pt x="1426111" y="283968"/>
                </a:lnTo>
                <a:lnTo>
                  <a:pt x="1414482" y="277352"/>
                </a:lnTo>
                <a:lnTo>
                  <a:pt x="1402325" y="270471"/>
                </a:lnTo>
                <a:lnTo>
                  <a:pt x="1390696" y="264384"/>
                </a:lnTo>
                <a:lnTo>
                  <a:pt x="1378275" y="258297"/>
                </a:lnTo>
                <a:lnTo>
                  <a:pt x="1366382" y="252475"/>
                </a:lnTo>
                <a:lnTo>
                  <a:pt x="1353960" y="246917"/>
                </a:lnTo>
                <a:lnTo>
                  <a:pt x="1341539" y="241624"/>
                </a:lnTo>
                <a:lnTo>
                  <a:pt x="1328853" y="236332"/>
                </a:lnTo>
                <a:lnTo>
                  <a:pt x="1315903" y="231303"/>
                </a:lnTo>
                <a:lnTo>
                  <a:pt x="1303217" y="226804"/>
                </a:lnTo>
                <a:lnTo>
                  <a:pt x="1290002" y="222305"/>
                </a:lnTo>
                <a:lnTo>
                  <a:pt x="1277052" y="218071"/>
                </a:lnTo>
                <a:lnTo>
                  <a:pt x="1263574" y="214101"/>
                </a:lnTo>
                <a:lnTo>
                  <a:pt x="1250359" y="210396"/>
                </a:lnTo>
                <a:lnTo>
                  <a:pt x="1236881" y="206955"/>
                </a:lnTo>
                <a:lnTo>
                  <a:pt x="1223138" y="204044"/>
                </a:lnTo>
                <a:lnTo>
                  <a:pt x="1209395" y="201133"/>
                </a:lnTo>
                <a:lnTo>
                  <a:pt x="1195387" y="198487"/>
                </a:lnTo>
                <a:lnTo>
                  <a:pt x="1230802"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矩形 25"/>
          <p:cNvSpPr/>
          <p:nvPr/>
        </p:nvSpPr>
        <p:spPr>
          <a:xfrm>
            <a:off x="502506" y="3691507"/>
            <a:ext cx="3367634" cy="1834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7" name="矩形 26"/>
          <p:cNvSpPr/>
          <p:nvPr/>
        </p:nvSpPr>
        <p:spPr>
          <a:xfrm>
            <a:off x="8321860" y="3691507"/>
            <a:ext cx="3367634" cy="1834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8" name="矩形 27"/>
          <p:cNvSpPr/>
          <p:nvPr>
            <p:custDataLst>
              <p:tags r:id="rId1"/>
            </p:custDataLst>
          </p:nvPr>
        </p:nvSpPr>
        <p:spPr>
          <a:xfrm>
            <a:off x="4673766" y="2996210"/>
            <a:ext cx="2844468" cy="34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sz="1600">
                <a:solidFill/>
              </a:rPr>
              <a:t>请输入您的小XX内容</a:t>
            </a:r>
          </a:p>
        </p:txBody>
      </p:sp>
      <p:sp>
        <p:nvSpPr>
          <p:cNvPr id="29" name="矩形 28"/>
          <p:cNvSpPr/>
          <p:nvPr>
            <p:custDataLst>
              <p:tags r:id="rId2"/>
            </p:custDataLst>
          </p:nvPr>
        </p:nvSpPr>
        <p:spPr>
          <a:xfrm>
            <a:off x="4673766" y="5921567"/>
            <a:ext cx="2844468" cy="34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sz="1600">
                <a:solidFill/>
              </a:rPr>
              <a:t>请输入您的小XX内容</a:t>
            </a:r>
          </a:p>
        </p:txBody>
      </p:sp>
      <p:sp>
        <p:nvSpPr>
          <p:cNvPr id="30" name="KSO_Shape"/>
          <p:cNvSpPr/>
          <p:nvPr/>
        </p:nvSpPr>
        <p:spPr bwMode="auto">
          <a:xfrm>
            <a:off x="9449702" y="2092860"/>
            <a:ext cx="1111950" cy="1303067"/>
          </a:xfrm>
          <a:custGeom>
            <a:avLst/>
            <a:gdLst>
              <a:gd name="T0" fmla="*/ 704281 w 1736725"/>
              <a:gd name="T1" fmla="*/ 1825553 h 2036763"/>
              <a:gd name="T2" fmla="*/ 779016 w 1736725"/>
              <a:gd name="T3" fmla="*/ 1841640 h 2036763"/>
              <a:gd name="T4" fmla="*/ 782728 w 1736725"/>
              <a:gd name="T5" fmla="*/ 1793131 h 2036763"/>
              <a:gd name="T6" fmla="*/ 833211 w 1736725"/>
              <a:gd name="T7" fmla="*/ 1771103 h 2036763"/>
              <a:gd name="T8" fmla="*/ 864640 w 1736725"/>
              <a:gd name="T9" fmla="*/ 1829018 h 2036763"/>
              <a:gd name="T10" fmla="*/ 941107 w 1736725"/>
              <a:gd name="T11" fmla="*/ 1792636 h 2036763"/>
              <a:gd name="T12" fmla="*/ 1379618 w 1736725"/>
              <a:gd name="T13" fmla="*/ 1605527 h 2036763"/>
              <a:gd name="T14" fmla="*/ 1357346 w 1736725"/>
              <a:gd name="T15" fmla="*/ 1729771 h 2036763"/>
              <a:gd name="T16" fmla="*/ 1257864 w 1736725"/>
              <a:gd name="T17" fmla="*/ 1761203 h 2036763"/>
              <a:gd name="T18" fmla="*/ 1202927 w 1736725"/>
              <a:gd name="T19" fmla="*/ 1746601 h 2036763"/>
              <a:gd name="T20" fmla="*/ 1188574 w 1736725"/>
              <a:gd name="T21" fmla="*/ 1696358 h 2036763"/>
              <a:gd name="T22" fmla="*/ 1109136 w 1736725"/>
              <a:gd name="T23" fmla="*/ 1646859 h 2036763"/>
              <a:gd name="T24" fmla="*/ 1031185 w 1736725"/>
              <a:gd name="T25" fmla="*/ 1657749 h 2036763"/>
              <a:gd name="T26" fmla="*/ 976494 w 1736725"/>
              <a:gd name="T27" fmla="*/ 1658491 h 2036763"/>
              <a:gd name="T28" fmla="*/ 951500 w 1736725"/>
              <a:gd name="T29" fmla="*/ 1762193 h 2036763"/>
              <a:gd name="T30" fmla="*/ 1018317 w 1736725"/>
              <a:gd name="T31" fmla="*/ 1747344 h 2036763"/>
              <a:gd name="T32" fmla="*/ 1079193 w 1736725"/>
              <a:gd name="T33" fmla="*/ 1751798 h 2036763"/>
              <a:gd name="T34" fmla="*/ 1081420 w 1736725"/>
              <a:gd name="T35" fmla="*/ 1773331 h 2036763"/>
              <a:gd name="T36" fmla="*/ 1057416 w 1736725"/>
              <a:gd name="T37" fmla="*/ 1819613 h 2036763"/>
              <a:gd name="T38" fmla="*/ 1226931 w 1736725"/>
              <a:gd name="T39" fmla="*/ 1846095 h 2036763"/>
              <a:gd name="T40" fmla="*/ 1304635 w 1736725"/>
              <a:gd name="T41" fmla="*/ 1802040 h 2036763"/>
              <a:gd name="T42" fmla="*/ 1355613 w 1736725"/>
              <a:gd name="T43" fmla="*/ 1845353 h 2036763"/>
              <a:gd name="T44" fmla="*/ 1471181 w 1736725"/>
              <a:gd name="T45" fmla="*/ 1844363 h 2036763"/>
              <a:gd name="T46" fmla="*/ 1535770 w 1736725"/>
              <a:gd name="T47" fmla="*/ 1766154 h 2036763"/>
              <a:gd name="T48" fmla="*/ 1483059 w 1736725"/>
              <a:gd name="T49" fmla="*/ 1730266 h 2036763"/>
              <a:gd name="T50" fmla="*/ 1402138 w 1736725"/>
              <a:gd name="T51" fmla="*/ 1661957 h 2036763"/>
              <a:gd name="T52" fmla="*/ 300300 w 1736725"/>
              <a:gd name="T53" fmla="*/ 1811819 h 2036763"/>
              <a:gd name="T54" fmla="*/ 149159 w 1736725"/>
              <a:gd name="T55" fmla="*/ 1873820 h 2036763"/>
              <a:gd name="T56" fmla="*/ 16600 w 1736725"/>
              <a:gd name="T57" fmla="*/ 1792799 h 2036763"/>
              <a:gd name="T58" fmla="*/ 17840 w 1736725"/>
              <a:gd name="T59" fmla="*/ 1629768 h 2036763"/>
              <a:gd name="T60" fmla="*/ 1211092 w 1736725"/>
              <a:gd name="T61" fmla="*/ 1101124 h 2036763"/>
              <a:gd name="T62" fmla="*/ 737784 w 1736725"/>
              <a:gd name="T63" fmla="*/ 1075521 h 2036763"/>
              <a:gd name="T64" fmla="*/ 769961 w 1736725"/>
              <a:gd name="T65" fmla="*/ 1229034 h 2036763"/>
              <a:gd name="T66" fmla="*/ 508333 w 1736725"/>
              <a:gd name="T67" fmla="*/ 1049028 h 2036763"/>
              <a:gd name="T68" fmla="*/ 1367492 w 1736725"/>
              <a:gd name="T69" fmla="*/ 1007322 h 2036763"/>
              <a:gd name="T70" fmla="*/ 1498154 w 1736725"/>
              <a:gd name="T71" fmla="*/ 1062266 h 2036763"/>
              <a:gd name="T72" fmla="*/ 1589965 w 1736725"/>
              <a:gd name="T73" fmla="*/ 1171413 h 2036763"/>
              <a:gd name="T74" fmla="*/ 1625600 w 1736725"/>
              <a:gd name="T75" fmla="*/ 1905000 h 2036763"/>
              <a:gd name="T76" fmla="*/ 815146 w 1736725"/>
              <a:gd name="T77" fmla="*/ 1193688 h 2036763"/>
              <a:gd name="T78" fmla="*/ 794606 w 1736725"/>
              <a:gd name="T79" fmla="*/ 1045683 h 2036763"/>
              <a:gd name="T80" fmla="*/ 759465 w 1736725"/>
              <a:gd name="T81" fmla="*/ 621470 h 2036763"/>
              <a:gd name="T82" fmla="*/ 1351654 w 1736725"/>
              <a:gd name="T83" fmla="*/ 252202 h 2036763"/>
              <a:gd name="T84" fmla="*/ 1196987 w 1736725"/>
              <a:gd name="T85" fmla="*/ 430401 h 2036763"/>
              <a:gd name="T86" fmla="*/ 1293994 w 1736725"/>
              <a:gd name="T87" fmla="*/ 441043 h 2036763"/>
              <a:gd name="T88" fmla="*/ 1493205 w 1736725"/>
              <a:gd name="T89" fmla="*/ 267052 h 2036763"/>
              <a:gd name="T90" fmla="*/ 1533542 w 1736725"/>
              <a:gd name="T91" fmla="*/ 158400 h 2036763"/>
              <a:gd name="T92" fmla="*/ 847069 w 1736725"/>
              <a:gd name="T93" fmla="*/ 197257 h 2036763"/>
              <a:gd name="T94" fmla="*/ 1046033 w 1736725"/>
              <a:gd name="T95" fmla="*/ 336352 h 2036763"/>
              <a:gd name="T96" fmla="*/ 1129181 w 1736725"/>
              <a:gd name="T97" fmla="*/ 309127 h 2036763"/>
              <a:gd name="T98" fmla="*/ 960409 w 1736725"/>
              <a:gd name="T99" fmla="*/ 144540 h 2036763"/>
              <a:gd name="T100" fmla="*/ 769365 w 1736725"/>
              <a:gd name="T101" fmla="*/ 248 h 2036763"/>
              <a:gd name="T102" fmla="*/ 973030 w 1736725"/>
              <a:gd name="T103" fmla="*/ 79943 h 2036763"/>
              <a:gd name="T104" fmla="*/ 1169271 w 1736725"/>
              <a:gd name="T105" fmla="*/ 269279 h 2036763"/>
              <a:gd name="T106" fmla="*/ 1196740 w 1736725"/>
              <a:gd name="T107" fmla="*/ 349221 h 2036763"/>
              <a:gd name="T108" fmla="*/ 1364275 w 1736725"/>
              <a:gd name="T109" fmla="*/ 184140 h 2036763"/>
              <a:gd name="T110" fmla="*/ 1583531 w 1736725"/>
              <a:gd name="T111" fmla="*/ 106920 h 2036763"/>
              <a:gd name="T112" fmla="*/ 1585262 w 1736725"/>
              <a:gd name="T113" fmla="*/ 201216 h 2036763"/>
              <a:gd name="T114" fmla="*/ 1436040 w 1736725"/>
              <a:gd name="T115" fmla="*/ 393028 h 2036763"/>
              <a:gd name="T116" fmla="*/ 1254152 w 1736725"/>
              <a:gd name="T117" fmla="*/ 488810 h 2036763"/>
              <a:gd name="T118" fmla="*/ 1032916 w 1736725"/>
              <a:gd name="T119" fmla="*/ 389811 h 2036763"/>
              <a:gd name="T120" fmla="*/ 857958 w 1736725"/>
              <a:gd name="T121" fmla="*/ 297989 h 2036763"/>
              <a:gd name="T122" fmla="*/ 739421 w 1736725"/>
              <a:gd name="T123" fmla="*/ 143302 h 2036763"/>
              <a:gd name="T124" fmla="*/ 728533 w 1736725"/>
              <a:gd name="T125" fmla="*/ 2971 h 20367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736725" h="2036763">
                <a:moveTo>
                  <a:pt x="797370" y="1909747"/>
                </a:moveTo>
                <a:lnTo>
                  <a:pt x="792082" y="1910541"/>
                </a:lnTo>
                <a:lnTo>
                  <a:pt x="787059" y="1911334"/>
                </a:lnTo>
                <a:lnTo>
                  <a:pt x="782300" y="1912128"/>
                </a:lnTo>
                <a:lnTo>
                  <a:pt x="777541" y="1913716"/>
                </a:lnTo>
                <a:lnTo>
                  <a:pt x="773311" y="1915304"/>
                </a:lnTo>
                <a:lnTo>
                  <a:pt x="769081" y="1917156"/>
                </a:lnTo>
                <a:lnTo>
                  <a:pt x="765644" y="1919273"/>
                </a:lnTo>
                <a:lnTo>
                  <a:pt x="762207" y="1921390"/>
                </a:lnTo>
                <a:lnTo>
                  <a:pt x="759035" y="1924036"/>
                </a:lnTo>
                <a:lnTo>
                  <a:pt x="756391" y="1926682"/>
                </a:lnTo>
                <a:lnTo>
                  <a:pt x="754276" y="1929328"/>
                </a:lnTo>
                <a:lnTo>
                  <a:pt x="752425" y="1932504"/>
                </a:lnTo>
                <a:lnTo>
                  <a:pt x="751103" y="1935679"/>
                </a:lnTo>
                <a:lnTo>
                  <a:pt x="750310" y="1938855"/>
                </a:lnTo>
                <a:lnTo>
                  <a:pt x="749781" y="1942030"/>
                </a:lnTo>
                <a:lnTo>
                  <a:pt x="750310" y="1945470"/>
                </a:lnTo>
                <a:lnTo>
                  <a:pt x="751103" y="1948645"/>
                </a:lnTo>
                <a:lnTo>
                  <a:pt x="752425" y="1951821"/>
                </a:lnTo>
                <a:lnTo>
                  <a:pt x="754276" y="1954467"/>
                </a:lnTo>
                <a:lnTo>
                  <a:pt x="756391" y="1957642"/>
                </a:lnTo>
                <a:lnTo>
                  <a:pt x="759035" y="1960024"/>
                </a:lnTo>
                <a:lnTo>
                  <a:pt x="762207" y="1962935"/>
                </a:lnTo>
                <a:lnTo>
                  <a:pt x="765644" y="1965052"/>
                </a:lnTo>
                <a:lnTo>
                  <a:pt x="769081" y="1967169"/>
                </a:lnTo>
                <a:lnTo>
                  <a:pt x="773311" y="1969021"/>
                </a:lnTo>
                <a:lnTo>
                  <a:pt x="777541" y="1970609"/>
                </a:lnTo>
                <a:lnTo>
                  <a:pt x="782300" y="1971932"/>
                </a:lnTo>
                <a:lnTo>
                  <a:pt x="787059" y="1972990"/>
                </a:lnTo>
                <a:lnTo>
                  <a:pt x="792082" y="1973784"/>
                </a:lnTo>
                <a:lnTo>
                  <a:pt x="797370" y="1974578"/>
                </a:lnTo>
                <a:lnTo>
                  <a:pt x="802658" y="1974578"/>
                </a:lnTo>
                <a:lnTo>
                  <a:pt x="808210" y="1974578"/>
                </a:lnTo>
                <a:lnTo>
                  <a:pt x="813233" y="1973784"/>
                </a:lnTo>
                <a:lnTo>
                  <a:pt x="818521" y="1972990"/>
                </a:lnTo>
                <a:lnTo>
                  <a:pt x="823015" y="1971932"/>
                </a:lnTo>
                <a:lnTo>
                  <a:pt x="828039" y="1970609"/>
                </a:lnTo>
                <a:lnTo>
                  <a:pt x="832269" y="1969021"/>
                </a:lnTo>
                <a:lnTo>
                  <a:pt x="836235" y="1967169"/>
                </a:lnTo>
                <a:lnTo>
                  <a:pt x="839936" y="1965052"/>
                </a:lnTo>
                <a:lnTo>
                  <a:pt x="843373" y="1962935"/>
                </a:lnTo>
                <a:lnTo>
                  <a:pt x="846546" y="1960024"/>
                </a:lnTo>
                <a:lnTo>
                  <a:pt x="849189" y="1957642"/>
                </a:lnTo>
                <a:lnTo>
                  <a:pt x="851304" y="1954467"/>
                </a:lnTo>
                <a:lnTo>
                  <a:pt x="853155" y="1951821"/>
                </a:lnTo>
                <a:lnTo>
                  <a:pt x="854477" y="1948645"/>
                </a:lnTo>
                <a:lnTo>
                  <a:pt x="855270" y="1945470"/>
                </a:lnTo>
                <a:lnTo>
                  <a:pt x="855535" y="1942030"/>
                </a:lnTo>
                <a:lnTo>
                  <a:pt x="855270" y="1938855"/>
                </a:lnTo>
                <a:lnTo>
                  <a:pt x="854477" y="1935679"/>
                </a:lnTo>
                <a:lnTo>
                  <a:pt x="853155" y="1932504"/>
                </a:lnTo>
                <a:lnTo>
                  <a:pt x="851304" y="1929328"/>
                </a:lnTo>
                <a:lnTo>
                  <a:pt x="849189" y="1926682"/>
                </a:lnTo>
                <a:lnTo>
                  <a:pt x="846546" y="1924036"/>
                </a:lnTo>
                <a:lnTo>
                  <a:pt x="843373" y="1921390"/>
                </a:lnTo>
                <a:lnTo>
                  <a:pt x="839936" y="1919273"/>
                </a:lnTo>
                <a:lnTo>
                  <a:pt x="836235" y="1917156"/>
                </a:lnTo>
                <a:lnTo>
                  <a:pt x="832269" y="1915304"/>
                </a:lnTo>
                <a:lnTo>
                  <a:pt x="828039" y="1913716"/>
                </a:lnTo>
                <a:lnTo>
                  <a:pt x="823015" y="1912128"/>
                </a:lnTo>
                <a:lnTo>
                  <a:pt x="818521" y="1911334"/>
                </a:lnTo>
                <a:lnTo>
                  <a:pt x="813233" y="1910541"/>
                </a:lnTo>
                <a:lnTo>
                  <a:pt x="808210" y="1909747"/>
                </a:lnTo>
                <a:lnTo>
                  <a:pt x="802658" y="1909747"/>
                </a:lnTo>
                <a:lnTo>
                  <a:pt x="797370" y="1909747"/>
                </a:lnTo>
                <a:close/>
                <a:moveTo>
                  <a:pt x="942252" y="1875346"/>
                </a:moveTo>
                <a:lnTo>
                  <a:pt x="935907" y="1875876"/>
                </a:lnTo>
                <a:lnTo>
                  <a:pt x="929826" y="1876405"/>
                </a:lnTo>
                <a:lnTo>
                  <a:pt x="923746" y="1877199"/>
                </a:lnTo>
                <a:lnTo>
                  <a:pt x="917929" y="1878786"/>
                </a:lnTo>
                <a:lnTo>
                  <a:pt x="912377" y="1880639"/>
                </a:lnTo>
                <a:lnTo>
                  <a:pt x="907089" y="1882491"/>
                </a:lnTo>
                <a:lnTo>
                  <a:pt x="902595" y="1884873"/>
                </a:lnTo>
                <a:lnTo>
                  <a:pt x="897836" y="1887783"/>
                </a:lnTo>
                <a:lnTo>
                  <a:pt x="893870" y="1890430"/>
                </a:lnTo>
                <a:lnTo>
                  <a:pt x="890169" y="1893605"/>
                </a:lnTo>
                <a:lnTo>
                  <a:pt x="886996" y="1897045"/>
                </a:lnTo>
                <a:lnTo>
                  <a:pt x="884352" y="1900485"/>
                </a:lnTo>
                <a:lnTo>
                  <a:pt x="882237" y="1904190"/>
                </a:lnTo>
                <a:lnTo>
                  <a:pt x="880651" y="1908159"/>
                </a:lnTo>
                <a:lnTo>
                  <a:pt x="879858" y="1912128"/>
                </a:lnTo>
                <a:lnTo>
                  <a:pt x="879593" y="1916627"/>
                </a:lnTo>
                <a:lnTo>
                  <a:pt x="879858" y="1920861"/>
                </a:lnTo>
                <a:lnTo>
                  <a:pt x="880651" y="1924830"/>
                </a:lnTo>
                <a:lnTo>
                  <a:pt x="882237" y="1928799"/>
                </a:lnTo>
                <a:lnTo>
                  <a:pt x="884352" y="1932504"/>
                </a:lnTo>
                <a:lnTo>
                  <a:pt x="886996" y="1936208"/>
                </a:lnTo>
                <a:lnTo>
                  <a:pt x="890169" y="1939648"/>
                </a:lnTo>
                <a:lnTo>
                  <a:pt x="893870" y="1942559"/>
                </a:lnTo>
                <a:lnTo>
                  <a:pt x="897836" y="1945470"/>
                </a:lnTo>
                <a:lnTo>
                  <a:pt x="902595" y="1948116"/>
                </a:lnTo>
                <a:lnTo>
                  <a:pt x="907089" y="1950498"/>
                </a:lnTo>
                <a:lnTo>
                  <a:pt x="912377" y="1952350"/>
                </a:lnTo>
                <a:lnTo>
                  <a:pt x="917929" y="1954202"/>
                </a:lnTo>
                <a:lnTo>
                  <a:pt x="923746" y="1955526"/>
                </a:lnTo>
                <a:lnTo>
                  <a:pt x="929826" y="1956849"/>
                </a:lnTo>
                <a:lnTo>
                  <a:pt x="935907" y="1957378"/>
                </a:lnTo>
                <a:lnTo>
                  <a:pt x="942252" y="1957378"/>
                </a:lnTo>
                <a:lnTo>
                  <a:pt x="948862" y="1957378"/>
                </a:lnTo>
                <a:lnTo>
                  <a:pt x="955207" y="1956849"/>
                </a:lnTo>
                <a:lnTo>
                  <a:pt x="961024" y="1955526"/>
                </a:lnTo>
                <a:lnTo>
                  <a:pt x="966840" y="1954202"/>
                </a:lnTo>
                <a:lnTo>
                  <a:pt x="972392" y="1952350"/>
                </a:lnTo>
                <a:lnTo>
                  <a:pt x="977680" y="1950498"/>
                </a:lnTo>
                <a:lnTo>
                  <a:pt x="982439" y="1948116"/>
                </a:lnTo>
                <a:lnTo>
                  <a:pt x="987198" y="1945470"/>
                </a:lnTo>
                <a:lnTo>
                  <a:pt x="991163" y="1942559"/>
                </a:lnTo>
                <a:lnTo>
                  <a:pt x="994865" y="1939648"/>
                </a:lnTo>
                <a:lnTo>
                  <a:pt x="997773" y="1936208"/>
                </a:lnTo>
                <a:lnTo>
                  <a:pt x="1000681" y="1932504"/>
                </a:lnTo>
                <a:lnTo>
                  <a:pt x="1002796" y="1928799"/>
                </a:lnTo>
                <a:lnTo>
                  <a:pt x="1004118" y="1924830"/>
                </a:lnTo>
                <a:lnTo>
                  <a:pt x="1005176" y="1920861"/>
                </a:lnTo>
                <a:lnTo>
                  <a:pt x="1005440" y="1916627"/>
                </a:lnTo>
                <a:lnTo>
                  <a:pt x="1005176" y="1912128"/>
                </a:lnTo>
                <a:lnTo>
                  <a:pt x="1004118" y="1908159"/>
                </a:lnTo>
                <a:lnTo>
                  <a:pt x="1002796" y="1904190"/>
                </a:lnTo>
                <a:lnTo>
                  <a:pt x="1000681" y="1900485"/>
                </a:lnTo>
                <a:lnTo>
                  <a:pt x="997773" y="1897045"/>
                </a:lnTo>
                <a:lnTo>
                  <a:pt x="994865" y="1893605"/>
                </a:lnTo>
                <a:lnTo>
                  <a:pt x="991163" y="1890430"/>
                </a:lnTo>
                <a:lnTo>
                  <a:pt x="987198" y="1887783"/>
                </a:lnTo>
                <a:lnTo>
                  <a:pt x="982439" y="1884873"/>
                </a:lnTo>
                <a:lnTo>
                  <a:pt x="977680" y="1882491"/>
                </a:lnTo>
                <a:lnTo>
                  <a:pt x="972392" y="1880639"/>
                </a:lnTo>
                <a:lnTo>
                  <a:pt x="966840" y="1878786"/>
                </a:lnTo>
                <a:lnTo>
                  <a:pt x="961024" y="1877199"/>
                </a:lnTo>
                <a:lnTo>
                  <a:pt x="955207" y="1876405"/>
                </a:lnTo>
                <a:lnTo>
                  <a:pt x="948862" y="1875876"/>
                </a:lnTo>
                <a:lnTo>
                  <a:pt x="942252" y="1875346"/>
                </a:lnTo>
                <a:close/>
                <a:moveTo>
                  <a:pt x="1476572" y="1715253"/>
                </a:moveTo>
                <a:lnTo>
                  <a:pt x="1475250" y="1716046"/>
                </a:lnTo>
                <a:lnTo>
                  <a:pt x="1473928" y="1716576"/>
                </a:lnTo>
                <a:lnTo>
                  <a:pt x="1473134" y="1717370"/>
                </a:lnTo>
                <a:lnTo>
                  <a:pt x="1471019" y="1720016"/>
                </a:lnTo>
                <a:lnTo>
                  <a:pt x="1468904" y="1723191"/>
                </a:lnTo>
                <a:lnTo>
                  <a:pt x="1467054" y="1727690"/>
                </a:lnTo>
                <a:lnTo>
                  <a:pt x="1465203" y="1732453"/>
                </a:lnTo>
                <a:lnTo>
                  <a:pt x="1463352" y="1738274"/>
                </a:lnTo>
                <a:lnTo>
                  <a:pt x="1461766" y="1744890"/>
                </a:lnTo>
                <a:lnTo>
                  <a:pt x="1460180" y="1752034"/>
                </a:lnTo>
                <a:lnTo>
                  <a:pt x="1459122" y="1759708"/>
                </a:lnTo>
                <a:lnTo>
                  <a:pt x="1458065" y="1768176"/>
                </a:lnTo>
                <a:lnTo>
                  <a:pt x="1457272" y="1776909"/>
                </a:lnTo>
                <a:lnTo>
                  <a:pt x="1456214" y="1786170"/>
                </a:lnTo>
                <a:lnTo>
                  <a:pt x="1455685" y="1795696"/>
                </a:lnTo>
                <a:lnTo>
                  <a:pt x="1455421" y="1805752"/>
                </a:lnTo>
                <a:lnTo>
                  <a:pt x="1455421" y="1816072"/>
                </a:lnTo>
                <a:lnTo>
                  <a:pt x="1455421" y="1824804"/>
                </a:lnTo>
                <a:lnTo>
                  <a:pt x="1455685" y="1833801"/>
                </a:lnTo>
                <a:lnTo>
                  <a:pt x="1456478" y="1850208"/>
                </a:lnTo>
                <a:lnTo>
                  <a:pt x="1450133" y="1849414"/>
                </a:lnTo>
                <a:lnTo>
                  <a:pt x="1443788" y="1848885"/>
                </a:lnTo>
                <a:lnTo>
                  <a:pt x="1436650" y="1848355"/>
                </a:lnTo>
                <a:lnTo>
                  <a:pt x="1429511" y="1848355"/>
                </a:lnTo>
                <a:lnTo>
                  <a:pt x="1421051" y="1848355"/>
                </a:lnTo>
                <a:lnTo>
                  <a:pt x="1412062" y="1849149"/>
                </a:lnTo>
                <a:lnTo>
                  <a:pt x="1403866" y="1850208"/>
                </a:lnTo>
                <a:lnTo>
                  <a:pt x="1395934" y="1851531"/>
                </a:lnTo>
                <a:lnTo>
                  <a:pt x="1388532" y="1853383"/>
                </a:lnTo>
                <a:lnTo>
                  <a:pt x="1381129" y="1855235"/>
                </a:lnTo>
                <a:lnTo>
                  <a:pt x="1374519" y="1857617"/>
                </a:lnTo>
                <a:lnTo>
                  <a:pt x="1368174" y="1860528"/>
                </a:lnTo>
                <a:lnTo>
                  <a:pt x="1362886" y="1863174"/>
                </a:lnTo>
                <a:lnTo>
                  <a:pt x="1357863" y="1866349"/>
                </a:lnTo>
                <a:lnTo>
                  <a:pt x="1353369" y="1869525"/>
                </a:lnTo>
                <a:lnTo>
                  <a:pt x="1349667" y="1873229"/>
                </a:lnTo>
                <a:lnTo>
                  <a:pt x="1346759" y="1876934"/>
                </a:lnTo>
                <a:lnTo>
                  <a:pt x="1345702" y="1879051"/>
                </a:lnTo>
                <a:lnTo>
                  <a:pt x="1344644" y="1880903"/>
                </a:lnTo>
                <a:lnTo>
                  <a:pt x="1343851" y="1883020"/>
                </a:lnTo>
                <a:lnTo>
                  <a:pt x="1343058" y="1884873"/>
                </a:lnTo>
                <a:lnTo>
                  <a:pt x="1342793" y="1886990"/>
                </a:lnTo>
                <a:lnTo>
                  <a:pt x="1342793" y="1889371"/>
                </a:lnTo>
                <a:lnTo>
                  <a:pt x="1342793" y="1889900"/>
                </a:lnTo>
                <a:lnTo>
                  <a:pt x="1334069" y="1887519"/>
                </a:lnTo>
                <a:lnTo>
                  <a:pt x="1324815" y="1885666"/>
                </a:lnTo>
                <a:lnTo>
                  <a:pt x="1315033" y="1883814"/>
                </a:lnTo>
                <a:lnTo>
                  <a:pt x="1304986" y="1882226"/>
                </a:lnTo>
                <a:lnTo>
                  <a:pt x="1294411" y="1880903"/>
                </a:lnTo>
                <a:lnTo>
                  <a:pt x="1283307" y="1880109"/>
                </a:lnTo>
                <a:lnTo>
                  <a:pt x="1272203" y="1879316"/>
                </a:lnTo>
                <a:lnTo>
                  <a:pt x="1260834" y="1879051"/>
                </a:lnTo>
                <a:lnTo>
                  <a:pt x="1264800" y="1877993"/>
                </a:lnTo>
                <a:lnTo>
                  <a:pt x="1268766" y="1876405"/>
                </a:lnTo>
                <a:lnTo>
                  <a:pt x="1272467" y="1874817"/>
                </a:lnTo>
                <a:lnTo>
                  <a:pt x="1276169" y="1873229"/>
                </a:lnTo>
                <a:lnTo>
                  <a:pt x="1279341" y="1871377"/>
                </a:lnTo>
                <a:lnTo>
                  <a:pt x="1282514" y="1869525"/>
                </a:lnTo>
                <a:lnTo>
                  <a:pt x="1285158" y="1867408"/>
                </a:lnTo>
                <a:lnTo>
                  <a:pt x="1288066" y="1865291"/>
                </a:lnTo>
                <a:lnTo>
                  <a:pt x="1290445" y="1863174"/>
                </a:lnTo>
                <a:lnTo>
                  <a:pt x="1292296" y="1860792"/>
                </a:lnTo>
                <a:lnTo>
                  <a:pt x="1294147" y="1858146"/>
                </a:lnTo>
                <a:lnTo>
                  <a:pt x="1295733" y="1855765"/>
                </a:lnTo>
                <a:lnTo>
                  <a:pt x="1296791" y="1853118"/>
                </a:lnTo>
                <a:lnTo>
                  <a:pt x="1297848" y="1850472"/>
                </a:lnTo>
                <a:lnTo>
                  <a:pt x="1298377" y="1847826"/>
                </a:lnTo>
                <a:lnTo>
                  <a:pt x="1298377" y="1845180"/>
                </a:lnTo>
                <a:lnTo>
                  <a:pt x="1298112" y="1841211"/>
                </a:lnTo>
                <a:lnTo>
                  <a:pt x="1297319" y="1837506"/>
                </a:lnTo>
                <a:lnTo>
                  <a:pt x="1295733" y="1833801"/>
                </a:lnTo>
                <a:lnTo>
                  <a:pt x="1293618" y="1830361"/>
                </a:lnTo>
                <a:lnTo>
                  <a:pt x="1290710" y="1826921"/>
                </a:lnTo>
                <a:lnTo>
                  <a:pt x="1287273" y="1824010"/>
                </a:lnTo>
                <a:lnTo>
                  <a:pt x="1283836" y="1821100"/>
                </a:lnTo>
                <a:lnTo>
                  <a:pt x="1279341" y="1818454"/>
                </a:lnTo>
                <a:lnTo>
                  <a:pt x="1274847" y="1816072"/>
                </a:lnTo>
                <a:lnTo>
                  <a:pt x="1269824" y="1813690"/>
                </a:lnTo>
                <a:lnTo>
                  <a:pt x="1264800" y="1811838"/>
                </a:lnTo>
                <a:lnTo>
                  <a:pt x="1258984" y="1810515"/>
                </a:lnTo>
                <a:lnTo>
                  <a:pt x="1253167" y="1809192"/>
                </a:lnTo>
                <a:lnTo>
                  <a:pt x="1246822" y="1808398"/>
                </a:lnTo>
                <a:lnTo>
                  <a:pt x="1240477" y="1807604"/>
                </a:lnTo>
                <a:lnTo>
                  <a:pt x="1233867" y="1807340"/>
                </a:lnTo>
                <a:lnTo>
                  <a:pt x="1228844" y="1807340"/>
                </a:lnTo>
                <a:lnTo>
                  <a:pt x="1224085" y="1807604"/>
                </a:lnTo>
                <a:lnTo>
                  <a:pt x="1222763" y="1802047"/>
                </a:lnTo>
                <a:lnTo>
                  <a:pt x="1221177" y="1797019"/>
                </a:lnTo>
                <a:lnTo>
                  <a:pt x="1219062" y="1791727"/>
                </a:lnTo>
                <a:lnTo>
                  <a:pt x="1216682" y="1786699"/>
                </a:lnTo>
                <a:lnTo>
                  <a:pt x="1213245" y="1782201"/>
                </a:lnTo>
                <a:lnTo>
                  <a:pt x="1209544" y="1777702"/>
                </a:lnTo>
                <a:lnTo>
                  <a:pt x="1205578" y="1773733"/>
                </a:lnTo>
                <a:lnTo>
                  <a:pt x="1201084" y="1769499"/>
                </a:lnTo>
                <a:lnTo>
                  <a:pt x="1196060" y="1766324"/>
                </a:lnTo>
                <a:lnTo>
                  <a:pt x="1190508" y="1763148"/>
                </a:lnTo>
                <a:lnTo>
                  <a:pt x="1184956" y="1760767"/>
                </a:lnTo>
                <a:lnTo>
                  <a:pt x="1178876" y="1758385"/>
                </a:lnTo>
                <a:lnTo>
                  <a:pt x="1172795" y="1756533"/>
                </a:lnTo>
                <a:lnTo>
                  <a:pt x="1166449" y="1755210"/>
                </a:lnTo>
                <a:lnTo>
                  <a:pt x="1159576" y="1754681"/>
                </a:lnTo>
                <a:lnTo>
                  <a:pt x="1152966" y="1754416"/>
                </a:lnTo>
                <a:lnTo>
                  <a:pt x="1148471" y="1754416"/>
                </a:lnTo>
                <a:lnTo>
                  <a:pt x="1144241" y="1754681"/>
                </a:lnTo>
                <a:lnTo>
                  <a:pt x="1140276" y="1755210"/>
                </a:lnTo>
                <a:lnTo>
                  <a:pt x="1136310" y="1755739"/>
                </a:lnTo>
                <a:lnTo>
                  <a:pt x="1132344" y="1756798"/>
                </a:lnTo>
                <a:lnTo>
                  <a:pt x="1128378" y="1757856"/>
                </a:lnTo>
                <a:lnTo>
                  <a:pt x="1124677" y="1759179"/>
                </a:lnTo>
                <a:lnTo>
                  <a:pt x="1120976" y="1760502"/>
                </a:lnTo>
                <a:lnTo>
                  <a:pt x="1117274" y="1762355"/>
                </a:lnTo>
                <a:lnTo>
                  <a:pt x="1113837" y="1764207"/>
                </a:lnTo>
                <a:lnTo>
                  <a:pt x="1110665" y="1766059"/>
                </a:lnTo>
                <a:lnTo>
                  <a:pt x="1107492" y="1768176"/>
                </a:lnTo>
                <a:lnTo>
                  <a:pt x="1104320" y="1770293"/>
                </a:lnTo>
                <a:lnTo>
                  <a:pt x="1101676" y="1772410"/>
                </a:lnTo>
                <a:lnTo>
                  <a:pt x="1099032" y="1774792"/>
                </a:lnTo>
                <a:lnTo>
                  <a:pt x="1096388" y="1777702"/>
                </a:lnTo>
                <a:lnTo>
                  <a:pt x="1094537" y="1775056"/>
                </a:lnTo>
                <a:lnTo>
                  <a:pt x="1092687" y="1772675"/>
                </a:lnTo>
                <a:lnTo>
                  <a:pt x="1090836" y="1770822"/>
                </a:lnTo>
                <a:lnTo>
                  <a:pt x="1089250" y="1768705"/>
                </a:lnTo>
                <a:lnTo>
                  <a:pt x="1086870" y="1767118"/>
                </a:lnTo>
                <a:lnTo>
                  <a:pt x="1084491" y="1765530"/>
                </a:lnTo>
                <a:lnTo>
                  <a:pt x="1082111" y="1764471"/>
                </a:lnTo>
                <a:lnTo>
                  <a:pt x="1079732" y="1763413"/>
                </a:lnTo>
                <a:lnTo>
                  <a:pt x="1077352" y="1762884"/>
                </a:lnTo>
                <a:lnTo>
                  <a:pt x="1075237" y="1762355"/>
                </a:lnTo>
                <a:lnTo>
                  <a:pt x="1070743" y="1762090"/>
                </a:lnTo>
                <a:lnTo>
                  <a:pt x="1066248" y="1762355"/>
                </a:lnTo>
                <a:lnTo>
                  <a:pt x="1061489" y="1763148"/>
                </a:lnTo>
                <a:lnTo>
                  <a:pt x="1056995" y="1765001"/>
                </a:lnTo>
                <a:lnTo>
                  <a:pt x="1052236" y="1767118"/>
                </a:lnTo>
                <a:lnTo>
                  <a:pt x="1047741" y="1770028"/>
                </a:lnTo>
                <a:lnTo>
                  <a:pt x="1043247" y="1773204"/>
                </a:lnTo>
                <a:lnTo>
                  <a:pt x="1038752" y="1777173"/>
                </a:lnTo>
                <a:lnTo>
                  <a:pt x="1034522" y="1781672"/>
                </a:lnTo>
                <a:lnTo>
                  <a:pt x="1030557" y="1786435"/>
                </a:lnTo>
                <a:lnTo>
                  <a:pt x="1026855" y="1791727"/>
                </a:lnTo>
                <a:lnTo>
                  <a:pt x="1023154" y="1797549"/>
                </a:lnTo>
                <a:lnTo>
                  <a:pt x="1020246" y="1803635"/>
                </a:lnTo>
                <a:lnTo>
                  <a:pt x="1017073" y="1809986"/>
                </a:lnTo>
                <a:lnTo>
                  <a:pt x="1014693" y="1816866"/>
                </a:lnTo>
                <a:lnTo>
                  <a:pt x="1012578" y="1824010"/>
                </a:lnTo>
                <a:lnTo>
                  <a:pt x="1010992" y="1830891"/>
                </a:lnTo>
                <a:lnTo>
                  <a:pt x="1009670" y="1837771"/>
                </a:lnTo>
                <a:lnTo>
                  <a:pt x="1009141" y="1844386"/>
                </a:lnTo>
                <a:lnTo>
                  <a:pt x="1008877" y="1851002"/>
                </a:lnTo>
                <a:lnTo>
                  <a:pt x="1009141" y="1857352"/>
                </a:lnTo>
                <a:lnTo>
                  <a:pt x="1009670" y="1863439"/>
                </a:lnTo>
                <a:lnTo>
                  <a:pt x="1010728" y="1868996"/>
                </a:lnTo>
                <a:lnTo>
                  <a:pt x="1012314" y="1874552"/>
                </a:lnTo>
                <a:lnTo>
                  <a:pt x="1014165" y="1879316"/>
                </a:lnTo>
                <a:lnTo>
                  <a:pt x="1016544" y="1884079"/>
                </a:lnTo>
                <a:lnTo>
                  <a:pt x="1019188" y="1888313"/>
                </a:lnTo>
                <a:lnTo>
                  <a:pt x="1022361" y="1891753"/>
                </a:lnTo>
                <a:lnTo>
                  <a:pt x="1025798" y="1894663"/>
                </a:lnTo>
                <a:lnTo>
                  <a:pt x="1029499" y="1897310"/>
                </a:lnTo>
                <a:lnTo>
                  <a:pt x="1031614" y="1898368"/>
                </a:lnTo>
                <a:lnTo>
                  <a:pt x="1033729" y="1899162"/>
                </a:lnTo>
                <a:lnTo>
                  <a:pt x="1037695" y="1900220"/>
                </a:lnTo>
                <a:lnTo>
                  <a:pt x="1042189" y="1900485"/>
                </a:lnTo>
                <a:lnTo>
                  <a:pt x="1046420" y="1900220"/>
                </a:lnTo>
                <a:lnTo>
                  <a:pt x="1050914" y="1899691"/>
                </a:lnTo>
                <a:lnTo>
                  <a:pt x="1055409" y="1898103"/>
                </a:lnTo>
                <a:lnTo>
                  <a:pt x="1059639" y="1895987"/>
                </a:lnTo>
                <a:lnTo>
                  <a:pt x="1064398" y="1893605"/>
                </a:lnTo>
                <a:lnTo>
                  <a:pt x="1068628" y="1890430"/>
                </a:lnTo>
                <a:lnTo>
                  <a:pt x="1072594" y="1886725"/>
                </a:lnTo>
                <a:lnTo>
                  <a:pt x="1076824" y="1882756"/>
                </a:lnTo>
                <a:lnTo>
                  <a:pt x="1080525" y="1878522"/>
                </a:lnTo>
                <a:lnTo>
                  <a:pt x="1084491" y="1873494"/>
                </a:lnTo>
                <a:lnTo>
                  <a:pt x="1087928" y="1868202"/>
                </a:lnTo>
                <a:lnTo>
                  <a:pt x="1091365" y="1862645"/>
                </a:lnTo>
                <a:lnTo>
                  <a:pt x="1094009" y="1856558"/>
                </a:lnTo>
                <a:lnTo>
                  <a:pt x="1096917" y="1850208"/>
                </a:lnTo>
                <a:lnTo>
                  <a:pt x="1099561" y="1852854"/>
                </a:lnTo>
                <a:lnTo>
                  <a:pt x="1101940" y="1855235"/>
                </a:lnTo>
                <a:lnTo>
                  <a:pt x="1105113" y="1857352"/>
                </a:lnTo>
                <a:lnTo>
                  <a:pt x="1107757" y="1859734"/>
                </a:lnTo>
                <a:lnTo>
                  <a:pt x="1111194" y="1861586"/>
                </a:lnTo>
                <a:lnTo>
                  <a:pt x="1114366" y="1863439"/>
                </a:lnTo>
                <a:lnTo>
                  <a:pt x="1117539" y="1865291"/>
                </a:lnTo>
                <a:lnTo>
                  <a:pt x="1121240" y="1866879"/>
                </a:lnTo>
                <a:lnTo>
                  <a:pt x="1124941" y="1868466"/>
                </a:lnTo>
                <a:lnTo>
                  <a:pt x="1128643" y="1869525"/>
                </a:lnTo>
                <a:lnTo>
                  <a:pt x="1132344" y="1870583"/>
                </a:lnTo>
                <a:lnTo>
                  <a:pt x="1136310" y="1871377"/>
                </a:lnTo>
                <a:lnTo>
                  <a:pt x="1140276" y="1872171"/>
                </a:lnTo>
                <a:lnTo>
                  <a:pt x="1144506" y="1872700"/>
                </a:lnTo>
                <a:lnTo>
                  <a:pt x="1148471" y="1872965"/>
                </a:lnTo>
                <a:lnTo>
                  <a:pt x="1152966" y="1872965"/>
                </a:lnTo>
                <a:lnTo>
                  <a:pt x="1160897" y="1872700"/>
                </a:lnTo>
                <a:lnTo>
                  <a:pt x="1168300" y="1871642"/>
                </a:lnTo>
                <a:lnTo>
                  <a:pt x="1175439" y="1870054"/>
                </a:lnTo>
                <a:lnTo>
                  <a:pt x="1182577" y="1867672"/>
                </a:lnTo>
                <a:lnTo>
                  <a:pt x="1186014" y="1870054"/>
                </a:lnTo>
                <a:lnTo>
                  <a:pt x="1189715" y="1872436"/>
                </a:lnTo>
                <a:lnTo>
                  <a:pt x="1193681" y="1874288"/>
                </a:lnTo>
                <a:lnTo>
                  <a:pt x="1197911" y="1876140"/>
                </a:lnTo>
                <a:lnTo>
                  <a:pt x="1202406" y="1877463"/>
                </a:lnTo>
                <a:lnTo>
                  <a:pt x="1207429" y="1879051"/>
                </a:lnTo>
                <a:lnTo>
                  <a:pt x="1212188" y="1880374"/>
                </a:lnTo>
                <a:lnTo>
                  <a:pt x="1217476" y="1881168"/>
                </a:lnTo>
                <a:lnTo>
                  <a:pt x="1207165" y="1882491"/>
                </a:lnTo>
                <a:lnTo>
                  <a:pt x="1197382" y="1884079"/>
                </a:lnTo>
                <a:lnTo>
                  <a:pt x="1188129" y="1885931"/>
                </a:lnTo>
                <a:lnTo>
                  <a:pt x="1178876" y="1888048"/>
                </a:lnTo>
                <a:lnTo>
                  <a:pt x="1170680" y="1890430"/>
                </a:lnTo>
                <a:lnTo>
                  <a:pt x="1162748" y="1892811"/>
                </a:lnTo>
                <a:lnTo>
                  <a:pt x="1155345" y="1895987"/>
                </a:lnTo>
                <a:lnTo>
                  <a:pt x="1148471" y="1898633"/>
                </a:lnTo>
                <a:lnTo>
                  <a:pt x="1142391" y="1902073"/>
                </a:lnTo>
                <a:lnTo>
                  <a:pt x="1137368" y="1905513"/>
                </a:lnTo>
                <a:lnTo>
                  <a:pt x="1132344" y="1908953"/>
                </a:lnTo>
                <a:lnTo>
                  <a:pt x="1128643" y="1912657"/>
                </a:lnTo>
                <a:lnTo>
                  <a:pt x="1125470" y="1916627"/>
                </a:lnTo>
                <a:lnTo>
                  <a:pt x="1124413" y="1918479"/>
                </a:lnTo>
                <a:lnTo>
                  <a:pt x="1123091" y="1920331"/>
                </a:lnTo>
                <a:lnTo>
                  <a:pt x="1122562" y="1922448"/>
                </a:lnTo>
                <a:lnTo>
                  <a:pt x="1122033" y="1924301"/>
                </a:lnTo>
                <a:lnTo>
                  <a:pt x="1121504" y="1926418"/>
                </a:lnTo>
                <a:lnTo>
                  <a:pt x="1121240" y="1928535"/>
                </a:lnTo>
                <a:lnTo>
                  <a:pt x="1121504" y="1930916"/>
                </a:lnTo>
                <a:lnTo>
                  <a:pt x="1122033" y="1933298"/>
                </a:lnTo>
                <a:lnTo>
                  <a:pt x="1122826" y="1935944"/>
                </a:lnTo>
                <a:lnTo>
                  <a:pt x="1124148" y="1938325"/>
                </a:lnTo>
                <a:lnTo>
                  <a:pt x="1125470" y="1940707"/>
                </a:lnTo>
                <a:lnTo>
                  <a:pt x="1127321" y="1943353"/>
                </a:lnTo>
                <a:lnTo>
                  <a:pt x="1129700" y="1945470"/>
                </a:lnTo>
                <a:lnTo>
                  <a:pt x="1132080" y="1947852"/>
                </a:lnTo>
                <a:lnTo>
                  <a:pt x="1134724" y="1949969"/>
                </a:lnTo>
                <a:lnTo>
                  <a:pt x="1137896" y="1952086"/>
                </a:lnTo>
                <a:lnTo>
                  <a:pt x="1141333" y="1953938"/>
                </a:lnTo>
                <a:lnTo>
                  <a:pt x="1144506" y="1956055"/>
                </a:lnTo>
                <a:lnTo>
                  <a:pt x="1152437" y="1959759"/>
                </a:lnTo>
                <a:lnTo>
                  <a:pt x="1161426" y="1963464"/>
                </a:lnTo>
                <a:lnTo>
                  <a:pt x="1170944" y="1966639"/>
                </a:lnTo>
                <a:lnTo>
                  <a:pt x="1181784" y="1969550"/>
                </a:lnTo>
                <a:lnTo>
                  <a:pt x="1192623" y="1971932"/>
                </a:lnTo>
                <a:lnTo>
                  <a:pt x="1204785" y="1973784"/>
                </a:lnTo>
                <a:lnTo>
                  <a:pt x="1217211" y="1975636"/>
                </a:lnTo>
                <a:lnTo>
                  <a:pt x="1230430" y="1976960"/>
                </a:lnTo>
                <a:lnTo>
                  <a:pt x="1243914" y="1977489"/>
                </a:lnTo>
                <a:lnTo>
                  <a:pt x="1257662" y="1977753"/>
                </a:lnTo>
                <a:lnTo>
                  <a:pt x="1271410" y="1977489"/>
                </a:lnTo>
                <a:lnTo>
                  <a:pt x="1284893" y="1976960"/>
                </a:lnTo>
                <a:lnTo>
                  <a:pt x="1298112" y="1975636"/>
                </a:lnTo>
                <a:lnTo>
                  <a:pt x="1310803" y="1973784"/>
                </a:lnTo>
                <a:lnTo>
                  <a:pt x="1322700" y="1971932"/>
                </a:lnTo>
                <a:lnTo>
                  <a:pt x="1333540" y="1969550"/>
                </a:lnTo>
                <a:lnTo>
                  <a:pt x="1344380" y="1966639"/>
                </a:lnTo>
                <a:lnTo>
                  <a:pt x="1353898" y="1963464"/>
                </a:lnTo>
                <a:lnTo>
                  <a:pt x="1362886" y="1959759"/>
                </a:lnTo>
                <a:lnTo>
                  <a:pt x="1370818" y="1956055"/>
                </a:lnTo>
                <a:lnTo>
                  <a:pt x="1373991" y="1953938"/>
                </a:lnTo>
                <a:lnTo>
                  <a:pt x="1377428" y="1952086"/>
                </a:lnTo>
                <a:lnTo>
                  <a:pt x="1380600" y="1949969"/>
                </a:lnTo>
                <a:lnTo>
                  <a:pt x="1383244" y="1947852"/>
                </a:lnTo>
                <a:lnTo>
                  <a:pt x="1385888" y="1945470"/>
                </a:lnTo>
                <a:lnTo>
                  <a:pt x="1388003" y="1943353"/>
                </a:lnTo>
                <a:lnTo>
                  <a:pt x="1389854" y="1940707"/>
                </a:lnTo>
                <a:lnTo>
                  <a:pt x="1391176" y="1938325"/>
                </a:lnTo>
                <a:lnTo>
                  <a:pt x="1392498" y="1935944"/>
                </a:lnTo>
                <a:lnTo>
                  <a:pt x="1393555" y="1933298"/>
                </a:lnTo>
                <a:lnTo>
                  <a:pt x="1393819" y="1930916"/>
                </a:lnTo>
                <a:lnTo>
                  <a:pt x="1394084" y="1928535"/>
                </a:lnTo>
                <a:lnTo>
                  <a:pt x="1393819" y="1926682"/>
                </a:lnTo>
                <a:lnTo>
                  <a:pt x="1402280" y="1928270"/>
                </a:lnTo>
                <a:lnTo>
                  <a:pt x="1411269" y="1929064"/>
                </a:lnTo>
                <a:lnTo>
                  <a:pt x="1420522" y="1930122"/>
                </a:lnTo>
                <a:lnTo>
                  <a:pt x="1429511" y="1930122"/>
                </a:lnTo>
                <a:lnTo>
                  <a:pt x="1434799" y="1930122"/>
                </a:lnTo>
                <a:lnTo>
                  <a:pt x="1439822" y="1930122"/>
                </a:lnTo>
                <a:lnTo>
                  <a:pt x="1438500" y="1933827"/>
                </a:lnTo>
                <a:lnTo>
                  <a:pt x="1437443" y="1937796"/>
                </a:lnTo>
                <a:lnTo>
                  <a:pt x="1436914" y="1941765"/>
                </a:lnTo>
                <a:lnTo>
                  <a:pt x="1436650" y="1945470"/>
                </a:lnTo>
                <a:lnTo>
                  <a:pt x="1436914" y="1949175"/>
                </a:lnTo>
                <a:lnTo>
                  <a:pt x="1437178" y="1952615"/>
                </a:lnTo>
                <a:lnTo>
                  <a:pt x="1438236" y="1956319"/>
                </a:lnTo>
                <a:lnTo>
                  <a:pt x="1439293" y="1960024"/>
                </a:lnTo>
                <a:lnTo>
                  <a:pt x="1440615" y="1962935"/>
                </a:lnTo>
                <a:lnTo>
                  <a:pt x="1442202" y="1965581"/>
                </a:lnTo>
                <a:lnTo>
                  <a:pt x="1444052" y="1967963"/>
                </a:lnTo>
                <a:lnTo>
                  <a:pt x="1446167" y="1970609"/>
                </a:lnTo>
                <a:lnTo>
                  <a:pt x="1448282" y="1972990"/>
                </a:lnTo>
                <a:lnTo>
                  <a:pt x="1450662" y="1975107"/>
                </a:lnTo>
                <a:lnTo>
                  <a:pt x="1453306" y="1976960"/>
                </a:lnTo>
                <a:lnTo>
                  <a:pt x="1456214" y="1978812"/>
                </a:lnTo>
                <a:lnTo>
                  <a:pt x="1459122" y="1980664"/>
                </a:lnTo>
                <a:lnTo>
                  <a:pt x="1462295" y="1982252"/>
                </a:lnTo>
                <a:lnTo>
                  <a:pt x="1465732" y="1983840"/>
                </a:lnTo>
                <a:lnTo>
                  <a:pt x="1469169" y="1984898"/>
                </a:lnTo>
                <a:lnTo>
                  <a:pt x="1472870" y="1985957"/>
                </a:lnTo>
                <a:lnTo>
                  <a:pt x="1476836" y="1986750"/>
                </a:lnTo>
                <a:lnTo>
                  <a:pt x="1484767" y="1988338"/>
                </a:lnTo>
                <a:lnTo>
                  <a:pt x="1493228" y="1989132"/>
                </a:lnTo>
                <a:lnTo>
                  <a:pt x="1502481" y="1989132"/>
                </a:lnTo>
                <a:lnTo>
                  <a:pt x="1511734" y="1988867"/>
                </a:lnTo>
                <a:lnTo>
                  <a:pt x="1521517" y="1987809"/>
                </a:lnTo>
                <a:lnTo>
                  <a:pt x="1531299" y="1985957"/>
                </a:lnTo>
                <a:lnTo>
                  <a:pt x="1541346" y="1983310"/>
                </a:lnTo>
                <a:lnTo>
                  <a:pt x="1551656" y="1980400"/>
                </a:lnTo>
                <a:lnTo>
                  <a:pt x="1561967" y="1976695"/>
                </a:lnTo>
                <a:lnTo>
                  <a:pt x="1571750" y="1971932"/>
                </a:lnTo>
                <a:lnTo>
                  <a:pt x="1581267" y="1967169"/>
                </a:lnTo>
                <a:lnTo>
                  <a:pt x="1590521" y="1961876"/>
                </a:lnTo>
                <a:lnTo>
                  <a:pt x="1598717" y="1956319"/>
                </a:lnTo>
                <a:lnTo>
                  <a:pt x="1606384" y="1950498"/>
                </a:lnTo>
                <a:lnTo>
                  <a:pt x="1613522" y="1944147"/>
                </a:lnTo>
                <a:lnTo>
                  <a:pt x="1619867" y="1938061"/>
                </a:lnTo>
                <a:lnTo>
                  <a:pt x="1625420" y="1931181"/>
                </a:lnTo>
                <a:lnTo>
                  <a:pt x="1630178" y="1924830"/>
                </a:lnTo>
                <a:lnTo>
                  <a:pt x="1632029" y="1921390"/>
                </a:lnTo>
                <a:lnTo>
                  <a:pt x="1634408" y="1917950"/>
                </a:lnTo>
                <a:lnTo>
                  <a:pt x="1635730" y="1914774"/>
                </a:lnTo>
                <a:lnTo>
                  <a:pt x="1637317" y="1911334"/>
                </a:lnTo>
                <a:lnTo>
                  <a:pt x="1638639" y="1907894"/>
                </a:lnTo>
                <a:lnTo>
                  <a:pt x="1639432" y="1904454"/>
                </a:lnTo>
                <a:lnTo>
                  <a:pt x="1640225" y="1901279"/>
                </a:lnTo>
                <a:lnTo>
                  <a:pt x="1640754" y="1898103"/>
                </a:lnTo>
                <a:lnTo>
                  <a:pt x="1641018" y="1894663"/>
                </a:lnTo>
                <a:lnTo>
                  <a:pt x="1641018" y="1891753"/>
                </a:lnTo>
                <a:lnTo>
                  <a:pt x="1640754" y="1888313"/>
                </a:lnTo>
                <a:lnTo>
                  <a:pt x="1640225" y="1885137"/>
                </a:lnTo>
                <a:lnTo>
                  <a:pt x="1639432" y="1882226"/>
                </a:lnTo>
                <a:lnTo>
                  <a:pt x="1638374" y="1879316"/>
                </a:lnTo>
                <a:lnTo>
                  <a:pt x="1637052" y="1876405"/>
                </a:lnTo>
                <a:lnTo>
                  <a:pt x="1635466" y="1873494"/>
                </a:lnTo>
                <a:lnTo>
                  <a:pt x="1633615" y="1871112"/>
                </a:lnTo>
                <a:lnTo>
                  <a:pt x="1631500" y="1868731"/>
                </a:lnTo>
                <a:lnTo>
                  <a:pt x="1629385" y="1866349"/>
                </a:lnTo>
                <a:lnTo>
                  <a:pt x="1627006" y="1863968"/>
                </a:lnTo>
                <a:lnTo>
                  <a:pt x="1624362" y="1862380"/>
                </a:lnTo>
                <a:lnTo>
                  <a:pt x="1621454" y="1860528"/>
                </a:lnTo>
                <a:lnTo>
                  <a:pt x="1618546" y="1858675"/>
                </a:lnTo>
                <a:lnTo>
                  <a:pt x="1615373" y="1857088"/>
                </a:lnTo>
                <a:lnTo>
                  <a:pt x="1611936" y="1855765"/>
                </a:lnTo>
                <a:lnTo>
                  <a:pt x="1608499" y="1854706"/>
                </a:lnTo>
                <a:lnTo>
                  <a:pt x="1604798" y="1853383"/>
                </a:lnTo>
                <a:lnTo>
                  <a:pt x="1600832" y="1852325"/>
                </a:lnTo>
                <a:lnTo>
                  <a:pt x="1592900" y="1851002"/>
                </a:lnTo>
                <a:lnTo>
                  <a:pt x="1584440" y="1849943"/>
                </a:lnTo>
                <a:lnTo>
                  <a:pt x="1575451" y="1849943"/>
                </a:lnTo>
                <a:lnTo>
                  <a:pt x="1565933" y="1850208"/>
                </a:lnTo>
                <a:lnTo>
                  <a:pt x="1556415" y="1851531"/>
                </a:lnTo>
                <a:lnTo>
                  <a:pt x="1546369" y="1853383"/>
                </a:lnTo>
                <a:lnTo>
                  <a:pt x="1536322" y="1855765"/>
                </a:lnTo>
                <a:lnTo>
                  <a:pt x="1526011" y="1858940"/>
                </a:lnTo>
                <a:lnTo>
                  <a:pt x="1515700" y="1862645"/>
                </a:lnTo>
                <a:lnTo>
                  <a:pt x="1509884" y="1865291"/>
                </a:lnTo>
                <a:lnTo>
                  <a:pt x="1504067" y="1868202"/>
                </a:lnTo>
                <a:lnTo>
                  <a:pt x="1500630" y="1865555"/>
                </a:lnTo>
                <a:lnTo>
                  <a:pt x="1496929" y="1863439"/>
                </a:lnTo>
                <a:lnTo>
                  <a:pt x="1498251" y="1852325"/>
                </a:lnTo>
                <a:lnTo>
                  <a:pt x="1498780" y="1840681"/>
                </a:lnTo>
                <a:lnTo>
                  <a:pt x="1499573" y="1828509"/>
                </a:lnTo>
                <a:lnTo>
                  <a:pt x="1499837" y="1816072"/>
                </a:lnTo>
                <a:lnTo>
                  <a:pt x="1499573" y="1805752"/>
                </a:lnTo>
                <a:lnTo>
                  <a:pt x="1499044" y="1795696"/>
                </a:lnTo>
                <a:lnTo>
                  <a:pt x="1498515" y="1786170"/>
                </a:lnTo>
                <a:lnTo>
                  <a:pt x="1497987" y="1776909"/>
                </a:lnTo>
                <a:lnTo>
                  <a:pt x="1496929" y="1768176"/>
                </a:lnTo>
                <a:lnTo>
                  <a:pt x="1495872" y="1759708"/>
                </a:lnTo>
                <a:lnTo>
                  <a:pt x="1494550" y="1752034"/>
                </a:lnTo>
                <a:lnTo>
                  <a:pt x="1492963" y="1744890"/>
                </a:lnTo>
                <a:lnTo>
                  <a:pt x="1491377" y="1738274"/>
                </a:lnTo>
                <a:lnTo>
                  <a:pt x="1490055" y="1732453"/>
                </a:lnTo>
                <a:lnTo>
                  <a:pt x="1488204" y="1727690"/>
                </a:lnTo>
                <a:lnTo>
                  <a:pt x="1486089" y="1723191"/>
                </a:lnTo>
                <a:lnTo>
                  <a:pt x="1484239" y="1720016"/>
                </a:lnTo>
                <a:lnTo>
                  <a:pt x="1481859" y="1717370"/>
                </a:lnTo>
                <a:lnTo>
                  <a:pt x="1480802" y="1716576"/>
                </a:lnTo>
                <a:lnTo>
                  <a:pt x="1479744" y="1716046"/>
                </a:lnTo>
                <a:lnTo>
                  <a:pt x="1478687" y="1715253"/>
                </a:lnTo>
                <a:lnTo>
                  <a:pt x="1477365" y="1715253"/>
                </a:lnTo>
                <a:lnTo>
                  <a:pt x="1476572" y="1715253"/>
                </a:lnTo>
                <a:close/>
                <a:moveTo>
                  <a:pt x="277416" y="1423988"/>
                </a:moveTo>
                <a:lnTo>
                  <a:pt x="554038" y="1656397"/>
                </a:lnTo>
                <a:lnTo>
                  <a:pt x="326652" y="1930534"/>
                </a:lnTo>
                <a:lnTo>
                  <a:pt x="320828" y="1937137"/>
                </a:lnTo>
                <a:lnTo>
                  <a:pt x="314211" y="1943475"/>
                </a:lnTo>
                <a:lnTo>
                  <a:pt x="307593" y="1949550"/>
                </a:lnTo>
                <a:lnTo>
                  <a:pt x="300446" y="1955360"/>
                </a:lnTo>
                <a:lnTo>
                  <a:pt x="293034" y="1961170"/>
                </a:lnTo>
                <a:lnTo>
                  <a:pt x="285357" y="1966452"/>
                </a:lnTo>
                <a:lnTo>
                  <a:pt x="277416" y="1971470"/>
                </a:lnTo>
                <a:lnTo>
                  <a:pt x="269210" y="1975960"/>
                </a:lnTo>
                <a:lnTo>
                  <a:pt x="261004" y="1980185"/>
                </a:lnTo>
                <a:lnTo>
                  <a:pt x="252004" y="1984147"/>
                </a:lnTo>
                <a:lnTo>
                  <a:pt x="243533" y="1987844"/>
                </a:lnTo>
                <a:lnTo>
                  <a:pt x="234268" y="1991278"/>
                </a:lnTo>
                <a:lnTo>
                  <a:pt x="225003" y="1993919"/>
                </a:lnTo>
                <a:lnTo>
                  <a:pt x="215738" y="1996824"/>
                </a:lnTo>
                <a:lnTo>
                  <a:pt x="206738" y="1998936"/>
                </a:lnTo>
                <a:lnTo>
                  <a:pt x="197209" y="2000785"/>
                </a:lnTo>
                <a:lnTo>
                  <a:pt x="187679" y="2002106"/>
                </a:lnTo>
                <a:lnTo>
                  <a:pt x="178150" y="2002898"/>
                </a:lnTo>
                <a:lnTo>
                  <a:pt x="168885" y="2003426"/>
                </a:lnTo>
                <a:lnTo>
                  <a:pt x="159355" y="2003426"/>
                </a:lnTo>
                <a:lnTo>
                  <a:pt x="149826" y="2003162"/>
                </a:lnTo>
                <a:lnTo>
                  <a:pt x="140561" y="2002370"/>
                </a:lnTo>
                <a:lnTo>
                  <a:pt x="131561" y="2001049"/>
                </a:lnTo>
                <a:lnTo>
                  <a:pt x="122296" y="1999465"/>
                </a:lnTo>
                <a:lnTo>
                  <a:pt x="113296" y="1997352"/>
                </a:lnTo>
                <a:lnTo>
                  <a:pt x="104560" y="1994711"/>
                </a:lnTo>
                <a:lnTo>
                  <a:pt x="95825" y="1991542"/>
                </a:lnTo>
                <a:lnTo>
                  <a:pt x="87354" y="1987844"/>
                </a:lnTo>
                <a:lnTo>
                  <a:pt x="79413" y="1983619"/>
                </a:lnTo>
                <a:lnTo>
                  <a:pt x="71207" y="1979129"/>
                </a:lnTo>
                <a:lnTo>
                  <a:pt x="63530" y="1973583"/>
                </a:lnTo>
                <a:lnTo>
                  <a:pt x="56383" y="1968037"/>
                </a:lnTo>
                <a:lnTo>
                  <a:pt x="49236" y="1961698"/>
                </a:lnTo>
                <a:lnTo>
                  <a:pt x="42883" y="1954832"/>
                </a:lnTo>
                <a:lnTo>
                  <a:pt x="37059" y="1948229"/>
                </a:lnTo>
                <a:lnTo>
                  <a:pt x="31500" y="1940834"/>
                </a:lnTo>
                <a:lnTo>
                  <a:pt x="26206" y="1933175"/>
                </a:lnTo>
                <a:lnTo>
                  <a:pt x="21706" y="1925252"/>
                </a:lnTo>
                <a:lnTo>
                  <a:pt x="17735" y="1916801"/>
                </a:lnTo>
                <a:lnTo>
                  <a:pt x="14029" y="1908350"/>
                </a:lnTo>
                <a:lnTo>
                  <a:pt x="10853" y="1899634"/>
                </a:lnTo>
                <a:lnTo>
                  <a:pt x="7676" y="1890919"/>
                </a:lnTo>
                <a:lnTo>
                  <a:pt x="5559" y="1881676"/>
                </a:lnTo>
                <a:lnTo>
                  <a:pt x="3706" y="1872432"/>
                </a:lnTo>
                <a:lnTo>
                  <a:pt x="2382" y="1863189"/>
                </a:lnTo>
                <a:lnTo>
                  <a:pt x="1059" y="1853945"/>
                </a:lnTo>
                <a:lnTo>
                  <a:pt x="529" y="1844437"/>
                </a:lnTo>
                <a:lnTo>
                  <a:pt x="0" y="1834930"/>
                </a:lnTo>
                <a:lnTo>
                  <a:pt x="529" y="1825422"/>
                </a:lnTo>
                <a:lnTo>
                  <a:pt x="1059" y="1815914"/>
                </a:lnTo>
                <a:lnTo>
                  <a:pt x="1853" y="1806143"/>
                </a:lnTo>
                <a:lnTo>
                  <a:pt x="3176" y="1796899"/>
                </a:lnTo>
                <a:lnTo>
                  <a:pt x="5029" y="1787391"/>
                </a:lnTo>
                <a:lnTo>
                  <a:pt x="7147" y="1777884"/>
                </a:lnTo>
                <a:lnTo>
                  <a:pt x="9529" y="1768640"/>
                </a:lnTo>
                <a:lnTo>
                  <a:pt x="12441" y="1759925"/>
                </a:lnTo>
                <a:lnTo>
                  <a:pt x="15353" y="1750946"/>
                </a:lnTo>
                <a:lnTo>
                  <a:pt x="19059" y="1742494"/>
                </a:lnTo>
                <a:lnTo>
                  <a:pt x="23030" y="1733779"/>
                </a:lnTo>
                <a:lnTo>
                  <a:pt x="27530" y="1725592"/>
                </a:lnTo>
                <a:lnTo>
                  <a:pt x="32030" y="1717669"/>
                </a:lnTo>
                <a:lnTo>
                  <a:pt x="37059" y="1710274"/>
                </a:lnTo>
                <a:lnTo>
                  <a:pt x="42089" y="1702879"/>
                </a:lnTo>
                <a:lnTo>
                  <a:pt x="47648" y="1695748"/>
                </a:lnTo>
                <a:lnTo>
                  <a:pt x="277416" y="1423988"/>
                </a:lnTo>
                <a:close/>
                <a:moveTo>
                  <a:pt x="1132344" y="1177285"/>
                </a:moveTo>
                <a:lnTo>
                  <a:pt x="1132344" y="1378394"/>
                </a:lnTo>
                <a:lnTo>
                  <a:pt x="933528" y="1378394"/>
                </a:lnTo>
                <a:lnTo>
                  <a:pt x="933528" y="1539811"/>
                </a:lnTo>
                <a:lnTo>
                  <a:pt x="1132344" y="1539811"/>
                </a:lnTo>
                <a:lnTo>
                  <a:pt x="1132344" y="1739068"/>
                </a:lnTo>
                <a:lnTo>
                  <a:pt x="1293882" y="1739068"/>
                </a:lnTo>
                <a:lnTo>
                  <a:pt x="1293882" y="1539811"/>
                </a:lnTo>
                <a:lnTo>
                  <a:pt x="1492699" y="1539811"/>
                </a:lnTo>
                <a:lnTo>
                  <a:pt x="1492699" y="1378394"/>
                </a:lnTo>
                <a:lnTo>
                  <a:pt x="1293882" y="1378394"/>
                </a:lnTo>
                <a:lnTo>
                  <a:pt x="1293882" y="1177285"/>
                </a:lnTo>
                <a:lnTo>
                  <a:pt x="1132344" y="1177285"/>
                </a:lnTo>
                <a:close/>
                <a:moveTo>
                  <a:pt x="645420" y="1090613"/>
                </a:moveTo>
                <a:lnTo>
                  <a:pt x="654411" y="1090613"/>
                </a:lnTo>
                <a:lnTo>
                  <a:pt x="663666" y="1091143"/>
                </a:lnTo>
                <a:lnTo>
                  <a:pt x="672393" y="1091672"/>
                </a:lnTo>
                <a:lnTo>
                  <a:pt x="681384" y="1092996"/>
                </a:lnTo>
                <a:lnTo>
                  <a:pt x="690111" y="1094849"/>
                </a:lnTo>
                <a:lnTo>
                  <a:pt x="698837" y="1096967"/>
                </a:lnTo>
                <a:lnTo>
                  <a:pt x="707564" y="1099349"/>
                </a:lnTo>
                <a:lnTo>
                  <a:pt x="716026" y="1102526"/>
                </a:lnTo>
                <a:lnTo>
                  <a:pt x="724488" y="1106232"/>
                </a:lnTo>
                <a:lnTo>
                  <a:pt x="732421" y="1109938"/>
                </a:lnTo>
                <a:lnTo>
                  <a:pt x="740883" y="1114439"/>
                </a:lnTo>
                <a:lnTo>
                  <a:pt x="748552" y="1119204"/>
                </a:lnTo>
                <a:lnTo>
                  <a:pt x="756221" y="1124498"/>
                </a:lnTo>
                <a:lnTo>
                  <a:pt x="763096" y="1130322"/>
                </a:lnTo>
                <a:lnTo>
                  <a:pt x="772351" y="1136411"/>
                </a:lnTo>
                <a:lnTo>
                  <a:pt x="780549" y="1143294"/>
                </a:lnTo>
                <a:lnTo>
                  <a:pt x="788218" y="1149912"/>
                </a:lnTo>
                <a:lnTo>
                  <a:pt x="795358" y="1157325"/>
                </a:lnTo>
                <a:lnTo>
                  <a:pt x="801440" y="1164737"/>
                </a:lnTo>
                <a:lnTo>
                  <a:pt x="807257" y="1172414"/>
                </a:lnTo>
                <a:lnTo>
                  <a:pt x="812282" y="1180356"/>
                </a:lnTo>
                <a:lnTo>
                  <a:pt x="816513" y="1188562"/>
                </a:lnTo>
                <a:lnTo>
                  <a:pt x="820479" y="1197034"/>
                </a:lnTo>
                <a:lnTo>
                  <a:pt x="823653" y="1205505"/>
                </a:lnTo>
                <a:lnTo>
                  <a:pt x="826297" y="1214506"/>
                </a:lnTo>
                <a:lnTo>
                  <a:pt x="828413" y="1223242"/>
                </a:lnTo>
                <a:lnTo>
                  <a:pt x="829999" y="1232242"/>
                </a:lnTo>
                <a:lnTo>
                  <a:pt x="831321" y="1241243"/>
                </a:lnTo>
                <a:lnTo>
                  <a:pt x="831586" y="1250244"/>
                </a:lnTo>
                <a:lnTo>
                  <a:pt x="831850" y="1259509"/>
                </a:lnTo>
                <a:lnTo>
                  <a:pt x="831321" y="1268510"/>
                </a:lnTo>
                <a:lnTo>
                  <a:pt x="830528" y="1277775"/>
                </a:lnTo>
                <a:lnTo>
                  <a:pt x="828941" y="1286776"/>
                </a:lnTo>
                <a:lnTo>
                  <a:pt x="827619" y="1296042"/>
                </a:lnTo>
                <a:lnTo>
                  <a:pt x="825504" y="1305042"/>
                </a:lnTo>
                <a:lnTo>
                  <a:pt x="822595" y="1314043"/>
                </a:lnTo>
                <a:lnTo>
                  <a:pt x="819950" y="1322779"/>
                </a:lnTo>
                <a:lnTo>
                  <a:pt x="816513" y="1331780"/>
                </a:lnTo>
                <a:lnTo>
                  <a:pt x="812811" y="1340251"/>
                </a:lnTo>
                <a:lnTo>
                  <a:pt x="809108" y="1348458"/>
                </a:lnTo>
                <a:lnTo>
                  <a:pt x="804877" y="1356929"/>
                </a:lnTo>
                <a:lnTo>
                  <a:pt x="800382" y="1364871"/>
                </a:lnTo>
                <a:lnTo>
                  <a:pt x="795358" y="1372813"/>
                </a:lnTo>
                <a:lnTo>
                  <a:pt x="790069" y="1380225"/>
                </a:lnTo>
                <a:lnTo>
                  <a:pt x="785044" y="1387373"/>
                </a:lnTo>
                <a:lnTo>
                  <a:pt x="779227" y="1394520"/>
                </a:lnTo>
                <a:lnTo>
                  <a:pt x="624265" y="1577976"/>
                </a:lnTo>
                <a:lnTo>
                  <a:pt x="346075" y="1342634"/>
                </a:lnTo>
                <a:lnTo>
                  <a:pt x="502887" y="1156266"/>
                </a:lnTo>
                <a:lnTo>
                  <a:pt x="508705" y="1149647"/>
                </a:lnTo>
                <a:lnTo>
                  <a:pt x="515316" y="1143294"/>
                </a:lnTo>
                <a:lnTo>
                  <a:pt x="521662" y="1137470"/>
                </a:lnTo>
                <a:lnTo>
                  <a:pt x="528802" y="1131646"/>
                </a:lnTo>
                <a:lnTo>
                  <a:pt x="535678" y="1126351"/>
                </a:lnTo>
                <a:lnTo>
                  <a:pt x="543082" y="1121586"/>
                </a:lnTo>
                <a:lnTo>
                  <a:pt x="550751" y="1116821"/>
                </a:lnTo>
                <a:lnTo>
                  <a:pt x="558684" y="1112586"/>
                </a:lnTo>
                <a:lnTo>
                  <a:pt x="566617" y="1108615"/>
                </a:lnTo>
                <a:lnTo>
                  <a:pt x="575079" y="1105173"/>
                </a:lnTo>
                <a:lnTo>
                  <a:pt x="583541" y="1101732"/>
                </a:lnTo>
                <a:lnTo>
                  <a:pt x="592003" y="1099085"/>
                </a:lnTo>
                <a:lnTo>
                  <a:pt x="600730" y="1096702"/>
                </a:lnTo>
                <a:lnTo>
                  <a:pt x="609721" y="1094849"/>
                </a:lnTo>
                <a:lnTo>
                  <a:pt x="618447" y="1092996"/>
                </a:lnTo>
                <a:lnTo>
                  <a:pt x="627438" y="1091672"/>
                </a:lnTo>
                <a:lnTo>
                  <a:pt x="636165" y="1091143"/>
                </a:lnTo>
                <a:lnTo>
                  <a:pt x="645420" y="1090613"/>
                </a:lnTo>
                <a:close/>
                <a:moveTo>
                  <a:pt x="1004911" y="928279"/>
                </a:moveTo>
                <a:lnTo>
                  <a:pt x="1417614" y="928279"/>
                </a:lnTo>
                <a:lnTo>
                  <a:pt x="1417614" y="1072231"/>
                </a:lnTo>
                <a:lnTo>
                  <a:pt x="1435063" y="1073819"/>
                </a:lnTo>
                <a:lnTo>
                  <a:pt x="1443788" y="1074613"/>
                </a:lnTo>
                <a:lnTo>
                  <a:pt x="1452248" y="1075936"/>
                </a:lnTo>
                <a:lnTo>
                  <a:pt x="1460973" y="1076995"/>
                </a:lnTo>
                <a:lnTo>
                  <a:pt x="1469169" y="1078582"/>
                </a:lnTo>
                <a:lnTo>
                  <a:pt x="1477100" y="1080435"/>
                </a:lnTo>
                <a:lnTo>
                  <a:pt x="1485296" y="1082287"/>
                </a:lnTo>
                <a:lnTo>
                  <a:pt x="1493228" y="1084404"/>
                </a:lnTo>
                <a:lnTo>
                  <a:pt x="1501424" y="1086521"/>
                </a:lnTo>
                <a:lnTo>
                  <a:pt x="1508826" y="1089167"/>
                </a:lnTo>
                <a:lnTo>
                  <a:pt x="1516493" y="1091549"/>
                </a:lnTo>
                <a:lnTo>
                  <a:pt x="1524161" y="1094195"/>
                </a:lnTo>
                <a:lnTo>
                  <a:pt x="1531563" y="1097105"/>
                </a:lnTo>
                <a:lnTo>
                  <a:pt x="1538966" y="1100016"/>
                </a:lnTo>
                <a:lnTo>
                  <a:pt x="1546369" y="1103456"/>
                </a:lnTo>
                <a:lnTo>
                  <a:pt x="1553507" y="1106896"/>
                </a:lnTo>
                <a:lnTo>
                  <a:pt x="1560381" y="1110601"/>
                </a:lnTo>
                <a:lnTo>
                  <a:pt x="1567519" y="1114306"/>
                </a:lnTo>
                <a:lnTo>
                  <a:pt x="1574129" y="1118275"/>
                </a:lnTo>
                <a:lnTo>
                  <a:pt x="1581003" y="1122509"/>
                </a:lnTo>
                <a:lnTo>
                  <a:pt x="1587613" y="1126743"/>
                </a:lnTo>
                <a:lnTo>
                  <a:pt x="1594222" y="1130977"/>
                </a:lnTo>
                <a:lnTo>
                  <a:pt x="1600567" y="1135740"/>
                </a:lnTo>
                <a:lnTo>
                  <a:pt x="1606648" y="1140503"/>
                </a:lnTo>
                <a:lnTo>
                  <a:pt x="1613258" y="1145531"/>
                </a:lnTo>
                <a:lnTo>
                  <a:pt x="1619339" y="1150823"/>
                </a:lnTo>
                <a:lnTo>
                  <a:pt x="1625155" y="1155851"/>
                </a:lnTo>
                <a:lnTo>
                  <a:pt x="1630972" y="1161408"/>
                </a:lnTo>
                <a:lnTo>
                  <a:pt x="1636788" y="1167229"/>
                </a:lnTo>
                <a:lnTo>
                  <a:pt x="1642604" y="1173051"/>
                </a:lnTo>
                <a:lnTo>
                  <a:pt x="1648156" y="1179137"/>
                </a:lnTo>
                <a:lnTo>
                  <a:pt x="1653709" y="1185223"/>
                </a:lnTo>
                <a:lnTo>
                  <a:pt x="1658732" y="1191574"/>
                </a:lnTo>
                <a:lnTo>
                  <a:pt x="1664020" y="1197925"/>
                </a:lnTo>
                <a:lnTo>
                  <a:pt x="1669043" y="1204276"/>
                </a:lnTo>
                <a:lnTo>
                  <a:pt x="1673537" y="1210891"/>
                </a:lnTo>
                <a:lnTo>
                  <a:pt x="1678032" y="1217507"/>
                </a:lnTo>
                <a:lnTo>
                  <a:pt x="1682791" y="1224387"/>
                </a:lnTo>
                <a:lnTo>
                  <a:pt x="1687021" y="1231267"/>
                </a:lnTo>
                <a:lnTo>
                  <a:pt x="1690987" y="1238411"/>
                </a:lnTo>
                <a:lnTo>
                  <a:pt x="1694952" y="1245556"/>
                </a:lnTo>
                <a:lnTo>
                  <a:pt x="1698654" y="1252436"/>
                </a:lnTo>
                <a:lnTo>
                  <a:pt x="1702091" y="1259845"/>
                </a:lnTo>
                <a:lnTo>
                  <a:pt x="1705263" y="1267255"/>
                </a:lnTo>
                <a:lnTo>
                  <a:pt x="1708700" y="1274929"/>
                </a:lnTo>
                <a:lnTo>
                  <a:pt x="1711873" y="1282603"/>
                </a:lnTo>
                <a:lnTo>
                  <a:pt x="1714517" y="1290276"/>
                </a:lnTo>
                <a:lnTo>
                  <a:pt x="1717425" y="1298215"/>
                </a:lnTo>
                <a:lnTo>
                  <a:pt x="1719804" y="1306154"/>
                </a:lnTo>
                <a:lnTo>
                  <a:pt x="1721920" y="1314092"/>
                </a:lnTo>
                <a:lnTo>
                  <a:pt x="1724035" y="1322031"/>
                </a:lnTo>
                <a:lnTo>
                  <a:pt x="1726150" y="1330498"/>
                </a:lnTo>
                <a:lnTo>
                  <a:pt x="1728000" y="1338966"/>
                </a:lnTo>
                <a:lnTo>
                  <a:pt x="1729587" y="1347169"/>
                </a:lnTo>
                <a:lnTo>
                  <a:pt x="1731173" y="1355902"/>
                </a:lnTo>
                <a:lnTo>
                  <a:pt x="1732230" y="1364899"/>
                </a:lnTo>
                <a:lnTo>
                  <a:pt x="1733552" y="1373366"/>
                </a:lnTo>
                <a:lnTo>
                  <a:pt x="1735139" y="1391360"/>
                </a:lnTo>
                <a:lnTo>
                  <a:pt x="1736461" y="1409619"/>
                </a:lnTo>
                <a:lnTo>
                  <a:pt x="1736725" y="1428672"/>
                </a:lnTo>
                <a:lnTo>
                  <a:pt x="1736725" y="2036763"/>
                </a:lnTo>
                <a:lnTo>
                  <a:pt x="685800" y="2036763"/>
                </a:lnTo>
                <a:lnTo>
                  <a:pt x="685800" y="1564685"/>
                </a:lnTo>
                <a:lnTo>
                  <a:pt x="813233" y="1413588"/>
                </a:lnTo>
                <a:lnTo>
                  <a:pt x="819050" y="1406444"/>
                </a:lnTo>
                <a:lnTo>
                  <a:pt x="824602" y="1399034"/>
                </a:lnTo>
                <a:lnTo>
                  <a:pt x="829889" y="1391360"/>
                </a:lnTo>
                <a:lnTo>
                  <a:pt x="835177" y="1383422"/>
                </a:lnTo>
                <a:lnTo>
                  <a:pt x="839672" y="1375219"/>
                </a:lnTo>
                <a:lnTo>
                  <a:pt x="844166" y="1367016"/>
                </a:lnTo>
                <a:lnTo>
                  <a:pt x="848661" y="1358283"/>
                </a:lnTo>
                <a:lnTo>
                  <a:pt x="852626" y="1349815"/>
                </a:lnTo>
                <a:lnTo>
                  <a:pt x="855799" y="1340818"/>
                </a:lnTo>
                <a:lnTo>
                  <a:pt x="859236" y="1332086"/>
                </a:lnTo>
                <a:lnTo>
                  <a:pt x="862409" y="1322824"/>
                </a:lnTo>
                <a:lnTo>
                  <a:pt x="864788" y="1313563"/>
                </a:lnTo>
                <a:lnTo>
                  <a:pt x="866903" y="1304301"/>
                </a:lnTo>
                <a:lnTo>
                  <a:pt x="868754" y="1294775"/>
                </a:lnTo>
                <a:lnTo>
                  <a:pt x="870076" y="1285778"/>
                </a:lnTo>
                <a:lnTo>
                  <a:pt x="870869" y="1276252"/>
                </a:lnTo>
                <a:lnTo>
                  <a:pt x="871662" y="1266725"/>
                </a:lnTo>
                <a:lnTo>
                  <a:pt x="871662" y="1257464"/>
                </a:lnTo>
                <a:lnTo>
                  <a:pt x="871133" y="1247938"/>
                </a:lnTo>
                <a:lnTo>
                  <a:pt x="870340" y="1238676"/>
                </a:lnTo>
                <a:lnTo>
                  <a:pt x="869018" y="1229414"/>
                </a:lnTo>
                <a:lnTo>
                  <a:pt x="867167" y="1220417"/>
                </a:lnTo>
                <a:lnTo>
                  <a:pt x="865052" y="1211420"/>
                </a:lnTo>
                <a:lnTo>
                  <a:pt x="862144" y="1202159"/>
                </a:lnTo>
                <a:lnTo>
                  <a:pt x="858707" y="1193691"/>
                </a:lnTo>
                <a:lnTo>
                  <a:pt x="854741" y="1184959"/>
                </a:lnTo>
                <a:lnTo>
                  <a:pt x="850511" y="1176755"/>
                </a:lnTo>
                <a:lnTo>
                  <a:pt x="845224" y="1168552"/>
                </a:lnTo>
                <a:lnTo>
                  <a:pt x="839407" y="1160614"/>
                </a:lnTo>
                <a:lnTo>
                  <a:pt x="833326" y="1152411"/>
                </a:lnTo>
                <a:lnTo>
                  <a:pt x="826188" y="1145266"/>
                </a:lnTo>
                <a:lnTo>
                  <a:pt x="818785" y="1138121"/>
                </a:lnTo>
                <a:lnTo>
                  <a:pt x="828567" y="1130712"/>
                </a:lnTo>
                <a:lnTo>
                  <a:pt x="838350" y="1124096"/>
                </a:lnTo>
                <a:lnTo>
                  <a:pt x="848925" y="1118010"/>
                </a:lnTo>
                <a:lnTo>
                  <a:pt x="859236" y="1111659"/>
                </a:lnTo>
                <a:lnTo>
                  <a:pt x="870076" y="1106102"/>
                </a:lnTo>
                <a:lnTo>
                  <a:pt x="881180" y="1101075"/>
                </a:lnTo>
                <a:lnTo>
                  <a:pt x="892284" y="1096312"/>
                </a:lnTo>
                <a:lnTo>
                  <a:pt x="903917" y="1092078"/>
                </a:lnTo>
                <a:lnTo>
                  <a:pt x="915550" y="1088108"/>
                </a:lnTo>
                <a:lnTo>
                  <a:pt x="927711" y="1084668"/>
                </a:lnTo>
                <a:lnTo>
                  <a:pt x="939873" y="1081758"/>
                </a:lnTo>
                <a:lnTo>
                  <a:pt x="952563" y="1078847"/>
                </a:lnTo>
                <a:lnTo>
                  <a:pt x="964989" y="1076730"/>
                </a:lnTo>
                <a:lnTo>
                  <a:pt x="978209" y="1074613"/>
                </a:lnTo>
                <a:lnTo>
                  <a:pt x="991428" y="1073290"/>
                </a:lnTo>
                <a:lnTo>
                  <a:pt x="1004911" y="1072231"/>
                </a:lnTo>
                <a:lnTo>
                  <a:pt x="1004911" y="928279"/>
                </a:lnTo>
                <a:close/>
                <a:moveTo>
                  <a:pt x="811382" y="664455"/>
                </a:moveTo>
                <a:lnTo>
                  <a:pt x="1611407" y="664455"/>
                </a:lnTo>
                <a:lnTo>
                  <a:pt x="1611407" y="828254"/>
                </a:lnTo>
                <a:lnTo>
                  <a:pt x="811382" y="828254"/>
                </a:lnTo>
                <a:lnTo>
                  <a:pt x="811382" y="664455"/>
                </a:lnTo>
                <a:close/>
                <a:moveTo>
                  <a:pt x="1638374" y="169356"/>
                </a:moveTo>
                <a:lnTo>
                  <a:pt x="1632822" y="169620"/>
                </a:lnTo>
                <a:lnTo>
                  <a:pt x="1627006" y="170149"/>
                </a:lnTo>
                <a:lnTo>
                  <a:pt x="1620925" y="171473"/>
                </a:lnTo>
                <a:lnTo>
                  <a:pt x="1614315" y="172531"/>
                </a:lnTo>
                <a:lnTo>
                  <a:pt x="1607970" y="174383"/>
                </a:lnTo>
                <a:lnTo>
                  <a:pt x="1601096" y="176236"/>
                </a:lnTo>
                <a:lnTo>
                  <a:pt x="1594222" y="178617"/>
                </a:lnTo>
                <a:lnTo>
                  <a:pt x="1587084" y="181528"/>
                </a:lnTo>
                <a:lnTo>
                  <a:pt x="1579946" y="184439"/>
                </a:lnTo>
                <a:lnTo>
                  <a:pt x="1572807" y="187614"/>
                </a:lnTo>
                <a:lnTo>
                  <a:pt x="1557473" y="195024"/>
                </a:lnTo>
                <a:lnTo>
                  <a:pt x="1541874" y="203227"/>
                </a:lnTo>
                <a:lnTo>
                  <a:pt x="1525747" y="212488"/>
                </a:lnTo>
                <a:lnTo>
                  <a:pt x="1509619" y="222544"/>
                </a:lnTo>
                <a:lnTo>
                  <a:pt x="1493228" y="233393"/>
                </a:lnTo>
                <a:lnTo>
                  <a:pt x="1476836" y="244772"/>
                </a:lnTo>
                <a:lnTo>
                  <a:pt x="1460444" y="256944"/>
                </a:lnTo>
                <a:lnTo>
                  <a:pt x="1444052" y="269646"/>
                </a:lnTo>
                <a:lnTo>
                  <a:pt x="1427925" y="282612"/>
                </a:lnTo>
                <a:lnTo>
                  <a:pt x="1412062" y="295843"/>
                </a:lnTo>
                <a:lnTo>
                  <a:pt x="1396728" y="309603"/>
                </a:lnTo>
                <a:lnTo>
                  <a:pt x="1382186" y="323628"/>
                </a:lnTo>
                <a:lnTo>
                  <a:pt x="1367645" y="337653"/>
                </a:lnTo>
                <a:lnTo>
                  <a:pt x="1353898" y="351413"/>
                </a:lnTo>
                <a:lnTo>
                  <a:pt x="1340943" y="365437"/>
                </a:lnTo>
                <a:lnTo>
                  <a:pt x="1329045" y="379198"/>
                </a:lnTo>
                <a:lnTo>
                  <a:pt x="1317941" y="392693"/>
                </a:lnTo>
                <a:lnTo>
                  <a:pt x="1308159" y="406189"/>
                </a:lnTo>
                <a:lnTo>
                  <a:pt x="1303665" y="412804"/>
                </a:lnTo>
                <a:lnTo>
                  <a:pt x="1299434" y="419155"/>
                </a:lnTo>
                <a:lnTo>
                  <a:pt x="1295469" y="425241"/>
                </a:lnTo>
                <a:lnTo>
                  <a:pt x="1291767" y="431856"/>
                </a:lnTo>
                <a:lnTo>
                  <a:pt x="1288330" y="437678"/>
                </a:lnTo>
                <a:lnTo>
                  <a:pt x="1285686" y="443500"/>
                </a:lnTo>
                <a:lnTo>
                  <a:pt x="1282778" y="449321"/>
                </a:lnTo>
                <a:lnTo>
                  <a:pt x="1280663" y="454878"/>
                </a:lnTo>
                <a:lnTo>
                  <a:pt x="1278812" y="460171"/>
                </a:lnTo>
                <a:lnTo>
                  <a:pt x="1277226" y="465463"/>
                </a:lnTo>
                <a:lnTo>
                  <a:pt x="1276433" y="470491"/>
                </a:lnTo>
                <a:lnTo>
                  <a:pt x="1275640" y="475254"/>
                </a:lnTo>
                <a:lnTo>
                  <a:pt x="1275376" y="480017"/>
                </a:lnTo>
                <a:lnTo>
                  <a:pt x="1275640" y="484251"/>
                </a:lnTo>
                <a:lnTo>
                  <a:pt x="1282514" y="486632"/>
                </a:lnTo>
                <a:lnTo>
                  <a:pt x="1289652" y="488220"/>
                </a:lnTo>
                <a:lnTo>
                  <a:pt x="1296526" y="489543"/>
                </a:lnTo>
                <a:lnTo>
                  <a:pt x="1303929" y="490072"/>
                </a:lnTo>
                <a:lnTo>
                  <a:pt x="1311332" y="490072"/>
                </a:lnTo>
                <a:lnTo>
                  <a:pt x="1318999" y="489808"/>
                </a:lnTo>
                <a:lnTo>
                  <a:pt x="1326666" y="489014"/>
                </a:lnTo>
                <a:lnTo>
                  <a:pt x="1334333" y="487955"/>
                </a:lnTo>
                <a:lnTo>
                  <a:pt x="1342265" y="486103"/>
                </a:lnTo>
                <a:lnTo>
                  <a:pt x="1350196" y="483986"/>
                </a:lnTo>
                <a:lnTo>
                  <a:pt x="1358128" y="481340"/>
                </a:lnTo>
                <a:lnTo>
                  <a:pt x="1366059" y="478429"/>
                </a:lnTo>
                <a:lnTo>
                  <a:pt x="1374519" y="475254"/>
                </a:lnTo>
                <a:lnTo>
                  <a:pt x="1382451" y="471549"/>
                </a:lnTo>
                <a:lnTo>
                  <a:pt x="1390647" y="467580"/>
                </a:lnTo>
                <a:lnTo>
                  <a:pt x="1398843" y="463081"/>
                </a:lnTo>
                <a:lnTo>
                  <a:pt x="1407303" y="458583"/>
                </a:lnTo>
                <a:lnTo>
                  <a:pt x="1415499" y="453555"/>
                </a:lnTo>
                <a:lnTo>
                  <a:pt x="1423695" y="448263"/>
                </a:lnTo>
                <a:lnTo>
                  <a:pt x="1432155" y="442706"/>
                </a:lnTo>
                <a:lnTo>
                  <a:pt x="1440351" y="436884"/>
                </a:lnTo>
                <a:lnTo>
                  <a:pt x="1448547" y="431063"/>
                </a:lnTo>
                <a:lnTo>
                  <a:pt x="1456743" y="424976"/>
                </a:lnTo>
                <a:lnTo>
                  <a:pt x="1465203" y="418626"/>
                </a:lnTo>
                <a:lnTo>
                  <a:pt x="1481330" y="405130"/>
                </a:lnTo>
                <a:lnTo>
                  <a:pt x="1497193" y="391105"/>
                </a:lnTo>
                <a:lnTo>
                  <a:pt x="1513056" y="376551"/>
                </a:lnTo>
                <a:lnTo>
                  <a:pt x="1527862" y="361468"/>
                </a:lnTo>
                <a:lnTo>
                  <a:pt x="1542667" y="346385"/>
                </a:lnTo>
                <a:lnTo>
                  <a:pt x="1556944" y="331302"/>
                </a:lnTo>
                <a:lnTo>
                  <a:pt x="1570428" y="315954"/>
                </a:lnTo>
                <a:lnTo>
                  <a:pt x="1583382" y="300606"/>
                </a:lnTo>
                <a:lnTo>
                  <a:pt x="1595280" y="285523"/>
                </a:lnTo>
                <a:lnTo>
                  <a:pt x="1606648" y="270704"/>
                </a:lnTo>
                <a:lnTo>
                  <a:pt x="1617224" y="256679"/>
                </a:lnTo>
                <a:lnTo>
                  <a:pt x="1626741" y="243184"/>
                </a:lnTo>
                <a:lnTo>
                  <a:pt x="1634937" y="230218"/>
                </a:lnTo>
                <a:lnTo>
                  <a:pt x="1642340" y="218310"/>
                </a:lnTo>
                <a:lnTo>
                  <a:pt x="1648156" y="207196"/>
                </a:lnTo>
                <a:lnTo>
                  <a:pt x="1652915" y="197405"/>
                </a:lnTo>
                <a:lnTo>
                  <a:pt x="1654766" y="193171"/>
                </a:lnTo>
                <a:lnTo>
                  <a:pt x="1656352" y="188937"/>
                </a:lnTo>
                <a:lnTo>
                  <a:pt x="1657674" y="185233"/>
                </a:lnTo>
                <a:lnTo>
                  <a:pt x="1658467" y="181528"/>
                </a:lnTo>
                <a:lnTo>
                  <a:pt x="1658996" y="178353"/>
                </a:lnTo>
                <a:lnTo>
                  <a:pt x="1658996" y="175706"/>
                </a:lnTo>
                <a:lnTo>
                  <a:pt x="1658732" y="173590"/>
                </a:lnTo>
                <a:lnTo>
                  <a:pt x="1658203" y="171737"/>
                </a:lnTo>
                <a:lnTo>
                  <a:pt x="1653709" y="170414"/>
                </a:lnTo>
                <a:lnTo>
                  <a:pt x="1648685" y="169620"/>
                </a:lnTo>
                <a:lnTo>
                  <a:pt x="1643662" y="169356"/>
                </a:lnTo>
                <a:lnTo>
                  <a:pt x="1638374" y="169356"/>
                </a:lnTo>
                <a:close/>
                <a:moveTo>
                  <a:pt x="839672" y="69065"/>
                </a:moveTo>
                <a:lnTo>
                  <a:pt x="835441" y="69330"/>
                </a:lnTo>
                <a:lnTo>
                  <a:pt x="831740" y="69595"/>
                </a:lnTo>
                <a:lnTo>
                  <a:pt x="832004" y="74093"/>
                </a:lnTo>
                <a:lnTo>
                  <a:pt x="832533" y="79121"/>
                </a:lnTo>
                <a:lnTo>
                  <a:pt x="833591" y="84149"/>
                </a:lnTo>
                <a:lnTo>
                  <a:pt x="834384" y="89441"/>
                </a:lnTo>
                <a:lnTo>
                  <a:pt x="835970" y="94733"/>
                </a:lnTo>
                <a:lnTo>
                  <a:pt x="837556" y="100290"/>
                </a:lnTo>
                <a:lnTo>
                  <a:pt x="839407" y="105847"/>
                </a:lnTo>
                <a:lnTo>
                  <a:pt x="841522" y="111140"/>
                </a:lnTo>
                <a:lnTo>
                  <a:pt x="846810" y="123048"/>
                </a:lnTo>
                <a:lnTo>
                  <a:pt x="852626" y="134955"/>
                </a:lnTo>
                <a:lnTo>
                  <a:pt x="859236" y="147392"/>
                </a:lnTo>
                <a:lnTo>
                  <a:pt x="866903" y="159829"/>
                </a:lnTo>
                <a:lnTo>
                  <a:pt x="875099" y="172531"/>
                </a:lnTo>
                <a:lnTo>
                  <a:pt x="884352" y="185233"/>
                </a:lnTo>
                <a:lnTo>
                  <a:pt x="894135" y="197934"/>
                </a:lnTo>
                <a:lnTo>
                  <a:pt x="904974" y="210901"/>
                </a:lnTo>
                <a:lnTo>
                  <a:pt x="916343" y="223867"/>
                </a:lnTo>
                <a:lnTo>
                  <a:pt x="928240" y="236304"/>
                </a:lnTo>
                <a:lnTo>
                  <a:pt x="940930" y="249006"/>
                </a:lnTo>
                <a:lnTo>
                  <a:pt x="953885" y="261178"/>
                </a:lnTo>
                <a:lnTo>
                  <a:pt x="967369" y="272821"/>
                </a:lnTo>
                <a:lnTo>
                  <a:pt x="981646" y="284464"/>
                </a:lnTo>
                <a:lnTo>
                  <a:pt x="996187" y="295578"/>
                </a:lnTo>
                <a:lnTo>
                  <a:pt x="1011257" y="306428"/>
                </a:lnTo>
                <a:lnTo>
                  <a:pt x="1026855" y="316483"/>
                </a:lnTo>
                <a:lnTo>
                  <a:pt x="1042983" y="326009"/>
                </a:lnTo>
                <a:lnTo>
                  <a:pt x="1050914" y="330508"/>
                </a:lnTo>
                <a:lnTo>
                  <a:pt x="1058846" y="334742"/>
                </a:lnTo>
                <a:lnTo>
                  <a:pt x="1067041" y="338711"/>
                </a:lnTo>
                <a:lnTo>
                  <a:pt x="1075237" y="342945"/>
                </a:lnTo>
                <a:lnTo>
                  <a:pt x="1083698" y="346914"/>
                </a:lnTo>
                <a:lnTo>
                  <a:pt x="1092158" y="350090"/>
                </a:lnTo>
                <a:lnTo>
                  <a:pt x="1100354" y="353530"/>
                </a:lnTo>
                <a:lnTo>
                  <a:pt x="1109078" y="356705"/>
                </a:lnTo>
                <a:lnTo>
                  <a:pt x="1117539" y="359616"/>
                </a:lnTo>
                <a:lnTo>
                  <a:pt x="1126263" y="362527"/>
                </a:lnTo>
                <a:lnTo>
                  <a:pt x="1134724" y="364908"/>
                </a:lnTo>
                <a:lnTo>
                  <a:pt x="1143448" y="367025"/>
                </a:lnTo>
                <a:lnTo>
                  <a:pt x="1152173" y="368877"/>
                </a:lnTo>
                <a:lnTo>
                  <a:pt x="1160897" y="370730"/>
                </a:lnTo>
                <a:lnTo>
                  <a:pt x="1169622" y="372053"/>
                </a:lnTo>
                <a:lnTo>
                  <a:pt x="1178611" y="373111"/>
                </a:lnTo>
                <a:lnTo>
                  <a:pt x="1187071" y="374170"/>
                </a:lnTo>
                <a:lnTo>
                  <a:pt x="1196060" y="374699"/>
                </a:lnTo>
                <a:lnTo>
                  <a:pt x="1205049" y="374699"/>
                </a:lnTo>
                <a:lnTo>
                  <a:pt x="1213774" y="374699"/>
                </a:lnTo>
                <a:lnTo>
                  <a:pt x="1214567" y="369936"/>
                </a:lnTo>
                <a:lnTo>
                  <a:pt x="1214832" y="364644"/>
                </a:lnTo>
                <a:lnTo>
                  <a:pt x="1214567" y="359087"/>
                </a:lnTo>
                <a:lnTo>
                  <a:pt x="1213774" y="353530"/>
                </a:lnTo>
                <a:lnTo>
                  <a:pt x="1212717" y="347973"/>
                </a:lnTo>
                <a:lnTo>
                  <a:pt x="1211130" y="342151"/>
                </a:lnTo>
                <a:lnTo>
                  <a:pt x="1209015" y="336329"/>
                </a:lnTo>
                <a:lnTo>
                  <a:pt x="1206371" y="330508"/>
                </a:lnTo>
                <a:lnTo>
                  <a:pt x="1203728" y="324686"/>
                </a:lnTo>
                <a:lnTo>
                  <a:pt x="1200555" y="318600"/>
                </a:lnTo>
                <a:lnTo>
                  <a:pt x="1197118" y="312249"/>
                </a:lnTo>
                <a:lnTo>
                  <a:pt x="1192888" y="305898"/>
                </a:lnTo>
                <a:lnTo>
                  <a:pt x="1188658" y="299812"/>
                </a:lnTo>
                <a:lnTo>
                  <a:pt x="1184163" y="293461"/>
                </a:lnTo>
                <a:lnTo>
                  <a:pt x="1179140" y="287111"/>
                </a:lnTo>
                <a:lnTo>
                  <a:pt x="1174117" y="280495"/>
                </a:lnTo>
                <a:lnTo>
                  <a:pt x="1168565" y="274144"/>
                </a:lnTo>
                <a:lnTo>
                  <a:pt x="1162748" y="267264"/>
                </a:lnTo>
                <a:lnTo>
                  <a:pt x="1150058" y="254563"/>
                </a:lnTo>
                <a:lnTo>
                  <a:pt x="1136839" y="241332"/>
                </a:lnTo>
                <a:lnTo>
                  <a:pt x="1122562" y="228365"/>
                </a:lnTo>
                <a:lnTo>
                  <a:pt x="1107757" y="215664"/>
                </a:lnTo>
                <a:lnTo>
                  <a:pt x="1092158" y="202697"/>
                </a:lnTo>
                <a:lnTo>
                  <a:pt x="1076295" y="189996"/>
                </a:lnTo>
                <a:lnTo>
                  <a:pt x="1059639" y="177823"/>
                </a:lnTo>
                <a:lnTo>
                  <a:pt x="1043247" y="166180"/>
                </a:lnTo>
                <a:lnTo>
                  <a:pt x="1026062" y="154537"/>
                </a:lnTo>
                <a:lnTo>
                  <a:pt x="1009141" y="143423"/>
                </a:lnTo>
                <a:lnTo>
                  <a:pt x="992221" y="133103"/>
                </a:lnTo>
                <a:lnTo>
                  <a:pt x="975565" y="123312"/>
                </a:lnTo>
                <a:lnTo>
                  <a:pt x="958909" y="113786"/>
                </a:lnTo>
                <a:lnTo>
                  <a:pt x="942517" y="105054"/>
                </a:lnTo>
                <a:lnTo>
                  <a:pt x="926918" y="97380"/>
                </a:lnTo>
                <a:lnTo>
                  <a:pt x="912113" y="90500"/>
                </a:lnTo>
                <a:lnTo>
                  <a:pt x="897572" y="84149"/>
                </a:lnTo>
                <a:lnTo>
                  <a:pt x="883824" y="79121"/>
                </a:lnTo>
                <a:lnTo>
                  <a:pt x="871133" y="75152"/>
                </a:lnTo>
                <a:lnTo>
                  <a:pt x="865052" y="73299"/>
                </a:lnTo>
                <a:lnTo>
                  <a:pt x="859500" y="71976"/>
                </a:lnTo>
                <a:lnTo>
                  <a:pt x="854213" y="70653"/>
                </a:lnTo>
                <a:lnTo>
                  <a:pt x="848925" y="69859"/>
                </a:lnTo>
                <a:lnTo>
                  <a:pt x="843902" y="69330"/>
                </a:lnTo>
                <a:lnTo>
                  <a:pt x="839672" y="69065"/>
                </a:lnTo>
                <a:close/>
                <a:moveTo>
                  <a:pt x="806624" y="0"/>
                </a:moveTo>
                <a:lnTo>
                  <a:pt x="814291" y="0"/>
                </a:lnTo>
                <a:lnTo>
                  <a:pt x="821958" y="265"/>
                </a:lnTo>
                <a:lnTo>
                  <a:pt x="829889" y="794"/>
                </a:lnTo>
                <a:lnTo>
                  <a:pt x="837821" y="1853"/>
                </a:lnTo>
                <a:lnTo>
                  <a:pt x="846017" y="2911"/>
                </a:lnTo>
                <a:lnTo>
                  <a:pt x="854741" y="4499"/>
                </a:lnTo>
                <a:lnTo>
                  <a:pt x="863202" y="6351"/>
                </a:lnTo>
                <a:lnTo>
                  <a:pt x="871926" y="8468"/>
                </a:lnTo>
                <a:lnTo>
                  <a:pt x="880651" y="10585"/>
                </a:lnTo>
                <a:lnTo>
                  <a:pt x="889640" y="13496"/>
                </a:lnTo>
                <a:lnTo>
                  <a:pt x="898629" y="16142"/>
                </a:lnTo>
                <a:lnTo>
                  <a:pt x="907618" y="19317"/>
                </a:lnTo>
                <a:lnTo>
                  <a:pt x="916872" y="22757"/>
                </a:lnTo>
                <a:lnTo>
                  <a:pt x="926125" y="26197"/>
                </a:lnTo>
                <a:lnTo>
                  <a:pt x="935643" y="30167"/>
                </a:lnTo>
                <a:lnTo>
                  <a:pt x="944896" y="34401"/>
                </a:lnTo>
                <a:lnTo>
                  <a:pt x="963667" y="42868"/>
                </a:lnTo>
                <a:lnTo>
                  <a:pt x="982703" y="52659"/>
                </a:lnTo>
                <a:lnTo>
                  <a:pt x="1001739" y="62715"/>
                </a:lnTo>
                <a:lnTo>
                  <a:pt x="1020774" y="73829"/>
                </a:lnTo>
                <a:lnTo>
                  <a:pt x="1039546" y="85472"/>
                </a:lnTo>
                <a:lnTo>
                  <a:pt x="1058052" y="97644"/>
                </a:lnTo>
                <a:lnTo>
                  <a:pt x="1076559" y="110610"/>
                </a:lnTo>
                <a:lnTo>
                  <a:pt x="1094537" y="124106"/>
                </a:lnTo>
                <a:lnTo>
                  <a:pt x="1112515" y="137601"/>
                </a:lnTo>
                <a:lnTo>
                  <a:pt x="1129700" y="152155"/>
                </a:lnTo>
                <a:lnTo>
                  <a:pt x="1146092" y="166445"/>
                </a:lnTo>
                <a:lnTo>
                  <a:pt x="1161955" y="181263"/>
                </a:lnTo>
                <a:lnTo>
                  <a:pt x="1177025" y="196347"/>
                </a:lnTo>
                <a:lnTo>
                  <a:pt x="1191566" y="211165"/>
                </a:lnTo>
                <a:lnTo>
                  <a:pt x="1198440" y="218839"/>
                </a:lnTo>
                <a:lnTo>
                  <a:pt x="1205314" y="226513"/>
                </a:lnTo>
                <a:lnTo>
                  <a:pt x="1211659" y="234187"/>
                </a:lnTo>
                <a:lnTo>
                  <a:pt x="1217740" y="241861"/>
                </a:lnTo>
                <a:lnTo>
                  <a:pt x="1223556" y="249535"/>
                </a:lnTo>
                <a:lnTo>
                  <a:pt x="1229373" y="257209"/>
                </a:lnTo>
                <a:lnTo>
                  <a:pt x="1234660" y="264883"/>
                </a:lnTo>
                <a:lnTo>
                  <a:pt x="1239948" y="272557"/>
                </a:lnTo>
                <a:lnTo>
                  <a:pt x="1244707" y="280230"/>
                </a:lnTo>
                <a:lnTo>
                  <a:pt x="1249202" y="287904"/>
                </a:lnTo>
                <a:lnTo>
                  <a:pt x="1253432" y="295314"/>
                </a:lnTo>
                <a:lnTo>
                  <a:pt x="1257397" y="302988"/>
                </a:lnTo>
                <a:lnTo>
                  <a:pt x="1260834" y="310397"/>
                </a:lnTo>
                <a:lnTo>
                  <a:pt x="1264007" y="317806"/>
                </a:lnTo>
                <a:lnTo>
                  <a:pt x="1263743" y="332360"/>
                </a:lnTo>
                <a:lnTo>
                  <a:pt x="1263214" y="349296"/>
                </a:lnTo>
                <a:lnTo>
                  <a:pt x="1261892" y="382902"/>
                </a:lnTo>
                <a:lnTo>
                  <a:pt x="1261628" y="396927"/>
                </a:lnTo>
                <a:lnTo>
                  <a:pt x="1261892" y="406982"/>
                </a:lnTo>
                <a:lnTo>
                  <a:pt x="1262156" y="409893"/>
                </a:lnTo>
                <a:lnTo>
                  <a:pt x="1262685" y="411481"/>
                </a:lnTo>
                <a:lnTo>
                  <a:pt x="1262950" y="411481"/>
                </a:lnTo>
                <a:lnTo>
                  <a:pt x="1263214" y="411216"/>
                </a:lnTo>
                <a:lnTo>
                  <a:pt x="1264007" y="408835"/>
                </a:lnTo>
                <a:lnTo>
                  <a:pt x="1266122" y="401690"/>
                </a:lnTo>
                <a:lnTo>
                  <a:pt x="1268766" y="394545"/>
                </a:lnTo>
                <a:lnTo>
                  <a:pt x="1271674" y="387665"/>
                </a:lnTo>
                <a:lnTo>
                  <a:pt x="1274847" y="380521"/>
                </a:lnTo>
                <a:lnTo>
                  <a:pt x="1278548" y="373376"/>
                </a:lnTo>
                <a:lnTo>
                  <a:pt x="1282250" y="366496"/>
                </a:lnTo>
                <a:lnTo>
                  <a:pt x="1286215" y="359351"/>
                </a:lnTo>
                <a:lnTo>
                  <a:pt x="1290710" y="352206"/>
                </a:lnTo>
                <a:lnTo>
                  <a:pt x="1295469" y="345326"/>
                </a:lnTo>
                <a:lnTo>
                  <a:pt x="1300228" y="337917"/>
                </a:lnTo>
                <a:lnTo>
                  <a:pt x="1305515" y="331302"/>
                </a:lnTo>
                <a:lnTo>
                  <a:pt x="1310803" y="324157"/>
                </a:lnTo>
                <a:lnTo>
                  <a:pt x="1316619" y="317012"/>
                </a:lnTo>
                <a:lnTo>
                  <a:pt x="1322436" y="310132"/>
                </a:lnTo>
                <a:lnTo>
                  <a:pt x="1328517" y="303252"/>
                </a:lnTo>
                <a:lnTo>
                  <a:pt x="1334598" y="296108"/>
                </a:lnTo>
                <a:lnTo>
                  <a:pt x="1348081" y="282612"/>
                </a:lnTo>
                <a:lnTo>
                  <a:pt x="1361829" y="269646"/>
                </a:lnTo>
                <a:lnTo>
                  <a:pt x="1376634" y="256415"/>
                </a:lnTo>
                <a:lnTo>
                  <a:pt x="1391969" y="243713"/>
                </a:lnTo>
                <a:lnTo>
                  <a:pt x="1407567" y="231276"/>
                </a:lnTo>
                <a:lnTo>
                  <a:pt x="1423959" y="219104"/>
                </a:lnTo>
                <a:lnTo>
                  <a:pt x="1440615" y="207990"/>
                </a:lnTo>
                <a:lnTo>
                  <a:pt x="1457536" y="196876"/>
                </a:lnTo>
                <a:lnTo>
                  <a:pt x="1474985" y="186291"/>
                </a:lnTo>
                <a:lnTo>
                  <a:pt x="1492434" y="176236"/>
                </a:lnTo>
                <a:lnTo>
                  <a:pt x="1509884" y="166709"/>
                </a:lnTo>
                <a:lnTo>
                  <a:pt x="1527598" y="158242"/>
                </a:lnTo>
                <a:lnTo>
                  <a:pt x="1545047" y="150303"/>
                </a:lnTo>
                <a:lnTo>
                  <a:pt x="1562761" y="142894"/>
                </a:lnTo>
                <a:lnTo>
                  <a:pt x="1579946" y="136014"/>
                </a:lnTo>
                <a:lnTo>
                  <a:pt x="1597130" y="130192"/>
                </a:lnTo>
                <a:lnTo>
                  <a:pt x="1614315" y="125429"/>
                </a:lnTo>
                <a:lnTo>
                  <a:pt x="1622511" y="123312"/>
                </a:lnTo>
                <a:lnTo>
                  <a:pt x="1630707" y="121460"/>
                </a:lnTo>
                <a:lnTo>
                  <a:pt x="1638903" y="119607"/>
                </a:lnTo>
                <a:lnTo>
                  <a:pt x="1646835" y="118020"/>
                </a:lnTo>
                <a:lnTo>
                  <a:pt x="1654766" y="116697"/>
                </a:lnTo>
                <a:lnTo>
                  <a:pt x="1662433" y="115903"/>
                </a:lnTo>
                <a:lnTo>
                  <a:pt x="1670100" y="114844"/>
                </a:lnTo>
                <a:lnTo>
                  <a:pt x="1677503" y="114580"/>
                </a:lnTo>
                <a:lnTo>
                  <a:pt x="1684906" y="114315"/>
                </a:lnTo>
                <a:lnTo>
                  <a:pt x="1691780" y="114315"/>
                </a:lnTo>
                <a:lnTo>
                  <a:pt x="1698918" y="114580"/>
                </a:lnTo>
                <a:lnTo>
                  <a:pt x="1705792" y="115374"/>
                </a:lnTo>
                <a:lnTo>
                  <a:pt x="1712137" y="115903"/>
                </a:lnTo>
                <a:lnTo>
                  <a:pt x="1718482" y="116961"/>
                </a:lnTo>
                <a:lnTo>
                  <a:pt x="1719540" y="121460"/>
                </a:lnTo>
                <a:lnTo>
                  <a:pt x="1719804" y="126223"/>
                </a:lnTo>
                <a:lnTo>
                  <a:pt x="1719804" y="131251"/>
                </a:lnTo>
                <a:lnTo>
                  <a:pt x="1719540" y="136808"/>
                </a:lnTo>
                <a:lnTo>
                  <a:pt x="1718747" y="142629"/>
                </a:lnTo>
                <a:lnTo>
                  <a:pt x="1717954" y="148451"/>
                </a:lnTo>
                <a:lnTo>
                  <a:pt x="1716367" y="154802"/>
                </a:lnTo>
                <a:lnTo>
                  <a:pt x="1714781" y="161682"/>
                </a:lnTo>
                <a:lnTo>
                  <a:pt x="1712666" y="168562"/>
                </a:lnTo>
                <a:lnTo>
                  <a:pt x="1710287" y="175706"/>
                </a:lnTo>
                <a:lnTo>
                  <a:pt x="1707643" y="183116"/>
                </a:lnTo>
                <a:lnTo>
                  <a:pt x="1704735" y="191054"/>
                </a:lnTo>
                <a:lnTo>
                  <a:pt x="1701298" y="198728"/>
                </a:lnTo>
                <a:lnTo>
                  <a:pt x="1697596" y="206931"/>
                </a:lnTo>
                <a:lnTo>
                  <a:pt x="1693630" y="215134"/>
                </a:lnTo>
                <a:lnTo>
                  <a:pt x="1689400" y="223602"/>
                </a:lnTo>
                <a:lnTo>
                  <a:pt x="1684906" y="232070"/>
                </a:lnTo>
                <a:lnTo>
                  <a:pt x="1679882" y="241067"/>
                </a:lnTo>
                <a:lnTo>
                  <a:pt x="1669572" y="258796"/>
                </a:lnTo>
                <a:lnTo>
                  <a:pt x="1657939" y="276790"/>
                </a:lnTo>
                <a:lnTo>
                  <a:pt x="1645248" y="295314"/>
                </a:lnTo>
                <a:lnTo>
                  <a:pt x="1631765" y="313572"/>
                </a:lnTo>
                <a:lnTo>
                  <a:pt x="1624891" y="322834"/>
                </a:lnTo>
                <a:lnTo>
                  <a:pt x="1617752" y="332096"/>
                </a:lnTo>
                <a:lnTo>
                  <a:pt x="1610085" y="341357"/>
                </a:lnTo>
                <a:lnTo>
                  <a:pt x="1602418" y="350619"/>
                </a:lnTo>
                <a:lnTo>
                  <a:pt x="1594487" y="359616"/>
                </a:lnTo>
                <a:lnTo>
                  <a:pt x="1586555" y="368613"/>
                </a:lnTo>
                <a:lnTo>
                  <a:pt x="1577830" y="377610"/>
                </a:lnTo>
                <a:lnTo>
                  <a:pt x="1569635" y="386342"/>
                </a:lnTo>
                <a:lnTo>
                  <a:pt x="1561174" y="395075"/>
                </a:lnTo>
                <a:lnTo>
                  <a:pt x="1552185" y="403542"/>
                </a:lnTo>
                <a:lnTo>
                  <a:pt x="1543196" y="411745"/>
                </a:lnTo>
                <a:lnTo>
                  <a:pt x="1534207" y="420213"/>
                </a:lnTo>
                <a:lnTo>
                  <a:pt x="1524689" y="428152"/>
                </a:lnTo>
                <a:lnTo>
                  <a:pt x="1515436" y="436090"/>
                </a:lnTo>
                <a:lnTo>
                  <a:pt x="1505918" y="443500"/>
                </a:lnTo>
                <a:lnTo>
                  <a:pt x="1496136" y="450909"/>
                </a:lnTo>
                <a:lnTo>
                  <a:pt x="1486354" y="458054"/>
                </a:lnTo>
                <a:lnTo>
                  <a:pt x="1476572" y="464934"/>
                </a:lnTo>
                <a:lnTo>
                  <a:pt x="1466260" y="471284"/>
                </a:lnTo>
                <a:lnTo>
                  <a:pt x="1456214" y="477900"/>
                </a:lnTo>
                <a:lnTo>
                  <a:pt x="1445903" y="483722"/>
                </a:lnTo>
                <a:lnTo>
                  <a:pt x="1435592" y="489014"/>
                </a:lnTo>
                <a:lnTo>
                  <a:pt x="1425281" y="494571"/>
                </a:lnTo>
                <a:lnTo>
                  <a:pt x="1414441" y="499599"/>
                </a:lnTo>
                <a:lnTo>
                  <a:pt x="1404130" y="504097"/>
                </a:lnTo>
                <a:lnTo>
                  <a:pt x="1393555" y="508066"/>
                </a:lnTo>
                <a:lnTo>
                  <a:pt x="1382980" y="511771"/>
                </a:lnTo>
                <a:lnTo>
                  <a:pt x="1372404" y="515211"/>
                </a:lnTo>
                <a:lnTo>
                  <a:pt x="1361300" y="518386"/>
                </a:lnTo>
                <a:lnTo>
                  <a:pt x="1350460" y="520768"/>
                </a:lnTo>
                <a:lnTo>
                  <a:pt x="1339885" y="522620"/>
                </a:lnTo>
                <a:lnTo>
                  <a:pt x="1328781" y="524208"/>
                </a:lnTo>
                <a:lnTo>
                  <a:pt x="1317941" y="525266"/>
                </a:lnTo>
                <a:lnTo>
                  <a:pt x="1307102" y="525531"/>
                </a:lnTo>
                <a:lnTo>
                  <a:pt x="1295997" y="525531"/>
                </a:lnTo>
                <a:lnTo>
                  <a:pt x="1285158" y="525002"/>
                </a:lnTo>
                <a:lnTo>
                  <a:pt x="1274318" y="524208"/>
                </a:lnTo>
                <a:lnTo>
                  <a:pt x="1263478" y="522356"/>
                </a:lnTo>
                <a:lnTo>
                  <a:pt x="1263478" y="661545"/>
                </a:lnTo>
                <a:lnTo>
                  <a:pt x="1200291" y="661545"/>
                </a:lnTo>
                <a:lnTo>
                  <a:pt x="1200291" y="419155"/>
                </a:lnTo>
                <a:lnTo>
                  <a:pt x="1189715" y="420742"/>
                </a:lnTo>
                <a:lnTo>
                  <a:pt x="1178876" y="422066"/>
                </a:lnTo>
                <a:lnTo>
                  <a:pt x="1168300" y="422595"/>
                </a:lnTo>
                <a:lnTo>
                  <a:pt x="1157196" y="422595"/>
                </a:lnTo>
                <a:lnTo>
                  <a:pt x="1146356" y="422330"/>
                </a:lnTo>
                <a:lnTo>
                  <a:pt x="1135781" y="421536"/>
                </a:lnTo>
                <a:lnTo>
                  <a:pt x="1124941" y="420478"/>
                </a:lnTo>
                <a:lnTo>
                  <a:pt x="1114366" y="418890"/>
                </a:lnTo>
                <a:lnTo>
                  <a:pt x="1103526" y="416773"/>
                </a:lnTo>
                <a:lnTo>
                  <a:pt x="1093215" y="414656"/>
                </a:lnTo>
                <a:lnTo>
                  <a:pt x="1082376" y="411745"/>
                </a:lnTo>
                <a:lnTo>
                  <a:pt x="1072065" y="408835"/>
                </a:lnTo>
                <a:lnTo>
                  <a:pt x="1061489" y="405395"/>
                </a:lnTo>
                <a:lnTo>
                  <a:pt x="1051178" y="401425"/>
                </a:lnTo>
                <a:lnTo>
                  <a:pt x="1040603" y="397456"/>
                </a:lnTo>
                <a:lnTo>
                  <a:pt x="1030557" y="392693"/>
                </a:lnTo>
                <a:lnTo>
                  <a:pt x="1020510" y="388195"/>
                </a:lnTo>
                <a:lnTo>
                  <a:pt x="1010463" y="383431"/>
                </a:lnTo>
                <a:lnTo>
                  <a:pt x="1000681" y="377874"/>
                </a:lnTo>
                <a:lnTo>
                  <a:pt x="990370" y="372317"/>
                </a:lnTo>
                <a:lnTo>
                  <a:pt x="980852" y="366496"/>
                </a:lnTo>
                <a:lnTo>
                  <a:pt x="971070" y="360410"/>
                </a:lnTo>
                <a:lnTo>
                  <a:pt x="961552" y="353794"/>
                </a:lnTo>
                <a:lnTo>
                  <a:pt x="952563" y="347179"/>
                </a:lnTo>
                <a:lnTo>
                  <a:pt x="943310" y="340299"/>
                </a:lnTo>
                <a:lnTo>
                  <a:pt x="934056" y="333419"/>
                </a:lnTo>
                <a:lnTo>
                  <a:pt x="925067" y="326009"/>
                </a:lnTo>
                <a:lnTo>
                  <a:pt x="916607" y="318600"/>
                </a:lnTo>
                <a:lnTo>
                  <a:pt x="908147" y="310926"/>
                </a:lnTo>
                <a:lnTo>
                  <a:pt x="899687" y="302988"/>
                </a:lnTo>
                <a:lnTo>
                  <a:pt x="891491" y="295049"/>
                </a:lnTo>
                <a:lnTo>
                  <a:pt x="883559" y="287111"/>
                </a:lnTo>
                <a:lnTo>
                  <a:pt x="875628" y="278643"/>
                </a:lnTo>
                <a:lnTo>
                  <a:pt x="867961" y="270175"/>
                </a:lnTo>
                <a:lnTo>
                  <a:pt x="860558" y="261443"/>
                </a:lnTo>
                <a:lnTo>
                  <a:pt x="853419" y="252975"/>
                </a:lnTo>
                <a:lnTo>
                  <a:pt x="846546" y="243978"/>
                </a:lnTo>
                <a:lnTo>
                  <a:pt x="839672" y="235245"/>
                </a:lnTo>
                <a:lnTo>
                  <a:pt x="833062" y="226248"/>
                </a:lnTo>
                <a:lnTo>
                  <a:pt x="826717" y="217516"/>
                </a:lnTo>
                <a:lnTo>
                  <a:pt x="820636" y="208254"/>
                </a:lnTo>
                <a:lnTo>
                  <a:pt x="814819" y="199257"/>
                </a:lnTo>
                <a:lnTo>
                  <a:pt x="809267" y="189996"/>
                </a:lnTo>
                <a:lnTo>
                  <a:pt x="804244" y="180999"/>
                </a:lnTo>
                <a:lnTo>
                  <a:pt x="799221" y="171737"/>
                </a:lnTo>
                <a:lnTo>
                  <a:pt x="794726" y="162476"/>
                </a:lnTo>
                <a:lnTo>
                  <a:pt x="789967" y="153214"/>
                </a:lnTo>
                <a:lnTo>
                  <a:pt x="786002" y="143952"/>
                </a:lnTo>
                <a:lnTo>
                  <a:pt x="782036" y="134955"/>
                </a:lnTo>
                <a:lnTo>
                  <a:pt x="778599" y="125694"/>
                </a:lnTo>
                <a:lnTo>
                  <a:pt x="775426" y="116432"/>
                </a:lnTo>
                <a:lnTo>
                  <a:pt x="772518" y="107700"/>
                </a:lnTo>
                <a:lnTo>
                  <a:pt x="770139" y="98438"/>
                </a:lnTo>
                <a:lnTo>
                  <a:pt x="768024" y="89441"/>
                </a:lnTo>
                <a:lnTo>
                  <a:pt x="765908" y="80973"/>
                </a:lnTo>
                <a:lnTo>
                  <a:pt x="764322" y="71976"/>
                </a:lnTo>
                <a:lnTo>
                  <a:pt x="763265" y="63509"/>
                </a:lnTo>
                <a:lnTo>
                  <a:pt x="762472" y="54776"/>
                </a:lnTo>
                <a:lnTo>
                  <a:pt x="761943" y="46573"/>
                </a:lnTo>
                <a:lnTo>
                  <a:pt x="761943" y="38370"/>
                </a:lnTo>
                <a:lnTo>
                  <a:pt x="762207" y="30167"/>
                </a:lnTo>
                <a:lnTo>
                  <a:pt x="762736" y="22228"/>
                </a:lnTo>
                <a:lnTo>
                  <a:pt x="764058" y="14554"/>
                </a:lnTo>
                <a:lnTo>
                  <a:pt x="765644" y="6880"/>
                </a:lnTo>
                <a:lnTo>
                  <a:pt x="771725" y="4763"/>
                </a:lnTo>
                <a:lnTo>
                  <a:pt x="778335" y="3176"/>
                </a:lnTo>
                <a:lnTo>
                  <a:pt x="785208" y="2117"/>
                </a:lnTo>
                <a:lnTo>
                  <a:pt x="791818" y="794"/>
                </a:lnTo>
                <a:lnTo>
                  <a:pt x="799221" y="265"/>
                </a:lnTo>
                <a:lnTo>
                  <a:pt x="806624"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32" name="KSO_Shape"/>
          <p:cNvSpPr/>
          <p:nvPr/>
        </p:nvSpPr>
        <p:spPr bwMode="auto">
          <a:xfrm>
            <a:off x="1349024" y="2297760"/>
            <a:ext cx="1111950" cy="893267"/>
          </a:xfrm>
          <a:custGeom>
            <a:avLst/>
            <a:gdLst>
              <a:gd name="T0" fmla="*/ 315496 w 2527301"/>
              <a:gd name="T1" fmla="*/ 1805623 h 2032001"/>
              <a:gd name="T2" fmla="*/ 664156 w 2527301"/>
              <a:gd name="T3" fmla="*/ 1875791 h 2032001"/>
              <a:gd name="T4" fmla="*/ 1113885 w 2527301"/>
              <a:gd name="T5" fmla="*/ 1739901 h 2032001"/>
              <a:gd name="T6" fmla="*/ 903802 w 2527301"/>
              <a:gd name="T7" fmla="*/ 1771259 h 2032001"/>
              <a:gd name="T8" fmla="*/ 414416 w 2527301"/>
              <a:gd name="T9" fmla="*/ 1769384 h 2032001"/>
              <a:gd name="T10" fmla="*/ 714423 w 2527301"/>
              <a:gd name="T11" fmla="*/ 1640116 h 2032001"/>
              <a:gd name="T12" fmla="*/ 1084327 w 2527301"/>
              <a:gd name="T13" fmla="*/ 1529398 h 2032001"/>
              <a:gd name="T14" fmla="*/ 1155535 w 2527301"/>
              <a:gd name="T15" fmla="*/ 1341242 h 2032001"/>
              <a:gd name="T16" fmla="*/ 884448 w 2527301"/>
              <a:gd name="T17" fmla="*/ 1180212 h 2032001"/>
              <a:gd name="T18" fmla="*/ 214200 w 2527301"/>
              <a:gd name="T19" fmla="*/ 1291059 h 2032001"/>
              <a:gd name="T20" fmla="*/ 177653 w 2527301"/>
              <a:gd name="T21" fmla="*/ 1462888 h 2032001"/>
              <a:gd name="T22" fmla="*/ 457002 w 2527301"/>
              <a:gd name="T23" fmla="*/ 1619153 h 2032001"/>
              <a:gd name="T24" fmla="*/ 2030731 w 2527301"/>
              <a:gd name="T25" fmla="*/ 1231495 h 2032001"/>
              <a:gd name="T26" fmla="*/ 1632347 w 2527301"/>
              <a:gd name="T27" fmla="*/ 1182626 h 2032001"/>
              <a:gd name="T28" fmla="*/ 1604646 w 2527301"/>
              <a:gd name="T29" fmla="*/ 1210850 h 2032001"/>
              <a:gd name="T30" fmla="*/ 2072006 w 2527301"/>
              <a:gd name="T31" fmla="*/ 1285174 h 2032001"/>
              <a:gd name="T32" fmla="*/ 2352676 w 2527301"/>
              <a:gd name="T33" fmla="*/ 1134619 h 2032001"/>
              <a:gd name="T34" fmla="*/ 997586 w 2527301"/>
              <a:gd name="T35" fmla="*/ 1050944 h 2032001"/>
              <a:gd name="T36" fmla="*/ 1257232 w 2527301"/>
              <a:gd name="T37" fmla="*/ 1214832 h 2032001"/>
              <a:gd name="T38" fmla="*/ 1328738 w 2527301"/>
              <a:gd name="T39" fmla="*/ 1643063 h 2032001"/>
              <a:gd name="T40" fmla="*/ 1207645 w 2527301"/>
              <a:gd name="T41" fmla="*/ 1865313 h 2032001"/>
              <a:gd name="T42" fmla="*/ 910474 w 2527301"/>
              <a:gd name="T43" fmla="*/ 2004696 h 2032001"/>
              <a:gd name="T44" fmla="*/ 491256 w 2527301"/>
              <a:gd name="T45" fmla="*/ 2018984 h 2032001"/>
              <a:gd name="T46" fmla="*/ 141423 w 2527301"/>
              <a:gd name="T47" fmla="*/ 1883407 h 2032001"/>
              <a:gd name="T48" fmla="*/ 3178 w 2527301"/>
              <a:gd name="T49" fmla="*/ 1675688 h 2032001"/>
              <a:gd name="T50" fmla="*/ 51484 w 2527301"/>
              <a:gd name="T51" fmla="*/ 1241194 h 2032001"/>
              <a:gd name="T52" fmla="*/ 290473 w 2527301"/>
              <a:gd name="T53" fmla="*/ 1065872 h 2032001"/>
              <a:gd name="T54" fmla="*/ 2257046 w 2527301"/>
              <a:gd name="T55" fmla="*/ 717318 h 2032001"/>
              <a:gd name="T56" fmla="*/ 2235836 w 2527301"/>
              <a:gd name="T57" fmla="*/ 1015827 h 2032001"/>
              <a:gd name="T58" fmla="*/ 2368551 w 2527301"/>
              <a:gd name="T59" fmla="*/ 839863 h 2032001"/>
              <a:gd name="T60" fmla="*/ 1826712 w 2527301"/>
              <a:gd name="T61" fmla="*/ 650618 h 2032001"/>
              <a:gd name="T62" fmla="*/ 1513568 w 2527301"/>
              <a:gd name="T63" fmla="*/ 831660 h 2032001"/>
              <a:gd name="T64" fmla="*/ 1591060 w 2527301"/>
              <a:gd name="T65" fmla="*/ 984751 h 2032001"/>
              <a:gd name="T66" fmla="*/ 393661 w 2527301"/>
              <a:gd name="T67" fmla="*/ 693657 h 2032001"/>
              <a:gd name="T68" fmla="*/ 728488 w 2527301"/>
              <a:gd name="T69" fmla="*/ 772958 h 2032001"/>
              <a:gd name="T70" fmla="*/ 1056635 w 2527301"/>
              <a:gd name="T71" fmla="*/ 671894 h 2032001"/>
              <a:gd name="T72" fmla="*/ 852648 w 2527301"/>
              <a:gd name="T73" fmla="*/ 711443 h 2032001"/>
              <a:gd name="T74" fmla="*/ 1960100 w 2527301"/>
              <a:gd name="T75" fmla="*/ 486093 h 2032001"/>
              <a:gd name="T76" fmla="*/ 2377095 w 2527301"/>
              <a:gd name="T77" fmla="*/ 607740 h 2032001"/>
              <a:gd name="T78" fmla="*/ 2526984 w 2527301"/>
              <a:gd name="T79" fmla="*/ 848438 h 2032001"/>
              <a:gd name="T80" fmla="*/ 2457451 w 2527301"/>
              <a:gd name="T81" fmla="*/ 1257541 h 2032001"/>
              <a:gd name="T82" fmla="*/ 2222184 w 2527301"/>
              <a:gd name="T83" fmla="*/ 1408095 h 2032001"/>
              <a:gd name="T84" fmla="*/ 1759903 w 2527301"/>
              <a:gd name="T85" fmla="*/ 1435094 h 2032001"/>
              <a:gd name="T86" fmla="*/ 1481174 w 2527301"/>
              <a:gd name="T87" fmla="*/ 1315390 h 2032001"/>
              <a:gd name="T88" fmla="*/ 1356361 w 2527301"/>
              <a:gd name="T89" fmla="*/ 1123232 h 2032001"/>
              <a:gd name="T90" fmla="*/ 1398283 w 2527301"/>
              <a:gd name="T91" fmla="*/ 713506 h 2032001"/>
              <a:gd name="T92" fmla="*/ 1609163 w 2527301"/>
              <a:gd name="T93" fmla="*/ 548981 h 2032001"/>
              <a:gd name="T94" fmla="*/ 457233 w 2527301"/>
              <a:gd name="T95" fmla="*/ 203269 h 2032001"/>
              <a:gd name="T96" fmla="*/ 302754 w 2527301"/>
              <a:gd name="T97" fmla="*/ 361438 h 2032001"/>
              <a:gd name="T98" fmla="*/ 537015 w 2527301"/>
              <a:gd name="T99" fmla="*/ 545651 h 2032001"/>
              <a:gd name="T100" fmla="*/ 1004266 w 2527301"/>
              <a:gd name="T101" fmla="*/ 499916 h 2032001"/>
              <a:gd name="T102" fmla="*/ 1117715 w 2527301"/>
              <a:gd name="T103" fmla="*/ 360702 h 2032001"/>
              <a:gd name="T104" fmla="*/ 885387 w 2527301"/>
              <a:gd name="T105" fmla="*/ 177543 h 2032001"/>
              <a:gd name="T106" fmla="*/ 1071334 w 2527301"/>
              <a:gd name="T107" fmla="*/ 81308 h 2032001"/>
              <a:gd name="T108" fmla="*/ 1249652 w 2527301"/>
              <a:gd name="T109" fmla="*/ 252816 h 2032001"/>
              <a:gd name="T110" fmla="*/ 1268403 w 2527301"/>
              <a:gd name="T111" fmla="*/ 623905 h 2032001"/>
              <a:gd name="T112" fmla="*/ 1129768 w 2527301"/>
              <a:gd name="T113" fmla="*/ 812685 h 2032001"/>
              <a:gd name="T114" fmla="*/ 710046 w 2527301"/>
              <a:gd name="T115" fmla="*/ 930275 h 2032001"/>
              <a:gd name="T116" fmla="*/ 273193 w 2527301"/>
              <a:gd name="T117" fmla="*/ 799738 h 2032001"/>
              <a:gd name="T118" fmla="*/ 148911 w 2527301"/>
              <a:gd name="T119" fmla="*/ 605997 h 2032001"/>
              <a:gd name="T120" fmla="*/ 195000 w 2527301"/>
              <a:gd name="T121" fmla="*/ 211210 h 2032001"/>
              <a:gd name="T122" fmla="*/ 439433 w 2527301"/>
              <a:gd name="T123" fmla="*/ 42877 h 203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7301" h="2032001">
                <a:moveTo>
                  <a:pt x="161127" y="1661396"/>
                </a:moveTo>
                <a:lnTo>
                  <a:pt x="163351" y="1668701"/>
                </a:lnTo>
                <a:lnTo>
                  <a:pt x="166212" y="1675688"/>
                </a:lnTo>
                <a:lnTo>
                  <a:pt x="169390" y="1682993"/>
                </a:lnTo>
                <a:lnTo>
                  <a:pt x="172885" y="1689663"/>
                </a:lnTo>
                <a:lnTo>
                  <a:pt x="177017" y="1696333"/>
                </a:lnTo>
                <a:lnTo>
                  <a:pt x="180831" y="1702685"/>
                </a:lnTo>
                <a:lnTo>
                  <a:pt x="185598" y="1709037"/>
                </a:lnTo>
                <a:lnTo>
                  <a:pt x="190047" y="1715072"/>
                </a:lnTo>
                <a:lnTo>
                  <a:pt x="195132" y="1721107"/>
                </a:lnTo>
                <a:lnTo>
                  <a:pt x="200216" y="1726506"/>
                </a:lnTo>
                <a:lnTo>
                  <a:pt x="210704" y="1737305"/>
                </a:lnTo>
                <a:lnTo>
                  <a:pt x="221192" y="1746833"/>
                </a:lnTo>
                <a:lnTo>
                  <a:pt x="224842" y="1749838"/>
                </a:lnTo>
                <a:lnTo>
                  <a:pt x="225233" y="1750061"/>
                </a:lnTo>
                <a:lnTo>
                  <a:pt x="231907" y="1754823"/>
                </a:lnTo>
                <a:lnTo>
                  <a:pt x="241124" y="1761808"/>
                </a:lnTo>
                <a:lnTo>
                  <a:pt x="250659" y="1768476"/>
                </a:lnTo>
                <a:lnTo>
                  <a:pt x="260512" y="1775461"/>
                </a:lnTo>
                <a:lnTo>
                  <a:pt x="271000" y="1781811"/>
                </a:lnTo>
                <a:lnTo>
                  <a:pt x="281488" y="1788161"/>
                </a:lnTo>
                <a:lnTo>
                  <a:pt x="292295" y="1793876"/>
                </a:lnTo>
                <a:lnTo>
                  <a:pt x="303737" y="1799908"/>
                </a:lnTo>
                <a:lnTo>
                  <a:pt x="315496" y="1805623"/>
                </a:lnTo>
                <a:lnTo>
                  <a:pt x="327256" y="1811021"/>
                </a:lnTo>
                <a:lnTo>
                  <a:pt x="339651" y="1816101"/>
                </a:lnTo>
                <a:lnTo>
                  <a:pt x="352365" y="1821498"/>
                </a:lnTo>
                <a:lnTo>
                  <a:pt x="365078" y="1826261"/>
                </a:lnTo>
                <a:lnTo>
                  <a:pt x="378109" y="1831023"/>
                </a:lnTo>
                <a:lnTo>
                  <a:pt x="391140" y="1835151"/>
                </a:lnTo>
                <a:lnTo>
                  <a:pt x="404807" y="1839596"/>
                </a:lnTo>
                <a:lnTo>
                  <a:pt x="418791" y="1843723"/>
                </a:lnTo>
                <a:lnTo>
                  <a:pt x="433094" y="1847216"/>
                </a:lnTo>
                <a:lnTo>
                  <a:pt x="446760" y="1850708"/>
                </a:lnTo>
                <a:lnTo>
                  <a:pt x="461698" y="1854201"/>
                </a:lnTo>
                <a:lnTo>
                  <a:pt x="476318" y="1857058"/>
                </a:lnTo>
                <a:lnTo>
                  <a:pt x="490939" y="1860233"/>
                </a:lnTo>
                <a:lnTo>
                  <a:pt x="506194" y="1862773"/>
                </a:lnTo>
                <a:lnTo>
                  <a:pt x="521132" y="1864996"/>
                </a:lnTo>
                <a:lnTo>
                  <a:pt x="536706" y="1867536"/>
                </a:lnTo>
                <a:lnTo>
                  <a:pt x="552280" y="1869441"/>
                </a:lnTo>
                <a:lnTo>
                  <a:pt x="568171" y="1871028"/>
                </a:lnTo>
                <a:lnTo>
                  <a:pt x="583427" y="1872298"/>
                </a:lnTo>
                <a:lnTo>
                  <a:pt x="599319" y="1873251"/>
                </a:lnTo>
                <a:lnTo>
                  <a:pt x="615846" y="1874521"/>
                </a:lnTo>
                <a:lnTo>
                  <a:pt x="631737" y="1874838"/>
                </a:lnTo>
                <a:lnTo>
                  <a:pt x="647946" y="1875473"/>
                </a:lnTo>
                <a:lnTo>
                  <a:pt x="664156" y="1875791"/>
                </a:lnTo>
                <a:lnTo>
                  <a:pt x="689900" y="1875473"/>
                </a:lnTo>
                <a:lnTo>
                  <a:pt x="714691" y="1874203"/>
                </a:lnTo>
                <a:lnTo>
                  <a:pt x="739163" y="1872933"/>
                </a:lnTo>
                <a:lnTo>
                  <a:pt x="763636" y="1870711"/>
                </a:lnTo>
                <a:lnTo>
                  <a:pt x="786838" y="1868171"/>
                </a:lnTo>
                <a:lnTo>
                  <a:pt x="810039" y="1864996"/>
                </a:lnTo>
                <a:lnTo>
                  <a:pt x="832288" y="1861503"/>
                </a:lnTo>
                <a:lnTo>
                  <a:pt x="854218" y="1857058"/>
                </a:lnTo>
                <a:lnTo>
                  <a:pt x="875512" y="1852296"/>
                </a:lnTo>
                <a:lnTo>
                  <a:pt x="896171" y="1847533"/>
                </a:lnTo>
                <a:lnTo>
                  <a:pt x="915877" y="1842136"/>
                </a:lnTo>
                <a:lnTo>
                  <a:pt x="935582" y="1836103"/>
                </a:lnTo>
                <a:lnTo>
                  <a:pt x="954652" y="1829753"/>
                </a:lnTo>
                <a:lnTo>
                  <a:pt x="972451" y="1823086"/>
                </a:lnTo>
                <a:lnTo>
                  <a:pt x="989931" y="1815783"/>
                </a:lnTo>
                <a:lnTo>
                  <a:pt x="1006458" y="1808798"/>
                </a:lnTo>
                <a:lnTo>
                  <a:pt x="1022986" y="1800861"/>
                </a:lnTo>
                <a:lnTo>
                  <a:pt x="1037924" y="1792923"/>
                </a:lnTo>
                <a:lnTo>
                  <a:pt x="1052544" y="1784351"/>
                </a:lnTo>
                <a:lnTo>
                  <a:pt x="1066528" y="1776096"/>
                </a:lnTo>
                <a:lnTo>
                  <a:pt x="1079559" y="1767523"/>
                </a:lnTo>
                <a:lnTo>
                  <a:pt x="1091955" y="1758633"/>
                </a:lnTo>
                <a:lnTo>
                  <a:pt x="1103079" y="1749108"/>
                </a:lnTo>
                <a:lnTo>
                  <a:pt x="1113885" y="1739901"/>
                </a:lnTo>
                <a:lnTo>
                  <a:pt x="1123738" y="1730376"/>
                </a:lnTo>
                <a:lnTo>
                  <a:pt x="1132637" y="1720851"/>
                </a:lnTo>
                <a:lnTo>
                  <a:pt x="1140583" y="1711326"/>
                </a:lnTo>
                <a:lnTo>
                  <a:pt x="1147575" y="1701483"/>
                </a:lnTo>
                <a:lnTo>
                  <a:pt x="1153931" y="1691641"/>
                </a:lnTo>
                <a:lnTo>
                  <a:pt x="1159652" y="1681798"/>
                </a:lnTo>
                <a:lnTo>
                  <a:pt x="1163784" y="1671638"/>
                </a:lnTo>
                <a:lnTo>
                  <a:pt x="1166963" y="1661796"/>
                </a:lnTo>
                <a:lnTo>
                  <a:pt x="1153296" y="1671003"/>
                </a:lnTo>
                <a:lnTo>
                  <a:pt x="1138993" y="1680211"/>
                </a:lnTo>
                <a:lnTo>
                  <a:pt x="1124055" y="1688783"/>
                </a:lnTo>
                <a:lnTo>
                  <a:pt x="1109117" y="1697038"/>
                </a:lnTo>
                <a:lnTo>
                  <a:pt x="1093226" y="1704976"/>
                </a:lnTo>
                <a:lnTo>
                  <a:pt x="1077017" y="1712913"/>
                </a:lnTo>
                <a:lnTo>
                  <a:pt x="1060172" y="1720533"/>
                </a:lnTo>
                <a:lnTo>
                  <a:pt x="1043009" y="1728153"/>
                </a:lnTo>
                <a:lnTo>
                  <a:pt x="1025528" y="1734821"/>
                </a:lnTo>
                <a:lnTo>
                  <a:pt x="1007730" y="1741488"/>
                </a:lnTo>
                <a:lnTo>
                  <a:pt x="989613" y="1747838"/>
                </a:lnTo>
                <a:lnTo>
                  <a:pt x="970544" y="1753871"/>
                </a:lnTo>
                <a:lnTo>
                  <a:pt x="951474" y="1759586"/>
                </a:lnTo>
                <a:lnTo>
                  <a:pt x="931451" y="1764666"/>
                </a:lnTo>
                <a:lnTo>
                  <a:pt x="911745" y="1769428"/>
                </a:lnTo>
                <a:lnTo>
                  <a:pt x="903802" y="1771259"/>
                </a:lnTo>
                <a:lnTo>
                  <a:pt x="899067" y="1773195"/>
                </a:lnTo>
                <a:lnTo>
                  <a:pt x="891122" y="1775101"/>
                </a:lnTo>
                <a:lnTo>
                  <a:pt x="864109" y="1780183"/>
                </a:lnTo>
                <a:lnTo>
                  <a:pt x="836142" y="1784947"/>
                </a:lnTo>
                <a:lnTo>
                  <a:pt x="808175" y="1789076"/>
                </a:lnTo>
                <a:lnTo>
                  <a:pt x="779891" y="1792252"/>
                </a:lnTo>
                <a:lnTo>
                  <a:pt x="751288" y="1794793"/>
                </a:lnTo>
                <a:lnTo>
                  <a:pt x="722686" y="1796381"/>
                </a:lnTo>
                <a:lnTo>
                  <a:pt x="693766" y="1797651"/>
                </a:lnTo>
                <a:lnTo>
                  <a:pt x="664210" y="1797969"/>
                </a:lnTo>
                <a:lnTo>
                  <a:pt x="645460" y="1797651"/>
                </a:lnTo>
                <a:lnTo>
                  <a:pt x="626392" y="1797334"/>
                </a:lnTo>
                <a:lnTo>
                  <a:pt x="607959" y="1796381"/>
                </a:lnTo>
                <a:lnTo>
                  <a:pt x="589209" y="1795746"/>
                </a:lnTo>
                <a:lnTo>
                  <a:pt x="570776" y="1794158"/>
                </a:lnTo>
                <a:lnTo>
                  <a:pt x="552661" y="1792570"/>
                </a:lnTo>
                <a:lnTo>
                  <a:pt x="534864" y="1790664"/>
                </a:lnTo>
                <a:lnTo>
                  <a:pt x="516749" y="1788441"/>
                </a:lnTo>
                <a:lnTo>
                  <a:pt x="499270" y="1786217"/>
                </a:lnTo>
                <a:lnTo>
                  <a:pt x="481791" y="1783359"/>
                </a:lnTo>
                <a:lnTo>
                  <a:pt x="464312" y="1780183"/>
                </a:lnTo>
                <a:lnTo>
                  <a:pt x="447786" y="1777007"/>
                </a:lnTo>
                <a:lnTo>
                  <a:pt x="430624" y="1773513"/>
                </a:lnTo>
                <a:lnTo>
                  <a:pt x="414416" y="1769384"/>
                </a:lnTo>
                <a:lnTo>
                  <a:pt x="397573" y="1765573"/>
                </a:lnTo>
                <a:lnTo>
                  <a:pt x="381683" y="1761126"/>
                </a:lnTo>
                <a:lnTo>
                  <a:pt x="365792" y="1756679"/>
                </a:lnTo>
                <a:lnTo>
                  <a:pt x="350538" y="1751915"/>
                </a:lnTo>
                <a:lnTo>
                  <a:pt x="334965" y="1746833"/>
                </a:lnTo>
                <a:lnTo>
                  <a:pt x="319711" y="1741752"/>
                </a:lnTo>
                <a:lnTo>
                  <a:pt x="305092" y="1736035"/>
                </a:lnTo>
                <a:lnTo>
                  <a:pt x="290473" y="1730318"/>
                </a:lnTo>
                <a:lnTo>
                  <a:pt x="276172" y="1724283"/>
                </a:lnTo>
                <a:lnTo>
                  <a:pt x="262188" y="1718248"/>
                </a:lnTo>
                <a:lnTo>
                  <a:pt x="248205" y="1711896"/>
                </a:lnTo>
                <a:lnTo>
                  <a:pt x="234857" y="1705226"/>
                </a:lnTo>
                <a:lnTo>
                  <a:pt x="221827" y="1698556"/>
                </a:lnTo>
                <a:lnTo>
                  <a:pt x="209115" y="1691251"/>
                </a:lnTo>
                <a:lnTo>
                  <a:pt x="196721" y="1684264"/>
                </a:lnTo>
                <a:lnTo>
                  <a:pt x="184326" y="1676641"/>
                </a:lnTo>
                <a:lnTo>
                  <a:pt x="172568" y="1669018"/>
                </a:lnTo>
                <a:lnTo>
                  <a:pt x="161127" y="1661396"/>
                </a:lnTo>
                <a:close/>
                <a:moveTo>
                  <a:pt x="867287" y="1176401"/>
                </a:moveTo>
                <a:lnTo>
                  <a:pt x="622896" y="1640116"/>
                </a:lnTo>
                <a:lnTo>
                  <a:pt x="643553" y="1640751"/>
                </a:lnTo>
                <a:lnTo>
                  <a:pt x="664210" y="1641386"/>
                </a:lnTo>
                <a:lnTo>
                  <a:pt x="689634" y="1640751"/>
                </a:lnTo>
                <a:lnTo>
                  <a:pt x="714423" y="1640116"/>
                </a:lnTo>
                <a:lnTo>
                  <a:pt x="739212" y="1638527"/>
                </a:lnTo>
                <a:lnTo>
                  <a:pt x="763683" y="1636622"/>
                </a:lnTo>
                <a:lnTo>
                  <a:pt x="787836" y="1633763"/>
                </a:lnTo>
                <a:lnTo>
                  <a:pt x="811671" y="1630270"/>
                </a:lnTo>
                <a:lnTo>
                  <a:pt x="835506" y="1626141"/>
                </a:lnTo>
                <a:lnTo>
                  <a:pt x="850138" y="1623374"/>
                </a:lnTo>
                <a:lnTo>
                  <a:pt x="851040" y="1623061"/>
                </a:lnTo>
                <a:lnTo>
                  <a:pt x="858985" y="1620838"/>
                </a:lnTo>
                <a:lnTo>
                  <a:pt x="875830" y="1617028"/>
                </a:lnTo>
                <a:lnTo>
                  <a:pt x="892675" y="1612901"/>
                </a:lnTo>
                <a:lnTo>
                  <a:pt x="908885" y="1608773"/>
                </a:lnTo>
                <a:lnTo>
                  <a:pt x="925094" y="1604011"/>
                </a:lnTo>
                <a:lnTo>
                  <a:pt x="940668" y="1598613"/>
                </a:lnTo>
                <a:lnTo>
                  <a:pt x="956241" y="1593533"/>
                </a:lnTo>
                <a:lnTo>
                  <a:pt x="970861" y="1588453"/>
                </a:lnTo>
                <a:lnTo>
                  <a:pt x="985482" y="1582421"/>
                </a:lnTo>
                <a:lnTo>
                  <a:pt x="999466" y="1576388"/>
                </a:lnTo>
                <a:lnTo>
                  <a:pt x="1012815" y="1570673"/>
                </a:lnTo>
                <a:lnTo>
                  <a:pt x="1026164" y="1564323"/>
                </a:lnTo>
                <a:lnTo>
                  <a:pt x="1038877" y="1557338"/>
                </a:lnTo>
                <a:lnTo>
                  <a:pt x="1050955" y="1550671"/>
                </a:lnTo>
                <a:lnTo>
                  <a:pt x="1062714" y="1543686"/>
                </a:lnTo>
                <a:lnTo>
                  <a:pt x="1073838" y="1536383"/>
                </a:lnTo>
                <a:lnTo>
                  <a:pt x="1084327" y="1529398"/>
                </a:lnTo>
                <a:lnTo>
                  <a:pt x="1094815" y="1521778"/>
                </a:lnTo>
                <a:lnTo>
                  <a:pt x="1104350" y="1514158"/>
                </a:lnTo>
                <a:lnTo>
                  <a:pt x="1112931" y="1506538"/>
                </a:lnTo>
                <a:lnTo>
                  <a:pt x="1121513" y="1498601"/>
                </a:lnTo>
                <a:lnTo>
                  <a:pt x="1129459" y="1490663"/>
                </a:lnTo>
                <a:lnTo>
                  <a:pt x="1136451" y="1482408"/>
                </a:lnTo>
                <a:lnTo>
                  <a:pt x="1143125" y="1474153"/>
                </a:lnTo>
                <a:lnTo>
                  <a:pt x="1148846" y="1466216"/>
                </a:lnTo>
                <a:lnTo>
                  <a:pt x="1154249" y="1457326"/>
                </a:lnTo>
                <a:lnTo>
                  <a:pt x="1158699" y="1449071"/>
                </a:lnTo>
                <a:lnTo>
                  <a:pt x="1162831" y="1440816"/>
                </a:lnTo>
                <a:lnTo>
                  <a:pt x="1166327" y="1431926"/>
                </a:lnTo>
                <a:lnTo>
                  <a:pt x="1168552" y="1423353"/>
                </a:lnTo>
                <a:lnTo>
                  <a:pt x="1170776" y="1415098"/>
                </a:lnTo>
                <a:lnTo>
                  <a:pt x="1171412" y="1406208"/>
                </a:lnTo>
                <a:lnTo>
                  <a:pt x="1171730" y="1397636"/>
                </a:lnTo>
                <a:lnTo>
                  <a:pt x="1171743" y="1397475"/>
                </a:lnTo>
                <a:lnTo>
                  <a:pt x="1171743" y="1390472"/>
                </a:lnTo>
                <a:lnTo>
                  <a:pt x="1170789" y="1381896"/>
                </a:lnTo>
                <a:lnTo>
                  <a:pt x="1169200" y="1373639"/>
                </a:lnTo>
                <a:lnTo>
                  <a:pt x="1166658" y="1365698"/>
                </a:lnTo>
                <a:lnTo>
                  <a:pt x="1163480" y="1357440"/>
                </a:lnTo>
                <a:lnTo>
                  <a:pt x="1159984" y="1349182"/>
                </a:lnTo>
                <a:lnTo>
                  <a:pt x="1155535" y="1341242"/>
                </a:lnTo>
                <a:lnTo>
                  <a:pt x="1150450" y="1332667"/>
                </a:lnTo>
                <a:lnTo>
                  <a:pt x="1144729" y="1324726"/>
                </a:lnTo>
                <a:lnTo>
                  <a:pt x="1139009" y="1316786"/>
                </a:lnTo>
                <a:lnTo>
                  <a:pt x="1132017" y="1308846"/>
                </a:lnTo>
                <a:lnTo>
                  <a:pt x="1124708" y="1300905"/>
                </a:lnTo>
                <a:lnTo>
                  <a:pt x="1116763" y="1292965"/>
                </a:lnTo>
                <a:lnTo>
                  <a:pt x="1108182" y="1285660"/>
                </a:lnTo>
                <a:lnTo>
                  <a:pt x="1099284" y="1277720"/>
                </a:lnTo>
                <a:lnTo>
                  <a:pt x="1089749" y="1270414"/>
                </a:lnTo>
                <a:lnTo>
                  <a:pt x="1079262" y="1262792"/>
                </a:lnTo>
                <a:lnTo>
                  <a:pt x="1068457" y="1255804"/>
                </a:lnTo>
                <a:lnTo>
                  <a:pt x="1057333" y="1248499"/>
                </a:lnTo>
                <a:lnTo>
                  <a:pt x="1045575" y="1241829"/>
                </a:lnTo>
                <a:lnTo>
                  <a:pt x="1033180" y="1235159"/>
                </a:lnTo>
                <a:lnTo>
                  <a:pt x="1020468" y="1228807"/>
                </a:lnTo>
                <a:lnTo>
                  <a:pt x="1007120" y="1222455"/>
                </a:lnTo>
                <a:lnTo>
                  <a:pt x="993455" y="1216420"/>
                </a:lnTo>
                <a:lnTo>
                  <a:pt x="979154" y="1210386"/>
                </a:lnTo>
                <a:lnTo>
                  <a:pt x="964535" y="1204986"/>
                </a:lnTo>
                <a:lnTo>
                  <a:pt x="949280" y="1199269"/>
                </a:lnTo>
                <a:lnTo>
                  <a:pt x="934025" y="1194187"/>
                </a:lnTo>
                <a:lnTo>
                  <a:pt x="917500" y="1189423"/>
                </a:lnTo>
                <a:lnTo>
                  <a:pt x="901292" y="1184659"/>
                </a:lnTo>
                <a:lnTo>
                  <a:pt x="884448" y="1180212"/>
                </a:lnTo>
                <a:lnTo>
                  <a:pt x="867287" y="1176401"/>
                </a:lnTo>
                <a:close/>
                <a:moveTo>
                  <a:pt x="664210" y="1155439"/>
                </a:moveTo>
                <a:lnTo>
                  <a:pt x="636561" y="1155756"/>
                </a:lnTo>
                <a:lnTo>
                  <a:pt x="609548" y="1156392"/>
                </a:lnTo>
                <a:lnTo>
                  <a:pt x="582853" y="1158615"/>
                </a:lnTo>
                <a:lnTo>
                  <a:pt x="556475" y="1160838"/>
                </a:lnTo>
                <a:lnTo>
                  <a:pt x="531051" y="1164014"/>
                </a:lnTo>
                <a:lnTo>
                  <a:pt x="506580" y="1167508"/>
                </a:lnTo>
                <a:lnTo>
                  <a:pt x="482426" y="1171955"/>
                </a:lnTo>
                <a:lnTo>
                  <a:pt x="458909" y="1177036"/>
                </a:lnTo>
                <a:lnTo>
                  <a:pt x="436345" y="1182436"/>
                </a:lnTo>
                <a:lnTo>
                  <a:pt x="414099" y="1188153"/>
                </a:lnTo>
                <a:lnTo>
                  <a:pt x="392806" y="1195140"/>
                </a:lnTo>
                <a:lnTo>
                  <a:pt x="372149" y="1201810"/>
                </a:lnTo>
                <a:lnTo>
                  <a:pt x="352445" y="1209433"/>
                </a:lnTo>
                <a:lnTo>
                  <a:pt x="333694" y="1216738"/>
                </a:lnTo>
                <a:lnTo>
                  <a:pt x="315579" y="1225313"/>
                </a:lnTo>
                <a:lnTo>
                  <a:pt x="298418" y="1233571"/>
                </a:lnTo>
                <a:lnTo>
                  <a:pt x="282210" y="1242782"/>
                </a:lnTo>
                <a:lnTo>
                  <a:pt x="266638" y="1251675"/>
                </a:lnTo>
                <a:lnTo>
                  <a:pt x="252019" y="1261204"/>
                </a:lnTo>
                <a:lnTo>
                  <a:pt x="238353" y="1270732"/>
                </a:lnTo>
                <a:lnTo>
                  <a:pt x="225641" y="1280896"/>
                </a:lnTo>
                <a:lnTo>
                  <a:pt x="214200" y="1291059"/>
                </a:lnTo>
                <a:lnTo>
                  <a:pt x="203395" y="1301541"/>
                </a:lnTo>
                <a:lnTo>
                  <a:pt x="193861" y="1311704"/>
                </a:lnTo>
                <a:lnTo>
                  <a:pt x="185598" y="1322503"/>
                </a:lnTo>
                <a:lnTo>
                  <a:pt x="177970" y="1333302"/>
                </a:lnTo>
                <a:lnTo>
                  <a:pt x="174474" y="1338701"/>
                </a:lnTo>
                <a:lnTo>
                  <a:pt x="171614" y="1343783"/>
                </a:lnTo>
                <a:lnTo>
                  <a:pt x="169072" y="1349500"/>
                </a:lnTo>
                <a:lnTo>
                  <a:pt x="166212" y="1354899"/>
                </a:lnTo>
                <a:lnTo>
                  <a:pt x="164305" y="1360299"/>
                </a:lnTo>
                <a:lnTo>
                  <a:pt x="162080" y="1365698"/>
                </a:lnTo>
                <a:lnTo>
                  <a:pt x="160491" y="1371415"/>
                </a:lnTo>
                <a:lnTo>
                  <a:pt x="158902" y="1376497"/>
                </a:lnTo>
                <a:lnTo>
                  <a:pt x="158266" y="1381896"/>
                </a:lnTo>
                <a:lnTo>
                  <a:pt x="157313" y="1387614"/>
                </a:lnTo>
                <a:lnTo>
                  <a:pt x="156995" y="1392695"/>
                </a:lnTo>
                <a:lnTo>
                  <a:pt x="156677" y="1398412"/>
                </a:lnTo>
                <a:lnTo>
                  <a:pt x="156995" y="1406353"/>
                </a:lnTo>
                <a:lnTo>
                  <a:pt x="158266" y="1414611"/>
                </a:lnTo>
                <a:lnTo>
                  <a:pt x="159855" y="1422551"/>
                </a:lnTo>
                <a:lnTo>
                  <a:pt x="162080" y="1430809"/>
                </a:lnTo>
                <a:lnTo>
                  <a:pt x="164940" y="1438749"/>
                </a:lnTo>
                <a:lnTo>
                  <a:pt x="168436" y="1447007"/>
                </a:lnTo>
                <a:lnTo>
                  <a:pt x="172885" y="1454947"/>
                </a:lnTo>
                <a:lnTo>
                  <a:pt x="177653" y="1462888"/>
                </a:lnTo>
                <a:lnTo>
                  <a:pt x="183373" y="1471463"/>
                </a:lnTo>
                <a:lnTo>
                  <a:pt x="189411" y="1479404"/>
                </a:lnTo>
                <a:lnTo>
                  <a:pt x="195767" y="1487344"/>
                </a:lnTo>
                <a:lnTo>
                  <a:pt x="203395" y="1494649"/>
                </a:lnTo>
                <a:lnTo>
                  <a:pt x="211022" y="1502589"/>
                </a:lnTo>
                <a:lnTo>
                  <a:pt x="219285" y="1510212"/>
                </a:lnTo>
                <a:lnTo>
                  <a:pt x="228501" y="1517835"/>
                </a:lnTo>
                <a:lnTo>
                  <a:pt x="238035" y="1525457"/>
                </a:lnTo>
                <a:lnTo>
                  <a:pt x="247887" y="1532445"/>
                </a:lnTo>
                <a:lnTo>
                  <a:pt x="258692" y="1539750"/>
                </a:lnTo>
                <a:lnTo>
                  <a:pt x="269816" y="1546737"/>
                </a:lnTo>
                <a:lnTo>
                  <a:pt x="281257" y="1553407"/>
                </a:lnTo>
                <a:lnTo>
                  <a:pt x="293333" y="1560395"/>
                </a:lnTo>
                <a:lnTo>
                  <a:pt x="306045" y="1566747"/>
                </a:lnTo>
                <a:lnTo>
                  <a:pt x="319075" y="1573099"/>
                </a:lnTo>
                <a:lnTo>
                  <a:pt x="332423" y="1578816"/>
                </a:lnTo>
                <a:lnTo>
                  <a:pt x="346406" y="1584851"/>
                </a:lnTo>
                <a:lnTo>
                  <a:pt x="361025" y="1590568"/>
                </a:lnTo>
                <a:lnTo>
                  <a:pt x="375962" y="1595967"/>
                </a:lnTo>
                <a:lnTo>
                  <a:pt x="391217" y="1601049"/>
                </a:lnTo>
                <a:lnTo>
                  <a:pt x="407107" y="1605813"/>
                </a:lnTo>
                <a:lnTo>
                  <a:pt x="422997" y="1610578"/>
                </a:lnTo>
                <a:lnTo>
                  <a:pt x="439841" y="1615024"/>
                </a:lnTo>
                <a:lnTo>
                  <a:pt x="457002" y="1619153"/>
                </a:lnTo>
                <a:lnTo>
                  <a:pt x="700757" y="1156074"/>
                </a:lnTo>
                <a:lnTo>
                  <a:pt x="682643" y="1155439"/>
                </a:lnTo>
                <a:lnTo>
                  <a:pt x="664210" y="1155439"/>
                </a:lnTo>
                <a:close/>
                <a:moveTo>
                  <a:pt x="2357439" y="1126679"/>
                </a:moveTo>
                <a:lnTo>
                  <a:pt x="2347596" y="1133031"/>
                </a:lnTo>
                <a:lnTo>
                  <a:pt x="2337436" y="1139066"/>
                </a:lnTo>
                <a:lnTo>
                  <a:pt x="2326641" y="1144783"/>
                </a:lnTo>
                <a:lnTo>
                  <a:pt x="2315846" y="1150818"/>
                </a:lnTo>
                <a:lnTo>
                  <a:pt x="2305051" y="1156536"/>
                </a:lnTo>
                <a:lnTo>
                  <a:pt x="2293621" y="1161618"/>
                </a:lnTo>
                <a:lnTo>
                  <a:pt x="2282509" y="1167017"/>
                </a:lnTo>
                <a:lnTo>
                  <a:pt x="2271079" y="1172417"/>
                </a:lnTo>
                <a:lnTo>
                  <a:pt x="2259331" y="1177181"/>
                </a:lnTo>
                <a:lnTo>
                  <a:pt x="2247266" y="1181946"/>
                </a:lnTo>
                <a:lnTo>
                  <a:pt x="2234884" y="1186710"/>
                </a:lnTo>
                <a:lnTo>
                  <a:pt x="2222184" y="1190839"/>
                </a:lnTo>
                <a:lnTo>
                  <a:pt x="2210119" y="1194968"/>
                </a:lnTo>
                <a:lnTo>
                  <a:pt x="2197418" y="1198780"/>
                </a:lnTo>
                <a:lnTo>
                  <a:pt x="2171066" y="1206403"/>
                </a:lnTo>
                <a:lnTo>
                  <a:pt x="2144078" y="1213073"/>
                </a:lnTo>
                <a:lnTo>
                  <a:pt x="2116773" y="1218790"/>
                </a:lnTo>
                <a:lnTo>
                  <a:pt x="2088516" y="1223872"/>
                </a:lnTo>
                <a:lnTo>
                  <a:pt x="2059941" y="1228002"/>
                </a:lnTo>
                <a:lnTo>
                  <a:pt x="2030731" y="1231495"/>
                </a:lnTo>
                <a:lnTo>
                  <a:pt x="2015808" y="1232766"/>
                </a:lnTo>
                <a:lnTo>
                  <a:pt x="2000886" y="1233719"/>
                </a:lnTo>
                <a:lnTo>
                  <a:pt x="1986281" y="1234672"/>
                </a:lnTo>
                <a:lnTo>
                  <a:pt x="1970723" y="1234989"/>
                </a:lnTo>
                <a:lnTo>
                  <a:pt x="1955483" y="1235307"/>
                </a:lnTo>
                <a:lnTo>
                  <a:pt x="1950291" y="1235307"/>
                </a:lnTo>
                <a:lnTo>
                  <a:pt x="1948031" y="1235668"/>
                </a:lnTo>
                <a:lnTo>
                  <a:pt x="1940092" y="1235986"/>
                </a:lnTo>
                <a:lnTo>
                  <a:pt x="1924530" y="1235986"/>
                </a:lnTo>
                <a:lnTo>
                  <a:pt x="1908968" y="1235668"/>
                </a:lnTo>
                <a:lnTo>
                  <a:pt x="1894041" y="1235351"/>
                </a:lnTo>
                <a:lnTo>
                  <a:pt x="1878797" y="1234080"/>
                </a:lnTo>
                <a:lnTo>
                  <a:pt x="1863870" y="1233445"/>
                </a:lnTo>
                <a:lnTo>
                  <a:pt x="1848943" y="1232175"/>
                </a:lnTo>
                <a:lnTo>
                  <a:pt x="1819725" y="1228681"/>
                </a:lnTo>
                <a:lnTo>
                  <a:pt x="1791142" y="1224552"/>
                </a:lnTo>
                <a:lnTo>
                  <a:pt x="1762876" y="1219470"/>
                </a:lnTo>
                <a:lnTo>
                  <a:pt x="1735564" y="1213753"/>
                </a:lnTo>
                <a:lnTo>
                  <a:pt x="1708568" y="1207083"/>
                </a:lnTo>
                <a:lnTo>
                  <a:pt x="1682208" y="1199460"/>
                </a:lnTo>
                <a:lnTo>
                  <a:pt x="1669505" y="1195649"/>
                </a:lnTo>
                <a:lnTo>
                  <a:pt x="1656801" y="1191202"/>
                </a:lnTo>
                <a:lnTo>
                  <a:pt x="1644733" y="1186755"/>
                </a:lnTo>
                <a:lnTo>
                  <a:pt x="1632347" y="1182626"/>
                </a:lnTo>
                <a:lnTo>
                  <a:pt x="1620278" y="1177862"/>
                </a:lnTo>
                <a:lnTo>
                  <a:pt x="1608528" y="1172463"/>
                </a:lnTo>
                <a:lnTo>
                  <a:pt x="1597094" y="1167381"/>
                </a:lnTo>
                <a:lnTo>
                  <a:pt x="1585344" y="1162299"/>
                </a:lnTo>
                <a:lnTo>
                  <a:pt x="1574545" y="1156582"/>
                </a:lnTo>
                <a:lnTo>
                  <a:pt x="1563747" y="1151182"/>
                </a:lnTo>
                <a:lnTo>
                  <a:pt x="1552632" y="1145148"/>
                </a:lnTo>
                <a:lnTo>
                  <a:pt x="1542151" y="1139113"/>
                </a:lnTo>
                <a:lnTo>
                  <a:pt x="1531988" y="1133396"/>
                </a:lnTo>
                <a:lnTo>
                  <a:pt x="1522143" y="1127043"/>
                </a:lnTo>
                <a:lnTo>
                  <a:pt x="1525637" y="1133713"/>
                </a:lnTo>
                <a:lnTo>
                  <a:pt x="1529448" y="1140066"/>
                </a:lnTo>
                <a:lnTo>
                  <a:pt x="1533576" y="1146100"/>
                </a:lnTo>
                <a:lnTo>
                  <a:pt x="1538023" y="1152453"/>
                </a:lnTo>
                <a:lnTo>
                  <a:pt x="1542786" y="1157852"/>
                </a:lnTo>
                <a:lnTo>
                  <a:pt x="1547550" y="1163569"/>
                </a:lnTo>
                <a:lnTo>
                  <a:pt x="1557396" y="1174051"/>
                </a:lnTo>
                <a:lnTo>
                  <a:pt x="1567558" y="1183579"/>
                </a:lnTo>
                <a:lnTo>
                  <a:pt x="1578039" y="1192155"/>
                </a:lnTo>
                <a:lnTo>
                  <a:pt x="1587567" y="1199460"/>
                </a:lnTo>
                <a:lnTo>
                  <a:pt x="1589750" y="1201175"/>
                </a:lnTo>
                <a:lnTo>
                  <a:pt x="1590041" y="1201321"/>
                </a:lnTo>
                <a:lnTo>
                  <a:pt x="1596708" y="1205768"/>
                </a:lnTo>
                <a:lnTo>
                  <a:pt x="1604646" y="1210850"/>
                </a:lnTo>
                <a:lnTo>
                  <a:pt x="1613218" y="1215932"/>
                </a:lnTo>
                <a:lnTo>
                  <a:pt x="1621791" y="1221014"/>
                </a:lnTo>
                <a:lnTo>
                  <a:pt x="1630046" y="1225778"/>
                </a:lnTo>
                <a:lnTo>
                  <a:pt x="1648461" y="1234989"/>
                </a:lnTo>
                <a:lnTo>
                  <a:pt x="1667193" y="1243883"/>
                </a:lnTo>
                <a:lnTo>
                  <a:pt x="1686878" y="1252141"/>
                </a:lnTo>
                <a:lnTo>
                  <a:pt x="1707198" y="1259129"/>
                </a:lnTo>
                <a:lnTo>
                  <a:pt x="1728153" y="1266434"/>
                </a:lnTo>
                <a:lnTo>
                  <a:pt x="1750061" y="1272469"/>
                </a:lnTo>
                <a:lnTo>
                  <a:pt x="1772286" y="1277869"/>
                </a:lnTo>
                <a:lnTo>
                  <a:pt x="1794828" y="1282633"/>
                </a:lnTo>
                <a:lnTo>
                  <a:pt x="1818323" y="1286762"/>
                </a:lnTo>
                <a:lnTo>
                  <a:pt x="1841818" y="1289939"/>
                </a:lnTo>
                <a:lnTo>
                  <a:pt x="1865948" y="1292480"/>
                </a:lnTo>
                <a:lnTo>
                  <a:pt x="1890396" y="1294703"/>
                </a:lnTo>
                <a:lnTo>
                  <a:pt x="1915161" y="1295656"/>
                </a:lnTo>
                <a:lnTo>
                  <a:pt x="1940243" y="1296291"/>
                </a:lnTo>
                <a:lnTo>
                  <a:pt x="1959928" y="1295656"/>
                </a:lnTo>
                <a:lnTo>
                  <a:pt x="1979296" y="1295021"/>
                </a:lnTo>
                <a:lnTo>
                  <a:pt x="1998981" y="1293750"/>
                </a:lnTo>
                <a:lnTo>
                  <a:pt x="2017396" y="1292162"/>
                </a:lnTo>
                <a:lnTo>
                  <a:pt x="2036128" y="1290256"/>
                </a:lnTo>
                <a:lnTo>
                  <a:pt x="2054543" y="1287715"/>
                </a:lnTo>
                <a:lnTo>
                  <a:pt x="2072006" y="1285174"/>
                </a:lnTo>
                <a:lnTo>
                  <a:pt x="2089468" y="1281998"/>
                </a:lnTo>
                <a:lnTo>
                  <a:pt x="2105978" y="1278186"/>
                </a:lnTo>
                <a:lnTo>
                  <a:pt x="2122806" y="1274375"/>
                </a:lnTo>
                <a:lnTo>
                  <a:pt x="2138998" y="1269928"/>
                </a:lnTo>
                <a:lnTo>
                  <a:pt x="2154556" y="1265481"/>
                </a:lnTo>
                <a:lnTo>
                  <a:pt x="2169478" y="1260399"/>
                </a:lnTo>
                <a:lnTo>
                  <a:pt x="2184083" y="1255317"/>
                </a:lnTo>
                <a:lnTo>
                  <a:pt x="2198371" y="1250235"/>
                </a:lnTo>
                <a:lnTo>
                  <a:pt x="2212341" y="1244200"/>
                </a:lnTo>
                <a:lnTo>
                  <a:pt x="2225359" y="1238166"/>
                </a:lnTo>
                <a:lnTo>
                  <a:pt x="2238059" y="1231813"/>
                </a:lnTo>
                <a:lnTo>
                  <a:pt x="2250441" y="1225461"/>
                </a:lnTo>
                <a:lnTo>
                  <a:pt x="2262506" y="1218790"/>
                </a:lnTo>
                <a:lnTo>
                  <a:pt x="2273619" y="1211485"/>
                </a:lnTo>
                <a:lnTo>
                  <a:pt x="2284096" y="1204815"/>
                </a:lnTo>
                <a:lnTo>
                  <a:pt x="2293939" y="1197192"/>
                </a:lnTo>
                <a:lnTo>
                  <a:pt x="2303464" y="1190204"/>
                </a:lnTo>
                <a:lnTo>
                  <a:pt x="2312354" y="1182581"/>
                </a:lnTo>
                <a:lnTo>
                  <a:pt x="2320609" y="1174640"/>
                </a:lnTo>
                <a:lnTo>
                  <a:pt x="2328546" y="1166700"/>
                </a:lnTo>
                <a:lnTo>
                  <a:pt x="2335214" y="1159077"/>
                </a:lnTo>
                <a:lnTo>
                  <a:pt x="2342199" y="1150818"/>
                </a:lnTo>
                <a:lnTo>
                  <a:pt x="2347596" y="1142878"/>
                </a:lnTo>
                <a:lnTo>
                  <a:pt x="2352676" y="1134619"/>
                </a:lnTo>
                <a:lnTo>
                  <a:pt x="2357439" y="1126679"/>
                </a:lnTo>
                <a:close/>
                <a:moveTo>
                  <a:pt x="647049" y="998538"/>
                </a:moveTo>
                <a:lnTo>
                  <a:pt x="664210" y="998538"/>
                </a:lnTo>
                <a:lnTo>
                  <a:pt x="681690" y="998538"/>
                </a:lnTo>
                <a:lnTo>
                  <a:pt x="699168" y="998856"/>
                </a:lnTo>
                <a:lnTo>
                  <a:pt x="716330" y="999809"/>
                </a:lnTo>
                <a:lnTo>
                  <a:pt x="733491" y="1000444"/>
                </a:lnTo>
                <a:lnTo>
                  <a:pt x="750017" y="1001714"/>
                </a:lnTo>
                <a:lnTo>
                  <a:pt x="766861" y="1002985"/>
                </a:lnTo>
                <a:lnTo>
                  <a:pt x="783386" y="1004573"/>
                </a:lnTo>
                <a:lnTo>
                  <a:pt x="800230" y="1006478"/>
                </a:lnTo>
                <a:lnTo>
                  <a:pt x="816438" y="1008384"/>
                </a:lnTo>
                <a:lnTo>
                  <a:pt x="832328" y="1010925"/>
                </a:lnTo>
                <a:lnTo>
                  <a:pt x="848218" y="1013466"/>
                </a:lnTo>
                <a:lnTo>
                  <a:pt x="864109" y="1016324"/>
                </a:lnTo>
                <a:lnTo>
                  <a:pt x="879681" y="1019183"/>
                </a:lnTo>
                <a:lnTo>
                  <a:pt x="894936" y="1022359"/>
                </a:lnTo>
                <a:lnTo>
                  <a:pt x="910508" y="1025853"/>
                </a:lnTo>
                <a:lnTo>
                  <a:pt x="925127" y="1029346"/>
                </a:lnTo>
                <a:lnTo>
                  <a:pt x="940382" y="1033475"/>
                </a:lnTo>
                <a:lnTo>
                  <a:pt x="955001" y="1037287"/>
                </a:lnTo>
                <a:lnTo>
                  <a:pt x="969302" y="1041733"/>
                </a:lnTo>
                <a:lnTo>
                  <a:pt x="983603" y="1046180"/>
                </a:lnTo>
                <a:lnTo>
                  <a:pt x="997586" y="1050944"/>
                </a:lnTo>
                <a:lnTo>
                  <a:pt x="1011252" y="1055708"/>
                </a:lnTo>
                <a:lnTo>
                  <a:pt x="1024917" y="1060790"/>
                </a:lnTo>
                <a:lnTo>
                  <a:pt x="1038265" y="1065872"/>
                </a:lnTo>
                <a:lnTo>
                  <a:pt x="1051613" y="1071271"/>
                </a:lnTo>
                <a:lnTo>
                  <a:pt x="1064325" y="1076988"/>
                </a:lnTo>
                <a:lnTo>
                  <a:pt x="1077037" y="1082705"/>
                </a:lnTo>
                <a:lnTo>
                  <a:pt x="1089114" y="1088740"/>
                </a:lnTo>
                <a:lnTo>
                  <a:pt x="1101508" y="1095092"/>
                </a:lnTo>
                <a:lnTo>
                  <a:pt x="1113585" y="1101445"/>
                </a:lnTo>
                <a:lnTo>
                  <a:pt x="1125026" y="1107797"/>
                </a:lnTo>
                <a:lnTo>
                  <a:pt x="1136149" y="1114467"/>
                </a:lnTo>
                <a:lnTo>
                  <a:pt x="1147272" y="1121137"/>
                </a:lnTo>
                <a:lnTo>
                  <a:pt x="1158077" y="1128442"/>
                </a:lnTo>
                <a:lnTo>
                  <a:pt x="1168565" y="1135429"/>
                </a:lnTo>
                <a:lnTo>
                  <a:pt x="1179052" y="1142734"/>
                </a:lnTo>
                <a:lnTo>
                  <a:pt x="1188904" y="1150039"/>
                </a:lnTo>
                <a:lnTo>
                  <a:pt x="1198438" y="1157662"/>
                </a:lnTo>
                <a:lnTo>
                  <a:pt x="1207655" y="1165285"/>
                </a:lnTo>
                <a:lnTo>
                  <a:pt x="1216871" y="1173225"/>
                </a:lnTo>
                <a:lnTo>
                  <a:pt x="1225452" y="1181483"/>
                </a:lnTo>
                <a:lnTo>
                  <a:pt x="1233715" y="1189423"/>
                </a:lnTo>
                <a:lnTo>
                  <a:pt x="1242295" y="1197681"/>
                </a:lnTo>
                <a:lnTo>
                  <a:pt x="1249605" y="1206257"/>
                </a:lnTo>
                <a:lnTo>
                  <a:pt x="1257232" y="1214832"/>
                </a:lnTo>
                <a:lnTo>
                  <a:pt x="1264542" y="1223725"/>
                </a:lnTo>
                <a:lnTo>
                  <a:pt x="1271215" y="1232301"/>
                </a:lnTo>
                <a:lnTo>
                  <a:pt x="1277572" y="1241194"/>
                </a:lnTo>
                <a:lnTo>
                  <a:pt x="1283610" y="1250087"/>
                </a:lnTo>
                <a:lnTo>
                  <a:pt x="1289012" y="1259298"/>
                </a:lnTo>
                <a:lnTo>
                  <a:pt x="1294733" y="1268826"/>
                </a:lnTo>
                <a:lnTo>
                  <a:pt x="1299500" y="1278037"/>
                </a:lnTo>
                <a:lnTo>
                  <a:pt x="1304267" y="1287566"/>
                </a:lnTo>
                <a:lnTo>
                  <a:pt x="1308081" y="1297412"/>
                </a:lnTo>
                <a:lnTo>
                  <a:pt x="1312212" y="1306940"/>
                </a:lnTo>
                <a:lnTo>
                  <a:pt x="1315708" y="1316786"/>
                </a:lnTo>
                <a:lnTo>
                  <a:pt x="1318568" y="1326950"/>
                </a:lnTo>
                <a:lnTo>
                  <a:pt x="1321111" y="1336796"/>
                </a:lnTo>
                <a:lnTo>
                  <a:pt x="1323653" y="1346641"/>
                </a:lnTo>
                <a:lnTo>
                  <a:pt x="1325560" y="1357123"/>
                </a:lnTo>
                <a:lnTo>
                  <a:pt x="1326831" y="1366969"/>
                </a:lnTo>
                <a:lnTo>
                  <a:pt x="1328102" y="1377132"/>
                </a:lnTo>
                <a:lnTo>
                  <a:pt x="1328738" y="1387931"/>
                </a:lnTo>
                <a:lnTo>
                  <a:pt x="1328738" y="1397636"/>
                </a:lnTo>
                <a:lnTo>
                  <a:pt x="1328738" y="1398412"/>
                </a:lnTo>
                <a:lnTo>
                  <a:pt x="1328738" y="1399541"/>
                </a:lnTo>
                <a:lnTo>
                  <a:pt x="1328738" y="1401128"/>
                </a:lnTo>
                <a:lnTo>
                  <a:pt x="1328738" y="1632586"/>
                </a:lnTo>
                <a:lnTo>
                  <a:pt x="1328738" y="1643063"/>
                </a:lnTo>
                <a:lnTo>
                  <a:pt x="1328102" y="1653541"/>
                </a:lnTo>
                <a:lnTo>
                  <a:pt x="1326831" y="1663701"/>
                </a:lnTo>
                <a:lnTo>
                  <a:pt x="1325560" y="1674178"/>
                </a:lnTo>
                <a:lnTo>
                  <a:pt x="1323653" y="1684021"/>
                </a:lnTo>
                <a:lnTo>
                  <a:pt x="1321110" y="1694498"/>
                </a:lnTo>
                <a:lnTo>
                  <a:pt x="1318567" y="1704341"/>
                </a:lnTo>
                <a:lnTo>
                  <a:pt x="1315707" y="1714183"/>
                </a:lnTo>
                <a:lnTo>
                  <a:pt x="1312211" y="1723708"/>
                </a:lnTo>
                <a:lnTo>
                  <a:pt x="1308079" y="1733551"/>
                </a:lnTo>
                <a:lnTo>
                  <a:pt x="1304265" y="1743076"/>
                </a:lnTo>
                <a:lnTo>
                  <a:pt x="1299498" y="1752601"/>
                </a:lnTo>
                <a:lnTo>
                  <a:pt x="1294730" y="1762126"/>
                </a:lnTo>
                <a:lnTo>
                  <a:pt x="1289009" y="1771333"/>
                </a:lnTo>
                <a:lnTo>
                  <a:pt x="1283606" y="1780541"/>
                </a:lnTo>
                <a:lnTo>
                  <a:pt x="1277567" y="1789748"/>
                </a:lnTo>
                <a:lnTo>
                  <a:pt x="1271211" y="1798321"/>
                </a:lnTo>
                <a:lnTo>
                  <a:pt x="1264536" y="1807528"/>
                </a:lnTo>
                <a:lnTo>
                  <a:pt x="1257226" y="1815783"/>
                </a:lnTo>
                <a:lnTo>
                  <a:pt x="1249598" y="1824673"/>
                </a:lnTo>
                <a:lnTo>
                  <a:pt x="1242288" y="1832928"/>
                </a:lnTo>
                <a:lnTo>
                  <a:pt x="1233707" y="1841183"/>
                </a:lnTo>
                <a:lnTo>
                  <a:pt x="1225443" y="1849438"/>
                </a:lnTo>
                <a:lnTo>
                  <a:pt x="1216862" y="1857376"/>
                </a:lnTo>
                <a:lnTo>
                  <a:pt x="1207645" y="1865313"/>
                </a:lnTo>
                <a:lnTo>
                  <a:pt x="1198428" y="1872933"/>
                </a:lnTo>
                <a:lnTo>
                  <a:pt x="1188893" y="1880871"/>
                </a:lnTo>
                <a:lnTo>
                  <a:pt x="1179040" y="1888173"/>
                </a:lnTo>
                <a:lnTo>
                  <a:pt x="1168552" y="1895476"/>
                </a:lnTo>
                <a:lnTo>
                  <a:pt x="1158063" y="1902779"/>
                </a:lnTo>
                <a:lnTo>
                  <a:pt x="1147257" y="1909446"/>
                </a:lnTo>
                <a:lnTo>
                  <a:pt x="1136133" y="1916114"/>
                </a:lnTo>
                <a:lnTo>
                  <a:pt x="1125009" y="1923099"/>
                </a:lnTo>
                <a:lnTo>
                  <a:pt x="1113567" y="1929766"/>
                </a:lnTo>
                <a:lnTo>
                  <a:pt x="1101490" y="1936116"/>
                </a:lnTo>
                <a:lnTo>
                  <a:pt x="1089094" y="1942149"/>
                </a:lnTo>
                <a:lnTo>
                  <a:pt x="1077017" y="1947864"/>
                </a:lnTo>
                <a:lnTo>
                  <a:pt x="1064303" y="1953896"/>
                </a:lnTo>
                <a:lnTo>
                  <a:pt x="1051590" y="1959611"/>
                </a:lnTo>
                <a:lnTo>
                  <a:pt x="1038241" y="1964691"/>
                </a:lnTo>
                <a:lnTo>
                  <a:pt x="1024893" y="1970089"/>
                </a:lnTo>
                <a:lnTo>
                  <a:pt x="1011226" y="1974851"/>
                </a:lnTo>
                <a:lnTo>
                  <a:pt x="997559" y="1980249"/>
                </a:lnTo>
                <a:lnTo>
                  <a:pt x="983575" y="1984376"/>
                </a:lnTo>
                <a:lnTo>
                  <a:pt x="969272" y="1989139"/>
                </a:lnTo>
                <a:lnTo>
                  <a:pt x="954970" y="1993266"/>
                </a:lnTo>
                <a:lnTo>
                  <a:pt x="940350" y="1997711"/>
                </a:lnTo>
                <a:lnTo>
                  <a:pt x="925094" y="2001204"/>
                </a:lnTo>
                <a:lnTo>
                  <a:pt x="910474" y="2004696"/>
                </a:lnTo>
                <a:lnTo>
                  <a:pt x="894900" y="2008189"/>
                </a:lnTo>
                <a:lnTo>
                  <a:pt x="879644" y="2011364"/>
                </a:lnTo>
                <a:lnTo>
                  <a:pt x="864071" y="2014539"/>
                </a:lnTo>
                <a:lnTo>
                  <a:pt x="848179" y="2017396"/>
                </a:lnTo>
                <a:lnTo>
                  <a:pt x="832288" y="2019936"/>
                </a:lnTo>
                <a:lnTo>
                  <a:pt x="816396" y="2022159"/>
                </a:lnTo>
                <a:lnTo>
                  <a:pt x="800187" y="2024064"/>
                </a:lnTo>
                <a:lnTo>
                  <a:pt x="783342" y="2026286"/>
                </a:lnTo>
                <a:lnTo>
                  <a:pt x="766815" y="2027874"/>
                </a:lnTo>
                <a:lnTo>
                  <a:pt x="749970" y="2028826"/>
                </a:lnTo>
                <a:lnTo>
                  <a:pt x="733442" y="2030096"/>
                </a:lnTo>
                <a:lnTo>
                  <a:pt x="716280" y="2031049"/>
                </a:lnTo>
                <a:lnTo>
                  <a:pt x="699117" y="2031684"/>
                </a:lnTo>
                <a:lnTo>
                  <a:pt x="681637" y="2032001"/>
                </a:lnTo>
                <a:lnTo>
                  <a:pt x="664156" y="2032001"/>
                </a:lnTo>
                <a:lnTo>
                  <a:pt x="644768" y="2032001"/>
                </a:lnTo>
                <a:lnTo>
                  <a:pt x="624745" y="2031684"/>
                </a:lnTo>
                <a:lnTo>
                  <a:pt x="605357" y="2030414"/>
                </a:lnTo>
                <a:lnTo>
                  <a:pt x="585970" y="2029779"/>
                </a:lnTo>
                <a:lnTo>
                  <a:pt x="566900" y="2028191"/>
                </a:lnTo>
                <a:lnTo>
                  <a:pt x="547830" y="2026286"/>
                </a:lnTo>
                <a:lnTo>
                  <a:pt x="528760" y="2024064"/>
                </a:lnTo>
                <a:lnTo>
                  <a:pt x="510008" y="2021841"/>
                </a:lnTo>
                <a:lnTo>
                  <a:pt x="491256" y="2018984"/>
                </a:lnTo>
                <a:lnTo>
                  <a:pt x="473140" y="2016126"/>
                </a:lnTo>
                <a:lnTo>
                  <a:pt x="454706" y="2012634"/>
                </a:lnTo>
                <a:lnTo>
                  <a:pt x="436907" y="2009141"/>
                </a:lnTo>
                <a:lnTo>
                  <a:pt x="419109" y="2005014"/>
                </a:lnTo>
                <a:lnTo>
                  <a:pt x="401628" y="2001204"/>
                </a:lnTo>
                <a:lnTo>
                  <a:pt x="384148" y="1996441"/>
                </a:lnTo>
                <a:lnTo>
                  <a:pt x="366985" y="1991679"/>
                </a:lnTo>
                <a:lnTo>
                  <a:pt x="350458" y="1986916"/>
                </a:lnTo>
                <a:lnTo>
                  <a:pt x="333613" y="1981201"/>
                </a:lnTo>
                <a:lnTo>
                  <a:pt x="317403" y="1975804"/>
                </a:lnTo>
                <a:lnTo>
                  <a:pt x="301512" y="1969771"/>
                </a:lnTo>
                <a:lnTo>
                  <a:pt x="285938" y="1963421"/>
                </a:lnTo>
                <a:lnTo>
                  <a:pt x="270364" y="1957071"/>
                </a:lnTo>
                <a:lnTo>
                  <a:pt x="255426" y="1950404"/>
                </a:lnTo>
                <a:lnTo>
                  <a:pt x="240806" y="1943101"/>
                </a:lnTo>
                <a:lnTo>
                  <a:pt x="225868" y="1936116"/>
                </a:lnTo>
                <a:lnTo>
                  <a:pt x="212202" y="1928496"/>
                </a:lnTo>
                <a:lnTo>
                  <a:pt x="198217" y="1920559"/>
                </a:lnTo>
                <a:lnTo>
                  <a:pt x="184868" y="1912621"/>
                </a:lnTo>
                <a:lnTo>
                  <a:pt x="172155" y="1904366"/>
                </a:lnTo>
                <a:lnTo>
                  <a:pt x="159442" y="1895476"/>
                </a:lnTo>
                <a:lnTo>
                  <a:pt x="147046" y="1886903"/>
                </a:lnTo>
                <a:lnTo>
                  <a:pt x="146025" y="1886125"/>
                </a:lnTo>
                <a:lnTo>
                  <a:pt x="141423" y="1883407"/>
                </a:lnTo>
                <a:lnTo>
                  <a:pt x="135067" y="1878643"/>
                </a:lnTo>
                <a:lnTo>
                  <a:pt x="118859" y="1865621"/>
                </a:lnTo>
                <a:lnTo>
                  <a:pt x="103922" y="1851963"/>
                </a:lnTo>
                <a:lnTo>
                  <a:pt x="89939" y="1838306"/>
                </a:lnTo>
                <a:lnTo>
                  <a:pt x="76909" y="1824013"/>
                </a:lnTo>
                <a:lnTo>
                  <a:pt x="70553" y="1816708"/>
                </a:lnTo>
                <a:lnTo>
                  <a:pt x="64514" y="1809721"/>
                </a:lnTo>
                <a:lnTo>
                  <a:pt x="58794" y="1802098"/>
                </a:lnTo>
                <a:lnTo>
                  <a:pt x="53391" y="1794475"/>
                </a:lnTo>
                <a:lnTo>
                  <a:pt x="48306" y="1786853"/>
                </a:lnTo>
                <a:lnTo>
                  <a:pt x="43539" y="1779547"/>
                </a:lnTo>
                <a:lnTo>
                  <a:pt x="38772" y="1771925"/>
                </a:lnTo>
                <a:lnTo>
                  <a:pt x="34323" y="1764302"/>
                </a:lnTo>
                <a:lnTo>
                  <a:pt x="30191" y="1756362"/>
                </a:lnTo>
                <a:lnTo>
                  <a:pt x="26378" y="1748421"/>
                </a:lnTo>
                <a:lnTo>
                  <a:pt x="22882" y="1740481"/>
                </a:lnTo>
                <a:lnTo>
                  <a:pt x="19704" y="1732541"/>
                </a:lnTo>
                <a:lnTo>
                  <a:pt x="16526" y="1724601"/>
                </a:lnTo>
                <a:lnTo>
                  <a:pt x="13666" y="1716660"/>
                </a:lnTo>
                <a:lnTo>
                  <a:pt x="10805" y="1708720"/>
                </a:lnTo>
                <a:lnTo>
                  <a:pt x="8899" y="1700462"/>
                </a:lnTo>
                <a:lnTo>
                  <a:pt x="6356" y="1692204"/>
                </a:lnTo>
                <a:lnTo>
                  <a:pt x="4767" y="1683628"/>
                </a:lnTo>
                <a:lnTo>
                  <a:pt x="3178" y="1675688"/>
                </a:lnTo>
                <a:lnTo>
                  <a:pt x="2225" y="1667430"/>
                </a:lnTo>
                <a:lnTo>
                  <a:pt x="1271" y="1658855"/>
                </a:lnTo>
                <a:lnTo>
                  <a:pt x="636" y="1650279"/>
                </a:lnTo>
                <a:lnTo>
                  <a:pt x="0" y="1642021"/>
                </a:lnTo>
                <a:lnTo>
                  <a:pt x="0" y="1633446"/>
                </a:lnTo>
                <a:lnTo>
                  <a:pt x="0" y="1400318"/>
                </a:lnTo>
                <a:lnTo>
                  <a:pt x="0" y="1399365"/>
                </a:lnTo>
                <a:lnTo>
                  <a:pt x="0" y="1398412"/>
                </a:lnTo>
                <a:lnTo>
                  <a:pt x="0" y="1387931"/>
                </a:lnTo>
                <a:lnTo>
                  <a:pt x="953" y="1377132"/>
                </a:lnTo>
                <a:lnTo>
                  <a:pt x="2225" y="1366969"/>
                </a:lnTo>
                <a:lnTo>
                  <a:pt x="3178" y="1357123"/>
                </a:lnTo>
                <a:lnTo>
                  <a:pt x="5403" y="1346641"/>
                </a:lnTo>
                <a:lnTo>
                  <a:pt x="7627" y="1336796"/>
                </a:lnTo>
                <a:lnTo>
                  <a:pt x="10170" y="1326950"/>
                </a:lnTo>
                <a:lnTo>
                  <a:pt x="13348" y="1316786"/>
                </a:lnTo>
                <a:lnTo>
                  <a:pt x="16844" y="1306940"/>
                </a:lnTo>
                <a:lnTo>
                  <a:pt x="20657" y="1297412"/>
                </a:lnTo>
                <a:lnTo>
                  <a:pt x="24789" y="1287566"/>
                </a:lnTo>
                <a:lnTo>
                  <a:pt x="29556" y="1278037"/>
                </a:lnTo>
                <a:lnTo>
                  <a:pt x="34323" y="1268826"/>
                </a:lnTo>
                <a:lnTo>
                  <a:pt x="39726" y="1259298"/>
                </a:lnTo>
                <a:lnTo>
                  <a:pt x="45446" y="1250087"/>
                </a:lnTo>
                <a:lnTo>
                  <a:pt x="51484" y="1241194"/>
                </a:lnTo>
                <a:lnTo>
                  <a:pt x="57840" y="1232301"/>
                </a:lnTo>
                <a:lnTo>
                  <a:pt x="64514" y="1223725"/>
                </a:lnTo>
                <a:lnTo>
                  <a:pt x="71506" y="1214832"/>
                </a:lnTo>
                <a:lnTo>
                  <a:pt x="79133" y="1206257"/>
                </a:lnTo>
                <a:lnTo>
                  <a:pt x="86761" y="1197681"/>
                </a:lnTo>
                <a:lnTo>
                  <a:pt x="95023" y="1189423"/>
                </a:lnTo>
                <a:lnTo>
                  <a:pt x="103286" y="1181483"/>
                </a:lnTo>
                <a:lnTo>
                  <a:pt x="112185" y="1173225"/>
                </a:lnTo>
                <a:lnTo>
                  <a:pt x="120766" y="1165285"/>
                </a:lnTo>
                <a:lnTo>
                  <a:pt x="130300" y="1157662"/>
                </a:lnTo>
                <a:lnTo>
                  <a:pt x="139834" y="1150039"/>
                </a:lnTo>
                <a:lnTo>
                  <a:pt x="150004" y="1142734"/>
                </a:lnTo>
                <a:lnTo>
                  <a:pt x="160173" y="1135429"/>
                </a:lnTo>
                <a:lnTo>
                  <a:pt x="170661" y="1128442"/>
                </a:lnTo>
                <a:lnTo>
                  <a:pt x="181148" y="1121137"/>
                </a:lnTo>
                <a:lnTo>
                  <a:pt x="192271" y="1114467"/>
                </a:lnTo>
                <a:lnTo>
                  <a:pt x="203712" y="1107797"/>
                </a:lnTo>
                <a:lnTo>
                  <a:pt x="215471" y="1101445"/>
                </a:lnTo>
                <a:lnTo>
                  <a:pt x="227230" y="1095092"/>
                </a:lnTo>
                <a:lnTo>
                  <a:pt x="239624" y="1088740"/>
                </a:lnTo>
                <a:lnTo>
                  <a:pt x="252019" y="1082705"/>
                </a:lnTo>
                <a:lnTo>
                  <a:pt x="264731" y="1076988"/>
                </a:lnTo>
                <a:lnTo>
                  <a:pt x="277443" y="1071271"/>
                </a:lnTo>
                <a:lnTo>
                  <a:pt x="290473" y="1065872"/>
                </a:lnTo>
                <a:lnTo>
                  <a:pt x="303821" y="1060790"/>
                </a:lnTo>
                <a:lnTo>
                  <a:pt x="317486" y="1055708"/>
                </a:lnTo>
                <a:lnTo>
                  <a:pt x="331470" y="1050944"/>
                </a:lnTo>
                <a:lnTo>
                  <a:pt x="345135" y="1046180"/>
                </a:lnTo>
                <a:lnTo>
                  <a:pt x="359436" y="1041733"/>
                </a:lnTo>
                <a:lnTo>
                  <a:pt x="373738" y="1037287"/>
                </a:lnTo>
                <a:lnTo>
                  <a:pt x="388674" y="1033475"/>
                </a:lnTo>
                <a:lnTo>
                  <a:pt x="403293" y="1029346"/>
                </a:lnTo>
                <a:lnTo>
                  <a:pt x="418230" y="1025853"/>
                </a:lnTo>
                <a:lnTo>
                  <a:pt x="433802" y="1022359"/>
                </a:lnTo>
                <a:lnTo>
                  <a:pt x="449057" y="1019183"/>
                </a:lnTo>
                <a:lnTo>
                  <a:pt x="464947" y="1016324"/>
                </a:lnTo>
                <a:lnTo>
                  <a:pt x="480837" y="1013466"/>
                </a:lnTo>
                <a:lnTo>
                  <a:pt x="496728" y="1010925"/>
                </a:lnTo>
                <a:lnTo>
                  <a:pt x="512618" y="1008384"/>
                </a:lnTo>
                <a:lnTo>
                  <a:pt x="528826" y="1006478"/>
                </a:lnTo>
                <a:lnTo>
                  <a:pt x="545352" y="1004573"/>
                </a:lnTo>
                <a:lnTo>
                  <a:pt x="561878" y="1002985"/>
                </a:lnTo>
                <a:lnTo>
                  <a:pt x="578721" y="1001714"/>
                </a:lnTo>
                <a:lnTo>
                  <a:pt x="595565" y="1000444"/>
                </a:lnTo>
                <a:lnTo>
                  <a:pt x="612726" y="999809"/>
                </a:lnTo>
                <a:lnTo>
                  <a:pt x="629570" y="998856"/>
                </a:lnTo>
                <a:lnTo>
                  <a:pt x="647049" y="998538"/>
                </a:lnTo>
                <a:close/>
                <a:moveTo>
                  <a:pt x="2257046" y="717318"/>
                </a:moveTo>
                <a:lnTo>
                  <a:pt x="1832429" y="1072096"/>
                </a:lnTo>
                <a:lnTo>
                  <a:pt x="1858153" y="1075272"/>
                </a:lnTo>
                <a:lnTo>
                  <a:pt x="1884831" y="1077813"/>
                </a:lnTo>
                <a:lnTo>
                  <a:pt x="1898170" y="1078448"/>
                </a:lnTo>
                <a:lnTo>
                  <a:pt x="1912144" y="1078766"/>
                </a:lnTo>
                <a:lnTo>
                  <a:pt x="1926118" y="1079401"/>
                </a:lnTo>
                <a:lnTo>
                  <a:pt x="1931272" y="1079518"/>
                </a:lnTo>
                <a:lnTo>
                  <a:pt x="1932306" y="1079353"/>
                </a:lnTo>
                <a:lnTo>
                  <a:pt x="1940243" y="1079035"/>
                </a:lnTo>
                <a:lnTo>
                  <a:pt x="1963421" y="1078717"/>
                </a:lnTo>
                <a:lnTo>
                  <a:pt x="1986598" y="1077447"/>
                </a:lnTo>
                <a:lnTo>
                  <a:pt x="2009141" y="1075859"/>
                </a:lnTo>
                <a:lnTo>
                  <a:pt x="2031366" y="1073953"/>
                </a:lnTo>
                <a:lnTo>
                  <a:pt x="2053273" y="1071094"/>
                </a:lnTo>
                <a:lnTo>
                  <a:pt x="2074228" y="1067600"/>
                </a:lnTo>
                <a:lnTo>
                  <a:pt x="2094548" y="1063471"/>
                </a:lnTo>
                <a:lnTo>
                  <a:pt x="2114233" y="1059024"/>
                </a:lnTo>
                <a:lnTo>
                  <a:pt x="2133918" y="1054260"/>
                </a:lnTo>
                <a:lnTo>
                  <a:pt x="2152333" y="1048860"/>
                </a:lnTo>
                <a:lnTo>
                  <a:pt x="2170431" y="1043143"/>
                </a:lnTo>
                <a:lnTo>
                  <a:pt x="2187893" y="1036791"/>
                </a:lnTo>
                <a:lnTo>
                  <a:pt x="2204404" y="1030120"/>
                </a:lnTo>
                <a:lnTo>
                  <a:pt x="2220596" y="1023450"/>
                </a:lnTo>
                <a:lnTo>
                  <a:pt x="2235836" y="1015827"/>
                </a:lnTo>
                <a:lnTo>
                  <a:pt x="2250441" y="1008204"/>
                </a:lnTo>
                <a:lnTo>
                  <a:pt x="2264411" y="1000264"/>
                </a:lnTo>
                <a:lnTo>
                  <a:pt x="2277429" y="992005"/>
                </a:lnTo>
                <a:lnTo>
                  <a:pt x="2289811" y="983747"/>
                </a:lnTo>
                <a:lnTo>
                  <a:pt x="2301241" y="974854"/>
                </a:lnTo>
                <a:lnTo>
                  <a:pt x="2312036" y="965960"/>
                </a:lnTo>
                <a:lnTo>
                  <a:pt x="2321879" y="956749"/>
                </a:lnTo>
                <a:lnTo>
                  <a:pt x="2331086" y="947538"/>
                </a:lnTo>
                <a:lnTo>
                  <a:pt x="2339024" y="938009"/>
                </a:lnTo>
                <a:lnTo>
                  <a:pt x="2346326" y="928480"/>
                </a:lnTo>
                <a:lnTo>
                  <a:pt x="2352676" y="918952"/>
                </a:lnTo>
                <a:lnTo>
                  <a:pt x="2358074" y="909105"/>
                </a:lnTo>
                <a:lnTo>
                  <a:pt x="2362836" y="899576"/>
                </a:lnTo>
                <a:lnTo>
                  <a:pt x="2366011" y="889730"/>
                </a:lnTo>
                <a:lnTo>
                  <a:pt x="2367599" y="884965"/>
                </a:lnTo>
                <a:lnTo>
                  <a:pt x="2368551" y="879566"/>
                </a:lnTo>
                <a:lnTo>
                  <a:pt x="2369504" y="874801"/>
                </a:lnTo>
                <a:lnTo>
                  <a:pt x="2370139" y="870037"/>
                </a:lnTo>
                <a:lnTo>
                  <a:pt x="2370774" y="864955"/>
                </a:lnTo>
                <a:lnTo>
                  <a:pt x="2370774" y="860191"/>
                </a:lnTo>
                <a:lnTo>
                  <a:pt x="2370774" y="855109"/>
                </a:lnTo>
                <a:lnTo>
                  <a:pt x="2370139" y="850344"/>
                </a:lnTo>
                <a:lnTo>
                  <a:pt x="2369504" y="845262"/>
                </a:lnTo>
                <a:lnTo>
                  <a:pt x="2368551" y="839863"/>
                </a:lnTo>
                <a:lnTo>
                  <a:pt x="2367599" y="834781"/>
                </a:lnTo>
                <a:lnTo>
                  <a:pt x="2366011" y="830016"/>
                </a:lnTo>
                <a:lnTo>
                  <a:pt x="2364424" y="824934"/>
                </a:lnTo>
                <a:lnTo>
                  <a:pt x="2362201" y="819852"/>
                </a:lnTo>
                <a:lnTo>
                  <a:pt x="2359979" y="815088"/>
                </a:lnTo>
                <a:lnTo>
                  <a:pt x="2357439" y="809688"/>
                </a:lnTo>
                <a:lnTo>
                  <a:pt x="2351724" y="799842"/>
                </a:lnTo>
                <a:lnTo>
                  <a:pt x="2344739" y="789678"/>
                </a:lnTo>
                <a:lnTo>
                  <a:pt x="2340065" y="783693"/>
                </a:lnTo>
                <a:lnTo>
                  <a:pt x="2336762" y="780206"/>
                </a:lnTo>
                <a:lnTo>
                  <a:pt x="2328822" y="771630"/>
                </a:lnTo>
                <a:lnTo>
                  <a:pt x="2320564" y="763372"/>
                </a:lnTo>
                <a:lnTo>
                  <a:pt x="2311354" y="754796"/>
                </a:lnTo>
                <a:lnTo>
                  <a:pt x="2301509" y="746856"/>
                </a:lnTo>
                <a:lnTo>
                  <a:pt x="2291346" y="738916"/>
                </a:lnTo>
                <a:lnTo>
                  <a:pt x="2280548" y="731610"/>
                </a:lnTo>
                <a:lnTo>
                  <a:pt x="2269115" y="724305"/>
                </a:lnTo>
                <a:lnTo>
                  <a:pt x="2257046" y="717318"/>
                </a:lnTo>
                <a:close/>
                <a:moveTo>
                  <a:pt x="1940092" y="642678"/>
                </a:moveTo>
                <a:lnTo>
                  <a:pt x="1916590" y="642995"/>
                </a:lnTo>
                <a:lnTo>
                  <a:pt x="1893088" y="643630"/>
                </a:lnTo>
                <a:lnTo>
                  <a:pt x="1870539" y="645219"/>
                </a:lnTo>
                <a:lnTo>
                  <a:pt x="1848626" y="647760"/>
                </a:lnTo>
                <a:lnTo>
                  <a:pt x="1826712" y="650618"/>
                </a:lnTo>
                <a:lnTo>
                  <a:pt x="1805751" y="653794"/>
                </a:lnTo>
                <a:lnTo>
                  <a:pt x="1785425" y="657606"/>
                </a:lnTo>
                <a:lnTo>
                  <a:pt x="1765735" y="662052"/>
                </a:lnTo>
                <a:lnTo>
                  <a:pt x="1746362" y="666817"/>
                </a:lnTo>
                <a:lnTo>
                  <a:pt x="1727624" y="672216"/>
                </a:lnTo>
                <a:lnTo>
                  <a:pt x="1709204" y="678251"/>
                </a:lnTo>
                <a:lnTo>
                  <a:pt x="1692371" y="684286"/>
                </a:lnTo>
                <a:lnTo>
                  <a:pt x="1675222" y="690956"/>
                </a:lnTo>
                <a:lnTo>
                  <a:pt x="1659342" y="697625"/>
                </a:lnTo>
                <a:lnTo>
                  <a:pt x="1643780" y="705248"/>
                </a:lnTo>
                <a:lnTo>
                  <a:pt x="1629489" y="712871"/>
                </a:lnTo>
                <a:lnTo>
                  <a:pt x="1615515" y="720811"/>
                </a:lnTo>
                <a:lnTo>
                  <a:pt x="1602493" y="729070"/>
                </a:lnTo>
                <a:lnTo>
                  <a:pt x="1590107" y="737963"/>
                </a:lnTo>
                <a:lnTo>
                  <a:pt x="1578357" y="746538"/>
                </a:lnTo>
                <a:lnTo>
                  <a:pt x="1568194" y="755432"/>
                </a:lnTo>
                <a:lnTo>
                  <a:pt x="1558031" y="764325"/>
                </a:lnTo>
                <a:lnTo>
                  <a:pt x="1549138" y="773853"/>
                </a:lnTo>
                <a:lnTo>
                  <a:pt x="1540563" y="783064"/>
                </a:lnTo>
                <a:lnTo>
                  <a:pt x="1533576" y="792593"/>
                </a:lnTo>
                <a:lnTo>
                  <a:pt x="1527225" y="802439"/>
                </a:lnTo>
                <a:lnTo>
                  <a:pt x="1521508" y="811967"/>
                </a:lnTo>
                <a:lnTo>
                  <a:pt x="1517379" y="822131"/>
                </a:lnTo>
                <a:lnTo>
                  <a:pt x="1513568" y="831660"/>
                </a:lnTo>
                <a:lnTo>
                  <a:pt x="1512615" y="836742"/>
                </a:lnTo>
                <a:lnTo>
                  <a:pt x="1511345" y="841506"/>
                </a:lnTo>
                <a:lnTo>
                  <a:pt x="1510392" y="846270"/>
                </a:lnTo>
                <a:lnTo>
                  <a:pt x="1509757" y="851352"/>
                </a:lnTo>
                <a:lnTo>
                  <a:pt x="1509440" y="856116"/>
                </a:lnTo>
                <a:lnTo>
                  <a:pt x="1509440" y="860880"/>
                </a:lnTo>
                <a:lnTo>
                  <a:pt x="1509440" y="865962"/>
                </a:lnTo>
                <a:lnTo>
                  <a:pt x="1509757" y="871679"/>
                </a:lnTo>
                <a:lnTo>
                  <a:pt x="1510392" y="876761"/>
                </a:lnTo>
                <a:lnTo>
                  <a:pt x="1511663" y="882478"/>
                </a:lnTo>
                <a:lnTo>
                  <a:pt x="1512933" y="887560"/>
                </a:lnTo>
                <a:lnTo>
                  <a:pt x="1514839" y="892642"/>
                </a:lnTo>
                <a:lnTo>
                  <a:pt x="1516427" y="898359"/>
                </a:lnTo>
                <a:lnTo>
                  <a:pt x="1518967" y="903441"/>
                </a:lnTo>
                <a:lnTo>
                  <a:pt x="1521190" y="908841"/>
                </a:lnTo>
                <a:lnTo>
                  <a:pt x="1524049" y="914240"/>
                </a:lnTo>
                <a:lnTo>
                  <a:pt x="1527225" y="919322"/>
                </a:lnTo>
                <a:lnTo>
                  <a:pt x="1530718" y="924721"/>
                </a:lnTo>
                <a:lnTo>
                  <a:pt x="1538340" y="935203"/>
                </a:lnTo>
                <a:lnTo>
                  <a:pt x="1546598" y="945367"/>
                </a:lnTo>
                <a:lnTo>
                  <a:pt x="1556125" y="955530"/>
                </a:lnTo>
                <a:lnTo>
                  <a:pt x="1566923" y="965694"/>
                </a:lnTo>
                <a:lnTo>
                  <a:pt x="1578674" y="975223"/>
                </a:lnTo>
                <a:lnTo>
                  <a:pt x="1591060" y="984751"/>
                </a:lnTo>
                <a:lnTo>
                  <a:pt x="1604399" y="993962"/>
                </a:lnTo>
                <a:lnTo>
                  <a:pt x="1619326" y="1003173"/>
                </a:lnTo>
                <a:lnTo>
                  <a:pt x="1634252" y="1011431"/>
                </a:lnTo>
                <a:lnTo>
                  <a:pt x="1650449" y="1019689"/>
                </a:lnTo>
                <a:lnTo>
                  <a:pt x="2085230" y="656335"/>
                </a:lnTo>
                <a:lnTo>
                  <a:pt x="2067763" y="653159"/>
                </a:lnTo>
                <a:lnTo>
                  <a:pt x="2050295" y="650618"/>
                </a:lnTo>
                <a:lnTo>
                  <a:pt x="2032510" y="648077"/>
                </a:lnTo>
                <a:lnTo>
                  <a:pt x="2014090" y="646171"/>
                </a:lnTo>
                <a:lnTo>
                  <a:pt x="1995987" y="644583"/>
                </a:lnTo>
                <a:lnTo>
                  <a:pt x="1977250" y="643313"/>
                </a:lnTo>
                <a:lnTo>
                  <a:pt x="1958512" y="642678"/>
                </a:lnTo>
                <a:lnTo>
                  <a:pt x="1940092" y="642678"/>
                </a:lnTo>
                <a:close/>
                <a:moveTo>
                  <a:pt x="320554" y="624418"/>
                </a:moveTo>
                <a:lnTo>
                  <a:pt x="325322" y="632041"/>
                </a:lnTo>
                <a:lnTo>
                  <a:pt x="330725" y="639346"/>
                </a:lnTo>
                <a:lnTo>
                  <a:pt x="336765" y="646333"/>
                </a:lnTo>
                <a:lnTo>
                  <a:pt x="343440" y="653638"/>
                </a:lnTo>
                <a:lnTo>
                  <a:pt x="350751" y="660626"/>
                </a:lnTo>
                <a:lnTo>
                  <a:pt x="358379" y="667295"/>
                </a:lnTo>
                <a:lnTo>
                  <a:pt x="366326" y="674283"/>
                </a:lnTo>
                <a:lnTo>
                  <a:pt x="374908" y="680953"/>
                </a:lnTo>
                <a:lnTo>
                  <a:pt x="384126" y="687305"/>
                </a:lnTo>
                <a:lnTo>
                  <a:pt x="393661" y="693657"/>
                </a:lnTo>
                <a:lnTo>
                  <a:pt x="403515" y="700009"/>
                </a:lnTo>
                <a:lnTo>
                  <a:pt x="414322" y="706044"/>
                </a:lnTo>
                <a:lnTo>
                  <a:pt x="425447" y="711761"/>
                </a:lnTo>
                <a:lnTo>
                  <a:pt x="436890" y="717477"/>
                </a:lnTo>
                <a:lnTo>
                  <a:pt x="448969" y="722877"/>
                </a:lnTo>
                <a:lnTo>
                  <a:pt x="461047" y="728276"/>
                </a:lnTo>
                <a:lnTo>
                  <a:pt x="473761" y="733358"/>
                </a:lnTo>
                <a:lnTo>
                  <a:pt x="487112" y="738122"/>
                </a:lnTo>
                <a:lnTo>
                  <a:pt x="500462" y="742886"/>
                </a:lnTo>
                <a:lnTo>
                  <a:pt x="514765" y="746698"/>
                </a:lnTo>
                <a:lnTo>
                  <a:pt x="529069" y="750826"/>
                </a:lnTo>
                <a:lnTo>
                  <a:pt x="543690" y="754638"/>
                </a:lnTo>
                <a:lnTo>
                  <a:pt x="558947" y="757814"/>
                </a:lnTo>
                <a:lnTo>
                  <a:pt x="574522" y="760990"/>
                </a:lnTo>
                <a:lnTo>
                  <a:pt x="590415" y="763848"/>
                </a:lnTo>
                <a:lnTo>
                  <a:pt x="606626" y="766389"/>
                </a:lnTo>
                <a:lnTo>
                  <a:pt x="622837" y="768295"/>
                </a:lnTo>
                <a:lnTo>
                  <a:pt x="640001" y="770200"/>
                </a:lnTo>
                <a:lnTo>
                  <a:pt x="657165" y="771471"/>
                </a:lnTo>
                <a:lnTo>
                  <a:pt x="674648" y="772741"/>
                </a:lnTo>
                <a:lnTo>
                  <a:pt x="692447" y="773059"/>
                </a:lnTo>
                <a:lnTo>
                  <a:pt x="708372" y="773343"/>
                </a:lnTo>
                <a:lnTo>
                  <a:pt x="710046" y="773276"/>
                </a:lnTo>
                <a:lnTo>
                  <a:pt x="728488" y="772958"/>
                </a:lnTo>
                <a:lnTo>
                  <a:pt x="746295" y="772641"/>
                </a:lnTo>
                <a:lnTo>
                  <a:pt x="764101" y="771369"/>
                </a:lnTo>
                <a:lnTo>
                  <a:pt x="781589" y="770098"/>
                </a:lnTo>
                <a:lnTo>
                  <a:pt x="798442" y="768191"/>
                </a:lnTo>
                <a:lnTo>
                  <a:pt x="815294" y="766284"/>
                </a:lnTo>
                <a:lnTo>
                  <a:pt x="831829" y="763424"/>
                </a:lnTo>
                <a:lnTo>
                  <a:pt x="847727" y="760564"/>
                </a:lnTo>
                <a:lnTo>
                  <a:pt x="862990" y="757386"/>
                </a:lnTo>
                <a:lnTo>
                  <a:pt x="878571" y="754207"/>
                </a:lnTo>
                <a:lnTo>
                  <a:pt x="893197" y="750394"/>
                </a:lnTo>
                <a:lnTo>
                  <a:pt x="907824" y="746262"/>
                </a:lnTo>
                <a:lnTo>
                  <a:pt x="921815" y="741813"/>
                </a:lnTo>
                <a:lnTo>
                  <a:pt x="935805" y="737046"/>
                </a:lnTo>
                <a:lnTo>
                  <a:pt x="948842" y="732278"/>
                </a:lnTo>
                <a:lnTo>
                  <a:pt x="961879" y="727193"/>
                </a:lnTo>
                <a:lnTo>
                  <a:pt x="974280" y="721791"/>
                </a:lnTo>
                <a:lnTo>
                  <a:pt x="986363" y="716070"/>
                </a:lnTo>
                <a:lnTo>
                  <a:pt x="997810" y="710667"/>
                </a:lnTo>
                <a:lnTo>
                  <a:pt x="1008939" y="704629"/>
                </a:lnTo>
                <a:lnTo>
                  <a:pt x="1019114" y="698273"/>
                </a:lnTo>
                <a:lnTo>
                  <a:pt x="1029607" y="691916"/>
                </a:lnTo>
                <a:lnTo>
                  <a:pt x="1039146" y="685560"/>
                </a:lnTo>
                <a:lnTo>
                  <a:pt x="1048367" y="678886"/>
                </a:lnTo>
                <a:lnTo>
                  <a:pt x="1056635" y="671894"/>
                </a:lnTo>
                <a:lnTo>
                  <a:pt x="1064902" y="665220"/>
                </a:lnTo>
                <a:lnTo>
                  <a:pt x="1072215" y="658228"/>
                </a:lnTo>
                <a:lnTo>
                  <a:pt x="1079211" y="650919"/>
                </a:lnTo>
                <a:lnTo>
                  <a:pt x="1085570" y="643927"/>
                </a:lnTo>
                <a:lnTo>
                  <a:pt x="1091611" y="636299"/>
                </a:lnTo>
                <a:lnTo>
                  <a:pt x="1096699" y="628990"/>
                </a:lnTo>
                <a:lnTo>
                  <a:pt x="1098808" y="625758"/>
                </a:lnTo>
                <a:lnTo>
                  <a:pt x="1098352" y="626006"/>
                </a:lnTo>
                <a:lnTo>
                  <a:pt x="1088180" y="632358"/>
                </a:lnTo>
                <a:lnTo>
                  <a:pt x="1077373" y="638075"/>
                </a:lnTo>
                <a:lnTo>
                  <a:pt x="1066566" y="644110"/>
                </a:lnTo>
                <a:lnTo>
                  <a:pt x="1055441" y="649509"/>
                </a:lnTo>
                <a:lnTo>
                  <a:pt x="1043998" y="654591"/>
                </a:lnTo>
                <a:lnTo>
                  <a:pt x="1032555" y="659990"/>
                </a:lnTo>
                <a:lnTo>
                  <a:pt x="1020477" y="665072"/>
                </a:lnTo>
                <a:lnTo>
                  <a:pt x="1008716" y="669836"/>
                </a:lnTo>
                <a:lnTo>
                  <a:pt x="996637" y="674283"/>
                </a:lnTo>
                <a:lnTo>
                  <a:pt x="984241" y="678412"/>
                </a:lnTo>
                <a:lnTo>
                  <a:pt x="971527" y="682858"/>
                </a:lnTo>
                <a:lnTo>
                  <a:pt x="958812" y="686987"/>
                </a:lnTo>
                <a:lnTo>
                  <a:pt x="933066" y="694292"/>
                </a:lnTo>
                <a:lnTo>
                  <a:pt x="907001" y="700644"/>
                </a:lnTo>
                <a:lnTo>
                  <a:pt x="879984" y="706679"/>
                </a:lnTo>
                <a:lnTo>
                  <a:pt x="852648" y="711443"/>
                </a:lnTo>
                <a:lnTo>
                  <a:pt x="824676" y="715572"/>
                </a:lnTo>
                <a:lnTo>
                  <a:pt x="796387" y="718748"/>
                </a:lnTo>
                <a:lnTo>
                  <a:pt x="767780" y="720971"/>
                </a:lnTo>
                <a:lnTo>
                  <a:pt x="739173" y="722559"/>
                </a:lnTo>
                <a:lnTo>
                  <a:pt x="710247" y="722877"/>
                </a:lnTo>
                <a:lnTo>
                  <a:pt x="681958" y="722559"/>
                </a:lnTo>
                <a:lnTo>
                  <a:pt x="653987" y="720971"/>
                </a:lnTo>
                <a:lnTo>
                  <a:pt x="626333" y="719066"/>
                </a:lnTo>
                <a:lnTo>
                  <a:pt x="598997" y="716207"/>
                </a:lnTo>
                <a:lnTo>
                  <a:pt x="572297" y="712396"/>
                </a:lnTo>
                <a:lnTo>
                  <a:pt x="546551" y="707949"/>
                </a:lnTo>
                <a:lnTo>
                  <a:pt x="520805" y="702867"/>
                </a:lnTo>
                <a:lnTo>
                  <a:pt x="495694" y="696833"/>
                </a:lnTo>
                <a:lnTo>
                  <a:pt x="471537" y="690163"/>
                </a:lnTo>
                <a:lnTo>
                  <a:pt x="448015" y="682541"/>
                </a:lnTo>
                <a:lnTo>
                  <a:pt x="425129" y="674600"/>
                </a:lnTo>
                <a:lnTo>
                  <a:pt x="402243" y="665707"/>
                </a:lnTo>
                <a:lnTo>
                  <a:pt x="380947" y="656179"/>
                </a:lnTo>
                <a:lnTo>
                  <a:pt x="359968" y="646333"/>
                </a:lnTo>
                <a:lnTo>
                  <a:pt x="339943" y="635534"/>
                </a:lnTo>
                <a:lnTo>
                  <a:pt x="320554" y="624418"/>
                </a:lnTo>
                <a:close/>
                <a:moveTo>
                  <a:pt x="1924530" y="485775"/>
                </a:moveTo>
                <a:lnTo>
                  <a:pt x="1940092" y="485775"/>
                </a:lnTo>
                <a:lnTo>
                  <a:pt x="1960100" y="486093"/>
                </a:lnTo>
                <a:lnTo>
                  <a:pt x="1980426" y="486410"/>
                </a:lnTo>
                <a:lnTo>
                  <a:pt x="2000751" y="487681"/>
                </a:lnTo>
                <a:lnTo>
                  <a:pt x="2020442" y="489269"/>
                </a:lnTo>
                <a:lnTo>
                  <a:pt x="2040450" y="490857"/>
                </a:lnTo>
                <a:lnTo>
                  <a:pt x="2059823" y="493398"/>
                </a:lnTo>
                <a:lnTo>
                  <a:pt x="2079196" y="495939"/>
                </a:lnTo>
                <a:lnTo>
                  <a:pt x="2098251" y="499115"/>
                </a:lnTo>
                <a:lnTo>
                  <a:pt x="2117307" y="502926"/>
                </a:lnTo>
                <a:lnTo>
                  <a:pt x="2136045" y="506738"/>
                </a:lnTo>
                <a:lnTo>
                  <a:pt x="2154465" y="510867"/>
                </a:lnTo>
                <a:lnTo>
                  <a:pt x="2172567" y="515631"/>
                </a:lnTo>
                <a:lnTo>
                  <a:pt x="2190353" y="520713"/>
                </a:lnTo>
                <a:lnTo>
                  <a:pt x="2207820" y="525795"/>
                </a:lnTo>
                <a:lnTo>
                  <a:pt x="2224970" y="531829"/>
                </a:lnTo>
                <a:lnTo>
                  <a:pt x="2242120" y="537864"/>
                </a:lnTo>
                <a:lnTo>
                  <a:pt x="2258634" y="544217"/>
                </a:lnTo>
                <a:lnTo>
                  <a:pt x="2275149" y="550886"/>
                </a:lnTo>
                <a:lnTo>
                  <a:pt x="2290393" y="557874"/>
                </a:lnTo>
                <a:lnTo>
                  <a:pt x="2305955" y="565497"/>
                </a:lnTo>
                <a:lnTo>
                  <a:pt x="2320882" y="573437"/>
                </a:lnTo>
                <a:lnTo>
                  <a:pt x="2335809" y="581378"/>
                </a:lnTo>
                <a:lnTo>
                  <a:pt x="2350100" y="589636"/>
                </a:lnTo>
                <a:lnTo>
                  <a:pt x="2363757" y="598847"/>
                </a:lnTo>
                <a:lnTo>
                  <a:pt x="2377095" y="607740"/>
                </a:lnTo>
                <a:lnTo>
                  <a:pt x="2390117" y="617268"/>
                </a:lnTo>
                <a:lnTo>
                  <a:pt x="2402503" y="626797"/>
                </a:lnTo>
                <a:lnTo>
                  <a:pt x="2414254" y="636643"/>
                </a:lnTo>
                <a:lnTo>
                  <a:pt x="2425687" y="646807"/>
                </a:lnTo>
                <a:lnTo>
                  <a:pt x="2436485" y="657606"/>
                </a:lnTo>
                <a:lnTo>
                  <a:pt x="2446965" y="668405"/>
                </a:lnTo>
                <a:lnTo>
                  <a:pt x="2449519" y="671384"/>
                </a:lnTo>
                <a:lnTo>
                  <a:pt x="2451101" y="672791"/>
                </a:lnTo>
                <a:lnTo>
                  <a:pt x="2456499" y="678826"/>
                </a:lnTo>
                <a:lnTo>
                  <a:pt x="2465071" y="688990"/>
                </a:lnTo>
                <a:lnTo>
                  <a:pt x="2473009" y="699472"/>
                </a:lnTo>
                <a:lnTo>
                  <a:pt x="2480311" y="710271"/>
                </a:lnTo>
                <a:lnTo>
                  <a:pt x="2486979" y="720753"/>
                </a:lnTo>
                <a:lnTo>
                  <a:pt x="2493329" y="731870"/>
                </a:lnTo>
                <a:lnTo>
                  <a:pt x="2499361" y="742987"/>
                </a:lnTo>
                <a:lnTo>
                  <a:pt x="2504441" y="754739"/>
                </a:lnTo>
                <a:lnTo>
                  <a:pt x="2509204" y="765856"/>
                </a:lnTo>
                <a:lnTo>
                  <a:pt x="2513649" y="777290"/>
                </a:lnTo>
                <a:lnTo>
                  <a:pt x="2517141" y="789042"/>
                </a:lnTo>
                <a:lnTo>
                  <a:pt x="2520316" y="800795"/>
                </a:lnTo>
                <a:lnTo>
                  <a:pt x="2522539" y="812547"/>
                </a:lnTo>
                <a:lnTo>
                  <a:pt x="2524761" y="824617"/>
                </a:lnTo>
                <a:lnTo>
                  <a:pt x="2526349" y="836369"/>
                </a:lnTo>
                <a:lnTo>
                  <a:pt x="2526984" y="848438"/>
                </a:lnTo>
                <a:lnTo>
                  <a:pt x="2527301" y="860191"/>
                </a:lnTo>
                <a:lnTo>
                  <a:pt x="2526984" y="862096"/>
                </a:lnTo>
                <a:lnTo>
                  <a:pt x="2527301" y="863367"/>
                </a:lnTo>
                <a:lnTo>
                  <a:pt x="2527301" y="1077447"/>
                </a:lnTo>
                <a:lnTo>
                  <a:pt x="2526984" y="1087293"/>
                </a:lnTo>
                <a:lnTo>
                  <a:pt x="2526666" y="1097140"/>
                </a:lnTo>
                <a:lnTo>
                  <a:pt x="2525396" y="1106668"/>
                </a:lnTo>
                <a:lnTo>
                  <a:pt x="2524126" y="1116197"/>
                </a:lnTo>
                <a:lnTo>
                  <a:pt x="2522539" y="1125726"/>
                </a:lnTo>
                <a:lnTo>
                  <a:pt x="2520634" y="1135255"/>
                </a:lnTo>
                <a:lnTo>
                  <a:pt x="2518411" y="1144783"/>
                </a:lnTo>
                <a:lnTo>
                  <a:pt x="2515554" y="1153995"/>
                </a:lnTo>
                <a:lnTo>
                  <a:pt x="2512379" y="1163206"/>
                </a:lnTo>
                <a:lnTo>
                  <a:pt x="2509204" y="1172417"/>
                </a:lnTo>
                <a:lnTo>
                  <a:pt x="2505076" y="1181310"/>
                </a:lnTo>
                <a:lnTo>
                  <a:pt x="2501266" y="1190204"/>
                </a:lnTo>
                <a:lnTo>
                  <a:pt x="2496821" y="1199415"/>
                </a:lnTo>
                <a:lnTo>
                  <a:pt x="2492059" y="1207673"/>
                </a:lnTo>
                <a:lnTo>
                  <a:pt x="2487296" y="1216249"/>
                </a:lnTo>
                <a:lnTo>
                  <a:pt x="2481899" y="1225143"/>
                </a:lnTo>
                <a:lnTo>
                  <a:pt x="2476184" y="1233401"/>
                </a:lnTo>
                <a:lnTo>
                  <a:pt x="2470151" y="1241659"/>
                </a:lnTo>
                <a:lnTo>
                  <a:pt x="2463801" y="1249600"/>
                </a:lnTo>
                <a:lnTo>
                  <a:pt x="2457451" y="1257541"/>
                </a:lnTo>
                <a:lnTo>
                  <a:pt x="2450466" y="1265481"/>
                </a:lnTo>
                <a:lnTo>
                  <a:pt x="2443164" y="1273422"/>
                </a:lnTo>
                <a:lnTo>
                  <a:pt x="2436179" y="1281045"/>
                </a:lnTo>
                <a:lnTo>
                  <a:pt x="2428241" y="1288668"/>
                </a:lnTo>
                <a:lnTo>
                  <a:pt x="2420304" y="1296291"/>
                </a:lnTo>
                <a:lnTo>
                  <a:pt x="2412049" y="1303279"/>
                </a:lnTo>
                <a:lnTo>
                  <a:pt x="2403476" y="1310584"/>
                </a:lnTo>
                <a:lnTo>
                  <a:pt x="2394904" y="1317572"/>
                </a:lnTo>
                <a:lnTo>
                  <a:pt x="2385696" y="1324242"/>
                </a:lnTo>
                <a:lnTo>
                  <a:pt x="2376489" y="1331230"/>
                </a:lnTo>
                <a:lnTo>
                  <a:pt x="2366964" y="1337582"/>
                </a:lnTo>
                <a:lnTo>
                  <a:pt x="2357121" y="1344253"/>
                </a:lnTo>
                <a:lnTo>
                  <a:pt x="2347279" y="1350288"/>
                </a:lnTo>
                <a:lnTo>
                  <a:pt x="2336801" y="1356640"/>
                </a:lnTo>
                <a:lnTo>
                  <a:pt x="2326324" y="1362357"/>
                </a:lnTo>
                <a:lnTo>
                  <a:pt x="2315529" y="1368075"/>
                </a:lnTo>
                <a:lnTo>
                  <a:pt x="2304734" y="1373474"/>
                </a:lnTo>
                <a:lnTo>
                  <a:pt x="2293621" y="1379191"/>
                </a:lnTo>
                <a:lnTo>
                  <a:pt x="2282191" y="1384274"/>
                </a:lnTo>
                <a:lnTo>
                  <a:pt x="2270761" y="1389356"/>
                </a:lnTo>
                <a:lnTo>
                  <a:pt x="2258696" y="1394120"/>
                </a:lnTo>
                <a:lnTo>
                  <a:pt x="2246949" y="1398884"/>
                </a:lnTo>
                <a:lnTo>
                  <a:pt x="2234566" y="1403649"/>
                </a:lnTo>
                <a:lnTo>
                  <a:pt x="2222184" y="1408095"/>
                </a:lnTo>
                <a:lnTo>
                  <a:pt x="2196783" y="1416354"/>
                </a:lnTo>
                <a:lnTo>
                  <a:pt x="2170748" y="1423659"/>
                </a:lnTo>
                <a:lnTo>
                  <a:pt x="2144078" y="1430329"/>
                </a:lnTo>
                <a:lnTo>
                  <a:pt x="2116773" y="1436364"/>
                </a:lnTo>
                <a:lnTo>
                  <a:pt x="2088516" y="1441129"/>
                </a:lnTo>
                <a:lnTo>
                  <a:pt x="2059941" y="1444940"/>
                </a:lnTo>
                <a:lnTo>
                  <a:pt x="2030731" y="1448752"/>
                </a:lnTo>
                <a:lnTo>
                  <a:pt x="2000886" y="1450975"/>
                </a:lnTo>
                <a:lnTo>
                  <a:pt x="1985646" y="1451928"/>
                </a:lnTo>
                <a:lnTo>
                  <a:pt x="1970723" y="1452245"/>
                </a:lnTo>
                <a:lnTo>
                  <a:pt x="1955483" y="1452563"/>
                </a:lnTo>
                <a:lnTo>
                  <a:pt x="1940243" y="1452563"/>
                </a:lnTo>
                <a:lnTo>
                  <a:pt x="1924686" y="1452563"/>
                </a:lnTo>
                <a:lnTo>
                  <a:pt x="1909128" y="1452245"/>
                </a:lnTo>
                <a:lnTo>
                  <a:pt x="1894206" y="1451928"/>
                </a:lnTo>
                <a:lnTo>
                  <a:pt x="1878648" y="1450657"/>
                </a:lnTo>
                <a:lnTo>
                  <a:pt x="1863408" y="1449704"/>
                </a:lnTo>
                <a:lnTo>
                  <a:pt x="1848486" y="1448116"/>
                </a:lnTo>
                <a:lnTo>
                  <a:pt x="1833246" y="1446528"/>
                </a:lnTo>
                <a:lnTo>
                  <a:pt x="1818641" y="1444622"/>
                </a:lnTo>
                <a:lnTo>
                  <a:pt x="1804036" y="1442717"/>
                </a:lnTo>
                <a:lnTo>
                  <a:pt x="1789431" y="1440176"/>
                </a:lnTo>
                <a:lnTo>
                  <a:pt x="1774508" y="1437952"/>
                </a:lnTo>
                <a:lnTo>
                  <a:pt x="1759903" y="1435094"/>
                </a:lnTo>
                <a:lnTo>
                  <a:pt x="1745616" y="1432235"/>
                </a:lnTo>
                <a:lnTo>
                  <a:pt x="1731646" y="1429059"/>
                </a:lnTo>
                <a:lnTo>
                  <a:pt x="1717358" y="1425565"/>
                </a:lnTo>
                <a:lnTo>
                  <a:pt x="1703706" y="1422071"/>
                </a:lnTo>
                <a:lnTo>
                  <a:pt x="1690053" y="1417942"/>
                </a:lnTo>
                <a:lnTo>
                  <a:pt x="1676718" y="1414130"/>
                </a:lnTo>
                <a:lnTo>
                  <a:pt x="1663066" y="1409684"/>
                </a:lnTo>
                <a:lnTo>
                  <a:pt x="1650048" y="1404919"/>
                </a:lnTo>
                <a:lnTo>
                  <a:pt x="1637031" y="1400155"/>
                </a:lnTo>
                <a:lnTo>
                  <a:pt x="1624331" y="1395390"/>
                </a:lnTo>
                <a:lnTo>
                  <a:pt x="1611631" y="1390308"/>
                </a:lnTo>
                <a:lnTo>
                  <a:pt x="1599248" y="1384591"/>
                </a:lnTo>
                <a:lnTo>
                  <a:pt x="1586866" y="1379191"/>
                </a:lnTo>
                <a:lnTo>
                  <a:pt x="1575118" y="1373474"/>
                </a:lnTo>
                <a:lnTo>
                  <a:pt x="1563688" y="1367757"/>
                </a:lnTo>
                <a:lnTo>
                  <a:pt x="1551941" y="1361404"/>
                </a:lnTo>
                <a:lnTo>
                  <a:pt x="1540511" y="1355052"/>
                </a:lnTo>
                <a:lnTo>
                  <a:pt x="1529716" y="1348699"/>
                </a:lnTo>
                <a:lnTo>
                  <a:pt x="1519701" y="1342020"/>
                </a:lnTo>
                <a:lnTo>
                  <a:pt x="1515156" y="1339847"/>
                </a:lnTo>
                <a:lnTo>
                  <a:pt x="1508487" y="1335400"/>
                </a:lnTo>
                <a:lnTo>
                  <a:pt x="1498959" y="1329048"/>
                </a:lnTo>
                <a:lnTo>
                  <a:pt x="1489749" y="1322378"/>
                </a:lnTo>
                <a:lnTo>
                  <a:pt x="1481174" y="1315390"/>
                </a:lnTo>
                <a:lnTo>
                  <a:pt x="1472917" y="1308720"/>
                </a:lnTo>
                <a:lnTo>
                  <a:pt x="1464342" y="1301733"/>
                </a:lnTo>
                <a:lnTo>
                  <a:pt x="1456402" y="1294427"/>
                </a:lnTo>
                <a:lnTo>
                  <a:pt x="1449097" y="1287440"/>
                </a:lnTo>
                <a:lnTo>
                  <a:pt x="1441793" y="1280135"/>
                </a:lnTo>
                <a:lnTo>
                  <a:pt x="1434806" y="1272512"/>
                </a:lnTo>
                <a:lnTo>
                  <a:pt x="1427501" y="1265207"/>
                </a:lnTo>
                <a:lnTo>
                  <a:pt x="1421149" y="1257266"/>
                </a:lnTo>
                <a:lnTo>
                  <a:pt x="1414798" y="1249643"/>
                </a:lnTo>
                <a:lnTo>
                  <a:pt x="1408763" y="1241703"/>
                </a:lnTo>
                <a:lnTo>
                  <a:pt x="1403364" y="1233763"/>
                </a:lnTo>
                <a:lnTo>
                  <a:pt x="1397648" y="1225822"/>
                </a:lnTo>
                <a:lnTo>
                  <a:pt x="1392566" y="1217564"/>
                </a:lnTo>
                <a:lnTo>
                  <a:pt x="1387802" y="1209624"/>
                </a:lnTo>
                <a:lnTo>
                  <a:pt x="1383356" y="1201048"/>
                </a:lnTo>
                <a:lnTo>
                  <a:pt x="1379227" y="1192790"/>
                </a:lnTo>
                <a:lnTo>
                  <a:pt x="1375416" y="1184214"/>
                </a:lnTo>
                <a:lnTo>
                  <a:pt x="1371605" y="1175639"/>
                </a:lnTo>
                <a:lnTo>
                  <a:pt x="1368429" y="1167063"/>
                </a:lnTo>
                <a:lnTo>
                  <a:pt x="1365571" y="1158805"/>
                </a:lnTo>
                <a:lnTo>
                  <a:pt x="1362713" y="1149912"/>
                </a:lnTo>
                <a:lnTo>
                  <a:pt x="1360490" y="1141336"/>
                </a:lnTo>
                <a:lnTo>
                  <a:pt x="1358584" y="1132125"/>
                </a:lnTo>
                <a:lnTo>
                  <a:pt x="1356361" y="1123232"/>
                </a:lnTo>
                <a:lnTo>
                  <a:pt x="1355408" y="1114339"/>
                </a:lnTo>
                <a:lnTo>
                  <a:pt x="1354138" y="1105445"/>
                </a:lnTo>
                <a:lnTo>
                  <a:pt x="1353185" y="1096235"/>
                </a:lnTo>
                <a:lnTo>
                  <a:pt x="1352868" y="1087341"/>
                </a:lnTo>
                <a:lnTo>
                  <a:pt x="1352550" y="1078130"/>
                </a:lnTo>
                <a:lnTo>
                  <a:pt x="1352550" y="862786"/>
                </a:lnTo>
                <a:lnTo>
                  <a:pt x="1352550" y="862151"/>
                </a:lnTo>
                <a:lnTo>
                  <a:pt x="1352550" y="860880"/>
                </a:lnTo>
                <a:lnTo>
                  <a:pt x="1352868" y="851034"/>
                </a:lnTo>
                <a:lnTo>
                  <a:pt x="1353185" y="841506"/>
                </a:lnTo>
                <a:lnTo>
                  <a:pt x="1354138" y="831660"/>
                </a:lnTo>
                <a:lnTo>
                  <a:pt x="1355726" y="822131"/>
                </a:lnTo>
                <a:lnTo>
                  <a:pt x="1357314" y="812603"/>
                </a:lnTo>
                <a:lnTo>
                  <a:pt x="1359219" y="803074"/>
                </a:lnTo>
                <a:lnTo>
                  <a:pt x="1361760" y="793863"/>
                </a:lnTo>
                <a:lnTo>
                  <a:pt x="1364301" y="784335"/>
                </a:lnTo>
                <a:lnTo>
                  <a:pt x="1367159" y="775124"/>
                </a:lnTo>
                <a:lnTo>
                  <a:pt x="1370653" y="765913"/>
                </a:lnTo>
                <a:lnTo>
                  <a:pt x="1374464" y="757337"/>
                </a:lnTo>
                <a:lnTo>
                  <a:pt x="1378592" y="748126"/>
                </a:lnTo>
                <a:lnTo>
                  <a:pt x="1383039" y="739551"/>
                </a:lnTo>
                <a:lnTo>
                  <a:pt x="1387802" y="730658"/>
                </a:lnTo>
                <a:lnTo>
                  <a:pt x="1392566" y="722082"/>
                </a:lnTo>
                <a:lnTo>
                  <a:pt x="1398283" y="713506"/>
                </a:lnTo>
                <a:lnTo>
                  <a:pt x="1403682" y="705248"/>
                </a:lnTo>
                <a:lnTo>
                  <a:pt x="1409716" y="696990"/>
                </a:lnTo>
                <a:lnTo>
                  <a:pt x="1416068" y="688732"/>
                </a:lnTo>
                <a:lnTo>
                  <a:pt x="1422420" y="680792"/>
                </a:lnTo>
                <a:lnTo>
                  <a:pt x="1429089" y="672851"/>
                </a:lnTo>
                <a:lnTo>
                  <a:pt x="1436394" y="665229"/>
                </a:lnTo>
                <a:lnTo>
                  <a:pt x="1443698" y="657288"/>
                </a:lnTo>
                <a:lnTo>
                  <a:pt x="1451638" y="649665"/>
                </a:lnTo>
                <a:lnTo>
                  <a:pt x="1459578" y="642678"/>
                </a:lnTo>
                <a:lnTo>
                  <a:pt x="1467518" y="635055"/>
                </a:lnTo>
                <a:lnTo>
                  <a:pt x="1476410" y="627750"/>
                </a:lnTo>
                <a:lnTo>
                  <a:pt x="1484985" y="621080"/>
                </a:lnTo>
                <a:lnTo>
                  <a:pt x="1494195" y="614092"/>
                </a:lnTo>
                <a:lnTo>
                  <a:pt x="1503405" y="607740"/>
                </a:lnTo>
                <a:lnTo>
                  <a:pt x="1512933" y="600752"/>
                </a:lnTo>
                <a:lnTo>
                  <a:pt x="1522778" y="594400"/>
                </a:lnTo>
                <a:lnTo>
                  <a:pt x="1532624" y="588048"/>
                </a:lnTo>
                <a:lnTo>
                  <a:pt x="1543104" y="582330"/>
                </a:lnTo>
                <a:lnTo>
                  <a:pt x="1553267" y="576296"/>
                </a:lnTo>
                <a:lnTo>
                  <a:pt x="1564065" y="570261"/>
                </a:lnTo>
                <a:lnTo>
                  <a:pt x="1575181" y="564862"/>
                </a:lnTo>
                <a:lnTo>
                  <a:pt x="1586296" y="559145"/>
                </a:lnTo>
                <a:lnTo>
                  <a:pt x="1597730" y="554063"/>
                </a:lnTo>
                <a:lnTo>
                  <a:pt x="1609163" y="548981"/>
                </a:lnTo>
                <a:lnTo>
                  <a:pt x="1621231" y="544217"/>
                </a:lnTo>
                <a:lnTo>
                  <a:pt x="1632982" y="539452"/>
                </a:lnTo>
                <a:lnTo>
                  <a:pt x="1645368" y="535006"/>
                </a:lnTo>
                <a:lnTo>
                  <a:pt x="1657754" y="530559"/>
                </a:lnTo>
                <a:lnTo>
                  <a:pt x="1683161" y="522301"/>
                </a:lnTo>
                <a:lnTo>
                  <a:pt x="1709204" y="514678"/>
                </a:lnTo>
                <a:lnTo>
                  <a:pt x="1735881" y="508008"/>
                </a:lnTo>
                <a:lnTo>
                  <a:pt x="1763194" y="502291"/>
                </a:lnTo>
                <a:lnTo>
                  <a:pt x="1791459" y="497209"/>
                </a:lnTo>
                <a:lnTo>
                  <a:pt x="1820043" y="493398"/>
                </a:lnTo>
                <a:lnTo>
                  <a:pt x="1849578" y="490222"/>
                </a:lnTo>
                <a:lnTo>
                  <a:pt x="1879114" y="487681"/>
                </a:lnTo>
                <a:lnTo>
                  <a:pt x="1894041" y="487045"/>
                </a:lnTo>
                <a:lnTo>
                  <a:pt x="1909285" y="486093"/>
                </a:lnTo>
                <a:lnTo>
                  <a:pt x="1924530" y="485775"/>
                </a:lnTo>
                <a:close/>
                <a:moveTo>
                  <a:pt x="565940" y="170873"/>
                </a:moveTo>
                <a:lnTo>
                  <a:pt x="551319" y="174049"/>
                </a:lnTo>
                <a:lnTo>
                  <a:pt x="536697" y="177543"/>
                </a:lnTo>
                <a:lnTo>
                  <a:pt x="522394" y="181037"/>
                </a:lnTo>
                <a:lnTo>
                  <a:pt x="508726" y="185166"/>
                </a:lnTo>
                <a:lnTo>
                  <a:pt x="495376" y="189295"/>
                </a:lnTo>
                <a:lnTo>
                  <a:pt x="482344" y="193741"/>
                </a:lnTo>
                <a:lnTo>
                  <a:pt x="469629" y="198505"/>
                </a:lnTo>
                <a:lnTo>
                  <a:pt x="457233" y="203269"/>
                </a:lnTo>
                <a:lnTo>
                  <a:pt x="445154" y="208351"/>
                </a:lnTo>
                <a:lnTo>
                  <a:pt x="434029" y="214068"/>
                </a:lnTo>
                <a:lnTo>
                  <a:pt x="422904" y="219467"/>
                </a:lnTo>
                <a:lnTo>
                  <a:pt x="412415" y="225184"/>
                </a:lnTo>
                <a:lnTo>
                  <a:pt x="401926" y="231219"/>
                </a:lnTo>
                <a:lnTo>
                  <a:pt x="392390" y="236936"/>
                </a:lnTo>
                <a:lnTo>
                  <a:pt x="383172" y="243288"/>
                </a:lnTo>
                <a:lnTo>
                  <a:pt x="374272" y="249640"/>
                </a:lnTo>
                <a:lnTo>
                  <a:pt x="365690" y="255992"/>
                </a:lnTo>
                <a:lnTo>
                  <a:pt x="358379" y="262980"/>
                </a:lnTo>
                <a:lnTo>
                  <a:pt x="350751" y="269332"/>
                </a:lnTo>
                <a:lnTo>
                  <a:pt x="344075" y="276319"/>
                </a:lnTo>
                <a:lnTo>
                  <a:pt x="337082" y="282989"/>
                </a:lnTo>
                <a:lnTo>
                  <a:pt x="331679" y="289977"/>
                </a:lnTo>
                <a:lnTo>
                  <a:pt x="325958" y="296964"/>
                </a:lnTo>
                <a:lnTo>
                  <a:pt x="321190" y="304269"/>
                </a:lnTo>
                <a:lnTo>
                  <a:pt x="317058" y="311256"/>
                </a:lnTo>
                <a:lnTo>
                  <a:pt x="313243" y="318561"/>
                </a:lnTo>
                <a:lnTo>
                  <a:pt x="310065" y="325549"/>
                </a:lnTo>
                <a:lnTo>
                  <a:pt x="307522" y="332854"/>
                </a:lnTo>
                <a:lnTo>
                  <a:pt x="305297" y="339841"/>
                </a:lnTo>
                <a:lnTo>
                  <a:pt x="303708" y="347146"/>
                </a:lnTo>
                <a:lnTo>
                  <a:pt x="303072" y="354133"/>
                </a:lnTo>
                <a:lnTo>
                  <a:pt x="302754" y="361438"/>
                </a:lnTo>
                <a:lnTo>
                  <a:pt x="303072" y="370331"/>
                </a:lnTo>
                <a:lnTo>
                  <a:pt x="304661" y="379225"/>
                </a:lnTo>
                <a:lnTo>
                  <a:pt x="306886" y="388435"/>
                </a:lnTo>
                <a:lnTo>
                  <a:pt x="310065" y="397328"/>
                </a:lnTo>
                <a:lnTo>
                  <a:pt x="314197" y="406221"/>
                </a:lnTo>
                <a:lnTo>
                  <a:pt x="319283" y="415432"/>
                </a:lnTo>
                <a:lnTo>
                  <a:pt x="325004" y="424007"/>
                </a:lnTo>
                <a:lnTo>
                  <a:pt x="331679" y="432900"/>
                </a:lnTo>
                <a:lnTo>
                  <a:pt x="339308" y="441476"/>
                </a:lnTo>
                <a:lnTo>
                  <a:pt x="347254" y="450369"/>
                </a:lnTo>
                <a:lnTo>
                  <a:pt x="356154" y="458627"/>
                </a:lnTo>
                <a:lnTo>
                  <a:pt x="366326" y="466884"/>
                </a:lnTo>
                <a:lnTo>
                  <a:pt x="376497" y="474825"/>
                </a:lnTo>
                <a:lnTo>
                  <a:pt x="387940" y="482765"/>
                </a:lnTo>
                <a:lnTo>
                  <a:pt x="400018" y="490387"/>
                </a:lnTo>
                <a:lnTo>
                  <a:pt x="412733" y="498010"/>
                </a:lnTo>
                <a:lnTo>
                  <a:pt x="425765" y="504997"/>
                </a:lnTo>
                <a:lnTo>
                  <a:pt x="440069" y="511667"/>
                </a:lnTo>
                <a:lnTo>
                  <a:pt x="454690" y="518019"/>
                </a:lnTo>
                <a:lnTo>
                  <a:pt x="469947" y="524372"/>
                </a:lnTo>
                <a:lnTo>
                  <a:pt x="485840" y="530406"/>
                </a:lnTo>
                <a:lnTo>
                  <a:pt x="502369" y="536123"/>
                </a:lnTo>
                <a:lnTo>
                  <a:pt x="519533" y="540887"/>
                </a:lnTo>
                <a:lnTo>
                  <a:pt x="537015" y="545651"/>
                </a:lnTo>
                <a:lnTo>
                  <a:pt x="555451" y="549780"/>
                </a:lnTo>
                <a:lnTo>
                  <a:pt x="574522" y="553909"/>
                </a:lnTo>
                <a:lnTo>
                  <a:pt x="593594" y="557085"/>
                </a:lnTo>
                <a:lnTo>
                  <a:pt x="613301" y="559944"/>
                </a:lnTo>
                <a:lnTo>
                  <a:pt x="633644" y="562167"/>
                </a:lnTo>
                <a:lnTo>
                  <a:pt x="654305" y="563755"/>
                </a:lnTo>
                <a:lnTo>
                  <a:pt x="675601" y="565343"/>
                </a:lnTo>
                <a:lnTo>
                  <a:pt x="697215" y="565661"/>
                </a:lnTo>
                <a:lnTo>
                  <a:pt x="565940" y="170873"/>
                </a:lnTo>
                <a:close/>
                <a:moveTo>
                  <a:pt x="726458" y="156899"/>
                </a:moveTo>
                <a:lnTo>
                  <a:pt x="857733" y="551051"/>
                </a:lnTo>
                <a:lnTo>
                  <a:pt x="870130" y="548827"/>
                </a:lnTo>
                <a:lnTo>
                  <a:pt x="882209" y="545651"/>
                </a:lnTo>
                <a:lnTo>
                  <a:pt x="894605" y="542475"/>
                </a:lnTo>
                <a:lnTo>
                  <a:pt x="906366" y="539299"/>
                </a:lnTo>
                <a:lnTo>
                  <a:pt x="918126" y="535488"/>
                </a:lnTo>
                <a:lnTo>
                  <a:pt x="929887" y="531677"/>
                </a:lnTo>
                <a:lnTo>
                  <a:pt x="941012" y="527548"/>
                </a:lnTo>
                <a:lnTo>
                  <a:pt x="952137" y="523736"/>
                </a:lnTo>
                <a:lnTo>
                  <a:pt x="962944" y="519290"/>
                </a:lnTo>
                <a:lnTo>
                  <a:pt x="973752" y="514526"/>
                </a:lnTo>
                <a:lnTo>
                  <a:pt x="983923" y="509762"/>
                </a:lnTo>
                <a:lnTo>
                  <a:pt x="994412" y="504997"/>
                </a:lnTo>
                <a:lnTo>
                  <a:pt x="1004266" y="499916"/>
                </a:lnTo>
                <a:lnTo>
                  <a:pt x="1013802" y="494199"/>
                </a:lnTo>
                <a:lnTo>
                  <a:pt x="1023020" y="488799"/>
                </a:lnTo>
                <a:lnTo>
                  <a:pt x="1028646" y="485185"/>
                </a:lnTo>
                <a:lnTo>
                  <a:pt x="1031833" y="482796"/>
                </a:lnTo>
                <a:lnTo>
                  <a:pt x="1044552" y="473898"/>
                </a:lnTo>
                <a:lnTo>
                  <a:pt x="1051865" y="468495"/>
                </a:lnTo>
                <a:lnTo>
                  <a:pt x="1058860" y="462774"/>
                </a:lnTo>
                <a:lnTo>
                  <a:pt x="1066174" y="456418"/>
                </a:lnTo>
                <a:lnTo>
                  <a:pt x="1073169" y="450062"/>
                </a:lnTo>
                <a:lnTo>
                  <a:pt x="1080164" y="442752"/>
                </a:lnTo>
                <a:lnTo>
                  <a:pt x="1086842" y="435125"/>
                </a:lnTo>
                <a:lnTo>
                  <a:pt x="1093201" y="426861"/>
                </a:lnTo>
                <a:lnTo>
                  <a:pt x="1099243" y="418598"/>
                </a:lnTo>
                <a:lnTo>
                  <a:pt x="1104330" y="409700"/>
                </a:lnTo>
                <a:lnTo>
                  <a:pt x="1109100" y="400801"/>
                </a:lnTo>
                <a:lnTo>
                  <a:pt x="1111008" y="396352"/>
                </a:lnTo>
                <a:lnTo>
                  <a:pt x="1112598" y="391584"/>
                </a:lnTo>
                <a:lnTo>
                  <a:pt x="1114187" y="386499"/>
                </a:lnTo>
                <a:lnTo>
                  <a:pt x="1115459" y="381732"/>
                </a:lnTo>
                <a:lnTo>
                  <a:pt x="1116731" y="376329"/>
                </a:lnTo>
                <a:lnTo>
                  <a:pt x="1117049" y="371244"/>
                </a:lnTo>
                <a:lnTo>
                  <a:pt x="1117685" y="366159"/>
                </a:lnTo>
                <a:lnTo>
                  <a:pt x="1117685" y="361075"/>
                </a:lnTo>
                <a:lnTo>
                  <a:pt x="1117715" y="360702"/>
                </a:lnTo>
                <a:lnTo>
                  <a:pt x="1117423" y="352545"/>
                </a:lnTo>
                <a:lnTo>
                  <a:pt x="1115834" y="343335"/>
                </a:lnTo>
                <a:lnTo>
                  <a:pt x="1113927" y="334759"/>
                </a:lnTo>
                <a:lnTo>
                  <a:pt x="1110748" y="325549"/>
                </a:lnTo>
                <a:lnTo>
                  <a:pt x="1106298" y="316973"/>
                </a:lnTo>
                <a:lnTo>
                  <a:pt x="1101530" y="307763"/>
                </a:lnTo>
                <a:lnTo>
                  <a:pt x="1096127" y="298870"/>
                </a:lnTo>
                <a:lnTo>
                  <a:pt x="1089134" y="290294"/>
                </a:lnTo>
                <a:lnTo>
                  <a:pt x="1081823" y="281401"/>
                </a:lnTo>
                <a:lnTo>
                  <a:pt x="1073877" y="273143"/>
                </a:lnTo>
                <a:lnTo>
                  <a:pt x="1064659" y="264568"/>
                </a:lnTo>
                <a:lnTo>
                  <a:pt x="1055123" y="256628"/>
                </a:lnTo>
                <a:lnTo>
                  <a:pt x="1044634" y="248052"/>
                </a:lnTo>
                <a:lnTo>
                  <a:pt x="1033509" y="240747"/>
                </a:lnTo>
                <a:lnTo>
                  <a:pt x="1021748" y="232807"/>
                </a:lnTo>
                <a:lnTo>
                  <a:pt x="1009034" y="225502"/>
                </a:lnTo>
                <a:lnTo>
                  <a:pt x="996002" y="218515"/>
                </a:lnTo>
                <a:lnTo>
                  <a:pt x="982016" y="211527"/>
                </a:lnTo>
                <a:lnTo>
                  <a:pt x="967394" y="204857"/>
                </a:lnTo>
                <a:lnTo>
                  <a:pt x="952137" y="198823"/>
                </a:lnTo>
                <a:lnTo>
                  <a:pt x="936244" y="193106"/>
                </a:lnTo>
                <a:lnTo>
                  <a:pt x="920034" y="187389"/>
                </a:lnTo>
                <a:lnTo>
                  <a:pt x="902869" y="182307"/>
                </a:lnTo>
                <a:lnTo>
                  <a:pt x="885387" y="177543"/>
                </a:lnTo>
                <a:lnTo>
                  <a:pt x="867269" y="173414"/>
                </a:lnTo>
                <a:lnTo>
                  <a:pt x="848516" y="169603"/>
                </a:lnTo>
                <a:lnTo>
                  <a:pt x="829444" y="166109"/>
                </a:lnTo>
                <a:lnTo>
                  <a:pt x="810055" y="163251"/>
                </a:lnTo>
                <a:lnTo>
                  <a:pt x="789712" y="160710"/>
                </a:lnTo>
                <a:lnTo>
                  <a:pt x="769051" y="159122"/>
                </a:lnTo>
                <a:lnTo>
                  <a:pt x="748073" y="157534"/>
                </a:lnTo>
                <a:lnTo>
                  <a:pt x="726458" y="156899"/>
                </a:lnTo>
                <a:close/>
                <a:moveTo>
                  <a:pt x="710247" y="0"/>
                </a:moveTo>
                <a:lnTo>
                  <a:pt x="739808" y="318"/>
                </a:lnTo>
                <a:lnTo>
                  <a:pt x="768733" y="1588"/>
                </a:lnTo>
                <a:lnTo>
                  <a:pt x="797341" y="4129"/>
                </a:lnTo>
                <a:lnTo>
                  <a:pt x="825630" y="7305"/>
                </a:lnTo>
                <a:lnTo>
                  <a:pt x="852966" y="11116"/>
                </a:lnTo>
                <a:lnTo>
                  <a:pt x="879984" y="15880"/>
                </a:lnTo>
                <a:lnTo>
                  <a:pt x="906048" y="21597"/>
                </a:lnTo>
                <a:lnTo>
                  <a:pt x="931794" y="27950"/>
                </a:lnTo>
                <a:lnTo>
                  <a:pt x="956905" y="34937"/>
                </a:lnTo>
                <a:lnTo>
                  <a:pt x="981698" y="42877"/>
                </a:lnTo>
                <a:lnTo>
                  <a:pt x="1004902" y="51770"/>
                </a:lnTo>
                <a:lnTo>
                  <a:pt x="1028105" y="60663"/>
                </a:lnTo>
                <a:lnTo>
                  <a:pt x="1050037" y="70827"/>
                </a:lnTo>
                <a:lnTo>
                  <a:pt x="1060527" y="75908"/>
                </a:lnTo>
                <a:lnTo>
                  <a:pt x="1071334" y="81308"/>
                </a:lnTo>
                <a:lnTo>
                  <a:pt x="1081823" y="87025"/>
                </a:lnTo>
                <a:lnTo>
                  <a:pt x="1091677" y="92424"/>
                </a:lnTo>
                <a:lnTo>
                  <a:pt x="1101530" y="98459"/>
                </a:lnTo>
                <a:lnTo>
                  <a:pt x="1111066" y="104493"/>
                </a:lnTo>
                <a:lnTo>
                  <a:pt x="1120602" y="110845"/>
                </a:lnTo>
                <a:lnTo>
                  <a:pt x="1129820" y="117198"/>
                </a:lnTo>
                <a:lnTo>
                  <a:pt x="1138402" y="123550"/>
                </a:lnTo>
                <a:lnTo>
                  <a:pt x="1147302" y="130220"/>
                </a:lnTo>
                <a:lnTo>
                  <a:pt x="1155566" y="136889"/>
                </a:lnTo>
                <a:lnTo>
                  <a:pt x="1163831" y="143877"/>
                </a:lnTo>
                <a:lnTo>
                  <a:pt x="1171777" y="150864"/>
                </a:lnTo>
                <a:lnTo>
                  <a:pt x="1179406" y="158169"/>
                </a:lnTo>
                <a:lnTo>
                  <a:pt x="1187034" y="165156"/>
                </a:lnTo>
                <a:lnTo>
                  <a:pt x="1194027" y="172779"/>
                </a:lnTo>
                <a:lnTo>
                  <a:pt x="1201020" y="179766"/>
                </a:lnTo>
                <a:lnTo>
                  <a:pt x="1207695" y="187707"/>
                </a:lnTo>
                <a:lnTo>
                  <a:pt x="1213734" y="195329"/>
                </a:lnTo>
                <a:lnTo>
                  <a:pt x="1220091" y="203269"/>
                </a:lnTo>
                <a:lnTo>
                  <a:pt x="1225495" y="211210"/>
                </a:lnTo>
                <a:lnTo>
                  <a:pt x="1231216" y="219150"/>
                </a:lnTo>
                <a:lnTo>
                  <a:pt x="1236302" y="227408"/>
                </a:lnTo>
                <a:lnTo>
                  <a:pt x="1241070" y="235983"/>
                </a:lnTo>
                <a:lnTo>
                  <a:pt x="1245520" y="244241"/>
                </a:lnTo>
                <a:lnTo>
                  <a:pt x="1249652" y="252816"/>
                </a:lnTo>
                <a:lnTo>
                  <a:pt x="1253784" y="261392"/>
                </a:lnTo>
                <a:lnTo>
                  <a:pt x="1257281" y="269967"/>
                </a:lnTo>
                <a:lnTo>
                  <a:pt x="1260459" y="278860"/>
                </a:lnTo>
                <a:lnTo>
                  <a:pt x="1263320" y="287436"/>
                </a:lnTo>
                <a:lnTo>
                  <a:pt x="1266181" y="296646"/>
                </a:lnTo>
                <a:lnTo>
                  <a:pt x="1268406" y="305857"/>
                </a:lnTo>
                <a:lnTo>
                  <a:pt x="1269995" y="314750"/>
                </a:lnTo>
                <a:lnTo>
                  <a:pt x="1271584" y="323961"/>
                </a:lnTo>
                <a:lnTo>
                  <a:pt x="1273174" y="333171"/>
                </a:lnTo>
                <a:lnTo>
                  <a:pt x="1274127" y="342700"/>
                </a:lnTo>
                <a:lnTo>
                  <a:pt x="1274445" y="351910"/>
                </a:lnTo>
                <a:lnTo>
                  <a:pt x="1274690" y="359253"/>
                </a:lnTo>
                <a:lnTo>
                  <a:pt x="1274763" y="361075"/>
                </a:lnTo>
                <a:lnTo>
                  <a:pt x="1274753" y="361135"/>
                </a:lnTo>
                <a:lnTo>
                  <a:pt x="1274763" y="361438"/>
                </a:lnTo>
                <a:lnTo>
                  <a:pt x="1274666" y="363864"/>
                </a:lnTo>
                <a:lnTo>
                  <a:pt x="1274763" y="364253"/>
                </a:lnTo>
                <a:lnTo>
                  <a:pt x="1274763" y="568288"/>
                </a:lnTo>
                <a:lnTo>
                  <a:pt x="1274445" y="577822"/>
                </a:lnTo>
                <a:lnTo>
                  <a:pt x="1274127" y="587356"/>
                </a:lnTo>
                <a:lnTo>
                  <a:pt x="1273173" y="596573"/>
                </a:lnTo>
                <a:lnTo>
                  <a:pt x="1271583" y="605789"/>
                </a:lnTo>
                <a:lnTo>
                  <a:pt x="1269993" y="615324"/>
                </a:lnTo>
                <a:lnTo>
                  <a:pt x="1268403" y="623905"/>
                </a:lnTo>
                <a:lnTo>
                  <a:pt x="1266178" y="633121"/>
                </a:lnTo>
                <a:lnTo>
                  <a:pt x="1263316" y="642338"/>
                </a:lnTo>
                <a:lnTo>
                  <a:pt x="1260454" y="650919"/>
                </a:lnTo>
                <a:lnTo>
                  <a:pt x="1257274" y="659817"/>
                </a:lnTo>
                <a:lnTo>
                  <a:pt x="1253777" y="668398"/>
                </a:lnTo>
                <a:lnTo>
                  <a:pt x="1249643" y="677297"/>
                </a:lnTo>
                <a:lnTo>
                  <a:pt x="1245510" y="685560"/>
                </a:lnTo>
                <a:lnTo>
                  <a:pt x="1241058" y="693823"/>
                </a:lnTo>
                <a:lnTo>
                  <a:pt x="1236288" y="702086"/>
                </a:lnTo>
                <a:lnTo>
                  <a:pt x="1231201" y="710667"/>
                </a:lnTo>
                <a:lnTo>
                  <a:pt x="1225477" y="718613"/>
                </a:lnTo>
                <a:lnTo>
                  <a:pt x="1220072" y="726558"/>
                </a:lnTo>
                <a:lnTo>
                  <a:pt x="1213712" y="734503"/>
                </a:lnTo>
                <a:lnTo>
                  <a:pt x="1207671" y="741813"/>
                </a:lnTo>
                <a:lnTo>
                  <a:pt x="1200994" y="749758"/>
                </a:lnTo>
                <a:lnTo>
                  <a:pt x="1193998" y="757386"/>
                </a:lnTo>
                <a:lnTo>
                  <a:pt x="1187003" y="764695"/>
                </a:lnTo>
                <a:lnTo>
                  <a:pt x="1179372" y="771687"/>
                </a:lnTo>
                <a:lnTo>
                  <a:pt x="1171740" y="778997"/>
                </a:lnTo>
                <a:lnTo>
                  <a:pt x="1163791" y="785989"/>
                </a:lnTo>
                <a:lnTo>
                  <a:pt x="1155524" y="792663"/>
                </a:lnTo>
                <a:lnTo>
                  <a:pt x="1147256" y="799655"/>
                </a:lnTo>
                <a:lnTo>
                  <a:pt x="1138353" y="806329"/>
                </a:lnTo>
                <a:lnTo>
                  <a:pt x="1129768" y="812685"/>
                </a:lnTo>
                <a:lnTo>
                  <a:pt x="1120547" y="819041"/>
                </a:lnTo>
                <a:lnTo>
                  <a:pt x="1111008" y="825397"/>
                </a:lnTo>
                <a:lnTo>
                  <a:pt x="1101469" y="831436"/>
                </a:lnTo>
                <a:lnTo>
                  <a:pt x="1091611" y="837156"/>
                </a:lnTo>
                <a:lnTo>
                  <a:pt x="1081754" y="842877"/>
                </a:lnTo>
                <a:lnTo>
                  <a:pt x="1071261" y="848280"/>
                </a:lnTo>
                <a:lnTo>
                  <a:pt x="1060450" y="854000"/>
                </a:lnTo>
                <a:lnTo>
                  <a:pt x="1049957" y="859085"/>
                </a:lnTo>
                <a:lnTo>
                  <a:pt x="1028017" y="868937"/>
                </a:lnTo>
                <a:lnTo>
                  <a:pt x="1004805" y="878472"/>
                </a:lnTo>
                <a:lnTo>
                  <a:pt x="981593" y="887053"/>
                </a:lnTo>
                <a:lnTo>
                  <a:pt x="956792" y="894998"/>
                </a:lnTo>
                <a:lnTo>
                  <a:pt x="931672" y="901990"/>
                </a:lnTo>
                <a:lnTo>
                  <a:pt x="905916" y="908346"/>
                </a:lnTo>
                <a:lnTo>
                  <a:pt x="879843" y="914067"/>
                </a:lnTo>
                <a:lnTo>
                  <a:pt x="852815" y="918834"/>
                </a:lnTo>
                <a:lnTo>
                  <a:pt x="825469" y="922648"/>
                </a:lnTo>
                <a:lnTo>
                  <a:pt x="797170" y="925826"/>
                </a:lnTo>
                <a:lnTo>
                  <a:pt x="768553" y="928368"/>
                </a:lnTo>
                <a:lnTo>
                  <a:pt x="739617" y="929322"/>
                </a:lnTo>
                <a:lnTo>
                  <a:pt x="711096" y="930241"/>
                </a:lnTo>
                <a:lnTo>
                  <a:pt x="710247" y="930275"/>
                </a:lnTo>
                <a:lnTo>
                  <a:pt x="710146" y="930272"/>
                </a:lnTo>
                <a:lnTo>
                  <a:pt x="710046" y="930275"/>
                </a:lnTo>
                <a:lnTo>
                  <a:pt x="709166" y="930240"/>
                </a:lnTo>
                <a:lnTo>
                  <a:pt x="681005" y="929322"/>
                </a:lnTo>
                <a:lnTo>
                  <a:pt x="651762" y="928369"/>
                </a:lnTo>
                <a:lnTo>
                  <a:pt x="623155" y="925829"/>
                </a:lnTo>
                <a:lnTo>
                  <a:pt x="595183" y="922653"/>
                </a:lnTo>
                <a:lnTo>
                  <a:pt x="567530" y="918841"/>
                </a:lnTo>
                <a:lnTo>
                  <a:pt x="540512" y="914077"/>
                </a:lnTo>
                <a:lnTo>
                  <a:pt x="514447" y="908360"/>
                </a:lnTo>
                <a:lnTo>
                  <a:pt x="488701" y="902008"/>
                </a:lnTo>
                <a:lnTo>
                  <a:pt x="463590" y="895021"/>
                </a:lnTo>
                <a:lnTo>
                  <a:pt x="439433" y="887080"/>
                </a:lnTo>
                <a:lnTo>
                  <a:pt x="415593" y="878505"/>
                </a:lnTo>
                <a:lnTo>
                  <a:pt x="392708" y="868977"/>
                </a:lnTo>
                <a:lnTo>
                  <a:pt x="370458" y="859131"/>
                </a:lnTo>
                <a:lnTo>
                  <a:pt x="359968" y="854049"/>
                </a:lnTo>
                <a:lnTo>
                  <a:pt x="349479" y="848332"/>
                </a:lnTo>
                <a:lnTo>
                  <a:pt x="339308" y="842933"/>
                </a:lnTo>
                <a:lnTo>
                  <a:pt x="328818" y="837216"/>
                </a:lnTo>
                <a:lnTo>
                  <a:pt x="318965" y="831499"/>
                </a:lnTo>
                <a:lnTo>
                  <a:pt x="309429" y="825464"/>
                </a:lnTo>
                <a:lnTo>
                  <a:pt x="299893" y="819112"/>
                </a:lnTo>
                <a:lnTo>
                  <a:pt x="290675" y="812760"/>
                </a:lnTo>
                <a:lnTo>
                  <a:pt x="282093" y="806408"/>
                </a:lnTo>
                <a:lnTo>
                  <a:pt x="273193" y="799738"/>
                </a:lnTo>
                <a:lnTo>
                  <a:pt x="264929" y="792751"/>
                </a:lnTo>
                <a:lnTo>
                  <a:pt x="256664" y="786081"/>
                </a:lnTo>
                <a:lnTo>
                  <a:pt x="248718" y="779093"/>
                </a:lnTo>
                <a:lnTo>
                  <a:pt x="241089" y="771789"/>
                </a:lnTo>
                <a:lnTo>
                  <a:pt x="233461" y="764801"/>
                </a:lnTo>
                <a:lnTo>
                  <a:pt x="226468" y="757496"/>
                </a:lnTo>
                <a:lnTo>
                  <a:pt x="219475" y="749874"/>
                </a:lnTo>
                <a:lnTo>
                  <a:pt x="213118" y="741933"/>
                </a:lnTo>
                <a:lnTo>
                  <a:pt x="206761" y="734628"/>
                </a:lnTo>
                <a:lnTo>
                  <a:pt x="201039" y="726688"/>
                </a:lnTo>
                <a:lnTo>
                  <a:pt x="195000" y="718748"/>
                </a:lnTo>
                <a:lnTo>
                  <a:pt x="189279" y="710808"/>
                </a:lnTo>
                <a:lnTo>
                  <a:pt x="184829" y="702232"/>
                </a:lnTo>
                <a:lnTo>
                  <a:pt x="179425" y="693974"/>
                </a:lnTo>
                <a:lnTo>
                  <a:pt x="175293" y="685717"/>
                </a:lnTo>
                <a:lnTo>
                  <a:pt x="170843" y="677459"/>
                </a:lnTo>
                <a:lnTo>
                  <a:pt x="167346" y="668566"/>
                </a:lnTo>
                <a:lnTo>
                  <a:pt x="163532" y="659990"/>
                </a:lnTo>
                <a:lnTo>
                  <a:pt x="160036" y="651097"/>
                </a:lnTo>
                <a:lnTo>
                  <a:pt x="157175" y="642522"/>
                </a:lnTo>
                <a:lnTo>
                  <a:pt x="154632" y="633311"/>
                </a:lnTo>
                <a:lnTo>
                  <a:pt x="152407" y="624101"/>
                </a:lnTo>
                <a:lnTo>
                  <a:pt x="150500" y="615525"/>
                </a:lnTo>
                <a:lnTo>
                  <a:pt x="148911" y="605997"/>
                </a:lnTo>
                <a:lnTo>
                  <a:pt x="147639" y="596786"/>
                </a:lnTo>
                <a:lnTo>
                  <a:pt x="146686" y="587576"/>
                </a:lnTo>
                <a:lnTo>
                  <a:pt x="146050" y="578047"/>
                </a:lnTo>
                <a:lnTo>
                  <a:pt x="146050" y="568519"/>
                </a:lnTo>
                <a:lnTo>
                  <a:pt x="146050" y="363344"/>
                </a:lnTo>
                <a:lnTo>
                  <a:pt x="146050" y="362391"/>
                </a:lnTo>
                <a:lnTo>
                  <a:pt x="146050" y="361438"/>
                </a:lnTo>
                <a:lnTo>
                  <a:pt x="146050" y="351910"/>
                </a:lnTo>
                <a:lnTo>
                  <a:pt x="146686" y="342700"/>
                </a:lnTo>
                <a:lnTo>
                  <a:pt x="147639" y="333171"/>
                </a:lnTo>
                <a:lnTo>
                  <a:pt x="148911" y="323961"/>
                </a:lnTo>
                <a:lnTo>
                  <a:pt x="150500" y="314750"/>
                </a:lnTo>
                <a:lnTo>
                  <a:pt x="152407" y="305857"/>
                </a:lnTo>
                <a:lnTo>
                  <a:pt x="154632" y="296646"/>
                </a:lnTo>
                <a:lnTo>
                  <a:pt x="157175" y="287436"/>
                </a:lnTo>
                <a:lnTo>
                  <a:pt x="160036" y="278860"/>
                </a:lnTo>
                <a:lnTo>
                  <a:pt x="163532" y="269967"/>
                </a:lnTo>
                <a:lnTo>
                  <a:pt x="167346" y="261392"/>
                </a:lnTo>
                <a:lnTo>
                  <a:pt x="170843" y="252816"/>
                </a:lnTo>
                <a:lnTo>
                  <a:pt x="175293" y="244241"/>
                </a:lnTo>
                <a:lnTo>
                  <a:pt x="179425" y="235983"/>
                </a:lnTo>
                <a:lnTo>
                  <a:pt x="184829" y="227408"/>
                </a:lnTo>
                <a:lnTo>
                  <a:pt x="189279" y="219150"/>
                </a:lnTo>
                <a:lnTo>
                  <a:pt x="195000" y="211210"/>
                </a:lnTo>
                <a:lnTo>
                  <a:pt x="201039" y="203269"/>
                </a:lnTo>
                <a:lnTo>
                  <a:pt x="206761" y="195329"/>
                </a:lnTo>
                <a:lnTo>
                  <a:pt x="213118" y="187707"/>
                </a:lnTo>
                <a:lnTo>
                  <a:pt x="219475" y="179766"/>
                </a:lnTo>
                <a:lnTo>
                  <a:pt x="226468" y="172779"/>
                </a:lnTo>
                <a:lnTo>
                  <a:pt x="233461" y="165156"/>
                </a:lnTo>
                <a:lnTo>
                  <a:pt x="241089" y="158169"/>
                </a:lnTo>
                <a:lnTo>
                  <a:pt x="248718" y="150864"/>
                </a:lnTo>
                <a:lnTo>
                  <a:pt x="256664" y="143877"/>
                </a:lnTo>
                <a:lnTo>
                  <a:pt x="264929" y="136889"/>
                </a:lnTo>
                <a:lnTo>
                  <a:pt x="273193" y="130220"/>
                </a:lnTo>
                <a:lnTo>
                  <a:pt x="282093" y="123550"/>
                </a:lnTo>
                <a:lnTo>
                  <a:pt x="290675" y="117198"/>
                </a:lnTo>
                <a:lnTo>
                  <a:pt x="299893" y="110845"/>
                </a:lnTo>
                <a:lnTo>
                  <a:pt x="309429" y="104493"/>
                </a:lnTo>
                <a:lnTo>
                  <a:pt x="318965" y="98459"/>
                </a:lnTo>
                <a:lnTo>
                  <a:pt x="328818" y="92424"/>
                </a:lnTo>
                <a:lnTo>
                  <a:pt x="339308" y="87025"/>
                </a:lnTo>
                <a:lnTo>
                  <a:pt x="349479" y="81308"/>
                </a:lnTo>
                <a:lnTo>
                  <a:pt x="359968" y="75908"/>
                </a:lnTo>
                <a:lnTo>
                  <a:pt x="370458" y="70827"/>
                </a:lnTo>
                <a:lnTo>
                  <a:pt x="392708" y="60663"/>
                </a:lnTo>
                <a:lnTo>
                  <a:pt x="415593" y="51770"/>
                </a:lnTo>
                <a:lnTo>
                  <a:pt x="439433" y="42877"/>
                </a:lnTo>
                <a:lnTo>
                  <a:pt x="463590" y="34937"/>
                </a:lnTo>
                <a:lnTo>
                  <a:pt x="488701" y="27950"/>
                </a:lnTo>
                <a:lnTo>
                  <a:pt x="514447" y="21597"/>
                </a:lnTo>
                <a:lnTo>
                  <a:pt x="540512" y="15880"/>
                </a:lnTo>
                <a:lnTo>
                  <a:pt x="567530" y="11116"/>
                </a:lnTo>
                <a:lnTo>
                  <a:pt x="595183" y="7305"/>
                </a:lnTo>
                <a:lnTo>
                  <a:pt x="623155" y="4129"/>
                </a:lnTo>
                <a:lnTo>
                  <a:pt x="651762" y="1588"/>
                </a:lnTo>
                <a:lnTo>
                  <a:pt x="681005" y="318"/>
                </a:lnTo>
                <a:lnTo>
                  <a:pt x="710247"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2" name="Freeform 8"/>
          <p:cNvSpPr/>
          <p:nvPr/>
        </p:nvSpPr>
        <p:spPr bwMode="auto">
          <a:xfrm>
            <a:off x="594621" y="3391061"/>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5"/>
          <p:cNvSpPr/>
          <p:nvPr/>
        </p:nvSpPr>
        <p:spPr bwMode="auto">
          <a:xfrm>
            <a:off x="1926384" y="2078699"/>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22" name="圆角矩形 21"/>
          <p:cNvSpPr/>
          <p:nvPr/>
        </p:nvSpPr>
        <p:spPr>
          <a:xfrm>
            <a:off x="3431802" y="1913117"/>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4" name="圆角矩形 23"/>
          <p:cNvSpPr/>
          <p:nvPr/>
        </p:nvSpPr>
        <p:spPr>
          <a:xfrm>
            <a:off x="2837829" y="3943488"/>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6" name="KSO_Shape"/>
          <p:cNvSpPr/>
          <p:nvPr/>
        </p:nvSpPr>
        <p:spPr bwMode="auto">
          <a:xfrm>
            <a:off x="922819" y="3924840"/>
            <a:ext cx="1390762" cy="1298045"/>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14" name="Freeform 8"/>
          <p:cNvSpPr/>
          <p:nvPr/>
        </p:nvSpPr>
        <p:spPr bwMode="auto">
          <a:xfrm>
            <a:off x="5975734" y="4047110"/>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p:spPr>
        <p:txBody>
          <a:bodyPr/>
          <a:lstStyle/>
          <a:p>
            <a:endParaRPr lang="zh-CN" altLang="en-US"/>
          </a:p>
        </p:txBody>
      </p:sp>
      <p:sp>
        <p:nvSpPr>
          <p:cNvPr id="15" name="Freeform 5"/>
          <p:cNvSpPr/>
          <p:nvPr/>
        </p:nvSpPr>
        <p:spPr bwMode="auto">
          <a:xfrm>
            <a:off x="7307497" y="2734748"/>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19" name="圆角矩形 18"/>
          <p:cNvSpPr/>
          <p:nvPr/>
        </p:nvSpPr>
        <p:spPr>
          <a:xfrm>
            <a:off x="8812915" y="2569166"/>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0" name="圆角矩形 19"/>
          <p:cNvSpPr/>
          <p:nvPr/>
        </p:nvSpPr>
        <p:spPr>
          <a:xfrm>
            <a:off x="8218942" y="4599537"/>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7" name="KSO_Shape"/>
          <p:cNvSpPr/>
          <p:nvPr/>
        </p:nvSpPr>
        <p:spPr bwMode="auto">
          <a:xfrm>
            <a:off x="2435140" y="2775592"/>
            <a:ext cx="544584" cy="462896"/>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KSO_Shape"/>
          <p:cNvSpPr/>
          <p:nvPr/>
        </p:nvSpPr>
        <p:spPr bwMode="auto">
          <a:xfrm>
            <a:off x="7816253" y="3492452"/>
            <a:ext cx="544584" cy="341273"/>
          </a:xfrm>
          <a:custGeom>
            <a:avLst/>
            <a:gdLst>
              <a:gd name="T0" fmla="*/ 1079702 w 2143125"/>
              <a:gd name="T1" fmla="*/ 787781 h 1344612"/>
              <a:gd name="T2" fmla="*/ 997503 w 2143125"/>
              <a:gd name="T3" fmla="*/ 910396 h 1344612"/>
              <a:gd name="T4" fmla="*/ 1000994 w 2143125"/>
              <a:gd name="T5" fmla="*/ 1034281 h 1344612"/>
              <a:gd name="T6" fmla="*/ 1056534 w 2143125"/>
              <a:gd name="T7" fmla="*/ 1124177 h 1344612"/>
              <a:gd name="T8" fmla="*/ 1161187 w 2143125"/>
              <a:gd name="T9" fmla="*/ 1181735 h 1344612"/>
              <a:gd name="T10" fmla="*/ 1317801 w 2143125"/>
              <a:gd name="T11" fmla="*/ 1160780 h 1344612"/>
              <a:gd name="T12" fmla="*/ 1416599 w 2143125"/>
              <a:gd name="T13" fmla="*/ 1051877 h 1344612"/>
              <a:gd name="T14" fmla="*/ 1418339 w 2143125"/>
              <a:gd name="T15" fmla="*/ 884030 h 1344612"/>
              <a:gd name="T16" fmla="*/ 1337092 w 2143125"/>
              <a:gd name="T17" fmla="*/ 782699 h 1344612"/>
              <a:gd name="T18" fmla="*/ 1212047 w 2143125"/>
              <a:gd name="T19" fmla="*/ 743627 h 1344612"/>
              <a:gd name="T20" fmla="*/ 245329 w 2143125"/>
              <a:gd name="T21" fmla="*/ 787781 h 1344612"/>
              <a:gd name="T22" fmla="*/ 163447 w 2143125"/>
              <a:gd name="T23" fmla="*/ 910396 h 1344612"/>
              <a:gd name="T24" fmla="*/ 192011 w 2143125"/>
              <a:gd name="T25" fmla="*/ 1086376 h 1344612"/>
              <a:gd name="T26" fmla="*/ 302812 w 2143125"/>
              <a:gd name="T27" fmla="*/ 1174931 h 1344612"/>
              <a:gd name="T28" fmla="*/ 415782 w 2143125"/>
              <a:gd name="T29" fmla="*/ 1184146 h 1344612"/>
              <a:gd name="T30" fmla="*/ 531292 w 2143125"/>
              <a:gd name="T31" fmla="*/ 1125362 h 1344612"/>
              <a:gd name="T32" fmla="*/ 594441 w 2143125"/>
              <a:gd name="T33" fmla="*/ 1010335 h 1344612"/>
              <a:gd name="T34" fmla="*/ 562067 w 2143125"/>
              <a:gd name="T35" fmla="*/ 841782 h 1344612"/>
              <a:gd name="T36" fmla="*/ 444005 w 2143125"/>
              <a:gd name="T37" fmla="*/ 753792 h 1344612"/>
              <a:gd name="T38" fmla="*/ 705203 w 2143125"/>
              <a:gd name="T39" fmla="*/ 8259 h 1344612"/>
              <a:gd name="T40" fmla="*/ 798510 w 2143125"/>
              <a:gd name="T41" fmla="*/ 68295 h 1344612"/>
              <a:gd name="T42" fmla="*/ 845481 w 2143125"/>
              <a:gd name="T43" fmla="*/ 187416 h 1344612"/>
              <a:gd name="T44" fmla="*/ 812792 w 2143125"/>
              <a:gd name="T45" fmla="*/ 315748 h 1344612"/>
              <a:gd name="T46" fmla="*/ 713137 w 2143125"/>
              <a:gd name="T47" fmla="*/ 315430 h 1344612"/>
              <a:gd name="T48" fmla="*/ 689969 w 2143125"/>
              <a:gd name="T49" fmla="*/ 210604 h 1344612"/>
              <a:gd name="T50" fmla="*/ 654106 w 2143125"/>
              <a:gd name="T51" fmla="*/ 157238 h 1344612"/>
              <a:gd name="T52" fmla="*/ 592853 w 2143125"/>
              <a:gd name="T53" fmla="*/ 185510 h 1344612"/>
              <a:gd name="T54" fmla="*/ 459239 w 2143125"/>
              <a:gd name="T55" fmla="*/ 595918 h 1344612"/>
              <a:gd name="T56" fmla="*/ 621734 w 2143125"/>
              <a:gd name="T57" fmla="*/ 676602 h 1344612"/>
              <a:gd name="T58" fmla="*/ 732179 w 2143125"/>
              <a:gd name="T59" fmla="*/ 793499 h 1344612"/>
              <a:gd name="T60" fmla="*/ 872141 w 2143125"/>
              <a:gd name="T61" fmla="*/ 800805 h 1344612"/>
              <a:gd name="T62" fmla="*/ 987664 w 2143125"/>
              <a:gd name="T63" fmla="*/ 661673 h 1344612"/>
              <a:gd name="T64" fmla="*/ 1156824 w 2143125"/>
              <a:gd name="T65" fmla="*/ 591153 h 1344612"/>
              <a:gd name="T66" fmla="*/ 1370098 w 2143125"/>
              <a:gd name="T67" fmla="*/ 621966 h 1344612"/>
              <a:gd name="T68" fmla="*/ 1605616 w 2143125"/>
              <a:gd name="T69" fmla="*/ 472122 h 1344612"/>
              <a:gd name="T70" fmla="*/ 1785421 w 2143125"/>
              <a:gd name="T71" fmla="*/ 107949 h 1344612"/>
              <a:gd name="T72" fmla="*/ 1894067 w 2143125"/>
              <a:gd name="T73" fmla="*/ 47942 h 1344612"/>
              <a:gd name="T74" fmla="*/ 2019231 w 2143125"/>
              <a:gd name="T75" fmla="*/ 57149 h 1344612"/>
              <a:gd name="T76" fmla="*/ 2105957 w 2143125"/>
              <a:gd name="T77" fmla="*/ 124459 h 1344612"/>
              <a:gd name="T78" fmla="*/ 2143125 w 2143125"/>
              <a:gd name="T79" fmla="*/ 252412 h 1344612"/>
              <a:gd name="T80" fmla="*/ 2097062 w 2143125"/>
              <a:gd name="T81" fmla="*/ 366712 h 1344612"/>
              <a:gd name="T82" fmla="*/ 1998900 w 2143125"/>
              <a:gd name="T83" fmla="*/ 347027 h 1344612"/>
              <a:gd name="T84" fmla="*/ 1986193 w 2143125"/>
              <a:gd name="T85" fmla="*/ 241934 h 1344612"/>
              <a:gd name="T86" fmla="*/ 1941083 w 2143125"/>
              <a:gd name="T87" fmla="*/ 199389 h 1344612"/>
              <a:gd name="T88" fmla="*/ 1877865 w 2143125"/>
              <a:gd name="T89" fmla="*/ 250189 h 1344612"/>
              <a:gd name="T90" fmla="*/ 1589733 w 2143125"/>
              <a:gd name="T91" fmla="*/ 994727 h 1344612"/>
              <a:gd name="T92" fmla="*/ 1515396 w 2143125"/>
              <a:gd name="T93" fmla="*/ 1192212 h 1344612"/>
              <a:gd name="T94" fmla="*/ 1306683 w 2143125"/>
              <a:gd name="T95" fmla="*/ 1332230 h 1344612"/>
              <a:gd name="T96" fmla="*/ 1157375 w 2143125"/>
              <a:gd name="T97" fmla="*/ 1340485 h 1344612"/>
              <a:gd name="T98" fmla="*/ 1019719 w 2143125"/>
              <a:gd name="T99" fmla="*/ 1291580 h 1344612"/>
              <a:gd name="T100" fmla="*/ 889914 w 2143125"/>
              <a:gd name="T101" fmla="*/ 1165154 h 1344612"/>
              <a:gd name="T102" fmla="*/ 835008 w 2143125"/>
              <a:gd name="T103" fmla="*/ 992668 h 1344612"/>
              <a:gd name="T104" fmla="*/ 787402 w 2143125"/>
              <a:gd name="T105" fmla="*/ 941526 h 1344612"/>
              <a:gd name="T106" fmla="*/ 742970 w 2143125"/>
              <a:gd name="T107" fmla="*/ 1064140 h 1344612"/>
              <a:gd name="T108" fmla="*/ 639820 w 2143125"/>
              <a:gd name="T109" fmla="*/ 1237529 h 1344612"/>
              <a:gd name="T110" fmla="*/ 442756 w 2143125"/>
              <a:gd name="T111" fmla="*/ 1338575 h 1344612"/>
              <a:gd name="T112" fmla="*/ 250451 w 2143125"/>
              <a:gd name="T113" fmla="*/ 1322687 h 1344612"/>
              <a:gd name="T114" fmla="*/ 113619 w 2143125"/>
              <a:gd name="T115" fmla="*/ 1236626 h 1344612"/>
              <a:gd name="T116" fmla="*/ 22851 w 2143125"/>
              <a:gd name="T117" fmla="*/ 1097176 h 1344612"/>
              <a:gd name="T118" fmla="*/ 952 w 2143125"/>
              <a:gd name="T119" fmla="*/ 935808 h 1344612"/>
              <a:gd name="T120" fmla="*/ 47606 w 2143125"/>
              <a:gd name="T121" fmla="*/ 782381 h 1344612"/>
              <a:gd name="T122" fmla="*/ 461460 w 2143125"/>
              <a:gd name="T123" fmla="*/ 100378 h 1344612"/>
              <a:gd name="T124" fmla="*/ 563020 w 2143125"/>
              <a:gd name="T125" fmla="*/ 15883 h 1344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43125" h="1344612">
                <a:moveTo>
                  <a:pt x="1212047" y="743627"/>
                </a:moveTo>
                <a:lnTo>
                  <a:pt x="1200621" y="744263"/>
                </a:lnTo>
                <a:lnTo>
                  <a:pt x="1189513" y="744898"/>
                </a:lnTo>
                <a:lnTo>
                  <a:pt x="1178405" y="746486"/>
                </a:lnTo>
                <a:lnTo>
                  <a:pt x="1167297" y="748074"/>
                </a:lnTo>
                <a:lnTo>
                  <a:pt x="1156507" y="750933"/>
                </a:lnTo>
                <a:lnTo>
                  <a:pt x="1146351" y="753792"/>
                </a:lnTo>
                <a:lnTo>
                  <a:pt x="1135877" y="757286"/>
                </a:lnTo>
                <a:lnTo>
                  <a:pt x="1126039" y="761098"/>
                </a:lnTo>
                <a:lnTo>
                  <a:pt x="1116200" y="765545"/>
                </a:lnTo>
                <a:lnTo>
                  <a:pt x="1106679" y="770628"/>
                </a:lnTo>
                <a:lnTo>
                  <a:pt x="1097158" y="776028"/>
                </a:lnTo>
                <a:lnTo>
                  <a:pt x="1088271" y="781746"/>
                </a:lnTo>
                <a:lnTo>
                  <a:pt x="1079702" y="787781"/>
                </a:lnTo>
                <a:lnTo>
                  <a:pt x="1071451" y="794452"/>
                </a:lnTo>
                <a:lnTo>
                  <a:pt x="1062881" y="801440"/>
                </a:lnTo>
                <a:lnTo>
                  <a:pt x="1055582" y="808746"/>
                </a:lnTo>
                <a:lnTo>
                  <a:pt x="1047965" y="816370"/>
                </a:lnTo>
                <a:lnTo>
                  <a:pt x="1041300" y="824629"/>
                </a:lnTo>
                <a:lnTo>
                  <a:pt x="1034318" y="833206"/>
                </a:lnTo>
                <a:lnTo>
                  <a:pt x="1028605" y="841782"/>
                </a:lnTo>
                <a:lnTo>
                  <a:pt x="1022575" y="850677"/>
                </a:lnTo>
                <a:lnTo>
                  <a:pt x="1017497" y="860206"/>
                </a:lnTo>
                <a:lnTo>
                  <a:pt x="1012102" y="869736"/>
                </a:lnTo>
                <a:lnTo>
                  <a:pt x="1007976" y="879583"/>
                </a:lnTo>
                <a:lnTo>
                  <a:pt x="1003850" y="889430"/>
                </a:lnTo>
                <a:lnTo>
                  <a:pt x="1000359" y="899913"/>
                </a:lnTo>
                <a:lnTo>
                  <a:pt x="997503" y="910396"/>
                </a:lnTo>
                <a:lnTo>
                  <a:pt x="994646" y="921196"/>
                </a:lnTo>
                <a:lnTo>
                  <a:pt x="992742" y="931996"/>
                </a:lnTo>
                <a:lnTo>
                  <a:pt x="991473" y="943114"/>
                </a:lnTo>
                <a:lnTo>
                  <a:pt x="990838" y="954232"/>
                </a:lnTo>
                <a:lnTo>
                  <a:pt x="990521" y="965668"/>
                </a:lnTo>
                <a:lnTo>
                  <a:pt x="990521" y="973609"/>
                </a:lnTo>
                <a:lnTo>
                  <a:pt x="990838" y="981550"/>
                </a:lnTo>
                <a:lnTo>
                  <a:pt x="991473" y="989174"/>
                </a:lnTo>
                <a:lnTo>
                  <a:pt x="992425" y="997115"/>
                </a:lnTo>
                <a:lnTo>
                  <a:pt x="993694" y="1004739"/>
                </a:lnTo>
                <a:lnTo>
                  <a:pt x="995281" y="1012045"/>
                </a:lnTo>
                <a:lnTo>
                  <a:pt x="997185" y="1019669"/>
                </a:lnTo>
                <a:lnTo>
                  <a:pt x="999090" y="1027292"/>
                </a:lnTo>
                <a:lnTo>
                  <a:pt x="1000994" y="1034281"/>
                </a:lnTo>
                <a:lnTo>
                  <a:pt x="1003533" y="1041587"/>
                </a:lnTo>
                <a:lnTo>
                  <a:pt x="1006389" y="1048575"/>
                </a:lnTo>
                <a:lnTo>
                  <a:pt x="1009563" y="1055881"/>
                </a:lnTo>
                <a:lnTo>
                  <a:pt x="1012737" y="1062552"/>
                </a:lnTo>
                <a:lnTo>
                  <a:pt x="1015910" y="1069223"/>
                </a:lnTo>
                <a:lnTo>
                  <a:pt x="1019401" y="1076211"/>
                </a:lnTo>
                <a:lnTo>
                  <a:pt x="1023210" y="1082882"/>
                </a:lnTo>
                <a:lnTo>
                  <a:pt x="1027653" y="1089235"/>
                </a:lnTo>
                <a:lnTo>
                  <a:pt x="1031779" y="1095270"/>
                </a:lnTo>
                <a:lnTo>
                  <a:pt x="1036540" y="1101623"/>
                </a:lnTo>
                <a:lnTo>
                  <a:pt x="1041300" y="1107341"/>
                </a:lnTo>
                <a:lnTo>
                  <a:pt x="1046061" y="1113059"/>
                </a:lnTo>
                <a:lnTo>
                  <a:pt x="1051139" y="1118459"/>
                </a:lnTo>
                <a:lnTo>
                  <a:pt x="1056534" y="1124177"/>
                </a:lnTo>
                <a:lnTo>
                  <a:pt x="1062247" y="1129259"/>
                </a:lnTo>
                <a:lnTo>
                  <a:pt x="1067642" y="1134342"/>
                </a:lnTo>
                <a:lnTo>
                  <a:pt x="1073672" y="1139107"/>
                </a:lnTo>
                <a:lnTo>
                  <a:pt x="1080020" y="1143871"/>
                </a:lnTo>
                <a:lnTo>
                  <a:pt x="1086367" y="1148319"/>
                </a:lnTo>
                <a:lnTo>
                  <a:pt x="1092715" y="1152766"/>
                </a:lnTo>
                <a:lnTo>
                  <a:pt x="1099379" y="1157213"/>
                </a:lnTo>
                <a:lnTo>
                  <a:pt x="1106044" y="1160707"/>
                </a:lnTo>
                <a:lnTo>
                  <a:pt x="1113344" y="1164519"/>
                </a:lnTo>
                <a:lnTo>
                  <a:pt x="1114226" y="1165066"/>
                </a:lnTo>
                <a:lnTo>
                  <a:pt x="1124654" y="1169987"/>
                </a:lnTo>
                <a:lnTo>
                  <a:pt x="1136726" y="1174750"/>
                </a:lnTo>
                <a:lnTo>
                  <a:pt x="1148798" y="1178560"/>
                </a:lnTo>
                <a:lnTo>
                  <a:pt x="1161187" y="1181735"/>
                </a:lnTo>
                <a:lnTo>
                  <a:pt x="1173576" y="1184592"/>
                </a:lnTo>
                <a:lnTo>
                  <a:pt x="1186283" y="1186180"/>
                </a:lnTo>
                <a:lnTo>
                  <a:pt x="1198990" y="1187450"/>
                </a:lnTo>
                <a:lnTo>
                  <a:pt x="1212015" y="1187767"/>
                </a:lnTo>
                <a:lnTo>
                  <a:pt x="1223452" y="1187450"/>
                </a:lnTo>
                <a:lnTo>
                  <a:pt x="1234570" y="1186497"/>
                </a:lnTo>
                <a:lnTo>
                  <a:pt x="1245689" y="1185227"/>
                </a:lnTo>
                <a:lnTo>
                  <a:pt x="1256808" y="1183322"/>
                </a:lnTo>
                <a:lnTo>
                  <a:pt x="1267609" y="1180465"/>
                </a:lnTo>
                <a:lnTo>
                  <a:pt x="1278092" y="1177925"/>
                </a:lnTo>
                <a:lnTo>
                  <a:pt x="1288258" y="1174115"/>
                </a:lnTo>
                <a:lnTo>
                  <a:pt x="1298106" y="1170305"/>
                </a:lnTo>
                <a:lnTo>
                  <a:pt x="1308271" y="1165860"/>
                </a:lnTo>
                <a:lnTo>
                  <a:pt x="1317801" y="1160780"/>
                </a:lnTo>
                <a:lnTo>
                  <a:pt x="1327332" y="1155700"/>
                </a:lnTo>
                <a:lnTo>
                  <a:pt x="1335909" y="1149667"/>
                </a:lnTo>
                <a:lnTo>
                  <a:pt x="1344804" y="1143635"/>
                </a:lnTo>
                <a:lnTo>
                  <a:pt x="1353064" y="1136967"/>
                </a:lnTo>
                <a:lnTo>
                  <a:pt x="1361323" y="1130300"/>
                </a:lnTo>
                <a:lnTo>
                  <a:pt x="1368947" y="1122680"/>
                </a:lnTo>
                <a:lnTo>
                  <a:pt x="1376572" y="1115060"/>
                </a:lnTo>
                <a:lnTo>
                  <a:pt x="1383243" y="1106805"/>
                </a:lnTo>
                <a:lnTo>
                  <a:pt x="1389914" y="1098550"/>
                </a:lnTo>
                <a:lnTo>
                  <a:pt x="1395950" y="1089660"/>
                </a:lnTo>
                <a:lnTo>
                  <a:pt x="1401986" y="1081087"/>
                </a:lnTo>
                <a:lnTo>
                  <a:pt x="1407069" y="1071562"/>
                </a:lnTo>
                <a:lnTo>
                  <a:pt x="1412151" y="1062037"/>
                </a:lnTo>
                <a:lnTo>
                  <a:pt x="1416599" y="1051877"/>
                </a:lnTo>
                <a:lnTo>
                  <a:pt x="1420411" y="1042035"/>
                </a:lnTo>
                <a:lnTo>
                  <a:pt x="1424223" y="1031875"/>
                </a:lnTo>
                <a:lnTo>
                  <a:pt x="1426765" y="1021397"/>
                </a:lnTo>
                <a:lnTo>
                  <a:pt x="1429624" y="1010602"/>
                </a:lnTo>
                <a:lnTo>
                  <a:pt x="1431530" y="999490"/>
                </a:lnTo>
                <a:lnTo>
                  <a:pt x="1432800" y="988377"/>
                </a:lnTo>
                <a:lnTo>
                  <a:pt x="1433753" y="977265"/>
                </a:lnTo>
                <a:lnTo>
                  <a:pt x="1434071" y="965835"/>
                </a:lnTo>
                <a:lnTo>
                  <a:pt x="1429717" y="922005"/>
                </a:lnTo>
                <a:lnTo>
                  <a:pt x="1429447" y="920878"/>
                </a:lnTo>
                <a:lnTo>
                  <a:pt x="1427225" y="911348"/>
                </a:lnTo>
                <a:lnTo>
                  <a:pt x="1424687" y="902137"/>
                </a:lnTo>
                <a:lnTo>
                  <a:pt x="1421513" y="892607"/>
                </a:lnTo>
                <a:lnTo>
                  <a:pt x="1418339" y="884030"/>
                </a:lnTo>
                <a:lnTo>
                  <a:pt x="1414531" y="875136"/>
                </a:lnTo>
                <a:lnTo>
                  <a:pt x="1410405" y="866559"/>
                </a:lnTo>
                <a:lnTo>
                  <a:pt x="1405961" y="857983"/>
                </a:lnTo>
                <a:lnTo>
                  <a:pt x="1401201" y="849724"/>
                </a:lnTo>
                <a:lnTo>
                  <a:pt x="1396123" y="842100"/>
                </a:lnTo>
                <a:lnTo>
                  <a:pt x="1390728" y="834159"/>
                </a:lnTo>
                <a:lnTo>
                  <a:pt x="1385015" y="826853"/>
                </a:lnTo>
                <a:lnTo>
                  <a:pt x="1378985" y="819547"/>
                </a:lnTo>
                <a:lnTo>
                  <a:pt x="1372637" y="812876"/>
                </a:lnTo>
                <a:lnTo>
                  <a:pt x="1365973" y="806205"/>
                </a:lnTo>
                <a:lnTo>
                  <a:pt x="1359308" y="799852"/>
                </a:lnTo>
                <a:lnTo>
                  <a:pt x="1352008" y="793817"/>
                </a:lnTo>
                <a:lnTo>
                  <a:pt x="1345026" y="788099"/>
                </a:lnTo>
                <a:lnTo>
                  <a:pt x="1337092" y="782699"/>
                </a:lnTo>
                <a:lnTo>
                  <a:pt x="1329475" y="777616"/>
                </a:lnTo>
                <a:lnTo>
                  <a:pt x="1321540" y="772851"/>
                </a:lnTo>
                <a:lnTo>
                  <a:pt x="1313289" y="768404"/>
                </a:lnTo>
                <a:lnTo>
                  <a:pt x="1304402" y="763957"/>
                </a:lnTo>
                <a:lnTo>
                  <a:pt x="1296151" y="760463"/>
                </a:lnTo>
                <a:lnTo>
                  <a:pt x="1287581" y="756969"/>
                </a:lnTo>
                <a:lnTo>
                  <a:pt x="1278378" y="754110"/>
                </a:lnTo>
                <a:lnTo>
                  <a:pt x="1269174" y="751251"/>
                </a:lnTo>
                <a:lnTo>
                  <a:pt x="1259970" y="749027"/>
                </a:lnTo>
                <a:lnTo>
                  <a:pt x="1250449" y="747439"/>
                </a:lnTo>
                <a:lnTo>
                  <a:pt x="1240928" y="745851"/>
                </a:lnTo>
                <a:lnTo>
                  <a:pt x="1231407" y="744580"/>
                </a:lnTo>
                <a:lnTo>
                  <a:pt x="1221885" y="744263"/>
                </a:lnTo>
                <a:lnTo>
                  <a:pt x="1212047" y="743627"/>
                </a:lnTo>
                <a:close/>
                <a:moveTo>
                  <a:pt x="377991" y="743627"/>
                </a:moveTo>
                <a:lnTo>
                  <a:pt x="366883" y="744263"/>
                </a:lnTo>
                <a:lnTo>
                  <a:pt x="355458" y="744898"/>
                </a:lnTo>
                <a:lnTo>
                  <a:pt x="344350" y="746486"/>
                </a:lnTo>
                <a:lnTo>
                  <a:pt x="333559" y="748074"/>
                </a:lnTo>
                <a:lnTo>
                  <a:pt x="322768" y="750933"/>
                </a:lnTo>
                <a:lnTo>
                  <a:pt x="311978" y="753792"/>
                </a:lnTo>
                <a:lnTo>
                  <a:pt x="302139" y="757286"/>
                </a:lnTo>
                <a:lnTo>
                  <a:pt x="291983" y="761098"/>
                </a:lnTo>
                <a:lnTo>
                  <a:pt x="281827" y="765545"/>
                </a:lnTo>
                <a:lnTo>
                  <a:pt x="272306" y="770628"/>
                </a:lnTo>
                <a:lnTo>
                  <a:pt x="263420" y="776028"/>
                </a:lnTo>
                <a:lnTo>
                  <a:pt x="254216" y="781746"/>
                </a:lnTo>
                <a:lnTo>
                  <a:pt x="245329" y="787781"/>
                </a:lnTo>
                <a:lnTo>
                  <a:pt x="237078" y="794452"/>
                </a:lnTo>
                <a:lnTo>
                  <a:pt x="229143" y="801440"/>
                </a:lnTo>
                <a:lnTo>
                  <a:pt x="221209" y="808746"/>
                </a:lnTo>
                <a:lnTo>
                  <a:pt x="214227" y="816370"/>
                </a:lnTo>
                <a:lnTo>
                  <a:pt x="206927" y="824629"/>
                </a:lnTo>
                <a:lnTo>
                  <a:pt x="200580" y="833206"/>
                </a:lnTo>
                <a:lnTo>
                  <a:pt x="194232" y="841782"/>
                </a:lnTo>
                <a:lnTo>
                  <a:pt x="188837" y="850677"/>
                </a:lnTo>
                <a:lnTo>
                  <a:pt x="183124" y="860206"/>
                </a:lnTo>
                <a:lnTo>
                  <a:pt x="178364" y="869736"/>
                </a:lnTo>
                <a:lnTo>
                  <a:pt x="173921" y="879583"/>
                </a:lnTo>
                <a:lnTo>
                  <a:pt x="170112" y="889430"/>
                </a:lnTo>
                <a:lnTo>
                  <a:pt x="166621" y="899913"/>
                </a:lnTo>
                <a:lnTo>
                  <a:pt x="163447" y="910396"/>
                </a:lnTo>
                <a:lnTo>
                  <a:pt x="160908" y="921196"/>
                </a:lnTo>
                <a:lnTo>
                  <a:pt x="159004" y="931996"/>
                </a:lnTo>
                <a:lnTo>
                  <a:pt x="157735" y="943114"/>
                </a:lnTo>
                <a:lnTo>
                  <a:pt x="156465" y="954232"/>
                </a:lnTo>
                <a:lnTo>
                  <a:pt x="156465" y="965668"/>
                </a:lnTo>
                <a:lnTo>
                  <a:pt x="157100" y="980280"/>
                </a:lnTo>
                <a:lnTo>
                  <a:pt x="158052" y="994574"/>
                </a:lnTo>
                <a:lnTo>
                  <a:pt x="160591" y="1008551"/>
                </a:lnTo>
                <a:lnTo>
                  <a:pt x="163765" y="1022528"/>
                </a:lnTo>
                <a:lnTo>
                  <a:pt x="167573" y="1035869"/>
                </a:lnTo>
                <a:lnTo>
                  <a:pt x="172334" y="1049528"/>
                </a:lnTo>
                <a:lnTo>
                  <a:pt x="178364" y="1062234"/>
                </a:lnTo>
                <a:lnTo>
                  <a:pt x="184711" y="1074623"/>
                </a:lnTo>
                <a:lnTo>
                  <a:pt x="192011" y="1086376"/>
                </a:lnTo>
                <a:lnTo>
                  <a:pt x="199945" y="1097812"/>
                </a:lnTo>
                <a:lnTo>
                  <a:pt x="208514" y="1108929"/>
                </a:lnTo>
                <a:lnTo>
                  <a:pt x="218035" y="1119730"/>
                </a:lnTo>
                <a:lnTo>
                  <a:pt x="228509" y="1129259"/>
                </a:lnTo>
                <a:lnTo>
                  <a:pt x="238982" y="1138789"/>
                </a:lnTo>
                <a:lnTo>
                  <a:pt x="250725" y="1147683"/>
                </a:lnTo>
                <a:lnTo>
                  <a:pt x="262785" y="1155625"/>
                </a:lnTo>
                <a:lnTo>
                  <a:pt x="266962" y="1158095"/>
                </a:lnTo>
                <a:lnTo>
                  <a:pt x="268857" y="1159044"/>
                </a:lnTo>
                <a:lnTo>
                  <a:pt x="275203" y="1162857"/>
                </a:lnTo>
                <a:lnTo>
                  <a:pt x="281867" y="1166034"/>
                </a:lnTo>
                <a:lnTo>
                  <a:pt x="288849" y="1169212"/>
                </a:lnTo>
                <a:lnTo>
                  <a:pt x="295830" y="1172072"/>
                </a:lnTo>
                <a:lnTo>
                  <a:pt x="302812" y="1174931"/>
                </a:lnTo>
                <a:lnTo>
                  <a:pt x="310110" y="1177156"/>
                </a:lnTo>
                <a:lnTo>
                  <a:pt x="317092" y="1179380"/>
                </a:lnTo>
                <a:lnTo>
                  <a:pt x="324708" y="1181286"/>
                </a:lnTo>
                <a:lnTo>
                  <a:pt x="331689" y="1182875"/>
                </a:lnTo>
                <a:lnTo>
                  <a:pt x="339305" y="1184464"/>
                </a:lnTo>
                <a:lnTo>
                  <a:pt x="346921" y="1185735"/>
                </a:lnTo>
                <a:lnTo>
                  <a:pt x="354537" y="1186371"/>
                </a:lnTo>
                <a:lnTo>
                  <a:pt x="361836" y="1187324"/>
                </a:lnTo>
                <a:lnTo>
                  <a:pt x="369452" y="1187642"/>
                </a:lnTo>
                <a:lnTo>
                  <a:pt x="377068" y="1187642"/>
                </a:lnTo>
                <a:lnTo>
                  <a:pt x="386905" y="1187642"/>
                </a:lnTo>
                <a:lnTo>
                  <a:pt x="396742" y="1186688"/>
                </a:lnTo>
                <a:lnTo>
                  <a:pt x="406262" y="1185735"/>
                </a:lnTo>
                <a:lnTo>
                  <a:pt x="415782" y="1184146"/>
                </a:lnTo>
                <a:lnTo>
                  <a:pt x="424985" y="1182557"/>
                </a:lnTo>
                <a:lnTo>
                  <a:pt x="434505" y="1180015"/>
                </a:lnTo>
                <a:lnTo>
                  <a:pt x="443708" y="1177156"/>
                </a:lnTo>
                <a:lnTo>
                  <a:pt x="452276" y="1174614"/>
                </a:lnTo>
                <a:lnTo>
                  <a:pt x="461161" y="1170801"/>
                </a:lnTo>
                <a:lnTo>
                  <a:pt x="469729" y="1167305"/>
                </a:lnTo>
                <a:lnTo>
                  <a:pt x="477980" y="1162857"/>
                </a:lnTo>
                <a:lnTo>
                  <a:pt x="486548" y="1158726"/>
                </a:lnTo>
                <a:lnTo>
                  <a:pt x="494481" y="1153960"/>
                </a:lnTo>
                <a:lnTo>
                  <a:pt x="502414" y="1148558"/>
                </a:lnTo>
                <a:lnTo>
                  <a:pt x="509713" y="1143156"/>
                </a:lnTo>
                <a:lnTo>
                  <a:pt x="517329" y="1137436"/>
                </a:lnTo>
                <a:lnTo>
                  <a:pt x="524628" y="1131717"/>
                </a:lnTo>
                <a:lnTo>
                  <a:pt x="531292" y="1125362"/>
                </a:lnTo>
                <a:lnTo>
                  <a:pt x="537639" y="1118371"/>
                </a:lnTo>
                <a:lnTo>
                  <a:pt x="543985" y="1111698"/>
                </a:lnTo>
                <a:lnTo>
                  <a:pt x="550332" y="1104708"/>
                </a:lnTo>
                <a:lnTo>
                  <a:pt x="555727" y="1097082"/>
                </a:lnTo>
                <a:lnTo>
                  <a:pt x="561439" y="1089456"/>
                </a:lnTo>
                <a:lnTo>
                  <a:pt x="566199" y="1081512"/>
                </a:lnTo>
                <a:lnTo>
                  <a:pt x="570959" y="1073250"/>
                </a:lnTo>
                <a:lnTo>
                  <a:pt x="575719" y="1064988"/>
                </a:lnTo>
                <a:lnTo>
                  <a:pt x="579527" y="1056091"/>
                </a:lnTo>
                <a:lnTo>
                  <a:pt x="583335" y="1047512"/>
                </a:lnTo>
                <a:lnTo>
                  <a:pt x="586825" y="1038615"/>
                </a:lnTo>
                <a:lnTo>
                  <a:pt x="589681" y="1029082"/>
                </a:lnTo>
                <a:lnTo>
                  <a:pt x="592220" y="1019867"/>
                </a:lnTo>
                <a:lnTo>
                  <a:pt x="594441" y="1010335"/>
                </a:lnTo>
                <a:lnTo>
                  <a:pt x="596172" y="1003112"/>
                </a:lnTo>
                <a:lnTo>
                  <a:pt x="600152" y="965668"/>
                </a:lnTo>
                <a:lnTo>
                  <a:pt x="599517" y="954232"/>
                </a:lnTo>
                <a:lnTo>
                  <a:pt x="598883" y="943114"/>
                </a:lnTo>
                <a:lnTo>
                  <a:pt x="597296" y="931996"/>
                </a:lnTo>
                <a:lnTo>
                  <a:pt x="595392" y="921196"/>
                </a:lnTo>
                <a:lnTo>
                  <a:pt x="592853" y="910396"/>
                </a:lnTo>
                <a:lnTo>
                  <a:pt x="589679" y="899913"/>
                </a:lnTo>
                <a:lnTo>
                  <a:pt x="586505" y="889430"/>
                </a:lnTo>
                <a:lnTo>
                  <a:pt x="582697" y="879583"/>
                </a:lnTo>
                <a:lnTo>
                  <a:pt x="577936" y="869736"/>
                </a:lnTo>
                <a:lnTo>
                  <a:pt x="573175" y="860206"/>
                </a:lnTo>
                <a:lnTo>
                  <a:pt x="567780" y="850677"/>
                </a:lnTo>
                <a:lnTo>
                  <a:pt x="562067" y="841782"/>
                </a:lnTo>
                <a:lnTo>
                  <a:pt x="555720" y="833206"/>
                </a:lnTo>
                <a:lnTo>
                  <a:pt x="549373" y="824629"/>
                </a:lnTo>
                <a:lnTo>
                  <a:pt x="542073" y="816370"/>
                </a:lnTo>
                <a:lnTo>
                  <a:pt x="535091" y="808746"/>
                </a:lnTo>
                <a:lnTo>
                  <a:pt x="527156" y="801440"/>
                </a:lnTo>
                <a:lnTo>
                  <a:pt x="519222" y="794452"/>
                </a:lnTo>
                <a:lnTo>
                  <a:pt x="510653" y="787781"/>
                </a:lnTo>
                <a:lnTo>
                  <a:pt x="502084" y="781746"/>
                </a:lnTo>
                <a:lnTo>
                  <a:pt x="492880" y="776028"/>
                </a:lnTo>
                <a:lnTo>
                  <a:pt x="483676" y="770628"/>
                </a:lnTo>
                <a:lnTo>
                  <a:pt x="474155" y="765545"/>
                </a:lnTo>
                <a:lnTo>
                  <a:pt x="464317" y="761098"/>
                </a:lnTo>
                <a:lnTo>
                  <a:pt x="454478" y="757286"/>
                </a:lnTo>
                <a:lnTo>
                  <a:pt x="444005" y="753792"/>
                </a:lnTo>
                <a:lnTo>
                  <a:pt x="433531" y="750933"/>
                </a:lnTo>
                <a:lnTo>
                  <a:pt x="422741" y="748074"/>
                </a:lnTo>
                <a:lnTo>
                  <a:pt x="411950" y="746486"/>
                </a:lnTo>
                <a:lnTo>
                  <a:pt x="400842" y="744898"/>
                </a:lnTo>
                <a:lnTo>
                  <a:pt x="389417" y="744263"/>
                </a:lnTo>
                <a:lnTo>
                  <a:pt x="377991" y="743627"/>
                </a:lnTo>
                <a:close/>
                <a:moveTo>
                  <a:pt x="642045" y="0"/>
                </a:moveTo>
                <a:lnTo>
                  <a:pt x="651249" y="0"/>
                </a:lnTo>
                <a:lnTo>
                  <a:pt x="660453" y="318"/>
                </a:lnTo>
                <a:lnTo>
                  <a:pt x="669339" y="1270"/>
                </a:lnTo>
                <a:lnTo>
                  <a:pt x="678226" y="2541"/>
                </a:lnTo>
                <a:lnTo>
                  <a:pt x="687430" y="4129"/>
                </a:lnTo>
                <a:lnTo>
                  <a:pt x="695999" y="6035"/>
                </a:lnTo>
                <a:lnTo>
                  <a:pt x="705203" y="8259"/>
                </a:lnTo>
                <a:lnTo>
                  <a:pt x="713772" y="10800"/>
                </a:lnTo>
                <a:lnTo>
                  <a:pt x="722341" y="13977"/>
                </a:lnTo>
                <a:lnTo>
                  <a:pt x="730910" y="17471"/>
                </a:lnTo>
                <a:lnTo>
                  <a:pt x="737575" y="20647"/>
                </a:lnTo>
                <a:lnTo>
                  <a:pt x="743922" y="24142"/>
                </a:lnTo>
                <a:lnTo>
                  <a:pt x="750904" y="27953"/>
                </a:lnTo>
                <a:lnTo>
                  <a:pt x="757252" y="31765"/>
                </a:lnTo>
                <a:lnTo>
                  <a:pt x="763599" y="36212"/>
                </a:lnTo>
                <a:lnTo>
                  <a:pt x="769312" y="40660"/>
                </a:lnTo>
                <a:lnTo>
                  <a:pt x="775659" y="45742"/>
                </a:lnTo>
                <a:lnTo>
                  <a:pt x="781689" y="50824"/>
                </a:lnTo>
                <a:lnTo>
                  <a:pt x="787719" y="56542"/>
                </a:lnTo>
                <a:lnTo>
                  <a:pt x="793115" y="61942"/>
                </a:lnTo>
                <a:lnTo>
                  <a:pt x="798510" y="68295"/>
                </a:lnTo>
                <a:lnTo>
                  <a:pt x="803906" y="74649"/>
                </a:lnTo>
                <a:lnTo>
                  <a:pt x="808666" y="81319"/>
                </a:lnTo>
                <a:lnTo>
                  <a:pt x="813427" y="88625"/>
                </a:lnTo>
                <a:lnTo>
                  <a:pt x="818187" y="96249"/>
                </a:lnTo>
                <a:lnTo>
                  <a:pt x="822313" y="103555"/>
                </a:lnTo>
                <a:lnTo>
                  <a:pt x="826122" y="111496"/>
                </a:lnTo>
                <a:lnTo>
                  <a:pt x="830247" y="120073"/>
                </a:lnTo>
                <a:lnTo>
                  <a:pt x="833421" y="128650"/>
                </a:lnTo>
                <a:lnTo>
                  <a:pt x="835960" y="137862"/>
                </a:lnTo>
                <a:lnTo>
                  <a:pt x="838817" y="147074"/>
                </a:lnTo>
                <a:lnTo>
                  <a:pt x="841356" y="156603"/>
                </a:lnTo>
                <a:lnTo>
                  <a:pt x="842942" y="166450"/>
                </a:lnTo>
                <a:lnTo>
                  <a:pt x="844529" y="176615"/>
                </a:lnTo>
                <a:lnTo>
                  <a:pt x="845481" y="187416"/>
                </a:lnTo>
                <a:lnTo>
                  <a:pt x="846116" y="198216"/>
                </a:lnTo>
                <a:lnTo>
                  <a:pt x="846433" y="209334"/>
                </a:lnTo>
                <a:lnTo>
                  <a:pt x="846116" y="220769"/>
                </a:lnTo>
                <a:lnTo>
                  <a:pt x="845164" y="232840"/>
                </a:lnTo>
                <a:lnTo>
                  <a:pt x="843894" y="244911"/>
                </a:lnTo>
                <a:lnTo>
                  <a:pt x="841990" y="257299"/>
                </a:lnTo>
                <a:lnTo>
                  <a:pt x="840086" y="270323"/>
                </a:lnTo>
                <a:lnTo>
                  <a:pt x="838182" y="277947"/>
                </a:lnTo>
                <a:lnTo>
                  <a:pt x="835325" y="285571"/>
                </a:lnTo>
                <a:lnTo>
                  <a:pt x="831834" y="292559"/>
                </a:lnTo>
                <a:lnTo>
                  <a:pt x="827708" y="298912"/>
                </a:lnTo>
                <a:lnTo>
                  <a:pt x="823265" y="304947"/>
                </a:lnTo>
                <a:lnTo>
                  <a:pt x="818187" y="310665"/>
                </a:lnTo>
                <a:lnTo>
                  <a:pt x="812792" y="315748"/>
                </a:lnTo>
                <a:lnTo>
                  <a:pt x="806762" y="320195"/>
                </a:lnTo>
                <a:lnTo>
                  <a:pt x="800097" y="324007"/>
                </a:lnTo>
                <a:lnTo>
                  <a:pt x="793115" y="327183"/>
                </a:lnTo>
                <a:lnTo>
                  <a:pt x="786133" y="330042"/>
                </a:lnTo>
                <a:lnTo>
                  <a:pt x="778833" y="331630"/>
                </a:lnTo>
                <a:lnTo>
                  <a:pt x="771533" y="332901"/>
                </a:lnTo>
                <a:lnTo>
                  <a:pt x="763599" y="333219"/>
                </a:lnTo>
                <a:lnTo>
                  <a:pt x="755665" y="333219"/>
                </a:lnTo>
                <a:lnTo>
                  <a:pt x="748048" y="331948"/>
                </a:lnTo>
                <a:lnTo>
                  <a:pt x="740114" y="330042"/>
                </a:lnTo>
                <a:lnTo>
                  <a:pt x="732497" y="327183"/>
                </a:lnTo>
                <a:lnTo>
                  <a:pt x="725832" y="323689"/>
                </a:lnTo>
                <a:lnTo>
                  <a:pt x="719167" y="319560"/>
                </a:lnTo>
                <a:lnTo>
                  <a:pt x="713137" y="315430"/>
                </a:lnTo>
                <a:lnTo>
                  <a:pt x="707424" y="310030"/>
                </a:lnTo>
                <a:lnTo>
                  <a:pt x="702346" y="304630"/>
                </a:lnTo>
                <a:lnTo>
                  <a:pt x="697903" y="298594"/>
                </a:lnTo>
                <a:lnTo>
                  <a:pt x="694095" y="291924"/>
                </a:lnTo>
                <a:lnTo>
                  <a:pt x="690921" y="285253"/>
                </a:lnTo>
                <a:lnTo>
                  <a:pt x="688382" y="277947"/>
                </a:lnTo>
                <a:lnTo>
                  <a:pt x="686478" y="270959"/>
                </a:lnTo>
                <a:lnTo>
                  <a:pt x="685208" y="263335"/>
                </a:lnTo>
                <a:lnTo>
                  <a:pt x="684891" y="255393"/>
                </a:lnTo>
                <a:lnTo>
                  <a:pt x="685208" y="247452"/>
                </a:lnTo>
                <a:lnTo>
                  <a:pt x="686478" y="239828"/>
                </a:lnTo>
                <a:lnTo>
                  <a:pt x="688382" y="228393"/>
                </a:lnTo>
                <a:lnTo>
                  <a:pt x="689651" y="216322"/>
                </a:lnTo>
                <a:lnTo>
                  <a:pt x="689969" y="210604"/>
                </a:lnTo>
                <a:lnTo>
                  <a:pt x="689969" y="204887"/>
                </a:lnTo>
                <a:lnTo>
                  <a:pt x="689651" y="198851"/>
                </a:lnTo>
                <a:lnTo>
                  <a:pt x="689017" y="193451"/>
                </a:lnTo>
                <a:lnTo>
                  <a:pt x="688064" y="188369"/>
                </a:lnTo>
                <a:lnTo>
                  <a:pt x="686478" y="182968"/>
                </a:lnTo>
                <a:lnTo>
                  <a:pt x="684891" y="178204"/>
                </a:lnTo>
                <a:lnTo>
                  <a:pt x="682669" y="174074"/>
                </a:lnTo>
                <a:lnTo>
                  <a:pt x="679813" y="169945"/>
                </a:lnTo>
                <a:lnTo>
                  <a:pt x="676322" y="166450"/>
                </a:lnTo>
                <a:lnTo>
                  <a:pt x="672196" y="163592"/>
                </a:lnTo>
                <a:lnTo>
                  <a:pt x="667753" y="160733"/>
                </a:lnTo>
                <a:lnTo>
                  <a:pt x="663627" y="159144"/>
                </a:lnTo>
                <a:lnTo>
                  <a:pt x="658866" y="158191"/>
                </a:lnTo>
                <a:lnTo>
                  <a:pt x="654106" y="157238"/>
                </a:lnTo>
                <a:lnTo>
                  <a:pt x="649345" y="156921"/>
                </a:lnTo>
                <a:lnTo>
                  <a:pt x="644584" y="156921"/>
                </a:lnTo>
                <a:lnTo>
                  <a:pt x="639189" y="157238"/>
                </a:lnTo>
                <a:lnTo>
                  <a:pt x="634428" y="157556"/>
                </a:lnTo>
                <a:lnTo>
                  <a:pt x="629350" y="158827"/>
                </a:lnTo>
                <a:lnTo>
                  <a:pt x="624590" y="160097"/>
                </a:lnTo>
                <a:lnTo>
                  <a:pt x="620147" y="162003"/>
                </a:lnTo>
                <a:lnTo>
                  <a:pt x="615386" y="163909"/>
                </a:lnTo>
                <a:lnTo>
                  <a:pt x="611578" y="166450"/>
                </a:lnTo>
                <a:lnTo>
                  <a:pt x="607452" y="168674"/>
                </a:lnTo>
                <a:lnTo>
                  <a:pt x="603961" y="171851"/>
                </a:lnTo>
                <a:lnTo>
                  <a:pt x="600470" y="175027"/>
                </a:lnTo>
                <a:lnTo>
                  <a:pt x="597613" y="178839"/>
                </a:lnTo>
                <a:lnTo>
                  <a:pt x="592853" y="185510"/>
                </a:lnTo>
                <a:lnTo>
                  <a:pt x="586188" y="196628"/>
                </a:lnTo>
                <a:lnTo>
                  <a:pt x="566193" y="228393"/>
                </a:lnTo>
                <a:lnTo>
                  <a:pt x="540169" y="271911"/>
                </a:lnTo>
                <a:lnTo>
                  <a:pt x="508749" y="325277"/>
                </a:lnTo>
                <a:lnTo>
                  <a:pt x="435436" y="451386"/>
                </a:lnTo>
                <a:lnTo>
                  <a:pt x="356093" y="587977"/>
                </a:lnTo>
                <a:lnTo>
                  <a:pt x="367201" y="587659"/>
                </a:lnTo>
                <a:lnTo>
                  <a:pt x="377991" y="587342"/>
                </a:lnTo>
                <a:lnTo>
                  <a:pt x="391638" y="587342"/>
                </a:lnTo>
                <a:lnTo>
                  <a:pt x="405603" y="587977"/>
                </a:lnTo>
                <a:lnTo>
                  <a:pt x="419250" y="589248"/>
                </a:lnTo>
                <a:lnTo>
                  <a:pt x="432579" y="591153"/>
                </a:lnTo>
                <a:lnTo>
                  <a:pt x="446226" y="593377"/>
                </a:lnTo>
                <a:lnTo>
                  <a:pt x="459239" y="595918"/>
                </a:lnTo>
                <a:lnTo>
                  <a:pt x="472251" y="599095"/>
                </a:lnTo>
                <a:lnTo>
                  <a:pt x="484946" y="602271"/>
                </a:lnTo>
                <a:lnTo>
                  <a:pt x="497641" y="606719"/>
                </a:lnTo>
                <a:lnTo>
                  <a:pt x="510018" y="611166"/>
                </a:lnTo>
                <a:lnTo>
                  <a:pt x="522396" y="615930"/>
                </a:lnTo>
                <a:lnTo>
                  <a:pt x="534139" y="621013"/>
                </a:lnTo>
                <a:lnTo>
                  <a:pt x="546199" y="626731"/>
                </a:lnTo>
                <a:lnTo>
                  <a:pt x="557624" y="632448"/>
                </a:lnTo>
                <a:lnTo>
                  <a:pt x="569050" y="639437"/>
                </a:lnTo>
                <a:lnTo>
                  <a:pt x="580158" y="646108"/>
                </a:lnTo>
                <a:lnTo>
                  <a:pt x="590948" y="653096"/>
                </a:lnTo>
                <a:lnTo>
                  <a:pt x="601739" y="660720"/>
                </a:lnTo>
                <a:lnTo>
                  <a:pt x="611895" y="668661"/>
                </a:lnTo>
                <a:lnTo>
                  <a:pt x="621734" y="676602"/>
                </a:lnTo>
                <a:lnTo>
                  <a:pt x="631255" y="685497"/>
                </a:lnTo>
                <a:lnTo>
                  <a:pt x="640776" y="694073"/>
                </a:lnTo>
                <a:lnTo>
                  <a:pt x="649980" y="703285"/>
                </a:lnTo>
                <a:lnTo>
                  <a:pt x="658866" y="712815"/>
                </a:lnTo>
                <a:lnTo>
                  <a:pt x="667435" y="722662"/>
                </a:lnTo>
                <a:lnTo>
                  <a:pt x="675370" y="732509"/>
                </a:lnTo>
                <a:lnTo>
                  <a:pt x="683304" y="742992"/>
                </a:lnTo>
                <a:lnTo>
                  <a:pt x="690921" y="753792"/>
                </a:lnTo>
                <a:lnTo>
                  <a:pt x="697903" y="764275"/>
                </a:lnTo>
                <a:lnTo>
                  <a:pt x="704885" y="775393"/>
                </a:lnTo>
                <a:lnTo>
                  <a:pt x="711233" y="787146"/>
                </a:lnTo>
                <a:lnTo>
                  <a:pt x="716945" y="798581"/>
                </a:lnTo>
                <a:lnTo>
                  <a:pt x="724562" y="796040"/>
                </a:lnTo>
                <a:lnTo>
                  <a:pt x="732179" y="793499"/>
                </a:lnTo>
                <a:lnTo>
                  <a:pt x="740114" y="791275"/>
                </a:lnTo>
                <a:lnTo>
                  <a:pt x="748048" y="789369"/>
                </a:lnTo>
                <a:lnTo>
                  <a:pt x="755982" y="787781"/>
                </a:lnTo>
                <a:lnTo>
                  <a:pt x="763917" y="786193"/>
                </a:lnTo>
                <a:lnTo>
                  <a:pt x="772168" y="785558"/>
                </a:lnTo>
                <a:lnTo>
                  <a:pt x="780420" y="784922"/>
                </a:lnTo>
                <a:lnTo>
                  <a:pt x="792480" y="784605"/>
                </a:lnTo>
                <a:lnTo>
                  <a:pt x="804223" y="784922"/>
                </a:lnTo>
                <a:lnTo>
                  <a:pt x="816283" y="786193"/>
                </a:lnTo>
                <a:lnTo>
                  <a:pt x="827708" y="788099"/>
                </a:lnTo>
                <a:lnTo>
                  <a:pt x="839134" y="790322"/>
                </a:lnTo>
                <a:lnTo>
                  <a:pt x="850242" y="793499"/>
                </a:lnTo>
                <a:lnTo>
                  <a:pt x="861350" y="796993"/>
                </a:lnTo>
                <a:lnTo>
                  <a:pt x="872141" y="800805"/>
                </a:lnTo>
                <a:lnTo>
                  <a:pt x="878171" y="789052"/>
                </a:lnTo>
                <a:lnTo>
                  <a:pt x="884518" y="777616"/>
                </a:lnTo>
                <a:lnTo>
                  <a:pt x="891183" y="766498"/>
                </a:lnTo>
                <a:lnTo>
                  <a:pt x="898483" y="755380"/>
                </a:lnTo>
                <a:lnTo>
                  <a:pt x="905782" y="744580"/>
                </a:lnTo>
                <a:lnTo>
                  <a:pt x="913399" y="734098"/>
                </a:lnTo>
                <a:lnTo>
                  <a:pt x="921651" y="723933"/>
                </a:lnTo>
                <a:lnTo>
                  <a:pt x="930220" y="714403"/>
                </a:lnTo>
                <a:lnTo>
                  <a:pt x="938789" y="704556"/>
                </a:lnTo>
                <a:lnTo>
                  <a:pt x="947993" y="695344"/>
                </a:lnTo>
                <a:lnTo>
                  <a:pt x="957514" y="686132"/>
                </a:lnTo>
                <a:lnTo>
                  <a:pt x="967352" y="677873"/>
                </a:lnTo>
                <a:lnTo>
                  <a:pt x="977191" y="669614"/>
                </a:lnTo>
                <a:lnTo>
                  <a:pt x="987664" y="661673"/>
                </a:lnTo>
                <a:lnTo>
                  <a:pt x="998455" y="654049"/>
                </a:lnTo>
                <a:lnTo>
                  <a:pt x="1008928" y="646425"/>
                </a:lnTo>
                <a:lnTo>
                  <a:pt x="1020036" y="639755"/>
                </a:lnTo>
                <a:lnTo>
                  <a:pt x="1031779" y="633401"/>
                </a:lnTo>
                <a:lnTo>
                  <a:pt x="1043204" y="627048"/>
                </a:lnTo>
                <a:lnTo>
                  <a:pt x="1054947" y="621331"/>
                </a:lnTo>
                <a:lnTo>
                  <a:pt x="1067007" y="616248"/>
                </a:lnTo>
                <a:lnTo>
                  <a:pt x="1079385" y="611166"/>
                </a:lnTo>
                <a:lnTo>
                  <a:pt x="1091762" y="606719"/>
                </a:lnTo>
                <a:lnTo>
                  <a:pt x="1104457" y="602907"/>
                </a:lnTo>
                <a:lnTo>
                  <a:pt x="1117152" y="599095"/>
                </a:lnTo>
                <a:lnTo>
                  <a:pt x="1130482" y="595918"/>
                </a:lnTo>
                <a:lnTo>
                  <a:pt x="1143811" y="593377"/>
                </a:lnTo>
                <a:lnTo>
                  <a:pt x="1156824" y="591153"/>
                </a:lnTo>
                <a:lnTo>
                  <a:pt x="1170471" y="589248"/>
                </a:lnTo>
                <a:lnTo>
                  <a:pt x="1184435" y="587977"/>
                </a:lnTo>
                <a:lnTo>
                  <a:pt x="1198082" y="587342"/>
                </a:lnTo>
                <a:lnTo>
                  <a:pt x="1212047" y="587342"/>
                </a:lnTo>
                <a:lnTo>
                  <a:pt x="1228867" y="587342"/>
                </a:lnTo>
                <a:lnTo>
                  <a:pt x="1245371" y="588612"/>
                </a:lnTo>
                <a:lnTo>
                  <a:pt x="1261557" y="590518"/>
                </a:lnTo>
                <a:lnTo>
                  <a:pt x="1278060" y="592742"/>
                </a:lnTo>
                <a:lnTo>
                  <a:pt x="1293929" y="595918"/>
                </a:lnTo>
                <a:lnTo>
                  <a:pt x="1309797" y="600048"/>
                </a:lnTo>
                <a:lnTo>
                  <a:pt x="1325031" y="604495"/>
                </a:lnTo>
                <a:lnTo>
                  <a:pt x="1340583" y="609895"/>
                </a:lnTo>
                <a:lnTo>
                  <a:pt x="1355182" y="615613"/>
                </a:lnTo>
                <a:lnTo>
                  <a:pt x="1370098" y="621966"/>
                </a:lnTo>
                <a:lnTo>
                  <a:pt x="1384697" y="628954"/>
                </a:lnTo>
                <a:lnTo>
                  <a:pt x="1398662" y="636578"/>
                </a:lnTo>
                <a:lnTo>
                  <a:pt x="1411992" y="644837"/>
                </a:lnTo>
                <a:lnTo>
                  <a:pt x="1425639" y="653731"/>
                </a:lnTo>
                <a:lnTo>
                  <a:pt x="1438651" y="662626"/>
                </a:lnTo>
                <a:lnTo>
                  <a:pt x="1451028" y="672791"/>
                </a:lnTo>
                <a:lnTo>
                  <a:pt x="1463089" y="682955"/>
                </a:lnTo>
                <a:lnTo>
                  <a:pt x="1474831" y="693756"/>
                </a:lnTo>
                <a:lnTo>
                  <a:pt x="1486257" y="705191"/>
                </a:lnTo>
                <a:lnTo>
                  <a:pt x="1497047" y="716627"/>
                </a:lnTo>
                <a:lnTo>
                  <a:pt x="1500344" y="720649"/>
                </a:lnTo>
                <a:lnTo>
                  <a:pt x="1506819" y="705167"/>
                </a:lnTo>
                <a:lnTo>
                  <a:pt x="1554471" y="591184"/>
                </a:lnTo>
                <a:lnTo>
                  <a:pt x="1605616" y="472122"/>
                </a:lnTo>
                <a:lnTo>
                  <a:pt x="1631031" y="413384"/>
                </a:lnTo>
                <a:lnTo>
                  <a:pt x="1656127" y="356552"/>
                </a:lnTo>
                <a:lnTo>
                  <a:pt x="1680270" y="303529"/>
                </a:lnTo>
                <a:lnTo>
                  <a:pt x="1702508" y="254634"/>
                </a:lnTo>
                <a:lnTo>
                  <a:pt x="1723157" y="211772"/>
                </a:lnTo>
                <a:lnTo>
                  <a:pt x="1732369" y="192722"/>
                </a:lnTo>
                <a:lnTo>
                  <a:pt x="1740947" y="175577"/>
                </a:lnTo>
                <a:lnTo>
                  <a:pt x="1748889" y="160654"/>
                </a:lnTo>
                <a:lnTo>
                  <a:pt x="1756195" y="147637"/>
                </a:lnTo>
                <a:lnTo>
                  <a:pt x="1762549" y="136842"/>
                </a:lnTo>
                <a:lnTo>
                  <a:pt x="1767949" y="128904"/>
                </a:lnTo>
                <a:lnTo>
                  <a:pt x="1773667" y="121602"/>
                </a:lnTo>
                <a:lnTo>
                  <a:pt x="1779385" y="114617"/>
                </a:lnTo>
                <a:lnTo>
                  <a:pt x="1785421" y="107949"/>
                </a:lnTo>
                <a:lnTo>
                  <a:pt x="1792093" y="101599"/>
                </a:lnTo>
                <a:lnTo>
                  <a:pt x="1798446" y="95567"/>
                </a:lnTo>
                <a:lnTo>
                  <a:pt x="1805753" y="89852"/>
                </a:lnTo>
                <a:lnTo>
                  <a:pt x="1812741" y="84454"/>
                </a:lnTo>
                <a:lnTo>
                  <a:pt x="1820048" y="79374"/>
                </a:lnTo>
                <a:lnTo>
                  <a:pt x="1827990" y="74612"/>
                </a:lnTo>
                <a:lnTo>
                  <a:pt x="1835297" y="70167"/>
                </a:lnTo>
                <a:lnTo>
                  <a:pt x="1843238" y="65722"/>
                </a:lnTo>
                <a:lnTo>
                  <a:pt x="1851816" y="62229"/>
                </a:lnTo>
                <a:lnTo>
                  <a:pt x="1860075" y="58737"/>
                </a:lnTo>
                <a:lnTo>
                  <a:pt x="1868335" y="55562"/>
                </a:lnTo>
                <a:lnTo>
                  <a:pt x="1876594" y="52704"/>
                </a:lnTo>
                <a:lnTo>
                  <a:pt x="1885489" y="50164"/>
                </a:lnTo>
                <a:lnTo>
                  <a:pt x="1894067" y="47942"/>
                </a:lnTo>
                <a:lnTo>
                  <a:pt x="1902962" y="46354"/>
                </a:lnTo>
                <a:lnTo>
                  <a:pt x="1912174" y="44767"/>
                </a:lnTo>
                <a:lnTo>
                  <a:pt x="1920751" y="43814"/>
                </a:lnTo>
                <a:lnTo>
                  <a:pt x="1929964" y="43179"/>
                </a:lnTo>
                <a:lnTo>
                  <a:pt x="1939177" y="42862"/>
                </a:lnTo>
                <a:lnTo>
                  <a:pt x="1947754" y="42862"/>
                </a:lnTo>
                <a:lnTo>
                  <a:pt x="1956967" y="43179"/>
                </a:lnTo>
                <a:lnTo>
                  <a:pt x="1966179" y="43814"/>
                </a:lnTo>
                <a:lnTo>
                  <a:pt x="1975074" y="45084"/>
                </a:lnTo>
                <a:lnTo>
                  <a:pt x="1983969" y="46672"/>
                </a:lnTo>
                <a:lnTo>
                  <a:pt x="1993182" y="48577"/>
                </a:lnTo>
                <a:lnTo>
                  <a:pt x="2001759" y="51117"/>
                </a:lnTo>
                <a:lnTo>
                  <a:pt x="2010654" y="53974"/>
                </a:lnTo>
                <a:lnTo>
                  <a:pt x="2019231" y="57149"/>
                </a:lnTo>
                <a:lnTo>
                  <a:pt x="2027491" y="60642"/>
                </a:lnTo>
                <a:lnTo>
                  <a:pt x="2034480" y="63499"/>
                </a:lnTo>
                <a:lnTo>
                  <a:pt x="2040833" y="66992"/>
                </a:lnTo>
                <a:lnTo>
                  <a:pt x="2047504" y="70484"/>
                </a:lnTo>
                <a:lnTo>
                  <a:pt x="2053858" y="74612"/>
                </a:lnTo>
                <a:lnTo>
                  <a:pt x="2060211" y="78739"/>
                </a:lnTo>
                <a:lnTo>
                  <a:pt x="2066565" y="83502"/>
                </a:lnTo>
                <a:lnTo>
                  <a:pt x="2072601" y="88264"/>
                </a:lnTo>
                <a:lnTo>
                  <a:pt x="2078319" y="93662"/>
                </a:lnTo>
                <a:lnTo>
                  <a:pt x="2084355" y="99059"/>
                </a:lnTo>
                <a:lnTo>
                  <a:pt x="2090073" y="105092"/>
                </a:lnTo>
                <a:lnTo>
                  <a:pt x="2095473" y="111124"/>
                </a:lnTo>
                <a:lnTo>
                  <a:pt x="2100556" y="117474"/>
                </a:lnTo>
                <a:lnTo>
                  <a:pt x="2105957" y="124459"/>
                </a:lnTo>
                <a:lnTo>
                  <a:pt x="2110722" y="131127"/>
                </a:lnTo>
                <a:lnTo>
                  <a:pt x="2114852" y="138747"/>
                </a:lnTo>
                <a:lnTo>
                  <a:pt x="2119299" y="146367"/>
                </a:lnTo>
                <a:lnTo>
                  <a:pt x="2123429" y="154622"/>
                </a:lnTo>
                <a:lnTo>
                  <a:pt x="2126923" y="162877"/>
                </a:lnTo>
                <a:lnTo>
                  <a:pt x="2130100" y="171449"/>
                </a:lnTo>
                <a:lnTo>
                  <a:pt x="2133277" y="180339"/>
                </a:lnTo>
                <a:lnTo>
                  <a:pt x="2135501" y="189547"/>
                </a:lnTo>
                <a:lnTo>
                  <a:pt x="2138042" y="199389"/>
                </a:lnTo>
                <a:lnTo>
                  <a:pt x="2139948" y="209549"/>
                </a:lnTo>
                <a:lnTo>
                  <a:pt x="2141219" y="219392"/>
                </a:lnTo>
                <a:lnTo>
                  <a:pt x="2142490" y="230187"/>
                </a:lnTo>
                <a:lnTo>
                  <a:pt x="2143125" y="240664"/>
                </a:lnTo>
                <a:lnTo>
                  <a:pt x="2143125" y="252412"/>
                </a:lnTo>
                <a:lnTo>
                  <a:pt x="2142807" y="263842"/>
                </a:lnTo>
                <a:lnTo>
                  <a:pt x="2141854" y="275589"/>
                </a:lnTo>
                <a:lnTo>
                  <a:pt x="2140901" y="287654"/>
                </a:lnTo>
                <a:lnTo>
                  <a:pt x="2139313" y="300354"/>
                </a:lnTo>
                <a:lnTo>
                  <a:pt x="2136771" y="313054"/>
                </a:lnTo>
                <a:lnTo>
                  <a:pt x="2134865" y="320992"/>
                </a:lnTo>
                <a:lnTo>
                  <a:pt x="2132006" y="327977"/>
                </a:lnTo>
                <a:lnTo>
                  <a:pt x="2128829" y="335279"/>
                </a:lnTo>
                <a:lnTo>
                  <a:pt x="2125017" y="341629"/>
                </a:lnTo>
                <a:lnTo>
                  <a:pt x="2120252" y="347979"/>
                </a:lnTo>
                <a:lnTo>
                  <a:pt x="2114852" y="353377"/>
                </a:lnTo>
                <a:lnTo>
                  <a:pt x="2109451" y="358139"/>
                </a:lnTo>
                <a:lnTo>
                  <a:pt x="2103415" y="362902"/>
                </a:lnTo>
                <a:lnTo>
                  <a:pt x="2097062" y="366712"/>
                </a:lnTo>
                <a:lnTo>
                  <a:pt x="2090073" y="369887"/>
                </a:lnTo>
                <a:lnTo>
                  <a:pt x="2083084" y="372427"/>
                </a:lnTo>
                <a:lnTo>
                  <a:pt x="2075778" y="374649"/>
                </a:lnTo>
                <a:lnTo>
                  <a:pt x="2068153" y="375602"/>
                </a:lnTo>
                <a:lnTo>
                  <a:pt x="2060211" y="376237"/>
                </a:lnTo>
                <a:lnTo>
                  <a:pt x="2052587" y="375602"/>
                </a:lnTo>
                <a:lnTo>
                  <a:pt x="2044645" y="374649"/>
                </a:lnTo>
                <a:lnTo>
                  <a:pt x="2036703" y="372427"/>
                </a:lnTo>
                <a:lnTo>
                  <a:pt x="2029715" y="369887"/>
                </a:lnTo>
                <a:lnTo>
                  <a:pt x="2022408" y="366712"/>
                </a:lnTo>
                <a:lnTo>
                  <a:pt x="2015737" y="362584"/>
                </a:lnTo>
                <a:lnTo>
                  <a:pt x="2009701" y="357822"/>
                </a:lnTo>
                <a:lnTo>
                  <a:pt x="2004300" y="352742"/>
                </a:lnTo>
                <a:lnTo>
                  <a:pt x="1998900" y="347027"/>
                </a:lnTo>
                <a:lnTo>
                  <a:pt x="1994770" y="341312"/>
                </a:lnTo>
                <a:lnTo>
                  <a:pt x="1990640" y="334962"/>
                </a:lnTo>
                <a:lnTo>
                  <a:pt x="1987463" y="327977"/>
                </a:lnTo>
                <a:lnTo>
                  <a:pt x="1985240" y="320992"/>
                </a:lnTo>
                <a:lnTo>
                  <a:pt x="1983016" y="313372"/>
                </a:lnTo>
                <a:lnTo>
                  <a:pt x="1982063" y="305752"/>
                </a:lnTo>
                <a:lnTo>
                  <a:pt x="1981428" y="298449"/>
                </a:lnTo>
                <a:lnTo>
                  <a:pt x="1982063" y="290512"/>
                </a:lnTo>
                <a:lnTo>
                  <a:pt x="1983016" y="282574"/>
                </a:lnTo>
                <a:lnTo>
                  <a:pt x="1985240" y="270827"/>
                </a:lnTo>
                <a:lnTo>
                  <a:pt x="1986193" y="259397"/>
                </a:lnTo>
                <a:lnTo>
                  <a:pt x="1986828" y="253364"/>
                </a:lnTo>
                <a:lnTo>
                  <a:pt x="1986828" y="247649"/>
                </a:lnTo>
                <a:lnTo>
                  <a:pt x="1986193" y="241934"/>
                </a:lnTo>
                <a:lnTo>
                  <a:pt x="1985875" y="236537"/>
                </a:lnTo>
                <a:lnTo>
                  <a:pt x="1984604" y="230822"/>
                </a:lnTo>
                <a:lnTo>
                  <a:pt x="1983651" y="226059"/>
                </a:lnTo>
                <a:lnTo>
                  <a:pt x="1981428" y="221297"/>
                </a:lnTo>
                <a:lnTo>
                  <a:pt x="1979204" y="216852"/>
                </a:lnTo>
                <a:lnTo>
                  <a:pt x="1976345" y="212724"/>
                </a:lnTo>
                <a:lnTo>
                  <a:pt x="1973168" y="209549"/>
                </a:lnTo>
                <a:lnTo>
                  <a:pt x="1969356" y="206374"/>
                </a:lnTo>
                <a:lnTo>
                  <a:pt x="1964591" y="203834"/>
                </a:lnTo>
                <a:lnTo>
                  <a:pt x="1960143" y="202247"/>
                </a:lnTo>
                <a:lnTo>
                  <a:pt x="1955696" y="200977"/>
                </a:lnTo>
                <a:lnTo>
                  <a:pt x="1950931" y="200024"/>
                </a:lnTo>
                <a:lnTo>
                  <a:pt x="1945848" y="199389"/>
                </a:lnTo>
                <a:lnTo>
                  <a:pt x="1941083" y="199389"/>
                </a:lnTo>
                <a:lnTo>
                  <a:pt x="1936000" y="200024"/>
                </a:lnTo>
                <a:lnTo>
                  <a:pt x="1931235" y="200659"/>
                </a:lnTo>
                <a:lnTo>
                  <a:pt x="1926470" y="201612"/>
                </a:lnTo>
                <a:lnTo>
                  <a:pt x="1921705" y="203199"/>
                </a:lnTo>
                <a:lnTo>
                  <a:pt x="1916939" y="204787"/>
                </a:lnTo>
                <a:lnTo>
                  <a:pt x="1912492" y="206692"/>
                </a:lnTo>
                <a:lnTo>
                  <a:pt x="1908044" y="208914"/>
                </a:lnTo>
                <a:lnTo>
                  <a:pt x="1904232" y="211772"/>
                </a:lnTo>
                <a:lnTo>
                  <a:pt x="1900420" y="214629"/>
                </a:lnTo>
                <a:lnTo>
                  <a:pt x="1897243" y="217804"/>
                </a:lnTo>
                <a:lnTo>
                  <a:pt x="1894702" y="221297"/>
                </a:lnTo>
                <a:lnTo>
                  <a:pt x="1891525" y="226059"/>
                </a:lnTo>
                <a:lnTo>
                  <a:pt x="1887395" y="232409"/>
                </a:lnTo>
                <a:lnTo>
                  <a:pt x="1877865" y="250189"/>
                </a:lnTo>
                <a:lnTo>
                  <a:pt x="1866111" y="274002"/>
                </a:lnTo>
                <a:lnTo>
                  <a:pt x="1852133" y="303847"/>
                </a:lnTo>
                <a:lnTo>
                  <a:pt x="1835932" y="338772"/>
                </a:lnTo>
                <a:lnTo>
                  <a:pt x="1817824" y="378142"/>
                </a:lnTo>
                <a:lnTo>
                  <a:pt x="1798446" y="421639"/>
                </a:lnTo>
                <a:lnTo>
                  <a:pt x="1777797" y="468947"/>
                </a:lnTo>
                <a:lnTo>
                  <a:pt x="1733005" y="573087"/>
                </a:lnTo>
                <a:lnTo>
                  <a:pt x="1685035" y="685164"/>
                </a:lnTo>
                <a:lnTo>
                  <a:pt x="1635478" y="803274"/>
                </a:lnTo>
                <a:lnTo>
                  <a:pt x="1586238" y="921702"/>
                </a:lnTo>
                <a:lnTo>
                  <a:pt x="1591003" y="965835"/>
                </a:lnTo>
                <a:lnTo>
                  <a:pt x="1590368" y="975677"/>
                </a:lnTo>
                <a:lnTo>
                  <a:pt x="1590050" y="985202"/>
                </a:lnTo>
                <a:lnTo>
                  <a:pt x="1589733" y="994727"/>
                </a:lnTo>
                <a:lnTo>
                  <a:pt x="1588779" y="1004252"/>
                </a:lnTo>
                <a:lnTo>
                  <a:pt x="1587827" y="1013777"/>
                </a:lnTo>
                <a:lnTo>
                  <a:pt x="1586556" y="1023302"/>
                </a:lnTo>
                <a:lnTo>
                  <a:pt x="1584967" y="1032827"/>
                </a:lnTo>
                <a:lnTo>
                  <a:pt x="1583061" y="1042035"/>
                </a:lnTo>
                <a:lnTo>
                  <a:pt x="1578614" y="1060450"/>
                </a:lnTo>
                <a:lnTo>
                  <a:pt x="1573849" y="1078230"/>
                </a:lnTo>
                <a:lnTo>
                  <a:pt x="1567813" y="1096010"/>
                </a:lnTo>
                <a:lnTo>
                  <a:pt x="1561142" y="1113155"/>
                </a:lnTo>
                <a:lnTo>
                  <a:pt x="1553200" y="1129665"/>
                </a:lnTo>
                <a:lnTo>
                  <a:pt x="1544940" y="1146175"/>
                </a:lnTo>
                <a:lnTo>
                  <a:pt x="1535728" y="1162050"/>
                </a:lnTo>
                <a:lnTo>
                  <a:pt x="1525880" y="1177290"/>
                </a:lnTo>
                <a:lnTo>
                  <a:pt x="1515396" y="1192212"/>
                </a:lnTo>
                <a:lnTo>
                  <a:pt x="1504278" y="1206500"/>
                </a:lnTo>
                <a:lnTo>
                  <a:pt x="1492524" y="1220152"/>
                </a:lnTo>
                <a:lnTo>
                  <a:pt x="1479817" y="1233487"/>
                </a:lnTo>
                <a:lnTo>
                  <a:pt x="1466474" y="1246187"/>
                </a:lnTo>
                <a:lnTo>
                  <a:pt x="1452814" y="1257935"/>
                </a:lnTo>
                <a:lnTo>
                  <a:pt x="1438519" y="1269047"/>
                </a:lnTo>
                <a:lnTo>
                  <a:pt x="1423588" y="1279842"/>
                </a:lnTo>
                <a:lnTo>
                  <a:pt x="1408339" y="1289367"/>
                </a:lnTo>
                <a:lnTo>
                  <a:pt x="1392455" y="1298575"/>
                </a:lnTo>
                <a:lnTo>
                  <a:pt x="1375936" y="1306830"/>
                </a:lnTo>
                <a:lnTo>
                  <a:pt x="1359417" y="1314767"/>
                </a:lnTo>
                <a:lnTo>
                  <a:pt x="1342263" y="1321435"/>
                </a:lnTo>
                <a:lnTo>
                  <a:pt x="1324473" y="1327467"/>
                </a:lnTo>
                <a:lnTo>
                  <a:pt x="1306683" y="1332230"/>
                </a:lnTo>
                <a:lnTo>
                  <a:pt x="1288258" y="1336675"/>
                </a:lnTo>
                <a:lnTo>
                  <a:pt x="1279045" y="1338580"/>
                </a:lnTo>
                <a:lnTo>
                  <a:pt x="1269515" y="1340167"/>
                </a:lnTo>
                <a:lnTo>
                  <a:pt x="1259984" y="1341437"/>
                </a:lnTo>
                <a:lnTo>
                  <a:pt x="1250454" y="1342390"/>
                </a:lnTo>
                <a:lnTo>
                  <a:pt x="1240924" y="1343342"/>
                </a:lnTo>
                <a:lnTo>
                  <a:pt x="1231393" y="1343660"/>
                </a:lnTo>
                <a:lnTo>
                  <a:pt x="1221863" y="1343977"/>
                </a:lnTo>
                <a:lnTo>
                  <a:pt x="1212015" y="1344612"/>
                </a:lnTo>
                <a:lnTo>
                  <a:pt x="1200897" y="1343977"/>
                </a:lnTo>
                <a:lnTo>
                  <a:pt x="1189778" y="1343660"/>
                </a:lnTo>
                <a:lnTo>
                  <a:pt x="1178977" y="1343025"/>
                </a:lnTo>
                <a:lnTo>
                  <a:pt x="1167858" y="1341755"/>
                </a:lnTo>
                <a:lnTo>
                  <a:pt x="1157375" y="1340485"/>
                </a:lnTo>
                <a:lnTo>
                  <a:pt x="1146574" y="1338580"/>
                </a:lnTo>
                <a:lnTo>
                  <a:pt x="1135773" y="1336675"/>
                </a:lnTo>
                <a:lnTo>
                  <a:pt x="1124972" y="1334135"/>
                </a:lnTo>
                <a:lnTo>
                  <a:pt x="1114806" y="1331912"/>
                </a:lnTo>
                <a:lnTo>
                  <a:pt x="1104005" y="1328737"/>
                </a:lnTo>
                <a:lnTo>
                  <a:pt x="1093840" y="1325562"/>
                </a:lnTo>
                <a:lnTo>
                  <a:pt x="1083356" y="1321752"/>
                </a:lnTo>
                <a:lnTo>
                  <a:pt x="1073508" y="1318260"/>
                </a:lnTo>
                <a:lnTo>
                  <a:pt x="1063343" y="1313815"/>
                </a:lnTo>
                <a:lnTo>
                  <a:pt x="1053177" y="1309687"/>
                </a:lnTo>
                <a:lnTo>
                  <a:pt x="1043329" y="1304925"/>
                </a:lnTo>
                <a:lnTo>
                  <a:pt x="1041162" y="1303645"/>
                </a:lnTo>
                <a:lnTo>
                  <a:pt x="1031779" y="1298569"/>
                </a:lnTo>
                <a:lnTo>
                  <a:pt x="1019719" y="1291580"/>
                </a:lnTo>
                <a:lnTo>
                  <a:pt x="1008293" y="1284910"/>
                </a:lnTo>
                <a:lnTo>
                  <a:pt x="997185" y="1277286"/>
                </a:lnTo>
                <a:lnTo>
                  <a:pt x="986395" y="1269980"/>
                </a:lnTo>
                <a:lnTo>
                  <a:pt x="976239" y="1262039"/>
                </a:lnTo>
                <a:lnTo>
                  <a:pt x="965765" y="1253462"/>
                </a:lnTo>
                <a:lnTo>
                  <a:pt x="956244" y="1244885"/>
                </a:lnTo>
                <a:lnTo>
                  <a:pt x="946723" y="1235673"/>
                </a:lnTo>
                <a:lnTo>
                  <a:pt x="937519" y="1226461"/>
                </a:lnTo>
                <a:lnTo>
                  <a:pt x="928950" y="1216932"/>
                </a:lnTo>
                <a:lnTo>
                  <a:pt x="920064" y="1207084"/>
                </a:lnTo>
                <a:lnTo>
                  <a:pt x="912130" y="1197237"/>
                </a:lnTo>
                <a:lnTo>
                  <a:pt x="904830" y="1186755"/>
                </a:lnTo>
                <a:lnTo>
                  <a:pt x="897213" y="1176272"/>
                </a:lnTo>
                <a:lnTo>
                  <a:pt x="889914" y="1165154"/>
                </a:lnTo>
                <a:lnTo>
                  <a:pt x="883566" y="1154036"/>
                </a:lnTo>
                <a:lnTo>
                  <a:pt x="877219" y="1142918"/>
                </a:lnTo>
                <a:lnTo>
                  <a:pt x="871506" y="1131165"/>
                </a:lnTo>
                <a:lnTo>
                  <a:pt x="866111" y="1119412"/>
                </a:lnTo>
                <a:lnTo>
                  <a:pt x="861033" y="1107341"/>
                </a:lnTo>
                <a:lnTo>
                  <a:pt x="856272" y="1095588"/>
                </a:lnTo>
                <a:lnTo>
                  <a:pt x="852464" y="1083200"/>
                </a:lnTo>
                <a:lnTo>
                  <a:pt x="848338" y="1070493"/>
                </a:lnTo>
                <a:lnTo>
                  <a:pt x="845164" y="1057787"/>
                </a:lnTo>
                <a:lnTo>
                  <a:pt x="841990" y="1045081"/>
                </a:lnTo>
                <a:lnTo>
                  <a:pt x="839769" y="1032057"/>
                </a:lnTo>
                <a:lnTo>
                  <a:pt x="837547" y="1019351"/>
                </a:lnTo>
                <a:lnTo>
                  <a:pt x="835960" y="1005692"/>
                </a:lnTo>
                <a:lnTo>
                  <a:pt x="835008" y="992668"/>
                </a:lnTo>
                <a:lnTo>
                  <a:pt x="834056" y="979327"/>
                </a:lnTo>
                <a:lnTo>
                  <a:pt x="833739" y="965668"/>
                </a:lnTo>
                <a:lnTo>
                  <a:pt x="834056" y="960903"/>
                </a:lnTo>
                <a:lnTo>
                  <a:pt x="830882" y="957726"/>
                </a:lnTo>
                <a:lnTo>
                  <a:pt x="827708" y="954550"/>
                </a:lnTo>
                <a:lnTo>
                  <a:pt x="824217" y="952326"/>
                </a:lnTo>
                <a:lnTo>
                  <a:pt x="820726" y="950103"/>
                </a:lnTo>
                <a:lnTo>
                  <a:pt x="816918" y="948197"/>
                </a:lnTo>
                <a:lnTo>
                  <a:pt x="813744" y="946608"/>
                </a:lnTo>
                <a:lnTo>
                  <a:pt x="807079" y="944384"/>
                </a:lnTo>
                <a:lnTo>
                  <a:pt x="800732" y="942796"/>
                </a:lnTo>
                <a:lnTo>
                  <a:pt x="795336" y="941843"/>
                </a:lnTo>
                <a:lnTo>
                  <a:pt x="790576" y="941526"/>
                </a:lnTo>
                <a:lnTo>
                  <a:pt x="787402" y="941526"/>
                </a:lnTo>
                <a:lnTo>
                  <a:pt x="782007" y="941843"/>
                </a:lnTo>
                <a:lnTo>
                  <a:pt x="777246" y="942796"/>
                </a:lnTo>
                <a:lnTo>
                  <a:pt x="773120" y="943749"/>
                </a:lnTo>
                <a:lnTo>
                  <a:pt x="768677" y="945973"/>
                </a:lnTo>
                <a:lnTo>
                  <a:pt x="765186" y="947879"/>
                </a:lnTo>
                <a:lnTo>
                  <a:pt x="761378" y="949785"/>
                </a:lnTo>
                <a:lnTo>
                  <a:pt x="758839" y="952644"/>
                </a:lnTo>
                <a:lnTo>
                  <a:pt x="755982" y="955503"/>
                </a:lnTo>
                <a:lnTo>
                  <a:pt x="756300" y="960585"/>
                </a:lnTo>
                <a:lnTo>
                  <a:pt x="756300" y="965668"/>
                </a:lnTo>
                <a:lnTo>
                  <a:pt x="748683" y="1041904"/>
                </a:lnTo>
                <a:lnTo>
                  <a:pt x="747731" y="1049846"/>
                </a:lnTo>
                <a:lnTo>
                  <a:pt x="745509" y="1057152"/>
                </a:lnTo>
                <a:lnTo>
                  <a:pt x="742970" y="1064140"/>
                </a:lnTo>
                <a:lnTo>
                  <a:pt x="741194" y="1067695"/>
                </a:lnTo>
                <a:lnTo>
                  <a:pt x="739463" y="1073886"/>
                </a:lnTo>
                <a:lnTo>
                  <a:pt x="734703" y="1089773"/>
                </a:lnTo>
                <a:lnTo>
                  <a:pt x="728674" y="1105025"/>
                </a:lnTo>
                <a:lnTo>
                  <a:pt x="722327" y="1119960"/>
                </a:lnTo>
                <a:lnTo>
                  <a:pt x="715663" y="1134894"/>
                </a:lnTo>
                <a:lnTo>
                  <a:pt x="708047" y="1149193"/>
                </a:lnTo>
                <a:lnTo>
                  <a:pt x="699796" y="1162857"/>
                </a:lnTo>
                <a:lnTo>
                  <a:pt x="691228" y="1176520"/>
                </a:lnTo>
                <a:lnTo>
                  <a:pt x="682025" y="1189548"/>
                </a:lnTo>
                <a:lnTo>
                  <a:pt x="672188" y="1202258"/>
                </a:lnTo>
                <a:lnTo>
                  <a:pt x="661716" y="1214651"/>
                </a:lnTo>
                <a:lnTo>
                  <a:pt x="650927" y="1226408"/>
                </a:lnTo>
                <a:lnTo>
                  <a:pt x="639820" y="1237529"/>
                </a:lnTo>
                <a:lnTo>
                  <a:pt x="628079" y="1248333"/>
                </a:lnTo>
                <a:lnTo>
                  <a:pt x="616020" y="1258819"/>
                </a:lnTo>
                <a:lnTo>
                  <a:pt x="603327" y="1268669"/>
                </a:lnTo>
                <a:lnTo>
                  <a:pt x="590633" y="1277884"/>
                </a:lnTo>
                <a:lnTo>
                  <a:pt x="577305" y="1286463"/>
                </a:lnTo>
                <a:lnTo>
                  <a:pt x="563343" y="1294725"/>
                </a:lnTo>
                <a:lnTo>
                  <a:pt x="549380" y="1302351"/>
                </a:lnTo>
                <a:lnTo>
                  <a:pt x="535100" y="1309659"/>
                </a:lnTo>
                <a:lnTo>
                  <a:pt x="520503" y="1316014"/>
                </a:lnTo>
                <a:lnTo>
                  <a:pt x="505588" y="1321734"/>
                </a:lnTo>
                <a:lnTo>
                  <a:pt x="490356" y="1327136"/>
                </a:lnTo>
                <a:lnTo>
                  <a:pt x="474489" y="1331266"/>
                </a:lnTo>
                <a:lnTo>
                  <a:pt x="458940" y="1335397"/>
                </a:lnTo>
                <a:lnTo>
                  <a:pt x="442756" y="1338575"/>
                </a:lnTo>
                <a:lnTo>
                  <a:pt x="426889" y="1340799"/>
                </a:lnTo>
                <a:lnTo>
                  <a:pt x="410388" y="1343023"/>
                </a:lnTo>
                <a:lnTo>
                  <a:pt x="393886" y="1343977"/>
                </a:lnTo>
                <a:lnTo>
                  <a:pt x="377068" y="1344612"/>
                </a:lnTo>
                <a:lnTo>
                  <a:pt x="364374" y="1343977"/>
                </a:lnTo>
                <a:lnTo>
                  <a:pt x="351364" y="1343341"/>
                </a:lnTo>
                <a:lnTo>
                  <a:pt x="338036" y="1342388"/>
                </a:lnTo>
                <a:lnTo>
                  <a:pt x="325342" y="1340799"/>
                </a:lnTo>
                <a:lnTo>
                  <a:pt x="312649" y="1338893"/>
                </a:lnTo>
                <a:lnTo>
                  <a:pt x="299956" y="1336668"/>
                </a:lnTo>
                <a:lnTo>
                  <a:pt x="287262" y="1333491"/>
                </a:lnTo>
                <a:lnTo>
                  <a:pt x="275203" y="1330313"/>
                </a:lnTo>
                <a:lnTo>
                  <a:pt x="262827" y="1326500"/>
                </a:lnTo>
                <a:lnTo>
                  <a:pt x="250451" y="1322687"/>
                </a:lnTo>
                <a:lnTo>
                  <a:pt x="238075" y="1317921"/>
                </a:lnTo>
                <a:lnTo>
                  <a:pt x="226334" y="1313154"/>
                </a:lnTo>
                <a:lnTo>
                  <a:pt x="214910" y="1307435"/>
                </a:lnTo>
                <a:lnTo>
                  <a:pt x="202851" y="1302033"/>
                </a:lnTo>
                <a:lnTo>
                  <a:pt x="191745" y="1295678"/>
                </a:lnTo>
                <a:lnTo>
                  <a:pt x="180638" y="1289323"/>
                </a:lnTo>
                <a:lnTo>
                  <a:pt x="175256" y="1285473"/>
                </a:lnTo>
                <a:lnTo>
                  <a:pt x="170747" y="1282686"/>
                </a:lnTo>
                <a:lnTo>
                  <a:pt x="160591" y="1275380"/>
                </a:lnTo>
                <a:lnTo>
                  <a:pt x="150752" y="1268392"/>
                </a:lnTo>
                <a:lnTo>
                  <a:pt x="141231" y="1260768"/>
                </a:lnTo>
                <a:lnTo>
                  <a:pt x="131709" y="1253144"/>
                </a:lnTo>
                <a:lnTo>
                  <a:pt x="122506" y="1244885"/>
                </a:lnTo>
                <a:lnTo>
                  <a:pt x="113619" y="1236626"/>
                </a:lnTo>
                <a:lnTo>
                  <a:pt x="105050" y="1228050"/>
                </a:lnTo>
                <a:lnTo>
                  <a:pt x="97116" y="1219473"/>
                </a:lnTo>
                <a:lnTo>
                  <a:pt x="89182" y="1210261"/>
                </a:lnTo>
                <a:lnTo>
                  <a:pt x="81247" y="1200731"/>
                </a:lnTo>
                <a:lnTo>
                  <a:pt x="73948" y="1191519"/>
                </a:lnTo>
                <a:lnTo>
                  <a:pt x="66965" y="1181672"/>
                </a:lnTo>
                <a:lnTo>
                  <a:pt x="60618" y="1171825"/>
                </a:lnTo>
                <a:lnTo>
                  <a:pt x="54271" y="1161978"/>
                </a:lnTo>
                <a:lnTo>
                  <a:pt x="47923" y="1151495"/>
                </a:lnTo>
                <a:lnTo>
                  <a:pt x="42210" y="1140695"/>
                </a:lnTo>
                <a:lnTo>
                  <a:pt x="37132" y="1130212"/>
                </a:lnTo>
                <a:lnTo>
                  <a:pt x="32054" y="1119412"/>
                </a:lnTo>
                <a:lnTo>
                  <a:pt x="27294" y="1108294"/>
                </a:lnTo>
                <a:lnTo>
                  <a:pt x="22851" y="1097176"/>
                </a:lnTo>
                <a:lnTo>
                  <a:pt x="19359" y="1085741"/>
                </a:lnTo>
                <a:lnTo>
                  <a:pt x="15234" y="1074623"/>
                </a:lnTo>
                <a:lnTo>
                  <a:pt x="12060" y="1062552"/>
                </a:lnTo>
                <a:lnTo>
                  <a:pt x="9521" y="1051116"/>
                </a:lnTo>
                <a:lnTo>
                  <a:pt x="6982" y="1039046"/>
                </a:lnTo>
                <a:lnTo>
                  <a:pt x="4760" y="1027292"/>
                </a:lnTo>
                <a:lnTo>
                  <a:pt x="3173" y="1014904"/>
                </a:lnTo>
                <a:lnTo>
                  <a:pt x="1904" y="1002515"/>
                </a:lnTo>
                <a:lnTo>
                  <a:pt x="634" y="990762"/>
                </a:lnTo>
                <a:lnTo>
                  <a:pt x="317" y="978056"/>
                </a:lnTo>
                <a:lnTo>
                  <a:pt x="0" y="965668"/>
                </a:lnTo>
                <a:lnTo>
                  <a:pt x="0" y="955820"/>
                </a:lnTo>
                <a:lnTo>
                  <a:pt x="317" y="945973"/>
                </a:lnTo>
                <a:lnTo>
                  <a:pt x="952" y="935808"/>
                </a:lnTo>
                <a:lnTo>
                  <a:pt x="1904" y="926278"/>
                </a:lnTo>
                <a:lnTo>
                  <a:pt x="3173" y="916431"/>
                </a:lnTo>
                <a:lnTo>
                  <a:pt x="4760" y="906901"/>
                </a:lnTo>
                <a:lnTo>
                  <a:pt x="6347" y="897372"/>
                </a:lnTo>
                <a:lnTo>
                  <a:pt x="7934" y="887842"/>
                </a:lnTo>
                <a:lnTo>
                  <a:pt x="10156" y="878630"/>
                </a:lnTo>
                <a:lnTo>
                  <a:pt x="12060" y="869736"/>
                </a:lnTo>
                <a:lnTo>
                  <a:pt x="14916" y="860206"/>
                </a:lnTo>
                <a:lnTo>
                  <a:pt x="17773" y="851312"/>
                </a:lnTo>
                <a:lnTo>
                  <a:pt x="20629" y="842100"/>
                </a:lnTo>
                <a:lnTo>
                  <a:pt x="24120" y="833206"/>
                </a:lnTo>
                <a:lnTo>
                  <a:pt x="30785" y="816052"/>
                </a:lnTo>
                <a:lnTo>
                  <a:pt x="38719" y="798899"/>
                </a:lnTo>
                <a:lnTo>
                  <a:pt x="47606" y="782381"/>
                </a:lnTo>
                <a:lnTo>
                  <a:pt x="57127" y="766498"/>
                </a:lnTo>
                <a:lnTo>
                  <a:pt x="67283" y="750616"/>
                </a:lnTo>
                <a:lnTo>
                  <a:pt x="78391" y="735686"/>
                </a:lnTo>
                <a:lnTo>
                  <a:pt x="89816" y="721074"/>
                </a:lnTo>
                <a:lnTo>
                  <a:pt x="102194" y="707097"/>
                </a:lnTo>
                <a:lnTo>
                  <a:pt x="115206" y="694073"/>
                </a:lnTo>
                <a:lnTo>
                  <a:pt x="190741" y="562247"/>
                </a:lnTo>
                <a:lnTo>
                  <a:pt x="243743" y="469492"/>
                </a:lnTo>
                <a:lnTo>
                  <a:pt x="300870" y="370384"/>
                </a:lnTo>
                <a:lnTo>
                  <a:pt x="357362" y="274135"/>
                </a:lnTo>
                <a:lnTo>
                  <a:pt x="407507" y="188686"/>
                </a:lnTo>
                <a:lnTo>
                  <a:pt x="429088" y="152791"/>
                </a:lnTo>
                <a:lnTo>
                  <a:pt x="447179" y="123250"/>
                </a:lnTo>
                <a:lnTo>
                  <a:pt x="461460" y="100378"/>
                </a:lnTo>
                <a:lnTo>
                  <a:pt x="471616" y="85766"/>
                </a:lnTo>
                <a:lnTo>
                  <a:pt x="477012" y="78778"/>
                </a:lnTo>
                <a:lnTo>
                  <a:pt x="483042" y="71790"/>
                </a:lnTo>
                <a:lnTo>
                  <a:pt x="489072" y="65119"/>
                </a:lnTo>
                <a:lnTo>
                  <a:pt x="495419" y="58766"/>
                </a:lnTo>
                <a:lnTo>
                  <a:pt x="502084" y="52730"/>
                </a:lnTo>
                <a:lnTo>
                  <a:pt x="509066" y="47013"/>
                </a:lnTo>
                <a:lnTo>
                  <a:pt x="516366" y="41613"/>
                </a:lnTo>
                <a:lnTo>
                  <a:pt x="523348" y="36530"/>
                </a:lnTo>
                <a:lnTo>
                  <a:pt x="530965" y="31765"/>
                </a:lnTo>
                <a:lnTo>
                  <a:pt x="538899" y="27000"/>
                </a:lnTo>
                <a:lnTo>
                  <a:pt x="546834" y="23189"/>
                </a:lnTo>
                <a:lnTo>
                  <a:pt x="555085" y="19059"/>
                </a:lnTo>
                <a:lnTo>
                  <a:pt x="563020" y="15883"/>
                </a:lnTo>
                <a:lnTo>
                  <a:pt x="571906" y="12706"/>
                </a:lnTo>
                <a:lnTo>
                  <a:pt x="580158" y="9847"/>
                </a:lnTo>
                <a:lnTo>
                  <a:pt x="589044" y="7306"/>
                </a:lnTo>
                <a:lnTo>
                  <a:pt x="597613" y="5082"/>
                </a:lnTo>
                <a:lnTo>
                  <a:pt x="606500" y="3494"/>
                </a:lnTo>
                <a:lnTo>
                  <a:pt x="615386" y="1906"/>
                </a:lnTo>
                <a:lnTo>
                  <a:pt x="624273" y="953"/>
                </a:lnTo>
                <a:lnTo>
                  <a:pt x="633476" y="318"/>
                </a:lnTo>
                <a:lnTo>
                  <a:pt x="64204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KSO_Shape"/>
          <p:cNvSpPr/>
          <p:nvPr/>
        </p:nvSpPr>
        <p:spPr bwMode="auto">
          <a:xfrm>
            <a:off x="6666075" y="4808978"/>
            <a:ext cx="666477" cy="841866"/>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9" name="MH_SubTitle_1"/>
          <p:cNvSpPr/>
          <p:nvPr/>
        </p:nvSpPr>
        <p:spPr bwMode="auto">
          <a:xfrm>
            <a:off x="1193350" y="2057779"/>
            <a:ext cx="3583366" cy="804863"/>
          </a:xfrm>
          <a:custGeom>
            <a:avLst/>
            <a:gdLst>
              <a:gd name="T0" fmla="*/ 52232 w 5009091"/>
              <a:gd name="T1" fmla="*/ 2731 h 1255217"/>
              <a:gd name="T2" fmla="*/ 51475 w 5009091"/>
              <a:gd name="T3" fmla="*/ 3046 h 1255217"/>
              <a:gd name="T4" fmla="*/ 51462 w 5009091"/>
              <a:gd name="T5" fmla="*/ 3059 h 1255217"/>
              <a:gd name="T6" fmla="*/ 51274 w 5009091"/>
              <a:gd name="T7" fmla="*/ 3375 h 1255217"/>
              <a:gd name="T8" fmla="*/ 54470 w 5009091"/>
              <a:gd name="T9" fmla="*/ 6588 h 1255217"/>
              <a:gd name="T10" fmla="*/ 54783 w 5009091"/>
              <a:gd name="T11" fmla="*/ 7349 h 1255217"/>
              <a:gd name="T12" fmla="*/ 54780 w 5009091"/>
              <a:gd name="T13" fmla="*/ 7371 h 1255217"/>
              <a:gd name="T14" fmla="*/ 54470 w 5009091"/>
              <a:gd name="T15" fmla="*/ 8153 h 1255217"/>
              <a:gd name="T16" fmla="*/ 51274 w 5009091"/>
              <a:gd name="T17" fmla="*/ 11367 h 1255217"/>
              <a:gd name="T18" fmla="*/ 51462 w 5009091"/>
              <a:gd name="T19" fmla="*/ 11682 h 1255217"/>
              <a:gd name="T20" fmla="*/ 51475 w 5009091"/>
              <a:gd name="T21" fmla="*/ 11696 h 1255217"/>
              <a:gd name="T22" fmla="*/ 52988 w 5009091"/>
              <a:gd name="T23" fmla="*/ 11696 h 1255217"/>
              <a:gd name="T24" fmla="*/ 56511 w 5009091"/>
              <a:gd name="T25" fmla="*/ 8153 h 1255217"/>
              <a:gd name="T26" fmla="*/ 56823 w 5009091"/>
              <a:gd name="T27" fmla="*/ 7371 h 1255217"/>
              <a:gd name="T28" fmla="*/ 56825 w 5009091"/>
              <a:gd name="T29" fmla="*/ 7349 h 1255217"/>
              <a:gd name="T30" fmla="*/ 56511 w 5009091"/>
              <a:gd name="T31" fmla="*/ 6588 h 1255217"/>
              <a:gd name="T32" fmla="*/ 52988 w 5009091"/>
              <a:gd name="T33" fmla="*/ 3046 h 1255217"/>
              <a:gd name="T34" fmla="*/ 52232 w 5009091"/>
              <a:gd name="T35" fmla="*/ 2731 h 1255217"/>
              <a:gd name="T36" fmla="*/ 51208 w 5009091"/>
              <a:gd name="T37" fmla="*/ 0 h 1255217"/>
              <a:gd name="T38" fmla="*/ 52409 w 5009091"/>
              <a:gd name="T39" fmla="*/ 500 h 1255217"/>
              <a:gd name="T40" fmla="*/ 58006 w 5009091"/>
              <a:gd name="T41" fmla="*/ 6128 h 1255217"/>
              <a:gd name="T42" fmla="*/ 58503 w 5009091"/>
              <a:gd name="T43" fmla="*/ 7336 h 1255217"/>
              <a:gd name="T44" fmla="*/ 58500 w 5009091"/>
              <a:gd name="T45" fmla="*/ 7371 h 1255217"/>
              <a:gd name="T46" fmla="*/ 58006 w 5009091"/>
              <a:gd name="T47" fmla="*/ 8613 h 1255217"/>
              <a:gd name="T48" fmla="*/ 52409 w 5009091"/>
              <a:gd name="T49" fmla="*/ 14241 h 1255217"/>
              <a:gd name="T50" fmla="*/ 50007 w 5009091"/>
              <a:gd name="T51" fmla="*/ 14241 h 1255217"/>
              <a:gd name="T52" fmla="*/ 49988 w 5009091"/>
              <a:gd name="T53" fmla="*/ 14221 h 1255217"/>
              <a:gd name="T54" fmla="*/ 49938 w 5009091"/>
              <a:gd name="T55" fmla="*/ 14232 h 1255217"/>
              <a:gd name="T56" fmla="*/ 1483 w 5009091"/>
              <a:gd name="T57" fmla="*/ 14232 h 1255217"/>
              <a:gd name="T58" fmla="*/ 0 w 5009091"/>
              <a:gd name="T59" fmla="*/ 12740 h 1255217"/>
              <a:gd name="T60" fmla="*/ 0 w 5009091"/>
              <a:gd name="T61" fmla="*/ 2001 h 1255217"/>
              <a:gd name="T62" fmla="*/ 1483 w 5009091"/>
              <a:gd name="T63" fmla="*/ 510 h 1255217"/>
              <a:gd name="T64" fmla="*/ 49938 w 5009091"/>
              <a:gd name="T65" fmla="*/ 510 h 1255217"/>
              <a:gd name="T66" fmla="*/ 49988 w 5009091"/>
              <a:gd name="T67" fmla="*/ 519 h 1255217"/>
              <a:gd name="T68" fmla="*/ 50007 w 5009091"/>
              <a:gd name="T69" fmla="*/ 500 h 1255217"/>
              <a:gd name="T70" fmla="*/ 51208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chemeClr val="accent1"/>
          </a:solidFill>
          <a:ln>
            <a:noFill/>
          </a:ln>
        </p:spPr>
        <p:txBody>
          <a:bodyPr rIns="54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请在此输入文本</a:t>
            </a:r>
          </a:p>
        </p:txBody>
      </p:sp>
      <p:sp>
        <p:nvSpPr>
          <p:cNvPr id="10" name="MH_SubTitle_1"/>
          <p:cNvSpPr/>
          <p:nvPr/>
        </p:nvSpPr>
        <p:spPr bwMode="auto">
          <a:xfrm>
            <a:off x="1193350" y="3095009"/>
            <a:ext cx="3583366" cy="804863"/>
          </a:xfrm>
          <a:custGeom>
            <a:avLst/>
            <a:gdLst>
              <a:gd name="T0" fmla="*/ 52232 w 5009091"/>
              <a:gd name="T1" fmla="*/ 2731 h 1255217"/>
              <a:gd name="T2" fmla="*/ 51475 w 5009091"/>
              <a:gd name="T3" fmla="*/ 3046 h 1255217"/>
              <a:gd name="T4" fmla="*/ 51462 w 5009091"/>
              <a:gd name="T5" fmla="*/ 3059 h 1255217"/>
              <a:gd name="T6" fmla="*/ 51274 w 5009091"/>
              <a:gd name="T7" fmla="*/ 3375 h 1255217"/>
              <a:gd name="T8" fmla="*/ 54470 w 5009091"/>
              <a:gd name="T9" fmla="*/ 6588 h 1255217"/>
              <a:gd name="T10" fmla="*/ 54783 w 5009091"/>
              <a:gd name="T11" fmla="*/ 7349 h 1255217"/>
              <a:gd name="T12" fmla="*/ 54780 w 5009091"/>
              <a:gd name="T13" fmla="*/ 7371 h 1255217"/>
              <a:gd name="T14" fmla="*/ 54470 w 5009091"/>
              <a:gd name="T15" fmla="*/ 8153 h 1255217"/>
              <a:gd name="T16" fmla="*/ 51274 w 5009091"/>
              <a:gd name="T17" fmla="*/ 11367 h 1255217"/>
              <a:gd name="T18" fmla="*/ 51462 w 5009091"/>
              <a:gd name="T19" fmla="*/ 11682 h 1255217"/>
              <a:gd name="T20" fmla="*/ 51475 w 5009091"/>
              <a:gd name="T21" fmla="*/ 11696 h 1255217"/>
              <a:gd name="T22" fmla="*/ 52988 w 5009091"/>
              <a:gd name="T23" fmla="*/ 11696 h 1255217"/>
              <a:gd name="T24" fmla="*/ 56511 w 5009091"/>
              <a:gd name="T25" fmla="*/ 8153 h 1255217"/>
              <a:gd name="T26" fmla="*/ 56823 w 5009091"/>
              <a:gd name="T27" fmla="*/ 7371 h 1255217"/>
              <a:gd name="T28" fmla="*/ 56825 w 5009091"/>
              <a:gd name="T29" fmla="*/ 7349 h 1255217"/>
              <a:gd name="T30" fmla="*/ 56511 w 5009091"/>
              <a:gd name="T31" fmla="*/ 6588 h 1255217"/>
              <a:gd name="T32" fmla="*/ 52988 w 5009091"/>
              <a:gd name="T33" fmla="*/ 3046 h 1255217"/>
              <a:gd name="T34" fmla="*/ 52232 w 5009091"/>
              <a:gd name="T35" fmla="*/ 2731 h 1255217"/>
              <a:gd name="T36" fmla="*/ 51208 w 5009091"/>
              <a:gd name="T37" fmla="*/ 0 h 1255217"/>
              <a:gd name="T38" fmla="*/ 52409 w 5009091"/>
              <a:gd name="T39" fmla="*/ 500 h 1255217"/>
              <a:gd name="T40" fmla="*/ 58006 w 5009091"/>
              <a:gd name="T41" fmla="*/ 6128 h 1255217"/>
              <a:gd name="T42" fmla="*/ 58503 w 5009091"/>
              <a:gd name="T43" fmla="*/ 7336 h 1255217"/>
              <a:gd name="T44" fmla="*/ 58500 w 5009091"/>
              <a:gd name="T45" fmla="*/ 7371 h 1255217"/>
              <a:gd name="T46" fmla="*/ 58006 w 5009091"/>
              <a:gd name="T47" fmla="*/ 8613 h 1255217"/>
              <a:gd name="T48" fmla="*/ 52409 w 5009091"/>
              <a:gd name="T49" fmla="*/ 14241 h 1255217"/>
              <a:gd name="T50" fmla="*/ 50007 w 5009091"/>
              <a:gd name="T51" fmla="*/ 14241 h 1255217"/>
              <a:gd name="T52" fmla="*/ 49988 w 5009091"/>
              <a:gd name="T53" fmla="*/ 14221 h 1255217"/>
              <a:gd name="T54" fmla="*/ 49938 w 5009091"/>
              <a:gd name="T55" fmla="*/ 14232 h 1255217"/>
              <a:gd name="T56" fmla="*/ 1483 w 5009091"/>
              <a:gd name="T57" fmla="*/ 14232 h 1255217"/>
              <a:gd name="T58" fmla="*/ 0 w 5009091"/>
              <a:gd name="T59" fmla="*/ 12740 h 1255217"/>
              <a:gd name="T60" fmla="*/ 0 w 5009091"/>
              <a:gd name="T61" fmla="*/ 2001 h 1255217"/>
              <a:gd name="T62" fmla="*/ 1483 w 5009091"/>
              <a:gd name="T63" fmla="*/ 510 h 1255217"/>
              <a:gd name="T64" fmla="*/ 49938 w 5009091"/>
              <a:gd name="T65" fmla="*/ 510 h 1255217"/>
              <a:gd name="T66" fmla="*/ 49988 w 5009091"/>
              <a:gd name="T67" fmla="*/ 519 h 1255217"/>
              <a:gd name="T68" fmla="*/ 50007 w 5009091"/>
              <a:gd name="T69" fmla="*/ 500 h 1255217"/>
              <a:gd name="T70" fmla="*/ 51208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chemeClr val="accent1"/>
          </a:solidFill>
          <a:ln>
            <a:noFill/>
          </a:ln>
        </p:spPr>
        <p:txBody>
          <a:bodyPr rIns="54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请在此输入文本</a:t>
            </a:r>
          </a:p>
        </p:txBody>
      </p:sp>
      <p:sp>
        <p:nvSpPr>
          <p:cNvPr id="11" name="MH_SubTitle_1"/>
          <p:cNvSpPr/>
          <p:nvPr/>
        </p:nvSpPr>
        <p:spPr bwMode="auto">
          <a:xfrm>
            <a:off x="1193350" y="4132239"/>
            <a:ext cx="3583366" cy="804863"/>
          </a:xfrm>
          <a:custGeom>
            <a:avLst/>
            <a:gdLst>
              <a:gd name="T0" fmla="*/ 52232 w 5009091"/>
              <a:gd name="T1" fmla="*/ 2731 h 1255217"/>
              <a:gd name="T2" fmla="*/ 51475 w 5009091"/>
              <a:gd name="T3" fmla="*/ 3046 h 1255217"/>
              <a:gd name="T4" fmla="*/ 51462 w 5009091"/>
              <a:gd name="T5" fmla="*/ 3059 h 1255217"/>
              <a:gd name="T6" fmla="*/ 51274 w 5009091"/>
              <a:gd name="T7" fmla="*/ 3375 h 1255217"/>
              <a:gd name="T8" fmla="*/ 54470 w 5009091"/>
              <a:gd name="T9" fmla="*/ 6588 h 1255217"/>
              <a:gd name="T10" fmla="*/ 54783 w 5009091"/>
              <a:gd name="T11" fmla="*/ 7349 h 1255217"/>
              <a:gd name="T12" fmla="*/ 54780 w 5009091"/>
              <a:gd name="T13" fmla="*/ 7371 h 1255217"/>
              <a:gd name="T14" fmla="*/ 54470 w 5009091"/>
              <a:gd name="T15" fmla="*/ 8153 h 1255217"/>
              <a:gd name="T16" fmla="*/ 51274 w 5009091"/>
              <a:gd name="T17" fmla="*/ 11367 h 1255217"/>
              <a:gd name="T18" fmla="*/ 51462 w 5009091"/>
              <a:gd name="T19" fmla="*/ 11682 h 1255217"/>
              <a:gd name="T20" fmla="*/ 51475 w 5009091"/>
              <a:gd name="T21" fmla="*/ 11696 h 1255217"/>
              <a:gd name="T22" fmla="*/ 52988 w 5009091"/>
              <a:gd name="T23" fmla="*/ 11696 h 1255217"/>
              <a:gd name="T24" fmla="*/ 56511 w 5009091"/>
              <a:gd name="T25" fmla="*/ 8153 h 1255217"/>
              <a:gd name="T26" fmla="*/ 56823 w 5009091"/>
              <a:gd name="T27" fmla="*/ 7371 h 1255217"/>
              <a:gd name="T28" fmla="*/ 56825 w 5009091"/>
              <a:gd name="T29" fmla="*/ 7349 h 1255217"/>
              <a:gd name="T30" fmla="*/ 56511 w 5009091"/>
              <a:gd name="T31" fmla="*/ 6588 h 1255217"/>
              <a:gd name="T32" fmla="*/ 52988 w 5009091"/>
              <a:gd name="T33" fmla="*/ 3046 h 1255217"/>
              <a:gd name="T34" fmla="*/ 52232 w 5009091"/>
              <a:gd name="T35" fmla="*/ 2731 h 1255217"/>
              <a:gd name="T36" fmla="*/ 51208 w 5009091"/>
              <a:gd name="T37" fmla="*/ 0 h 1255217"/>
              <a:gd name="T38" fmla="*/ 52409 w 5009091"/>
              <a:gd name="T39" fmla="*/ 500 h 1255217"/>
              <a:gd name="T40" fmla="*/ 58006 w 5009091"/>
              <a:gd name="T41" fmla="*/ 6128 h 1255217"/>
              <a:gd name="T42" fmla="*/ 58503 w 5009091"/>
              <a:gd name="T43" fmla="*/ 7336 h 1255217"/>
              <a:gd name="T44" fmla="*/ 58500 w 5009091"/>
              <a:gd name="T45" fmla="*/ 7371 h 1255217"/>
              <a:gd name="T46" fmla="*/ 58006 w 5009091"/>
              <a:gd name="T47" fmla="*/ 8613 h 1255217"/>
              <a:gd name="T48" fmla="*/ 52409 w 5009091"/>
              <a:gd name="T49" fmla="*/ 14241 h 1255217"/>
              <a:gd name="T50" fmla="*/ 50007 w 5009091"/>
              <a:gd name="T51" fmla="*/ 14241 h 1255217"/>
              <a:gd name="T52" fmla="*/ 49988 w 5009091"/>
              <a:gd name="T53" fmla="*/ 14221 h 1255217"/>
              <a:gd name="T54" fmla="*/ 49938 w 5009091"/>
              <a:gd name="T55" fmla="*/ 14232 h 1255217"/>
              <a:gd name="T56" fmla="*/ 1483 w 5009091"/>
              <a:gd name="T57" fmla="*/ 14232 h 1255217"/>
              <a:gd name="T58" fmla="*/ 0 w 5009091"/>
              <a:gd name="T59" fmla="*/ 12740 h 1255217"/>
              <a:gd name="T60" fmla="*/ 0 w 5009091"/>
              <a:gd name="T61" fmla="*/ 2001 h 1255217"/>
              <a:gd name="T62" fmla="*/ 1483 w 5009091"/>
              <a:gd name="T63" fmla="*/ 510 h 1255217"/>
              <a:gd name="T64" fmla="*/ 49938 w 5009091"/>
              <a:gd name="T65" fmla="*/ 510 h 1255217"/>
              <a:gd name="T66" fmla="*/ 49988 w 5009091"/>
              <a:gd name="T67" fmla="*/ 519 h 1255217"/>
              <a:gd name="T68" fmla="*/ 50007 w 5009091"/>
              <a:gd name="T69" fmla="*/ 500 h 1255217"/>
              <a:gd name="T70" fmla="*/ 51208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chemeClr val="accent1"/>
          </a:solidFill>
          <a:ln>
            <a:noFill/>
          </a:ln>
        </p:spPr>
        <p:txBody>
          <a:bodyPr rIns="54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请在此输入文本</a:t>
            </a:r>
          </a:p>
        </p:txBody>
      </p:sp>
      <p:sp>
        <p:nvSpPr>
          <p:cNvPr id="12" name="MH_SubTitle_1"/>
          <p:cNvSpPr/>
          <p:nvPr/>
        </p:nvSpPr>
        <p:spPr bwMode="auto">
          <a:xfrm>
            <a:off x="1193350" y="5169469"/>
            <a:ext cx="3583366" cy="804863"/>
          </a:xfrm>
          <a:custGeom>
            <a:avLst/>
            <a:gdLst>
              <a:gd name="T0" fmla="*/ 52232 w 5009091"/>
              <a:gd name="T1" fmla="*/ 2731 h 1255217"/>
              <a:gd name="T2" fmla="*/ 51475 w 5009091"/>
              <a:gd name="T3" fmla="*/ 3046 h 1255217"/>
              <a:gd name="T4" fmla="*/ 51462 w 5009091"/>
              <a:gd name="T5" fmla="*/ 3059 h 1255217"/>
              <a:gd name="T6" fmla="*/ 51274 w 5009091"/>
              <a:gd name="T7" fmla="*/ 3375 h 1255217"/>
              <a:gd name="T8" fmla="*/ 54470 w 5009091"/>
              <a:gd name="T9" fmla="*/ 6588 h 1255217"/>
              <a:gd name="T10" fmla="*/ 54783 w 5009091"/>
              <a:gd name="T11" fmla="*/ 7349 h 1255217"/>
              <a:gd name="T12" fmla="*/ 54780 w 5009091"/>
              <a:gd name="T13" fmla="*/ 7371 h 1255217"/>
              <a:gd name="T14" fmla="*/ 54470 w 5009091"/>
              <a:gd name="T15" fmla="*/ 8153 h 1255217"/>
              <a:gd name="T16" fmla="*/ 51274 w 5009091"/>
              <a:gd name="T17" fmla="*/ 11367 h 1255217"/>
              <a:gd name="T18" fmla="*/ 51462 w 5009091"/>
              <a:gd name="T19" fmla="*/ 11682 h 1255217"/>
              <a:gd name="T20" fmla="*/ 51475 w 5009091"/>
              <a:gd name="T21" fmla="*/ 11696 h 1255217"/>
              <a:gd name="T22" fmla="*/ 52988 w 5009091"/>
              <a:gd name="T23" fmla="*/ 11696 h 1255217"/>
              <a:gd name="T24" fmla="*/ 56511 w 5009091"/>
              <a:gd name="T25" fmla="*/ 8153 h 1255217"/>
              <a:gd name="T26" fmla="*/ 56823 w 5009091"/>
              <a:gd name="T27" fmla="*/ 7371 h 1255217"/>
              <a:gd name="T28" fmla="*/ 56825 w 5009091"/>
              <a:gd name="T29" fmla="*/ 7349 h 1255217"/>
              <a:gd name="T30" fmla="*/ 56511 w 5009091"/>
              <a:gd name="T31" fmla="*/ 6588 h 1255217"/>
              <a:gd name="T32" fmla="*/ 52988 w 5009091"/>
              <a:gd name="T33" fmla="*/ 3046 h 1255217"/>
              <a:gd name="T34" fmla="*/ 52232 w 5009091"/>
              <a:gd name="T35" fmla="*/ 2731 h 1255217"/>
              <a:gd name="T36" fmla="*/ 51208 w 5009091"/>
              <a:gd name="T37" fmla="*/ 0 h 1255217"/>
              <a:gd name="T38" fmla="*/ 52409 w 5009091"/>
              <a:gd name="T39" fmla="*/ 500 h 1255217"/>
              <a:gd name="T40" fmla="*/ 58006 w 5009091"/>
              <a:gd name="T41" fmla="*/ 6128 h 1255217"/>
              <a:gd name="T42" fmla="*/ 58503 w 5009091"/>
              <a:gd name="T43" fmla="*/ 7336 h 1255217"/>
              <a:gd name="T44" fmla="*/ 58500 w 5009091"/>
              <a:gd name="T45" fmla="*/ 7371 h 1255217"/>
              <a:gd name="T46" fmla="*/ 58006 w 5009091"/>
              <a:gd name="T47" fmla="*/ 8613 h 1255217"/>
              <a:gd name="T48" fmla="*/ 52409 w 5009091"/>
              <a:gd name="T49" fmla="*/ 14241 h 1255217"/>
              <a:gd name="T50" fmla="*/ 50007 w 5009091"/>
              <a:gd name="T51" fmla="*/ 14241 h 1255217"/>
              <a:gd name="T52" fmla="*/ 49988 w 5009091"/>
              <a:gd name="T53" fmla="*/ 14221 h 1255217"/>
              <a:gd name="T54" fmla="*/ 49938 w 5009091"/>
              <a:gd name="T55" fmla="*/ 14232 h 1255217"/>
              <a:gd name="T56" fmla="*/ 1483 w 5009091"/>
              <a:gd name="T57" fmla="*/ 14232 h 1255217"/>
              <a:gd name="T58" fmla="*/ 0 w 5009091"/>
              <a:gd name="T59" fmla="*/ 12740 h 1255217"/>
              <a:gd name="T60" fmla="*/ 0 w 5009091"/>
              <a:gd name="T61" fmla="*/ 2001 h 1255217"/>
              <a:gd name="T62" fmla="*/ 1483 w 5009091"/>
              <a:gd name="T63" fmla="*/ 510 h 1255217"/>
              <a:gd name="T64" fmla="*/ 49938 w 5009091"/>
              <a:gd name="T65" fmla="*/ 510 h 1255217"/>
              <a:gd name="T66" fmla="*/ 49988 w 5009091"/>
              <a:gd name="T67" fmla="*/ 519 h 1255217"/>
              <a:gd name="T68" fmla="*/ 50007 w 5009091"/>
              <a:gd name="T69" fmla="*/ 500 h 1255217"/>
              <a:gd name="T70" fmla="*/ 51208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chemeClr val="accent1"/>
          </a:solidFill>
          <a:ln>
            <a:noFill/>
          </a:ln>
        </p:spPr>
        <p:txBody>
          <a:bodyPr rIns="54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请在此输入文本</a:t>
            </a:r>
          </a:p>
        </p:txBody>
      </p:sp>
      <p:sp>
        <p:nvSpPr>
          <p:cNvPr id="13" name="KSO_Shape"/>
          <p:cNvSpPr/>
          <p:nvPr/>
        </p:nvSpPr>
        <p:spPr bwMode="auto">
          <a:xfrm>
            <a:off x="5276935" y="2143527"/>
            <a:ext cx="373238" cy="3830805"/>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tx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Freeform 41"/>
          <p:cNvSpPr/>
          <p:nvPr/>
        </p:nvSpPr>
        <p:spPr bwMode="auto">
          <a:xfrm>
            <a:off x="6518884" y="3188212"/>
            <a:ext cx="1222344" cy="1741434"/>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15" name="任意多边形: 形状 14"/>
          <p:cNvSpPr/>
          <p:nvPr/>
        </p:nvSpPr>
        <p:spPr>
          <a:xfrm>
            <a:off x="8054639" y="3920762"/>
            <a:ext cx="845335" cy="276335"/>
          </a:xfrm>
          <a:custGeom>
            <a:avLst/>
            <a:gdLst>
              <a:gd name="connsiteX0" fmla="*/ 569000 w 845335"/>
              <a:gd name="connsiteY0" fmla="*/ 0 h 276335"/>
              <a:gd name="connsiteX1" fmla="*/ 707168 w 845335"/>
              <a:gd name="connsiteY1" fmla="*/ 0 h 276335"/>
              <a:gd name="connsiteX2" fmla="*/ 845335 w 845335"/>
              <a:gd name="connsiteY2" fmla="*/ 138168 h 276335"/>
              <a:gd name="connsiteX3" fmla="*/ 707168 w 845335"/>
              <a:gd name="connsiteY3" fmla="*/ 276335 h 276335"/>
              <a:gd name="connsiteX4" fmla="*/ 569000 w 845335"/>
              <a:gd name="connsiteY4" fmla="*/ 276335 h 276335"/>
              <a:gd name="connsiteX5" fmla="*/ 707168 w 845335"/>
              <a:gd name="connsiteY5" fmla="*/ 138168 h 276335"/>
              <a:gd name="connsiteX6" fmla="*/ 292110 w 845335"/>
              <a:gd name="connsiteY6" fmla="*/ 0 h 276335"/>
              <a:gd name="connsiteX7" fmla="*/ 430278 w 845335"/>
              <a:gd name="connsiteY7" fmla="*/ 0 h 276335"/>
              <a:gd name="connsiteX8" fmla="*/ 568445 w 845335"/>
              <a:gd name="connsiteY8" fmla="*/ 138168 h 276335"/>
              <a:gd name="connsiteX9" fmla="*/ 430278 w 845335"/>
              <a:gd name="connsiteY9" fmla="*/ 276335 h 276335"/>
              <a:gd name="connsiteX10" fmla="*/ 292110 w 845335"/>
              <a:gd name="connsiteY10" fmla="*/ 276335 h 276335"/>
              <a:gd name="connsiteX11" fmla="*/ 430278 w 845335"/>
              <a:gd name="connsiteY11" fmla="*/ 138168 h 276335"/>
              <a:gd name="connsiteX12" fmla="*/ 0 w 845335"/>
              <a:gd name="connsiteY12" fmla="*/ 0 h 276335"/>
              <a:gd name="connsiteX13" fmla="*/ 138168 w 845335"/>
              <a:gd name="connsiteY13" fmla="*/ 0 h 276335"/>
              <a:gd name="connsiteX14" fmla="*/ 276335 w 845335"/>
              <a:gd name="connsiteY14" fmla="*/ 138168 h 276335"/>
              <a:gd name="connsiteX15" fmla="*/ 138168 w 845335"/>
              <a:gd name="connsiteY15" fmla="*/ 276335 h 276335"/>
              <a:gd name="connsiteX16" fmla="*/ 0 w 845335"/>
              <a:gd name="connsiteY16" fmla="*/ 276335 h 276335"/>
              <a:gd name="connsiteX17" fmla="*/ 138168 w 845335"/>
              <a:gd name="connsiteY17" fmla="*/ 138168 h 27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45335" h="276335">
                <a:moveTo>
                  <a:pt x="569000" y="0"/>
                </a:moveTo>
                <a:lnTo>
                  <a:pt x="707168" y="0"/>
                </a:lnTo>
                <a:lnTo>
                  <a:pt x="845335" y="138168"/>
                </a:lnTo>
                <a:lnTo>
                  <a:pt x="707168" y="276335"/>
                </a:lnTo>
                <a:lnTo>
                  <a:pt x="569000" y="276335"/>
                </a:lnTo>
                <a:lnTo>
                  <a:pt x="707168" y="138168"/>
                </a:lnTo>
                <a:close/>
                <a:moveTo>
                  <a:pt x="292110" y="0"/>
                </a:moveTo>
                <a:lnTo>
                  <a:pt x="430278" y="0"/>
                </a:lnTo>
                <a:lnTo>
                  <a:pt x="568445" y="138168"/>
                </a:lnTo>
                <a:lnTo>
                  <a:pt x="430278" y="276335"/>
                </a:lnTo>
                <a:lnTo>
                  <a:pt x="292110" y="276335"/>
                </a:lnTo>
                <a:lnTo>
                  <a:pt x="430278" y="138168"/>
                </a:lnTo>
                <a:close/>
                <a:moveTo>
                  <a:pt x="0" y="0"/>
                </a:moveTo>
                <a:lnTo>
                  <a:pt x="138168" y="0"/>
                </a:lnTo>
                <a:lnTo>
                  <a:pt x="276335" y="138168"/>
                </a:lnTo>
                <a:lnTo>
                  <a:pt x="138168" y="276335"/>
                </a:lnTo>
                <a:lnTo>
                  <a:pt x="0" y="276335"/>
                </a:lnTo>
                <a:lnTo>
                  <a:pt x="138168" y="138168"/>
                </a:lnTo>
                <a:close/>
              </a:path>
            </a:pathLst>
          </a:custGeom>
          <a:solidFill>
            <a:schemeClr val="tx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16" name="Freeform 41"/>
          <p:cNvSpPr/>
          <p:nvPr/>
        </p:nvSpPr>
        <p:spPr bwMode="auto">
          <a:xfrm>
            <a:off x="9213385" y="3188212"/>
            <a:ext cx="1222344" cy="1741434"/>
          </a:xfrm>
          <a:custGeom>
            <a:avLst/>
            <a:gdLst>
              <a:gd name="T0" fmla="*/ 59 w 85"/>
              <a:gd name="T1" fmla="*/ 94 h 95"/>
              <a:gd name="T2" fmla="*/ 60 w 85"/>
              <a:gd name="T3" fmla="*/ 94 h 95"/>
              <a:gd name="T4" fmla="*/ 71 w 85"/>
              <a:gd name="T5" fmla="*/ 41 h 95"/>
              <a:gd name="T6" fmla="*/ 78 w 85"/>
              <a:gd name="T7" fmla="*/ 9 h 95"/>
              <a:gd name="T8" fmla="*/ 64 w 85"/>
              <a:gd name="T9" fmla="*/ 0 h 95"/>
              <a:gd name="T10" fmla="*/ 63 w 85"/>
              <a:gd name="T11" fmla="*/ 0 h 95"/>
              <a:gd name="T12" fmla="*/ 50 w 85"/>
              <a:gd name="T13" fmla="*/ 5 h 95"/>
              <a:gd name="T14" fmla="*/ 43 w 85"/>
              <a:gd name="T15" fmla="*/ 9 h 95"/>
              <a:gd name="T16" fmla="*/ 42 w 85"/>
              <a:gd name="T17" fmla="*/ 9 h 95"/>
              <a:gd name="T18" fmla="*/ 30 w 85"/>
              <a:gd name="T19" fmla="*/ 5 h 95"/>
              <a:gd name="T20" fmla="*/ 18 w 85"/>
              <a:gd name="T21" fmla="*/ 0 h 95"/>
              <a:gd name="T22" fmla="*/ 17 w 85"/>
              <a:gd name="T23" fmla="*/ 0 h 95"/>
              <a:gd name="T24" fmla="*/ 4 w 85"/>
              <a:gd name="T25" fmla="*/ 6 h 95"/>
              <a:gd name="T26" fmla="*/ 0 w 85"/>
              <a:gd name="T27" fmla="*/ 16 h 95"/>
              <a:gd name="T28" fmla="*/ 9 w 85"/>
              <a:gd name="T29" fmla="*/ 40 h 95"/>
              <a:gd name="T30" fmla="*/ 21 w 85"/>
              <a:gd name="T31" fmla="*/ 92 h 95"/>
              <a:gd name="T32" fmla="*/ 25 w 85"/>
              <a:gd name="T33" fmla="*/ 95 h 95"/>
              <a:gd name="T34" fmla="*/ 26 w 85"/>
              <a:gd name="T35" fmla="*/ 94 h 95"/>
              <a:gd name="T36" fmla="*/ 30 w 85"/>
              <a:gd name="T37" fmla="*/ 78 h 95"/>
              <a:gd name="T38" fmla="*/ 43 w 85"/>
              <a:gd name="T39" fmla="*/ 53 h 95"/>
              <a:gd name="T40" fmla="*/ 43 w 85"/>
              <a:gd name="T41" fmla="*/ 53 h 95"/>
              <a:gd name="T42" fmla="*/ 54 w 85"/>
              <a:gd name="T43" fmla="*/ 79 h 95"/>
              <a:gd name="T44" fmla="*/ 59 w 85"/>
              <a:gd name="T45"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95">
                <a:moveTo>
                  <a:pt x="59" y="94"/>
                </a:moveTo>
                <a:cubicBezTo>
                  <a:pt x="59" y="94"/>
                  <a:pt x="59" y="94"/>
                  <a:pt x="60" y="94"/>
                </a:cubicBezTo>
                <a:cubicBezTo>
                  <a:pt x="70" y="92"/>
                  <a:pt x="70" y="50"/>
                  <a:pt x="71" y="41"/>
                </a:cubicBezTo>
                <a:cubicBezTo>
                  <a:pt x="71" y="36"/>
                  <a:pt x="85" y="20"/>
                  <a:pt x="78" y="9"/>
                </a:cubicBezTo>
                <a:cubicBezTo>
                  <a:pt x="74" y="3"/>
                  <a:pt x="69" y="0"/>
                  <a:pt x="64" y="0"/>
                </a:cubicBezTo>
                <a:cubicBezTo>
                  <a:pt x="63" y="0"/>
                  <a:pt x="63" y="0"/>
                  <a:pt x="63" y="0"/>
                </a:cubicBezTo>
                <a:cubicBezTo>
                  <a:pt x="58" y="0"/>
                  <a:pt x="53" y="2"/>
                  <a:pt x="50" y="5"/>
                </a:cubicBezTo>
                <a:cubicBezTo>
                  <a:pt x="48" y="8"/>
                  <a:pt x="45" y="8"/>
                  <a:pt x="43" y="9"/>
                </a:cubicBezTo>
                <a:cubicBezTo>
                  <a:pt x="42" y="9"/>
                  <a:pt x="42" y="9"/>
                  <a:pt x="42" y="9"/>
                </a:cubicBezTo>
                <a:cubicBezTo>
                  <a:pt x="35" y="9"/>
                  <a:pt x="30" y="5"/>
                  <a:pt x="30" y="5"/>
                </a:cubicBezTo>
                <a:cubicBezTo>
                  <a:pt x="28" y="4"/>
                  <a:pt x="24" y="0"/>
                  <a:pt x="18" y="0"/>
                </a:cubicBezTo>
                <a:cubicBezTo>
                  <a:pt x="18" y="0"/>
                  <a:pt x="17" y="0"/>
                  <a:pt x="17" y="0"/>
                </a:cubicBezTo>
                <a:cubicBezTo>
                  <a:pt x="13" y="0"/>
                  <a:pt x="9" y="1"/>
                  <a:pt x="4" y="6"/>
                </a:cubicBezTo>
                <a:cubicBezTo>
                  <a:pt x="1" y="9"/>
                  <a:pt x="0" y="12"/>
                  <a:pt x="0" y="16"/>
                </a:cubicBezTo>
                <a:cubicBezTo>
                  <a:pt x="0" y="25"/>
                  <a:pt x="7" y="36"/>
                  <a:pt x="9" y="40"/>
                </a:cubicBezTo>
                <a:cubicBezTo>
                  <a:pt x="11" y="46"/>
                  <a:pt x="13" y="84"/>
                  <a:pt x="21" y="92"/>
                </a:cubicBezTo>
                <a:cubicBezTo>
                  <a:pt x="23" y="94"/>
                  <a:pt x="24" y="95"/>
                  <a:pt x="25" y="95"/>
                </a:cubicBezTo>
                <a:cubicBezTo>
                  <a:pt x="26" y="95"/>
                  <a:pt x="26" y="95"/>
                  <a:pt x="26" y="94"/>
                </a:cubicBezTo>
                <a:cubicBezTo>
                  <a:pt x="30" y="93"/>
                  <a:pt x="30" y="83"/>
                  <a:pt x="30" y="78"/>
                </a:cubicBezTo>
                <a:cubicBezTo>
                  <a:pt x="29" y="71"/>
                  <a:pt x="31" y="53"/>
                  <a:pt x="43" y="53"/>
                </a:cubicBezTo>
                <a:cubicBezTo>
                  <a:pt x="43" y="53"/>
                  <a:pt x="43" y="53"/>
                  <a:pt x="43" y="53"/>
                </a:cubicBezTo>
                <a:cubicBezTo>
                  <a:pt x="53" y="54"/>
                  <a:pt x="55" y="71"/>
                  <a:pt x="54" y="79"/>
                </a:cubicBezTo>
                <a:cubicBezTo>
                  <a:pt x="52" y="86"/>
                  <a:pt x="54" y="94"/>
                  <a:pt x="59" y="94"/>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p>
        </p:txBody>
      </p:sp>
      <p:sp>
        <p:nvSpPr>
          <p:cNvPr id="17" name="文本框 16"/>
          <p:cNvSpPr txBox="1"/>
          <p:nvPr/>
        </p:nvSpPr>
        <p:spPr>
          <a:xfrm>
            <a:off x="6341157" y="2143527"/>
            <a:ext cx="1577797" cy="830997"/>
          </a:xfrm>
          <a:prstGeom prst="rect">
            <a:avLst/>
          </a:prstGeom>
          <a:noFill/>
        </p:spPr>
        <p:txBody>
          <a:bodyPr wrap="square" rtlCol="0">
            <a:spAutoFit/>
          </a:bodyPr>
          <a:lstStyle/>
          <a:p>
            <a:pPr algn="ctr"/>
            <a:r>
              <a:rPr lang="en-US" altLang="zh-CN" sz="4600" dirty="0">
                <a:solidFill>
                  <a:schemeClr val="accent1"/>
                </a:solidFill>
                <a:latin typeface="+mj-ea"/>
                <a:ea typeface="+mj-ea"/>
              </a:rPr>
              <a:t>80</a:t>
            </a:r>
            <a:r>
              <a:rPr lang="en-US" altLang="zh-CN" dirty="0">
                <a:solidFill>
                  <a:schemeClr val="accent1"/>
                </a:solidFill>
                <a:latin typeface="+mj-ea"/>
                <a:ea typeface="+mj-ea"/>
              </a:rPr>
              <a:t>%</a:t>
            </a:r>
            <a:endParaRPr lang="zh-CN" altLang="en-US" sz="4800" dirty="0">
              <a:solidFill>
                <a:schemeClr val="accent1"/>
              </a:solidFill>
              <a:latin typeface="+mj-ea"/>
              <a:ea typeface="+mj-ea"/>
            </a:endParaRPr>
          </a:p>
        </p:txBody>
      </p:sp>
      <p:sp>
        <p:nvSpPr>
          <p:cNvPr id="18" name="文本框 17"/>
          <p:cNvSpPr txBox="1"/>
          <p:nvPr/>
        </p:nvSpPr>
        <p:spPr>
          <a:xfrm>
            <a:off x="9035658" y="2143527"/>
            <a:ext cx="1577797" cy="830997"/>
          </a:xfrm>
          <a:prstGeom prst="rect">
            <a:avLst/>
          </a:prstGeom>
          <a:noFill/>
        </p:spPr>
        <p:txBody>
          <a:bodyPr wrap="square" rtlCol="0">
            <a:spAutoFit/>
          </a:bodyPr>
          <a:lstStyle/>
          <a:p>
            <a:pPr algn="ctr"/>
            <a:r>
              <a:rPr lang="en-US" altLang="zh-CN" sz="4600" dirty="0">
                <a:solidFill>
                  <a:schemeClr val="accent1"/>
                </a:solidFill>
                <a:latin typeface="+mj-ea"/>
                <a:ea typeface="+mj-ea"/>
              </a:rPr>
              <a:t>96</a:t>
            </a:r>
            <a:r>
              <a:rPr lang="en-US" altLang="zh-CN" dirty="0">
                <a:solidFill>
                  <a:schemeClr val="accent1"/>
                </a:solidFill>
                <a:latin typeface="+mj-ea"/>
                <a:ea typeface="+mj-ea"/>
              </a:rPr>
              <a:t>%</a:t>
            </a:r>
            <a:endParaRPr lang="zh-CN" altLang="en-US" sz="4800" dirty="0">
              <a:solidFill>
                <a:schemeClr val="accent1"/>
              </a:solidFill>
              <a:latin typeface="+mj-ea"/>
              <a:ea typeface="+mj-ea"/>
            </a:endParaRPr>
          </a:p>
        </p:txBody>
      </p:sp>
      <p:sp>
        <p:nvSpPr>
          <p:cNvPr id="20" name="矩形 19"/>
          <p:cNvSpPr/>
          <p:nvPr/>
        </p:nvSpPr>
        <p:spPr>
          <a:xfrm>
            <a:off x="6111786" y="5035572"/>
            <a:ext cx="2036538" cy="1072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a:t>
            </a:r>
            <a:endParaRPr lang="zh-CN" altLang="zh-CN" sz="1800" dirty="0">
              <a:solidFill>
                <a:schemeClr val="tx1"/>
              </a:solidFill>
              <a:latin typeface="+mj-ea"/>
              <a:ea typeface="+mj-ea"/>
            </a:endParaRPr>
          </a:p>
        </p:txBody>
      </p:sp>
      <p:sp>
        <p:nvSpPr>
          <p:cNvPr id="22" name="矩形 21"/>
          <p:cNvSpPr/>
          <p:nvPr/>
        </p:nvSpPr>
        <p:spPr>
          <a:xfrm>
            <a:off x="8787359" y="5035572"/>
            <a:ext cx="2036538" cy="1072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grpSp>
        <p:nvGrpSpPr>
          <p:cNvPr id="16" name="组合 15"/>
          <p:cNvGrpSpPr/>
          <p:nvPr/>
        </p:nvGrpSpPr>
        <p:grpSpPr>
          <a:xfrm>
            <a:off x="5341256" y="1635683"/>
            <a:ext cx="2337371" cy="2337371"/>
            <a:chOff x="6168000" y="1363288"/>
            <a:chExt cx="1047403" cy="1047403"/>
          </a:xfrm>
        </p:grpSpPr>
        <p:sp>
          <p:nvSpPr>
            <p:cNvPr id="17" name="椭圆 16"/>
            <p:cNvSpPr/>
            <p:nvPr/>
          </p:nvSpPr>
          <p:spPr>
            <a:xfrm>
              <a:off x="6168000" y="1363288"/>
              <a:ext cx="1047403" cy="10474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Group 186"/>
            <p:cNvGrpSpPr/>
            <p:nvPr/>
          </p:nvGrpSpPr>
          <p:grpSpPr>
            <a:xfrm>
              <a:off x="6384617" y="1616966"/>
              <a:ext cx="626879" cy="540047"/>
              <a:chOff x="3302000" y="3008313"/>
              <a:chExt cx="469900" cy="404812"/>
            </a:xfrm>
            <a:solidFill>
              <a:schemeClr val="bg1"/>
            </a:solidFill>
          </p:grpSpPr>
          <p:sp>
            <p:nvSpPr>
              <p:cNvPr id="19" name="Freeform 298"/>
              <p:cNvSpPr/>
              <p:nvPr/>
            </p:nvSpPr>
            <p:spPr bwMode="auto">
              <a:xfrm>
                <a:off x="3302000" y="3008313"/>
                <a:ext cx="469900" cy="303213"/>
              </a:xfrm>
              <a:custGeom>
                <a:avLst/>
                <a:gdLst>
                  <a:gd name="T0" fmla="*/ 24 w 624"/>
                  <a:gd name="T1" fmla="*/ 263 h 403"/>
                  <a:gd name="T2" fmla="*/ 117 w 624"/>
                  <a:gd name="T3" fmla="*/ 263 h 403"/>
                  <a:gd name="T4" fmla="*/ 120 w 624"/>
                  <a:gd name="T5" fmla="*/ 246 h 403"/>
                  <a:gd name="T6" fmla="*/ 127 w 624"/>
                  <a:gd name="T7" fmla="*/ 240 h 403"/>
                  <a:gd name="T8" fmla="*/ 134 w 624"/>
                  <a:gd name="T9" fmla="*/ 245 h 403"/>
                  <a:gd name="T10" fmla="*/ 147 w 624"/>
                  <a:gd name="T11" fmla="*/ 278 h 403"/>
                  <a:gd name="T12" fmla="*/ 172 w 624"/>
                  <a:gd name="T13" fmla="*/ 151 h 403"/>
                  <a:gd name="T14" fmla="*/ 179 w 624"/>
                  <a:gd name="T15" fmla="*/ 145 h 403"/>
                  <a:gd name="T16" fmla="*/ 186 w 624"/>
                  <a:gd name="T17" fmla="*/ 151 h 403"/>
                  <a:gd name="T18" fmla="*/ 204 w 624"/>
                  <a:gd name="T19" fmla="*/ 324 h 403"/>
                  <a:gd name="T20" fmla="*/ 230 w 624"/>
                  <a:gd name="T21" fmla="*/ 146 h 403"/>
                  <a:gd name="T22" fmla="*/ 237 w 624"/>
                  <a:gd name="T23" fmla="*/ 140 h 403"/>
                  <a:gd name="T24" fmla="*/ 244 w 624"/>
                  <a:gd name="T25" fmla="*/ 146 h 403"/>
                  <a:gd name="T26" fmla="*/ 265 w 624"/>
                  <a:gd name="T27" fmla="*/ 263 h 403"/>
                  <a:gd name="T28" fmla="*/ 300 w 624"/>
                  <a:gd name="T29" fmla="*/ 263 h 403"/>
                  <a:gd name="T30" fmla="*/ 308 w 624"/>
                  <a:gd name="T31" fmla="*/ 269 h 403"/>
                  <a:gd name="T32" fmla="*/ 308 w 624"/>
                  <a:gd name="T33" fmla="*/ 275 h 403"/>
                  <a:gd name="T34" fmla="*/ 310 w 624"/>
                  <a:gd name="T35" fmla="*/ 267 h 403"/>
                  <a:gd name="T36" fmla="*/ 317 w 624"/>
                  <a:gd name="T37" fmla="*/ 261 h 403"/>
                  <a:gd name="T38" fmla="*/ 325 w 624"/>
                  <a:gd name="T39" fmla="*/ 267 h 403"/>
                  <a:gd name="T40" fmla="*/ 335 w 624"/>
                  <a:gd name="T41" fmla="*/ 298 h 403"/>
                  <a:gd name="T42" fmla="*/ 344 w 624"/>
                  <a:gd name="T43" fmla="*/ 265 h 403"/>
                  <a:gd name="T44" fmla="*/ 352 w 624"/>
                  <a:gd name="T45" fmla="*/ 260 h 403"/>
                  <a:gd name="T46" fmla="*/ 359 w 624"/>
                  <a:gd name="T47" fmla="*/ 266 h 403"/>
                  <a:gd name="T48" fmla="*/ 372 w 624"/>
                  <a:gd name="T49" fmla="*/ 403 h 403"/>
                  <a:gd name="T50" fmla="*/ 413 w 624"/>
                  <a:gd name="T51" fmla="*/ 199 h 403"/>
                  <a:gd name="T52" fmla="*/ 420 w 624"/>
                  <a:gd name="T53" fmla="*/ 193 h 403"/>
                  <a:gd name="T54" fmla="*/ 428 w 624"/>
                  <a:gd name="T55" fmla="*/ 198 h 403"/>
                  <a:gd name="T56" fmla="*/ 446 w 624"/>
                  <a:gd name="T57" fmla="*/ 243 h 403"/>
                  <a:gd name="T58" fmla="*/ 465 w 624"/>
                  <a:gd name="T59" fmla="*/ 130 h 403"/>
                  <a:gd name="T60" fmla="*/ 472 w 624"/>
                  <a:gd name="T61" fmla="*/ 124 h 403"/>
                  <a:gd name="T62" fmla="*/ 479 w 624"/>
                  <a:gd name="T63" fmla="*/ 129 h 403"/>
                  <a:gd name="T64" fmla="*/ 513 w 624"/>
                  <a:gd name="T65" fmla="*/ 263 h 403"/>
                  <a:gd name="T66" fmla="*/ 602 w 624"/>
                  <a:gd name="T67" fmla="*/ 263 h 403"/>
                  <a:gd name="T68" fmla="*/ 604 w 624"/>
                  <a:gd name="T69" fmla="*/ 263 h 403"/>
                  <a:gd name="T70" fmla="*/ 589 w 624"/>
                  <a:gd name="T71" fmla="*/ 72 h 403"/>
                  <a:gd name="T72" fmla="*/ 412 w 624"/>
                  <a:gd name="T73" fmla="*/ 21 h 403"/>
                  <a:gd name="T74" fmla="*/ 312 w 624"/>
                  <a:gd name="T75" fmla="*/ 98 h 403"/>
                  <a:gd name="T76" fmla="*/ 212 w 624"/>
                  <a:gd name="T77" fmla="*/ 21 h 403"/>
                  <a:gd name="T78" fmla="*/ 35 w 624"/>
                  <a:gd name="T79" fmla="*/ 72 h 403"/>
                  <a:gd name="T80" fmla="*/ 20 w 624"/>
                  <a:gd name="T81" fmla="*/ 264 h 403"/>
                  <a:gd name="T82" fmla="*/ 24 w 624"/>
                  <a:gd name="T83" fmla="*/ 26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4" h="403">
                    <a:moveTo>
                      <a:pt x="24" y="263"/>
                    </a:moveTo>
                    <a:cubicBezTo>
                      <a:pt x="117" y="263"/>
                      <a:pt x="117" y="263"/>
                      <a:pt x="117" y="263"/>
                    </a:cubicBezTo>
                    <a:cubicBezTo>
                      <a:pt x="120" y="246"/>
                      <a:pt x="120" y="246"/>
                      <a:pt x="120" y="246"/>
                    </a:cubicBezTo>
                    <a:cubicBezTo>
                      <a:pt x="121" y="243"/>
                      <a:pt x="123" y="241"/>
                      <a:pt x="127" y="240"/>
                    </a:cubicBezTo>
                    <a:cubicBezTo>
                      <a:pt x="130" y="240"/>
                      <a:pt x="133" y="242"/>
                      <a:pt x="134" y="245"/>
                    </a:cubicBezTo>
                    <a:cubicBezTo>
                      <a:pt x="147" y="278"/>
                      <a:pt x="147" y="278"/>
                      <a:pt x="147" y="278"/>
                    </a:cubicBezTo>
                    <a:cubicBezTo>
                      <a:pt x="172" y="151"/>
                      <a:pt x="172" y="151"/>
                      <a:pt x="172" y="151"/>
                    </a:cubicBezTo>
                    <a:cubicBezTo>
                      <a:pt x="172" y="147"/>
                      <a:pt x="176" y="144"/>
                      <a:pt x="179" y="145"/>
                    </a:cubicBezTo>
                    <a:cubicBezTo>
                      <a:pt x="183" y="145"/>
                      <a:pt x="186" y="148"/>
                      <a:pt x="186" y="151"/>
                    </a:cubicBezTo>
                    <a:cubicBezTo>
                      <a:pt x="204" y="324"/>
                      <a:pt x="204" y="324"/>
                      <a:pt x="204" y="324"/>
                    </a:cubicBezTo>
                    <a:cubicBezTo>
                      <a:pt x="230" y="146"/>
                      <a:pt x="230" y="146"/>
                      <a:pt x="230" y="146"/>
                    </a:cubicBezTo>
                    <a:cubicBezTo>
                      <a:pt x="230" y="143"/>
                      <a:pt x="233" y="140"/>
                      <a:pt x="237" y="140"/>
                    </a:cubicBezTo>
                    <a:cubicBezTo>
                      <a:pt x="241" y="140"/>
                      <a:pt x="244" y="142"/>
                      <a:pt x="244" y="146"/>
                    </a:cubicBezTo>
                    <a:cubicBezTo>
                      <a:pt x="265" y="263"/>
                      <a:pt x="265" y="263"/>
                      <a:pt x="265" y="263"/>
                    </a:cubicBezTo>
                    <a:cubicBezTo>
                      <a:pt x="300" y="263"/>
                      <a:pt x="300" y="263"/>
                      <a:pt x="300" y="263"/>
                    </a:cubicBezTo>
                    <a:cubicBezTo>
                      <a:pt x="304" y="263"/>
                      <a:pt x="307" y="266"/>
                      <a:pt x="308" y="269"/>
                    </a:cubicBezTo>
                    <a:cubicBezTo>
                      <a:pt x="308" y="275"/>
                      <a:pt x="308" y="275"/>
                      <a:pt x="308" y="275"/>
                    </a:cubicBezTo>
                    <a:cubicBezTo>
                      <a:pt x="310" y="267"/>
                      <a:pt x="310" y="267"/>
                      <a:pt x="310" y="267"/>
                    </a:cubicBezTo>
                    <a:cubicBezTo>
                      <a:pt x="311" y="264"/>
                      <a:pt x="314" y="262"/>
                      <a:pt x="317" y="261"/>
                    </a:cubicBezTo>
                    <a:cubicBezTo>
                      <a:pt x="321" y="261"/>
                      <a:pt x="324" y="264"/>
                      <a:pt x="325" y="267"/>
                    </a:cubicBezTo>
                    <a:cubicBezTo>
                      <a:pt x="335" y="298"/>
                      <a:pt x="335" y="298"/>
                      <a:pt x="335" y="298"/>
                    </a:cubicBezTo>
                    <a:cubicBezTo>
                      <a:pt x="344" y="265"/>
                      <a:pt x="344" y="265"/>
                      <a:pt x="344" y="265"/>
                    </a:cubicBezTo>
                    <a:cubicBezTo>
                      <a:pt x="345" y="262"/>
                      <a:pt x="349" y="259"/>
                      <a:pt x="352" y="260"/>
                    </a:cubicBezTo>
                    <a:cubicBezTo>
                      <a:pt x="356" y="260"/>
                      <a:pt x="358" y="263"/>
                      <a:pt x="359" y="266"/>
                    </a:cubicBezTo>
                    <a:cubicBezTo>
                      <a:pt x="372" y="403"/>
                      <a:pt x="372" y="403"/>
                      <a:pt x="372" y="403"/>
                    </a:cubicBezTo>
                    <a:cubicBezTo>
                      <a:pt x="413" y="199"/>
                      <a:pt x="413" y="199"/>
                      <a:pt x="413" y="199"/>
                    </a:cubicBezTo>
                    <a:cubicBezTo>
                      <a:pt x="414" y="196"/>
                      <a:pt x="417" y="194"/>
                      <a:pt x="420" y="193"/>
                    </a:cubicBezTo>
                    <a:cubicBezTo>
                      <a:pt x="423" y="193"/>
                      <a:pt x="426" y="195"/>
                      <a:pt x="428" y="198"/>
                    </a:cubicBezTo>
                    <a:cubicBezTo>
                      <a:pt x="446" y="243"/>
                      <a:pt x="446" y="243"/>
                      <a:pt x="446" y="243"/>
                    </a:cubicBezTo>
                    <a:cubicBezTo>
                      <a:pt x="465" y="130"/>
                      <a:pt x="465" y="130"/>
                      <a:pt x="465" y="130"/>
                    </a:cubicBezTo>
                    <a:cubicBezTo>
                      <a:pt x="466" y="126"/>
                      <a:pt x="468" y="124"/>
                      <a:pt x="472" y="124"/>
                    </a:cubicBezTo>
                    <a:cubicBezTo>
                      <a:pt x="475" y="123"/>
                      <a:pt x="479" y="126"/>
                      <a:pt x="479" y="129"/>
                    </a:cubicBezTo>
                    <a:cubicBezTo>
                      <a:pt x="513" y="263"/>
                      <a:pt x="513" y="263"/>
                      <a:pt x="513" y="263"/>
                    </a:cubicBezTo>
                    <a:cubicBezTo>
                      <a:pt x="602" y="263"/>
                      <a:pt x="602" y="263"/>
                      <a:pt x="602" y="263"/>
                    </a:cubicBezTo>
                    <a:cubicBezTo>
                      <a:pt x="603" y="263"/>
                      <a:pt x="604" y="263"/>
                      <a:pt x="604" y="263"/>
                    </a:cubicBezTo>
                    <a:cubicBezTo>
                      <a:pt x="624" y="201"/>
                      <a:pt x="624" y="135"/>
                      <a:pt x="589" y="72"/>
                    </a:cubicBezTo>
                    <a:cubicBezTo>
                      <a:pt x="557" y="14"/>
                      <a:pt x="473" y="0"/>
                      <a:pt x="412" y="21"/>
                    </a:cubicBezTo>
                    <a:cubicBezTo>
                      <a:pt x="350" y="42"/>
                      <a:pt x="312" y="98"/>
                      <a:pt x="312" y="98"/>
                    </a:cubicBezTo>
                    <a:cubicBezTo>
                      <a:pt x="312" y="98"/>
                      <a:pt x="274" y="42"/>
                      <a:pt x="212" y="21"/>
                    </a:cubicBezTo>
                    <a:cubicBezTo>
                      <a:pt x="151" y="0"/>
                      <a:pt x="67" y="14"/>
                      <a:pt x="35" y="72"/>
                    </a:cubicBezTo>
                    <a:cubicBezTo>
                      <a:pt x="0" y="136"/>
                      <a:pt x="0" y="202"/>
                      <a:pt x="20" y="264"/>
                    </a:cubicBezTo>
                    <a:cubicBezTo>
                      <a:pt x="21" y="263"/>
                      <a:pt x="22" y="263"/>
                      <a:pt x="24" y="2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 name="Freeform 299"/>
              <p:cNvSpPr/>
              <p:nvPr/>
            </p:nvSpPr>
            <p:spPr bwMode="auto">
              <a:xfrm>
                <a:off x="3321050" y="3133725"/>
                <a:ext cx="431800" cy="279400"/>
              </a:xfrm>
              <a:custGeom>
                <a:avLst/>
                <a:gdLst>
                  <a:gd name="T0" fmla="*/ 483 w 576"/>
                  <a:gd name="T1" fmla="*/ 111 h 373"/>
                  <a:gd name="T2" fmla="*/ 476 w 576"/>
                  <a:gd name="T3" fmla="*/ 105 h 373"/>
                  <a:gd name="T4" fmla="*/ 450 w 576"/>
                  <a:gd name="T5" fmla="*/ 0 h 373"/>
                  <a:gd name="T6" fmla="*/ 432 w 576"/>
                  <a:gd name="T7" fmla="*/ 104 h 373"/>
                  <a:gd name="T8" fmla="*/ 426 w 576"/>
                  <a:gd name="T9" fmla="*/ 110 h 373"/>
                  <a:gd name="T10" fmla="*/ 418 w 576"/>
                  <a:gd name="T11" fmla="*/ 106 h 373"/>
                  <a:gd name="T12" fmla="*/ 399 w 576"/>
                  <a:gd name="T13" fmla="*/ 59 h 373"/>
                  <a:gd name="T14" fmla="*/ 353 w 576"/>
                  <a:gd name="T15" fmla="*/ 286 h 373"/>
                  <a:gd name="T16" fmla="*/ 346 w 576"/>
                  <a:gd name="T17" fmla="*/ 292 h 373"/>
                  <a:gd name="T18" fmla="*/ 345 w 576"/>
                  <a:gd name="T19" fmla="*/ 292 h 373"/>
                  <a:gd name="T20" fmla="*/ 338 w 576"/>
                  <a:gd name="T21" fmla="*/ 286 h 373"/>
                  <a:gd name="T22" fmla="*/ 324 w 576"/>
                  <a:gd name="T23" fmla="*/ 138 h 373"/>
                  <a:gd name="T24" fmla="*/ 318 w 576"/>
                  <a:gd name="T25" fmla="*/ 159 h 373"/>
                  <a:gd name="T26" fmla="*/ 311 w 576"/>
                  <a:gd name="T27" fmla="*/ 164 h 373"/>
                  <a:gd name="T28" fmla="*/ 311 w 576"/>
                  <a:gd name="T29" fmla="*/ 164 h 373"/>
                  <a:gd name="T30" fmla="*/ 304 w 576"/>
                  <a:gd name="T31" fmla="*/ 159 h 373"/>
                  <a:gd name="T32" fmla="*/ 294 w 576"/>
                  <a:gd name="T33" fmla="*/ 128 h 373"/>
                  <a:gd name="T34" fmla="*/ 289 w 576"/>
                  <a:gd name="T35" fmla="*/ 148 h 373"/>
                  <a:gd name="T36" fmla="*/ 281 w 576"/>
                  <a:gd name="T37" fmla="*/ 153 h 373"/>
                  <a:gd name="T38" fmla="*/ 275 w 576"/>
                  <a:gd name="T39" fmla="*/ 147 h 373"/>
                  <a:gd name="T40" fmla="*/ 270 w 576"/>
                  <a:gd name="T41" fmla="*/ 111 h 373"/>
                  <a:gd name="T42" fmla="*/ 235 w 576"/>
                  <a:gd name="T43" fmla="*/ 111 h 373"/>
                  <a:gd name="T44" fmla="*/ 227 w 576"/>
                  <a:gd name="T45" fmla="*/ 105 h 373"/>
                  <a:gd name="T46" fmla="*/ 214 w 576"/>
                  <a:gd name="T47" fmla="*/ 26 h 373"/>
                  <a:gd name="T48" fmla="*/ 185 w 576"/>
                  <a:gd name="T49" fmla="*/ 218 h 373"/>
                  <a:gd name="T50" fmla="*/ 178 w 576"/>
                  <a:gd name="T51" fmla="*/ 224 h 373"/>
                  <a:gd name="T52" fmla="*/ 171 w 576"/>
                  <a:gd name="T53" fmla="*/ 218 h 373"/>
                  <a:gd name="T54" fmla="*/ 153 w 576"/>
                  <a:gd name="T55" fmla="*/ 36 h 373"/>
                  <a:gd name="T56" fmla="*/ 133 w 576"/>
                  <a:gd name="T57" fmla="*/ 139 h 373"/>
                  <a:gd name="T58" fmla="*/ 126 w 576"/>
                  <a:gd name="T59" fmla="*/ 145 h 373"/>
                  <a:gd name="T60" fmla="*/ 119 w 576"/>
                  <a:gd name="T61" fmla="*/ 140 h 373"/>
                  <a:gd name="T62" fmla="*/ 106 w 576"/>
                  <a:gd name="T63" fmla="*/ 107 h 373"/>
                  <a:gd name="T64" fmla="*/ 100 w 576"/>
                  <a:gd name="T65" fmla="*/ 111 h 373"/>
                  <a:gd name="T66" fmla="*/ 0 w 576"/>
                  <a:gd name="T67" fmla="*/ 111 h 373"/>
                  <a:gd name="T68" fmla="*/ 77 w 576"/>
                  <a:gd name="T69" fmla="*/ 241 h 373"/>
                  <a:gd name="T70" fmla="*/ 288 w 576"/>
                  <a:gd name="T71" fmla="*/ 373 h 373"/>
                  <a:gd name="T72" fmla="*/ 499 w 576"/>
                  <a:gd name="T73" fmla="*/ 241 h 373"/>
                  <a:gd name="T74" fmla="*/ 576 w 576"/>
                  <a:gd name="T75" fmla="*/ 111 h 373"/>
                  <a:gd name="T76" fmla="*/ 483 w 576"/>
                  <a:gd name="T77" fmla="*/ 11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6" h="373">
                    <a:moveTo>
                      <a:pt x="483" y="111"/>
                    </a:moveTo>
                    <a:cubicBezTo>
                      <a:pt x="480" y="111"/>
                      <a:pt x="477" y="108"/>
                      <a:pt x="476" y="105"/>
                    </a:cubicBezTo>
                    <a:cubicBezTo>
                      <a:pt x="450" y="0"/>
                      <a:pt x="450" y="0"/>
                      <a:pt x="450" y="0"/>
                    </a:cubicBezTo>
                    <a:cubicBezTo>
                      <a:pt x="432" y="104"/>
                      <a:pt x="432" y="104"/>
                      <a:pt x="432" y="104"/>
                    </a:cubicBezTo>
                    <a:cubicBezTo>
                      <a:pt x="432" y="108"/>
                      <a:pt x="429" y="110"/>
                      <a:pt x="426" y="110"/>
                    </a:cubicBezTo>
                    <a:cubicBezTo>
                      <a:pt x="422" y="111"/>
                      <a:pt x="419" y="109"/>
                      <a:pt x="418" y="106"/>
                    </a:cubicBezTo>
                    <a:cubicBezTo>
                      <a:pt x="399" y="59"/>
                      <a:pt x="399" y="59"/>
                      <a:pt x="399" y="59"/>
                    </a:cubicBezTo>
                    <a:cubicBezTo>
                      <a:pt x="353" y="286"/>
                      <a:pt x="353" y="286"/>
                      <a:pt x="353" y="286"/>
                    </a:cubicBezTo>
                    <a:cubicBezTo>
                      <a:pt x="352" y="290"/>
                      <a:pt x="349" y="292"/>
                      <a:pt x="346" y="292"/>
                    </a:cubicBezTo>
                    <a:cubicBezTo>
                      <a:pt x="346" y="292"/>
                      <a:pt x="346" y="292"/>
                      <a:pt x="345" y="292"/>
                    </a:cubicBezTo>
                    <a:cubicBezTo>
                      <a:pt x="342" y="292"/>
                      <a:pt x="339" y="289"/>
                      <a:pt x="338" y="286"/>
                    </a:cubicBezTo>
                    <a:cubicBezTo>
                      <a:pt x="324" y="138"/>
                      <a:pt x="324" y="138"/>
                      <a:pt x="324" y="138"/>
                    </a:cubicBezTo>
                    <a:cubicBezTo>
                      <a:pt x="318" y="159"/>
                      <a:pt x="318" y="159"/>
                      <a:pt x="318" y="159"/>
                    </a:cubicBezTo>
                    <a:cubicBezTo>
                      <a:pt x="317" y="162"/>
                      <a:pt x="314" y="164"/>
                      <a:pt x="311" y="164"/>
                    </a:cubicBezTo>
                    <a:cubicBezTo>
                      <a:pt x="311" y="164"/>
                      <a:pt x="311" y="164"/>
                      <a:pt x="311" y="164"/>
                    </a:cubicBezTo>
                    <a:cubicBezTo>
                      <a:pt x="308" y="164"/>
                      <a:pt x="305" y="162"/>
                      <a:pt x="304" y="159"/>
                    </a:cubicBezTo>
                    <a:cubicBezTo>
                      <a:pt x="294" y="128"/>
                      <a:pt x="294" y="128"/>
                      <a:pt x="294" y="128"/>
                    </a:cubicBezTo>
                    <a:cubicBezTo>
                      <a:pt x="289" y="148"/>
                      <a:pt x="289" y="148"/>
                      <a:pt x="289" y="148"/>
                    </a:cubicBezTo>
                    <a:cubicBezTo>
                      <a:pt x="288" y="151"/>
                      <a:pt x="285" y="153"/>
                      <a:pt x="281" y="153"/>
                    </a:cubicBezTo>
                    <a:cubicBezTo>
                      <a:pt x="278" y="153"/>
                      <a:pt x="275" y="150"/>
                      <a:pt x="275" y="147"/>
                    </a:cubicBezTo>
                    <a:cubicBezTo>
                      <a:pt x="270" y="111"/>
                      <a:pt x="270" y="111"/>
                      <a:pt x="270" y="111"/>
                    </a:cubicBezTo>
                    <a:cubicBezTo>
                      <a:pt x="235" y="111"/>
                      <a:pt x="235" y="111"/>
                      <a:pt x="235" y="111"/>
                    </a:cubicBezTo>
                    <a:cubicBezTo>
                      <a:pt x="231" y="111"/>
                      <a:pt x="228" y="108"/>
                      <a:pt x="227" y="105"/>
                    </a:cubicBezTo>
                    <a:cubicBezTo>
                      <a:pt x="214" y="26"/>
                      <a:pt x="214" y="26"/>
                      <a:pt x="214" y="26"/>
                    </a:cubicBezTo>
                    <a:cubicBezTo>
                      <a:pt x="185" y="218"/>
                      <a:pt x="185" y="218"/>
                      <a:pt x="185" y="218"/>
                    </a:cubicBezTo>
                    <a:cubicBezTo>
                      <a:pt x="185" y="222"/>
                      <a:pt x="182" y="225"/>
                      <a:pt x="178" y="224"/>
                    </a:cubicBezTo>
                    <a:cubicBezTo>
                      <a:pt x="174" y="224"/>
                      <a:pt x="171" y="222"/>
                      <a:pt x="171" y="218"/>
                    </a:cubicBezTo>
                    <a:cubicBezTo>
                      <a:pt x="153" y="36"/>
                      <a:pt x="153" y="36"/>
                      <a:pt x="153" y="36"/>
                    </a:cubicBezTo>
                    <a:cubicBezTo>
                      <a:pt x="133" y="139"/>
                      <a:pt x="133" y="139"/>
                      <a:pt x="133" y="139"/>
                    </a:cubicBezTo>
                    <a:cubicBezTo>
                      <a:pt x="132" y="142"/>
                      <a:pt x="129" y="144"/>
                      <a:pt x="126" y="145"/>
                    </a:cubicBezTo>
                    <a:cubicBezTo>
                      <a:pt x="123" y="145"/>
                      <a:pt x="120" y="143"/>
                      <a:pt x="119" y="140"/>
                    </a:cubicBezTo>
                    <a:cubicBezTo>
                      <a:pt x="106" y="107"/>
                      <a:pt x="106" y="107"/>
                      <a:pt x="106" y="107"/>
                    </a:cubicBezTo>
                    <a:cubicBezTo>
                      <a:pt x="105" y="109"/>
                      <a:pt x="102" y="111"/>
                      <a:pt x="100" y="111"/>
                    </a:cubicBezTo>
                    <a:cubicBezTo>
                      <a:pt x="0" y="111"/>
                      <a:pt x="0" y="111"/>
                      <a:pt x="0" y="111"/>
                    </a:cubicBezTo>
                    <a:cubicBezTo>
                      <a:pt x="17" y="157"/>
                      <a:pt x="45" y="201"/>
                      <a:pt x="77" y="241"/>
                    </a:cubicBezTo>
                    <a:cubicBezTo>
                      <a:pt x="156" y="337"/>
                      <a:pt x="288" y="373"/>
                      <a:pt x="288" y="373"/>
                    </a:cubicBezTo>
                    <a:cubicBezTo>
                      <a:pt x="288" y="373"/>
                      <a:pt x="420" y="337"/>
                      <a:pt x="499" y="241"/>
                    </a:cubicBezTo>
                    <a:cubicBezTo>
                      <a:pt x="531" y="201"/>
                      <a:pt x="559" y="157"/>
                      <a:pt x="576" y="111"/>
                    </a:cubicBezTo>
                    <a:lnTo>
                      <a:pt x="483" y="11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29" name="组合 28"/>
          <p:cNvGrpSpPr/>
          <p:nvPr/>
        </p:nvGrpSpPr>
        <p:grpSpPr>
          <a:xfrm>
            <a:off x="8301599" y="4603109"/>
            <a:ext cx="1495543" cy="1495543"/>
            <a:chOff x="6168000" y="3120850"/>
            <a:chExt cx="1047403" cy="1047403"/>
          </a:xfrm>
        </p:grpSpPr>
        <p:sp>
          <p:nvSpPr>
            <p:cNvPr id="30" name="椭圆 29"/>
            <p:cNvSpPr/>
            <p:nvPr/>
          </p:nvSpPr>
          <p:spPr>
            <a:xfrm>
              <a:off x="6168000" y="3120850"/>
              <a:ext cx="1047403" cy="10474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195"/>
            <p:cNvGrpSpPr/>
            <p:nvPr/>
          </p:nvGrpSpPr>
          <p:grpSpPr>
            <a:xfrm>
              <a:off x="6479744" y="3445888"/>
              <a:ext cx="423125" cy="432444"/>
              <a:chOff x="5846763" y="3030538"/>
              <a:chExt cx="360363" cy="368300"/>
            </a:xfrm>
            <a:solidFill>
              <a:schemeClr val="bg1"/>
            </a:solidFill>
          </p:grpSpPr>
          <p:sp>
            <p:nvSpPr>
              <p:cNvPr id="32" name="Freeform 304"/>
              <p:cNvSpPr/>
              <p:nvPr/>
            </p:nvSpPr>
            <p:spPr bwMode="auto">
              <a:xfrm>
                <a:off x="5922963" y="3030538"/>
                <a:ext cx="207963" cy="88900"/>
              </a:xfrm>
              <a:custGeom>
                <a:avLst/>
                <a:gdLst>
                  <a:gd name="T0" fmla="*/ 45 w 276"/>
                  <a:gd name="T1" fmla="*/ 117 h 117"/>
                  <a:gd name="T2" fmla="*/ 45 w 276"/>
                  <a:gd name="T3" fmla="*/ 61 h 117"/>
                  <a:gd name="T4" fmla="*/ 65 w 276"/>
                  <a:gd name="T5" fmla="*/ 41 h 117"/>
                  <a:gd name="T6" fmla="*/ 211 w 276"/>
                  <a:gd name="T7" fmla="*/ 41 h 117"/>
                  <a:gd name="T8" fmla="*/ 231 w 276"/>
                  <a:gd name="T9" fmla="*/ 61 h 117"/>
                  <a:gd name="T10" fmla="*/ 231 w 276"/>
                  <a:gd name="T11" fmla="*/ 117 h 117"/>
                  <a:gd name="T12" fmla="*/ 276 w 276"/>
                  <a:gd name="T13" fmla="*/ 117 h 117"/>
                  <a:gd name="T14" fmla="*/ 276 w 276"/>
                  <a:gd name="T15" fmla="*/ 42 h 117"/>
                  <a:gd name="T16" fmla="*/ 235 w 276"/>
                  <a:gd name="T17" fmla="*/ 0 h 117"/>
                  <a:gd name="T18" fmla="*/ 41 w 276"/>
                  <a:gd name="T19" fmla="*/ 0 h 117"/>
                  <a:gd name="T20" fmla="*/ 0 w 276"/>
                  <a:gd name="T21" fmla="*/ 42 h 117"/>
                  <a:gd name="T22" fmla="*/ 0 w 276"/>
                  <a:gd name="T23" fmla="*/ 117 h 117"/>
                  <a:gd name="T24" fmla="*/ 45 w 276"/>
                  <a:gd name="T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17">
                    <a:moveTo>
                      <a:pt x="45" y="117"/>
                    </a:moveTo>
                    <a:cubicBezTo>
                      <a:pt x="45" y="61"/>
                      <a:pt x="45" y="61"/>
                      <a:pt x="45" y="61"/>
                    </a:cubicBezTo>
                    <a:cubicBezTo>
                      <a:pt x="45" y="50"/>
                      <a:pt x="54" y="41"/>
                      <a:pt x="65" y="41"/>
                    </a:cubicBezTo>
                    <a:cubicBezTo>
                      <a:pt x="211" y="41"/>
                      <a:pt x="211" y="41"/>
                      <a:pt x="211" y="41"/>
                    </a:cubicBezTo>
                    <a:cubicBezTo>
                      <a:pt x="222" y="41"/>
                      <a:pt x="231" y="50"/>
                      <a:pt x="231" y="61"/>
                    </a:cubicBezTo>
                    <a:cubicBezTo>
                      <a:pt x="231" y="117"/>
                      <a:pt x="231" y="117"/>
                      <a:pt x="231" y="117"/>
                    </a:cubicBezTo>
                    <a:cubicBezTo>
                      <a:pt x="276" y="117"/>
                      <a:pt x="276" y="117"/>
                      <a:pt x="276" y="117"/>
                    </a:cubicBezTo>
                    <a:cubicBezTo>
                      <a:pt x="276" y="42"/>
                      <a:pt x="276" y="42"/>
                      <a:pt x="276" y="42"/>
                    </a:cubicBezTo>
                    <a:cubicBezTo>
                      <a:pt x="276" y="19"/>
                      <a:pt x="257" y="0"/>
                      <a:pt x="235" y="0"/>
                    </a:cubicBezTo>
                    <a:cubicBezTo>
                      <a:pt x="41" y="0"/>
                      <a:pt x="41" y="0"/>
                      <a:pt x="41" y="0"/>
                    </a:cubicBezTo>
                    <a:cubicBezTo>
                      <a:pt x="19" y="0"/>
                      <a:pt x="0" y="19"/>
                      <a:pt x="0" y="42"/>
                    </a:cubicBezTo>
                    <a:cubicBezTo>
                      <a:pt x="0" y="117"/>
                      <a:pt x="0" y="117"/>
                      <a:pt x="0" y="117"/>
                    </a:cubicBezTo>
                    <a:lnTo>
                      <a:pt x="45" y="11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 name="Freeform 305"/>
              <p:cNvSpPr>
                <a:spLocks noEditPoints="1"/>
              </p:cNvSpPr>
              <p:nvPr/>
            </p:nvSpPr>
            <p:spPr bwMode="auto">
              <a:xfrm>
                <a:off x="5846763" y="3119438"/>
                <a:ext cx="360363" cy="279400"/>
              </a:xfrm>
              <a:custGeom>
                <a:avLst/>
                <a:gdLst>
                  <a:gd name="T0" fmla="*/ 441 w 478"/>
                  <a:gd name="T1" fmla="*/ 0 h 373"/>
                  <a:gd name="T2" fmla="*/ 37 w 478"/>
                  <a:gd name="T3" fmla="*/ 0 h 373"/>
                  <a:gd name="T4" fmla="*/ 0 w 478"/>
                  <a:gd name="T5" fmla="*/ 37 h 373"/>
                  <a:gd name="T6" fmla="*/ 0 w 478"/>
                  <a:gd name="T7" fmla="*/ 336 h 373"/>
                  <a:gd name="T8" fmla="*/ 37 w 478"/>
                  <a:gd name="T9" fmla="*/ 373 h 373"/>
                  <a:gd name="T10" fmla="*/ 441 w 478"/>
                  <a:gd name="T11" fmla="*/ 373 h 373"/>
                  <a:gd name="T12" fmla="*/ 478 w 478"/>
                  <a:gd name="T13" fmla="*/ 336 h 373"/>
                  <a:gd name="T14" fmla="*/ 478 w 478"/>
                  <a:gd name="T15" fmla="*/ 37 h 373"/>
                  <a:gd name="T16" fmla="*/ 441 w 478"/>
                  <a:gd name="T17" fmla="*/ 0 h 373"/>
                  <a:gd name="T18" fmla="*/ 378 w 478"/>
                  <a:gd name="T19" fmla="*/ 204 h 373"/>
                  <a:gd name="T20" fmla="*/ 356 w 478"/>
                  <a:gd name="T21" fmla="*/ 226 h 373"/>
                  <a:gd name="T22" fmla="*/ 279 w 478"/>
                  <a:gd name="T23" fmla="*/ 226 h 373"/>
                  <a:gd name="T24" fmla="*/ 279 w 478"/>
                  <a:gd name="T25" fmla="*/ 303 h 373"/>
                  <a:gd name="T26" fmla="*/ 257 w 478"/>
                  <a:gd name="T27" fmla="*/ 325 h 373"/>
                  <a:gd name="T28" fmla="*/ 221 w 478"/>
                  <a:gd name="T29" fmla="*/ 325 h 373"/>
                  <a:gd name="T30" fmla="*/ 199 w 478"/>
                  <a:gd name="T31" fmla="*/ 303 h 373"/>
                  <a:gd name="T32" fmla="*/ 199 w 478"/>
                  <a:gd name="T33" fmla="*/ 226 h 373"/>
                  <a:gd name="T34" fmla="*/ 122 w 478"/>
                  <a:gd name="T35" fmla="*/ 226 h 373"/>
                  <a:gd name="T36" fmla="*/ 100 w 478"/>
                  <a:gd name="T37" fmla="*/ 204 h 373"/>
                  <a:gd name="T38" fmla="*/ 100 w 478"/>
                  <a:gd name="T39" fmla="*/ 168 h 373"/>
                  <a:gd name="T40" fmla="*/ 122 w 478"/>
                  <a:gd name="T41" fmla="*/ 146 h 373"/>
                  <a:gd name="T42" fmla="*/ 199 w 478"/>
                  <a:gd name="T43" fmla="*/ 146 h 373"/>
                  <a:gd name="T44" fmla="*/ 199 w 478"/>
                  <a:gd name="T45" fmla="*/ 69 h 373"/>
                  <a:gd name="T46" fmla="*/ 221 w 478"/>
                  <a:gd name="T47" fmla="*/ 47 h 373"/>
                  <a:gd name="T48" fmla="*/ 257 w 478"/>
                  <a:gd name="T49" fmla="*/ 47 h 373"/>
                  <a:gd name="T50" fmla="*/ 279 w 478"/>
                  <a:gd name="T51" fmla="*/ 69 h 373"/>
                  <a:gd name="T52" fmla="*/ 279 w 478"/>
                  <a:gd name="T53" fmla="*/ 146 h 373"/>
                  <a:gd name="T54" fmla="*/ 356 w 478"/>
                  <a:gd name="T55" fmla="*/ 146 h 373"/>
                  <a:gd name="T56" fmla="*/ 378 w 478"/>
                  <a:gd name="T57" fmla="*/ 168 h 373"/>
                  <a:gd name="T58" fmla="*/ 378 w 478"/>
                  <a:gd name="T59" fmla="*/ 2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8" h="373">
                    <a:moveTo>
                      <a:pt x="441" y="0"/>
                    </a:moveTo>
                    <a:cubicBezTo>
                      <a:pt x="37" y="0"/>
                      <a:pt x="37" y="0"/>
                      <a:pt x="37" y="0"/>
                    </a:cubicBezTo>
                    <a:cubicBezTo>
                      <a:pt x="16" y="0"/>
                      <a:pt x="0" y="16"/>
                      <a:pt x="0" y="37"/>
                    </a:cubicBezTo>
                    <a:cubicBezTo>
                      <a:pt x="0" y="336"/>
                      <a:pt x="0" y="336"/>
                      <a:pt x="0" y="336"/>
                    </a:cubicBezTo>
                    <a:cubicBezTo>
                      <a:pt x="0" y="356"/>
                      <a:pt x="16" y="373"/>
                      <a:pt x="37" y="373"/>
                    </a:cubicBezTo>
                    <a:cubicBezTo>
                      <a:pt x="441" y="373"/>
                      <a:pt x="441" y="373"/>
                      <a:pt x="441" y="373"/>
                    </a:cubicBezTo>
                    <a:cubicBezTo>
                      <a:pt x="462" y="373"/>
                      <a:pt x="478" y="356"/>
                      <a:pt x="478" y="336"/>
                    </a:cubicBezTo>
                    <a:cubicBezTo>
                      <a:pt x="478" y="37"/>
                      <a:pt x="478" y="37"/>
                      <a:pt x="478" y="37"/>
                    </a:cubicBezTo>
                    <a:cubicBezTo>
                      <a:pt x="478" y="16"/>
                      <a:pt x="462" y="0"/>
                      <a:pt x="441" y="0"/>
                    </a:cubicBezTo>
                    <a:close/>
                    <a:moveTo>
                      <a:pt x="378" y="204"/>
                    </a:moveTo>
                    <a:cubicBezTo>
                      <a:pt x="378" y="216"/>
                      <a:pt x="368" y="226"/>
                      <a:pt x="356" y="226"/>
                    </a:cubicBezTo>
                    <a:cubicBezTo>
                      <a:pt x="279" y="226"/>
                      <a:pt x="279" y="226"/>
                      <a:pt x="279" y="226"/>
                    </a:cubicBezTo>
                    <a:cubicBezTo>
                      <a:pt x="279" y="303"/>
                      <a:pt x="279" y="303"/>
                      <a:pt x="279" y="303"/>
                    </a:cubicBezTo>
                    <a:cubicBezTo>
                      <a:pt x="279" y="316"/>
                      <a:pt x="269" y="325"/>
                      <a:pt x="257" y="325"/>
                    </a:cubicBezTo>
                    <a:cubicBezTo>
                      <a:pt x="221" y="325"/>
                      <a:pt x="221" y="325"/>
                      <a:pt x="221" y="325"/>
                    </a:cubicBezTo>
                    <a:cubicBezTo>
                      <a:pt x="209" y="325"/>
                      <a:pt x="199" y="316"/>
                      <a:pt x="199" y="303"/>
                    </a:cubicBezTo>
                    <a:cubicBezTo>
                      <a:pt x="199" y="226"/>
                      <a:pt x="199" y="226"/>
                      <a:pt x="199" y="226"/>
                    </a:cubicBezTo>
                    <a:cubicBezTo>
                      <a:pt x="122" y="226"/>
                      <a:pt x="122" y="226"/>
                      <a:pt x="122" y="226"/>
                    </a:cubicBezTo>
                    <a:cubicBezTo>
                      <a:pt x="110" y="226"/>
                      <a:pt x="100" y="216"/>
                      <a:pt x="100" y="204"/>
                    </a:cubicBezTo>
                    <a:cubicBezTo>
                      <a:pt x="100" y="168"/>
                      <a:pt x="100" y="168"/>
                      <a:pt x="100" y="168"/>
                    </a:cubicBezTo>
                    <a:cubicBezTo>
                      <a:pt x="100" y="156"/>
                      <a:pt x="110" y="146"/>
                      <a:pt x="122" y="146"/>
                    </a:cubicBezTo>
                    <a:cubicBezTo>
                      <a:pt x="199" y="146"/>
                      <a:pt x="199" y="146"/>
                      <a:pt x="199" y="146"/>
                    </a:cubicBezTo>
                    <a:cubicBezTo>
                      <a:pt x="199" y="69"/>
                      <a:pt x="199" y="69"/>
                      <a:pt x="199" y="69"/>
                    </a:cubicBezTo>
                    <a:cubicBezTo>
                      <a:pt x="199" y="57"/>
                      <a:pt x="209" y="47"/>
                      <a:pt x="221" y="47"/>
                    </a:cubicBezTo>
                    <a:cubicBezTo>
                      <a:pt x="257" y="47"/>
                      <a:pt x="257" y="47"/>
                      <a:pt x="257" y="47"/>
                    </a:cubicBezTo>
                    <a:cubicBezTo>
                      <a:pt x="269" y="47"/>
                      <a:pt x="279" y="57"/>
                      <a:pt x="279" y="69"/>
                    </a:cubicBezTo>
                    <a:cubicBezTo>
                      <a:pt x="279" y="146"/>
                      <a:pt x="279" y="146"/>
                      <a:pt x="279" y="146"/>
                    </a:cubicBezTo>
                    <a:cubicBezTo>
                      <a:pt x="356" y="146"/>
                      <a:pt x="356" y="146"/>
                      <a:pt x="356" y="146"/>
                    </a:cubicBezTo>
                    <a:cubicBezTo>
                      <a:pt x="368" y="146"/>
                      <a:pt x="378" y="156"/>
                      <a:pt x="378" y="168"/>
                    </a:cubicBezTo>
                    <a:lnTo>
                      <a:pt x="378" y="20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sp>
        <p:nvSpPr>
          <p:cNvPr id="34" name="文本框 33"/>
          <p:cNvSpPr txBox="1"/>
          <p:nvPr/>
        </p:nvSpPr>
        <p:spPr>
          <a:xfrm>
            <a:off x="7874044" y="2390885"/>
            <a:ext cx="2344011" cy="1200329"/>
          </a:xfrm>
          <a:prstGeom prst="rect">
            <a:avLst/>
          </a:prstGeom>
          <a:noFill/>
        </p:spPr>
        <p:txBody>
          <a:bodyPr wrap="square" rtlCol="0">
            <a:spAutoFit/>
          </a:bodyPr>
          <a:lstStyle/>
          <a:p>
            <a:pPr algn="ctr"/>
            <a:r>
              <a:rPr lang="en-US" altLang="zh-CN" sz="7000" b="1" dirty="0">
                <a:solidFill/>
                <a:latin typeface="+mj-ea"/>
                <a:ea typeface="+mj-ea"/>
              </a:rPr>
              <a:t>88</a:t>
            </a:r>
            <a:r>
              <a:rPr lang="en-US" altLang="zh-CN" sz="3800" dirty="0">
                <a:latin typeface="+mj-ea"/>
                <a:ea typeface="+mj-ea"/>
              </a:rPr>
              <a:t>%</a:t>
            </a:r>
            <a:endParaRPr lang="zh-CN" altLang="en-US" sz="7200" dirty="0">
              <a:latin typeface="+mj-ea"/>
              <a:ea typeface="+mj-ea"/>
            </a:endParaRPr>
          </a:p>
        </p:txBody>
      </p:sp>
      <p:sp>
        <p:nvSpPr>
          <p:cNvPr id="35" name="文本框 34"/>
          <p:cNvSpPr txBox="1"/>
          <p:nvPr/>
        </p:nvSpPr>
        <p:spPr>
          <a:xfrm>
            <a:off x="9923766" y="4908347"/>
            <a:ext cx="1818291" cy="769441"/>
          </a:xfrm>
          <a:prstGeom prst="rect">
            <a:avLst/>
          </a:prstGeom>
          <a:noFill/>
        </p:spPr>
        <p:txBody>
          <a:bodyPr wrap="square" rtlCol="0">
            <a:spAutoFit/>
          </a:bodyPr>
          <a:lstStyle/>
          <a:p>
            <a:pPr algn="ctr"/>
            <a:r>
              <a:rPr lang="en-US" altLang="zh-CN" sz="4200" b="1" dirty="0">
                <a:solidFill/>
                <a:latin typeface="+mj-ea"/>
                <a:ea typeface="+mj-ea"/>
              </a:rPr>
              <a:t>52</a:t>
            </a:r>
            <a:r>
              <a:rPr lang="en-US" altLang="zh-CN" sz="1800" dirty="0">
                <a:latin typeface="+mj-ea"/>
                <a:ea typeface="+mj-ea"/>
              </a:rPr>
              <a:t>%</a:t>
            </a:r>
            <a:endParaRPr lang="zh-CN" altLang="en-US" sz="4400" dirty="0">
              <a:latin typeface="+mj-ea"/>
              <a:ea typeface="+mj-ea"/>
            </a:endParaRPr>
          </a:p>
        </p:txBody>
      </p:sp>
      <p:sp>
        <p:nvSpPr>
          <p:cNvPr id="36" name="矩形 35"/>
          <p:cNvSpPr/>
          <p:nvPr/>
        </p:nvSpPr>
        <p:spPr>
          <a:xfrm>
            <a:off x="773935" y="1918735"/>
            <a:ext cx="4055572" cy="1771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37" name="矩形 36"/>
          <p:cNvSpPr/>
          <p:nvPr/>
        </p:nvSpPr>
        <p:spPr>
          <a:xfrm>
            <a:off x="3689636" y="4564840"/>
            <a:ext cx="4055572" cy="1771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6" name="任意多边形 12"/>
          <p:cNvSpPr/>
          <p:nvPr>
            <p:custDataLst>
              <p:tags r:id="rId1"/>
            </p:custDataLst>
          </p:nvPr>
        </p:nvSpPr>
        <p:spPr>
          <a:xfrm>
            <a:off x="5253038" y="2259353"/>
            <a:ext cx="1685925" cy="3603625"/>
          </a:xfrm>
          <a:custGeom>
            <a:avLst/>
            <a:gdLst>
              <a:gd name="connsiteX0" fmla="*/ 1505916 w 1685925"/>
              <a:gd name="connsiteY0" fmla="*/ 1872344 h 3603625"/>
              <a:gd name="connsiteX1" fmla="*/ 1558755 w 1685925"/>
              <a:gd name="connsiteY1" fmla="*/ 1925185 h 3603625"/>
              <a:gd name="connsiteX2" fmla="*/ 1505916 w 1685925"/>
              <a:gd name="connsiteY2" fmla="*/ 1978025 h 3603625"/>
              <a:gd name="connsiteX3" fmla="*/ 1453079 w 1685925"/>
              <a:gd name="connsiteY3" fmla="*/ 1925185 h 3603625"/>
              <a:gd name="connsiteX4" fmla="*/ 1505916 w 1685925"/>
              <a:gd name="connsiteY4" fmla="*/ 1872344 h 3603625"/>
              <a:gd name="connsiteX5" fmla="*/ 180009 w 1685925"/>
              <a:gd name="connsiteY5" fmla="*/ 1872344 h 3603625"/>
              <a:gd name="connsiteX6" fmla="*/ 232847 w 1685925"/>
              <a:gd name="connsiteY6" fmla="*/ 1925185 h 3603625"/>
              <a:gd name="connsiteX7" fmla="*/ 180009 w 1685925"/>
              <a:gd name="connsiteY7" fmla="*/ 1978025 h 3603625"/>
              <a:gd name="connsiteX8" fmla="*/ 127171 w 1685925"/>
              <a:gd name="connsiteY8" fmla="*/ 1925185 h 3603625"/>
              <a:gd name="connsiteX9" fmla="*/ 180009 w 1685925"/>
              <a:gd name="connsiteY9" fmla="*/ 1872344 h 3603625"/>
              <a:gd name="connsiteX10" fmla="*/ 1505916 w 1685925"/>
              <a:gd name="connsiteY10" fmla="*/ 1625600 h 3603625"/>
              <a:gd name="connsiteX11" fmla="*/ 1558755 w 1685925"/>
              <a:gd name="connsiteY11" fmla="*/ 1678441 h 3603625"/>
              <a:gd name="connsiteX12" fmla="*/ 1505916 w 1685925"/>
              <a:gd name="connsiteY12" fmla="*/ 1731281 h 3603625"/>
              <a:gd name="connsiteX13" fmla="*/ 1453079 w 1685925"/>
              <a:gd name="connsiteY13" fmla="*/ 1678441 h 3603625"/>
              <a:gd name="connsiteX14" fmla="*/ 1505916 w 1685925"/>
              <a:gd name="connsiteY14" fmla="*/ 1625600 h 3603625"/>
              <a:gd name="connsiteX15" fmla="*/ 180009 w 1685925"/>
              <a:gd name="connsiteY15" fmla="*/ 1625600 h 3603625"/>
              <a:gd name="connsiteX16" fmla="*/ 232847 w 1685925"/>
              <a:gd name="connsiteY16" fmla="*/ 1678441 h 3603625"/>
              <a:gd name="connsiteX17" fmla="*/ 180009 w 1685925"/>
              <a:gd name="connsiteY17" fmla="*/ 1731281 h 3603625"/>
              <a:gd name="connsiteX18" fmla="*/ 127171 w 1685925"/>
              <a:gd name="connsiteY18" fmla="*/ 1678441 h 3603625"/>
              <a:gd name="connsiteX19" fmla="*/ 180009 w 1685925"/>
              <a:gd name="connsiteY19" fmla="*/ 1625600 h 3603625"/>
              <a:gd name="connsiteX20" fmla="*/ 851476 w 1685925"/>
              <a:gd name="connsiteY20" fmla="*/ 0 h 3603625"/>
              <a:gd name="connsiteX21" fmla="*/ 1685925 w 1685925"/>
              <a:gd name="connsiteY21" fmla="*/ 834497 h 3603625"/>
              <a:gd name="connsiteX22" fmla="*/ 1318024 w 1685925"/>
              <a:gd name="connsiteY22" fmla="*/ 1526475 h 3603625"/>
              <a:gd name="connsiteX23" fmla="*/ 1205082 w 1685925"/>
              <a:gd name="connsiteY23" fmla="*/ 1587782 h 3603625"/>
              <a:gd name="connsiteX24" fmla="*/ 1205771 w 1685925"/>
              <a:gd name="connsiteY24" fmla="*/ 1588271 h 3603625"/>
              <a:gd name="connsiteX25" fmla="*/ 1137435 w 1685925"/>
              <a:gd name="connsiteY25" fmla="*/ 1629298 h 3603625"/>
              <a:gd name="connsiteX26" fmla="*/ 1094547 w 1685925"/>
              <a:gd name="connsiteY26" fmla="*/ 1664724 h 3603625"/>
              <a:gd name="connsiteX27" fmla="*/ 1151739 w 1685925"/>
              <a:gd name="connsiteY27" fmla="*/ 1641753 h 3603625"/>
              <a:gd name="connsiteX28" fmla="*/ 1440348 w 1685925"/>
              <a:gd name="connsiteY28" fmla="*/ 1643363 h 3603625"/>
              <a:gd name="connsiteX29" fmla="*/ 1437812 w 1685925"/>
              <a:gd name="connsiteY29" fmla="*/ 1662230 h 3603625"/>
              <a:gd name="connsiteX30" fmla="*/ 1097373 w 1685925"/>
              <a:gd name="connsiteY30" fmla="*/ 1681633 h 3603625"/>
              <a:gd name="connsiteX31" fmla="*/ 1052576 w 1685925"/>
              <a:gd name="connsiteY31" fmla="*/ 1713074 h 3603625"/>
              <a:gd name="connsiteX32" fmla="*/ 1039643 w 1685925"/>
              <a:gd name="connsiteY32" fmla="*/ 1730968 h 3603625"/>
              <a:gd name="connsiteX33" fmla="*/ 1022277 w 1685925"/>
              <a:gd name="connsiteY33" fmla="*/ 1766087 h 3603625"/>
              <a:gd name="connsiteX34" fmla="*/ 1016919 w 1685925"/>
              <a:gd name="connsiteY34" fmla="*/ 1801813 h 3603625"/>
              <a:gd name="connsiteX35" fmla="*/ 1022277 w 1685925"/>
              <a:gd name="connsiteY35" fmla="*/ 1837539 h 3603625"/>
              <a:gd name="connsiteX36" fmla="*/ 1039643 w 1685925"/>
              <a:gd name="connsiteY36" fmla="*/ 1872657 h 3603625"/>
              <a:gd name="connsiteX37" fmla="*/ 1052576 w 1685925"/>
              <a:gd name="connsiteY37" fmla="*/ 1890551 h 3603625"/>
              <a:gd name="connsiteX38" fmla="*/ 1097373 w 1685925"/>
              <a:gd name="connsiteY38" fmla="*/ 1921993 h 3603625"/>
              <a:gd name="connsiteX39" fmla="*/ 1437812 w 1685925"/>
              <a:gd name="connsiteY39" fmla="*/ 1941395 h 3603625"/>
              <a:gd name="connsiteX40" fmla="*/ 1440348 w 1685925"/>
              <a:gd name="connsiteY40" fmla="*/ 1960263 h 3603625"/>
              <a:gd name="connsiteX41" fmla="*/ 1151739 w 1685925"/>
              <a:gd name="connsiteY41" fmla="*/ 1961872 h 3603625"/>
              <a:gd name="connsiteX42" fmla="*/ 1094547 w 1685925"/>
              <a:gd name="connsiteY42" fmla="*/ 1938902 h 3603625"/>
              <a:gd name="connsiteX43" fmla="*/ 1137435 w 1685925"/>
              <a:gd name="connsiteY43" fmla="*/ 1974327 h 3603625"/>
              <a:gd name="connsiteX44" fmla="*/ 1205771 w 1685925"/>
              <a:gd name="connsiteY44" fmla="*/ 2015354 h 3603625"/>
              <a:gd name="connsiteX45" fmla="*/ 1205082 w 1685925"/>
              <a:gd name="connsiteY45" fmla="*/ 2015843 h 3603625"/>
              <a:gd name="connsiteX46" fmla="*/ 1318024 w 1685925"/>
              <a:gd name="connsiteY46" fmla="*/ 2077151 h 3603625"/>
              <a:gd name="connsiteX47" fmla="*/ 1685925 w 1685925"/>
              <a:gd name="connsiteY47" fmla="*/ 2769128 h 3603625"/>
              <a:gd name="connsiteX48" fmla="*/ 851476 w 1685925"/>
              <a:gd name="connsiteY48" fmla="*/ 3603625 h 3603625"/>
              <a:gd name="connsiteX49" fmla="*/ 843089 w 1685925"/>
              <a:gd name="connsiteY49" fmla="*/ 3602780 h 3603625"/>
              <a:gd name="connsiteX50" fmla="*/ 843089 w 1685925"/>
              <a:gd name="connsiteY50" fmla="*/ 3585823 h 3603625"/>
              <a:gd name="connsiteX51" fmla="*/ 851476 w 1685925"/>
              <a:gd name="connsiteY51" fmla="*/ 3586668 h 3603625"/>
              <a:gd name="connsiteX52" fmla="*/ 1668969 w 1685925"/>
              <a:gd name="connsiteY52" fmla="*/ 2769128 h 3603625"/>
              <a:gd name="connsiteX53" fmla="*/ 1308545 w 1685925"/>
              <a:gd name="connsiteY53" fmla="*/ 2091210 h 3603625"/>
              <a:gd name="connsiteX54" fmla="*/ 1189757 w 1685925"/>
              <a:gd name="connsiteY54" fmla="*/ 2026731 h 3603625"/>
              <a:gd name="connsiteX55" fmla="*/ 1188738 w 1685925"/>
              <a:gd name="connsiteY55" fmla="*/ 2027456 h 3603625"/>
              <a:gd name="connsiteX56" fmla="*/ 1065384 w 1685925"/>
              <a:gd name="connsiteY56" fmla="*/ 1937143 h 3603625"/>
              <a:gd name="connsiteX57" fmla="*/ 1034775 w 1685925"/>
              <a:gd name="connsiteY57" fmla="*/ 1898683 h 3603625"/>
              <a:gd name="connsiteX58" fmla="*/ 1034217 w 1685925"/>
              <a:gd name="connsiteY58" fmla="*/ 1898257 h 3603625"/>
              <a:gd name="connsiteX59" fmla="*/ 1033002 w 1685925"/>
              <a:gd name="connsiteY59" fmla="*/ 1896457 h 3603625"/>
              <a:gd name="connsiteX60" fmla="*/ 1026488 w 1685925"/>
              <a:gd name="connsiteY60" fmla="*/ 1888271 h 3603625"/>
              <a:gd name="connsiteX61" fmla="*/ 1024230 w 1685925"/>
              <a:gd name="connsiteY61" fmla="*/ 1883452 h 3603625"/>
              <a:gd name="connsiteX62" fmla="*/ 1006805 w 1685925"/>
              <a:gd name="connsiteY62" fmla="*/ 1857621 h 3603625"/>
              <a:gd name="connsiteX63" fmla="*/ 996707 w 1685925"/>
              <a:gd name="connsiteY63" fmla="*/ 1812525 h 3603625"/>
              <a:gd name="connsiteX64" fmla="*/ 998209 w 1685925"/>
              <a:gd name="connsiteY64" fmla="*/ 1801813 h 3603625"/>
              <a:gd name="connsiteX65" fmla="*/ 996707 w 1685925"/>
              <a:gd name="connsiteY65" fmla="*/ 1791101 h 3603625"/>
              <a:gd name="connsiteX66" fmla="*/ 1006805 w 1685925"/>
              <a:gd name="connsiteY66" fmla="*/ 1746004 h 3603625"/>
              <a:gd name="connsiteX67" fmla="*/ 1024230 w 1685925"/>
              <a:gd name="connsiteY67" fmla="*/ 1720174 h 3603625"/>
              <a:gd name="connsiteX68" fmla="*/ 1026488 w 1685925"/>
              <a:gd name="connsiteY68" fmla="*/ 1715354 h 3603625"/>
              <a:gd name="connsiteX69" fmla="*/ 1033002 w 1685925"/>
              <a:gd name="connsiteY69" fmla="*/ 1707169 h 3603625"/>
              <a:gd name="connsiteX70" fmla="*/ 1034217 w 1685925"/>
              <a:gd name="connsiteY70" fmla="*/ 1705369 h 3603625"/>
              <a:gd name="connsiteX71" fmla="*/ 1034775 w 1685925"/>
              <a:gd name="connsiteY71" fmla="*/ 1704942 h 3603625"/>
              <a:gd name="connsiteX72" fmla="*/ 1065384 w 1685925"/>
              <a:gd name="connsiteY72" fmla="*/ 1666482 h 3603625"/>
              <a:gd name="connsiteX73" fmla="*/ 1188738 w 1685925"/>
              <a:gd name="connsiteY73" fmla="*/ 1576170 h 3603625"/>
              <a:gd name="connsiteX74" fmla="*/ 1189757 w 1685925"/>
              <a:gd name="connsiteY74" fmla="*/ 1576894 h 3603625"/>
              <a:gd name="connsiteX75" fmla="*/ 1308545 w 1685925"/>
              <a:gd name="connsiteY75" fmla="*/ 1512415 h 3603625"/>
              <a:gd name="connsiteX76" fmla="*/ 1668969 w 1685925"/>
              <a:gd name="connsiteY76" fmla="*/ 834497 h 3603625"/>
              <a:gd name="connsiteX77" fmla="*/ 851476 w 1685925"/>
              <a:gd name="connsiteY77" fmla="*/ 16957 h 3603625"/>
              <a:gd name="connsiteX78" fmla="*/ 843089 w 1685925"/>
              <a:gd name="connsiteY78" fmla="*/ 17803 h 3603625"/>
              <a:gd name="connsiteX79" fmla="*/ 843089 w 1685925"/>
              <a:gd name="connsiteY79" fmla="*/ 846 h 3603625"/>
              <a:gd name="connsiteX80" fmla="*/ 834450 w 1685925"/>
              <a:gd name="connsiteY80" fmla="*/ 0 h 3603625"/>
              <a:gd name="connsiteX81" fmla="*/ 842837 w 1685925"/>
              <a:gd name="connsiteY81" fmla="*/ 846 h 3603625"/>
              <a:gd name="connsiteX82" fmla="*/ 842837 w 1685925"/>
              <a:gd name="connsiteY82" fmla="*/ 17803 h 3603625"/>
              <a:gd name="connsiteX83" fmla="*/ 834450 w 1685925"/>
              <a:gd name="connsiteY83" fmla="*/ 16957 h 3603625"/>
              <a:gd name="connsiteX84" fmla="*/ 16956 w 1685925"/>
              <a:gd name="connsiteY84" fmla="*/ 834497 h 3603625"/>
              <a:gd name="connsiteX85" fmla="*/ 377381 w 1685925"/>
              <a:gd name="connsiteY85" fmla="*/ 1512415 h 3603625"/>
              <a:gd name="connsiteX86" fmla="*/ 496168 w 1685925"/>
              <a:gd name="connsiteY86" fmla="*/ 1576894 h 3603625"/>
              <a:gd name="connsiteX87" fmla="*/ 497188 w 1685925"/>
              <a:gd name="connsiteY87" fmla="*/ 1576170 h 3603625"/>
              <a:gd name="connsiteX88" fmla="*/ 620541 w 1685925"/>
              <a:gd name="connsiteY88" fmla="*/ 1666482 h 3603625"/>
              <a:gd name="connsiteX89" fmla="*/ 651151 w 1685925"/>
              <a:gd name="connsiteY89" fmla="*/ 1704942 h 3603625"/>
              <a:gd name="connsiteX90" fmla="*/ 651709 w 1685925"/>
              <a:gd name="connsiteY90" fmla="*/ 1705369 h 3603625"/>
              <a:gd name="connsiteX91" fmla="*/ 652923 w 1685925"/>
              <a:gd name="connsiteY91" fmla="*/ 1707169 h 3603625"/>
              <a:gd name="connsiteX92" fmla="*/ 659438 w 1685925"/>
              <a:gd name="connsiteY92" fmla="*/ 1715354 h 3603625"/>
              <a:gd name="connsiteX93" fmla="*/ 661696 w 1685925"/>
              <a:gd name="connsiteY93" fmla="*/ 1720173 h 3603625"/>
              <a:gd name="connsiteX94" fmla="*/ 679120 w 1685925"/>
              <a:gd name="connsiteY94" fmla="*/ 1746004 h 3603625"/>
              <a:gd name="connsiteX95" fmla="*/ 689218 w 1685925"/>
              <a:gd name="connsiteY95" fmla="*/ 1791101 h 3603625"/>
              <a:gd name="connsiteX96" fmla="*/ 687716 w 1685925"/>
              <a:gd name="connsiteY96" fmla="*/ 1801813 h 3603625"/>
              <a:gd name="connsiteX97" fmla="*/ 689218 w 1685925"/>
              <a:gd name="connsiteY97" fmla="*/ 1812525 h 3603625"/>
              <a:gd name="connsiteX98" fmla="*/ 679120 w 1685925"/>
              <a:gd name="connsiteY98" fmla="*/ 1857621 h 3603625"/>
              <a:gd name="connsiteX99" fmla="*/ 661696 w 1685925"/>
              <a:gd name="connsiteY99" fmla="*/ 1883452 h 3603625"/>
              <a:gd name="connsiteX100" fmla="*/ 659438 w 1685925"/>
              <a:gd name="connsiteY100" fmla="*/ 1888271 h 3603625"/>
              <a:gd name="connsiteX101" fmla="*/ 652923 w 1685925"/>
              <a:gd name="connsiteY101" fmla="*/ 1896457 h 3603625"/>
              <a:gd name="connsiteX102" fmla="*/ 651709 w 1685925"/>
              <a:gd name="connsiteY102" fmla="*/ 1898257 h 3603625"/>
              <a:gd name="connsiteX103" fmla="*/ 651151 w 1685925"/>
              <a:gd name="connsiteY103" fmla="*/ 1898683 h 3603625"/>
              <a:gd name="connsiteX104" fmla="*/ 620541 w 1685925"/>
              <a:gd name="connsiteY104" fmla="*/ 1937143 h 3603625"/>
              <a:gd name="connsiteX105" fmla="*/ 497188 w 1685925"/>
              <a:gd name="connsiteY105" fmla="*/ 2027456 h 3603625"/>
              <a:gd name="connsiteX106" fmla="*/ 496168 w 1685925"/>
              <a:gd name="connsiteY106" fmla="*/ 2026731 h 3603625"/>
              <a:gd name="connsiteX107" fmla="*/ 377381 w 1685925"/>
              <a:gd name="connsiteY107" fmla="*/ 2091210 h 3603625"/>
              <a:gd name="connsiteX108" fmla="*/ 16956 w 1685925"/>
              <a:gd name="connsiteY108" fmla="*/ 2769128 h 3603625"/>
              <a:gd name="connsiteX109" fmla="*/ 834450 w 1685925"/>
              <a:gd name="connsiteY109" fmla="*/ 3586668 h 3603625"/>
              <a:gd name="connsiteX110" fmla="*/ 842837 w 1685925"/>
              <a:gd name="connsiteY110" fmla="*/ 3585823 h 3603625"/>
              <a:gd name="connsiteX111" fmla="*/ 842837 w 1685925"/>
              <a:gd name="connsiteY111" fmla="*/ 3602780 h 3603625"/>
              <a:gd name="connsiteX112" fmla="*/ 834450 w 1685925"/>
              <a:gd name="connsiteY112" fmla="*/ 3603625 h 3603625"/>
              <a:gd name="connsiteX113" fmla="*/ 0 w 1685925"/>
              <a:gd name="connsiteY113" fmla="*/ 2769128 h 3603625"/>
              <a:gd name="connsiteX114" fmla="*/ 367901 w 1685925"/>
              <a:gd name="connsiteY114" fmla="*/ 2077151 h 3603625"/>
              <a:gd name="connsiteX115" fmla="*/ 480844 w 1685925"/>
              <a:gd name="connsiteY115" fmla="*/ 2015843 h 3603625"/>
              <a:gd name="connsiteX116" fmla="*/ 480154 w 1685925"/>
              <a:gd name="connsiteY116" fmla="*/ 2015354 h 3603625"/>
              <a:gd name="connsiteX117" fmla="*/ 548490 w 1685925"/>
              <a:gd name="connsiteY117" fmla="*/ 1974327 h 3603625"/>
              <a:gd name="connsiteX118" fmla="*/ 591378 w 1685925"/>
              <a:gd name="connsiteY118" fmla="*/ 1938902 h 3603625"/>
              <a:gd name="connsiteX119" fmla="*/ 534187 w 1685925"/>
              <a:gd name="connsiteY119" fmla="*/ 1961872 h 3603625"/>
              <a:gd name="connsiteX120" fmla="*/ 245577 w 1685925"/>
              <a:gd name="connsiteY120" fmla="*/ 1960263 h 3603625"/>
              <a:gd name="connsiteX121" fmla="*/ 248113 w 1685925"/>
              <a:gd name="connsiteY121" fmla="*/ 1941395 h 3603625"/>
              <a:gd name="connsiteX122" fmla="*/ 588553 w 1685925"/>
              <a:gd name="connsiteY122" fmla="*/ 1921993 h 3603625"/>
              <a:gd name="connsiteX123" fmla="*/ 633350 w 1685925"/>
              <a:gd name="connsiteY123" fmla="*/ 1890551 h 3603625"/>
              <a:gd name="connsiteX124" fmla="*/ 646282 w 1685925"/>
              <a:gd name="connsiteY124" fmla="*/ 1872657 h 3603625"/>
              <a:gd name="connsiteX125" fmla="*/ 663648 w 1685925"/>
              <a:gd name="connsiteY125" fmla="*/ 1837539 h 3603625"/>
              <a:gd name="connsiteX126" fmla="*/ 669006 w 1685925"/>
              <a:gd name="connsiteY126" fmla="*/ 1801813 h 3603625"/>
              <a:gd name="connsiteX127" fmla="*/ 663648 w 1685925"/>
              <a:gd name="connsiteY127" fmla="*/ 1766087 h 3603625"/>
              <a:gd name="connsiteX128" fmla="*/ 646282 w 1685925"/>
              <a:gd name="connsiteY128" fmla="*/ 1730968 h 3603625"/>
              <a:gd name="connsiteX129" fmla="*/ 633350 w 1685925"/>
              <a:gd name="connsiteY129" fmla="*/ 1713074 h 3603625"/>
              <a:gd name="connsiteX130" fmla="*/ 588553 w 1685925"/>
              <a:gd name="connsiteY130" fmla="*/ 1681633 h 3603625"/>
              <a:gd name="connsiteX131" fmla="*/ 248113 w 1685925"/>
              <a:gd name="connsiteY131" fmla="*/ 1662230 h 3603625"/>
              <a:gd name="connsiteX132" fmla="*/ 245577 w 1685925"/>
              <a:gd name="connsiteY132" fmla="*/ 1643363 h 3603625"/>
              <a:gd name="connsiteX133" fmla="*/ 534187 w 1685925"/>
              <a:gd name="connsiteY133" fmla="*/ 1641753 h 3603625"/>
              <a:gd name="connsiteX134" fmla="*/ 591378 w 1685925"/>
              <a:gd name="connsiteY134" fmla="*/ 1664724 h 3603625"/>
              <a:gd name="connsiteX135" fmla="*/ 548490 w 1685925"/>
              <a:gd name="connsiteY135" fmla="*/ 1629298 h 3603625"/>
              <a:gd name="connsiteX136" fmla="*/ 480154 w 1685925"/>
              <a:gd name="connsiteY136" fmla="*/ 1588271 h 3603625"/>
              <a:gd name="connsiteX137" fmla="*/ 480844 w 1685925"/>
              <a:gd name="connsiteY137" fmla="*/ 1587782 h 3603625"/>
              <a:gd name="connsiteX138" fmla="*/ 367901 w 1685925"/>
              <a:gd name="connsiteY138" fmla="*/ 1526475 h 3603625"/>
              <a:gd name="connsiteX139" fmla="*/ 0 w 1685925"/>
              <a:gd name="connsiteY139" fmla="*/ 834497 h 3603625"/>
              <a:gd name="connsiteX140" fmla="*/ 834450 w 1685925"/>
              <a:gd name="connsiteY140" fmla="*/ 0 h 360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685925" h="3603625">
                <a:moveTo>
                  <a:pt x="1505916" y="1872344"/>
                </a:moveTo>
                <a:cubicBezTo>
                  <a:pt x="1535098" y="1872344"/>
                  <a:pt x="1558755" y="1896001"/>
                  <a:pt x="1558755" y="1925185"/>
                </a:cubicBezTo>
                <a:cubicBezTo>
                  <a:pt x="1558755" y="1954367"/>
                  <a:pt x="1535098" y="1978025"/>
                  <a:pt x="1505916" y="1978025"/>
                </a:cubicBezTo>
                <a:cubicBezTo>
                  <a:pt x="1476735" y="1978025"/>
                  <a:pt x="1453079" y="1954367"/>
                  <a:pt x="1453079" y="1925185"/>
                </a:cubicBezTo>
                <a:cubicBezTo>
                  <a:pt x="1453079" y="1896001"/>
                  <a:pt x="1476735" y="1872344"/>
                  <a:pt x="1505916" y="1872344"/>
                </a:cubicBezTo>
                <a:close/>
                <a:moveTo>
                  <a:pt x="180009" y="1872344"/>
                </a:moveTo>
                <a:cubicBezTo>
                  <a:pt x="209190" y="1872344"/>
                  <a:pt x="232847" y="1896001"/>
                  <a:pt x="232847" y="1925185"/>
                </a:cubicBezTo>
                <a:cubicBezTo>
                  <a:pt x="232847" y="1954367"/>
                  <a:pt x="209190" y="1978025"/>
                  <a:pt x="180009" y="1978025"/>
                </a:cubicBezTo>
                <a:cubicBezTo>
                  <a:pt x="150827" y="1978025"/>
                  <a:pt x="127171" y="1954367"/>
                  <a:pt x="127171" y="1925185"/>
                </a:cubicBezTo>
                <a:cubicBezTo>
                  <a:pt x="127171" y="1896001"/>
                  <a:pt x="150827" y="1872344"/>
                  <a:pt x="180009" y="1872344"/>
                </a:cubicBezTo>
                <a:close/>
                <a:moveTo>
                  <a:pt x="1505916" y="1625600"/>
                </a:moveTo>
                <a:cubicBezTo>
                  <a:pt x="1535098" y="1625600"/>
                  <a:pt x="1558755" y="1649258"/>
                  <a:pt x="1558755" y="1678441"/>
                </a:cubicBezTo>
                <a:cubicBezTo>
                  <a:pt x="1558755" y="1707625"/>
                  <a:pt x="1535098" y="1731281"/>
                  <a:pt x="1505916" y="1731281"/>
                </a:cubicBezTo>
                <a:cubicBezTo>
                  <a:pt x="1476735" y="1731281"/>
                  <a:pt x="1453079" y="1707625"/>
                  <a:pt x="1453079" y="1678441"/>
                </a:cubicBezTo>
                <a:cubicBezTo>
                  <a:pt x="1453079" y="1649258"/>
                  <a:pt x="1476735" y="1625600"/>
                  <a:pt x="1505916" y="1625600"/>
                </a:cubicBezTo>
                <a:close/>
                <a:moveTo>
                  <a:pt x="180009" y="1625600"/>
                </a:moveTo>
                <a:cubicBezTo>
                  <a:pt x="209190" y="1625600"/>
                  <a:pt x="232847" y="1649258"/>
                  <a:pt x="232847" y="1678441"/>
                </a:cubicBezTo>
                <a:cubicBezTo>
                  <a:pt x="232847" y="1707625"/>
                  <a:pt x="209190" y="1731281"/>
                  <a:pt x="180009" y="1731281"/>
                </a:cubicBezTo>
                <a:cubicBezTo>
                  <a:pt x="150827" y="1731281"/>
                  <a:pt x="127171" y="1707625"/>
                  <a:pt x="127171" y="1678441"/>
                </a:cubicBezTo>
                <a:cubicBezTo>
                  <a:pt x="127171" y="1649258"/>
                  <a:pt x="150827" y="1625600"/>
                  <a:pt x="180009" y="1625600"/>
                </a:cubicBezTo>
                <a:close/>
                <a:moveTo>
                  <a:pt x="851476" y="0"/>
                </a:moveTo>
                <a:cubicBezTo>
                  <a:pt x="1312330" y="0"/>
                  <a:pt x="1685925" y="373616"/>
                  <a:pt x="1685925" y="834497"/>
                </a:cubicBezTo>
                <a:cubicBezTo>
                  <a:pt x="1685925" y="1122548"/>
                  <a:pt x="1539990" y="1376510"/>
                  <a:pt x="1318024" y="1526475"/>
                </a:cubicBezTo>
                <a:lnTo>
                  <a:pt x="1205082" y="1587782"/>
                </a:lnTo>
                <a:lnTo>
                  <a:pt x="1205771" y="1588271"/>
                </a:lnTo>
                <a:cubicBezTo>
                  <a:pt x="1180610" y="1601218"/>
                  <a:pt x="1157803" y="1614981"/>
                  <a:pt x="1137435" y="1629298"/>
                </a:cubicBezTo>
                <a:lnTo>
                  <a:pt x="1094547" y="1664724"/>
                </a:lnTo>
                <a:lnTo>
                  <a:pt x="1151739" y="1641753"/>
                </a:lnTo>
                <a:cubicBezTo>
                  <a:pt x="1232229" y="1619938"/>
                  <a:pt x="1335061" y="1619970"/>
                  <a:pt x="1440348" y="1643363"/>
                </a:cubicBezTo>
                <a:lnTo>
                  <a:pt x="1437812" y="1662230"/>
                </a:lnTo>
                <a:cubicBezTo>
                  <a:pt x="1305888" y="1632538"/>
                  <a:pt x="1178047" y="1639824"/>
                  <a:pt x="1097373" y="1681633"/>
                </a:cubicBezTo>
                <a:cubicBezTo>
                  <a:pt x="1079436" y="1690928"/>
                  <a:pt x="1064532" y="1701496"/>
                  <a:pt x="1052576" y="1713074"/>
                </a:cubicBezTo>
                <a:lnTo>
                  <a:pt x="1039643" y="1730968"/>
                </a:lnTo>
                <a:lnTo>
                  <a:pt x="1022277" y="1766087"/>
                </a:lnTo>
                <a:lnTo>
                  <a:pt x="1016919" y="1801813"/>
                </a:lnTo>
                <a:lnTo>
                  <a:pt x="1022277" y="1837539"/>
                </a:lnTo>
                <a:lnTo>
                  <a:pt x="1039643" y="1872657"/>
                </a:lnTo>
                <a:lnTo>
                  <a:pt x="1052576" y="1890551"/>
                </a:lnTo>
                <a:cubicBezTo>
                  <a:pt x="1064532" y="1902130"/>
                  <a:pt x="1079436" y="1912697"/>
                  <a:pt x="1097373" y="1921993"/>
                </a:cubicBezTo>
                <a:cubicBezTo>
                  <a:pt x="1178047" y="1963801"/>
                  <a:pt x="1305888" y="1971087"/>
                  <a:pt x="1437812" y="1941395"/>
                </a:cubicBezTo>
                <a:lnTo>
                  <a:pt x="1440348" y="1960263"/>
                </a:lnTo>
                <a:cubicBezTo>
                  <a:pt x="1335061" y="1983655"/>
                  <a:pt x="1232229" y="1983687"/>
                  <a:pt x="1151739" y="1961872"/>
                </a:cubicBezTo>
                <a:lnTo>
                  <a:pt x="1094547" y="1938902"/>
                </a:lnTo>
                <a:lnTo>
                  <a:pt x="1137435" y="1974327"/>
                </a:lnTo>
                <a:cubicBezTo>
                  <a:pt x="1157803" y="1988644"/>
                  <a:pt x="1180610" y="2002407"/>
                  <a:pt x="1205771" y="2015354"/>
                </a:cubicBezTo>
                <a:lnTo>
                  <a:pt x="1205082" y="2015843"/>
                </a:lnTo>
                <a:lnTo>
                  <a:pt x="1318024" y="2077151"/>
                </a:lnTo>
                <a:cubicBezTo>
                  <a:pt x="1539990" y="2227115"/>
                  <a:pt x="1685925" y="2481077"/>
                  <a:pt x="1685925" y="2769128"/>
                </a:cubicBezTo>
                <a:cubicBezTo>
                  <a:pt x="1685925" y="3230009"/>
                  <a:pt x="1312330" y="3603625"/>
                  <a:pt x="851476" y="3603625"/>
                </a:cubicBezTo>
                <a:lnTo>
                  <a:pt x="843089" y="3602780"/>
                </a:lnTo>
                <a:lnTo>
                  <a:pt x="843089" y="3585823"/>
                </a:lnTo>
                <a:lnTo>
                  <a:pt x="851476" y="3586668"/>
                </a:lnTo>
                <a:cubicBezTo>
                  <a:pt x="1302965" y="3586668"/>
                  <a:pt x="1668969" y="3220644"/>
                  <a:pt x="1668969" y="2769128"/>
                </a:cubicBezTo>
                <a:cubicBezTo>
                  <a:pt x="1668969" y="2486932"/>
                  <a:pt x="1525999" y="2238129"/>
                  <a:pt x="1308545" y="2091210"/>
                </a:cubicBezTo>
                <a:lnTo>
                  <a:pt x="1189757" y="2026731"/>
                </a:lnTo>
                <a:lnTo>
                  <a:pt x="1188738" y="2027456"/>
                </a:lnTo>
                <a:cubicBezTo>
                  <a:pt x="1137823" y="2000070"/>
                  <a:pt x="1096487" y="1969255"/>
                  <a:pt x="1065384" y="1937143"/>
                </a:cubicBezTo>
                <a:lnTo>
                  <a:pt x="1034775" y="1898683"/>
                </a:lnTo>
                <a:lnTo>
                  <a:pt x="1034217" y="1898257"/>
                </a:lnTo>
                <a:lnTo>
                  <a:pt x="1033002" y="1896457"/>
                </a:lnTo>
                <a:lnTo>
                  <a:pt x="1026488" y="1888271"/>
                </a:lnTo>
                <a:lnTo>
                  <a:pt x="1024230" y="1883452"/>
                </a:lnTo>
                <a:lnTo>
                  <a:pt x="1006805" y="1857621"/>
                </a:lnTo>
                <a:cubicBezTo>
                  <a:pt x="1000581" y="1843243"/>
                  <a:pt x="997242" y="1828122"/>
                  <a:pt x="996707" y="1812525"/>
                </a:cubicBezTo>
                <a:lnTo>
                  <a:pt x="998209" y="1801813"/>
                </a:lnTo>
                <a:lnTo>
                  <a:pt x="996707" y="1791101"/>
                </a:lnTo>
                <a:cubicBezTo>
                  <a:pt x="997242" y="1775503"/>
                  <a:pt x="1000581" y="1760382"/>
                  <a:pt x="1006805" y="1746004"/>
                </a:cubicBezTo>
                <a:lnTo>
                  <a:pt x="1024230" y="1720174"/>
                </a:lnTo>
                <a:lnTo>
                  <a:pt x="1026488" y="1715354"/>
                </a:lnTo>
                <a:lnTo>
                  <a:pt x="1033002" y="1707169"/>
                </a:lnTo>
                <a:lnTo>
                  <a:pt x="1034217" y="1705369"/>
                </a:lnTo>
                <a:lnTo>
                  <a:pt x="1034775" y="1704942"/>
                </a:lnTo>
                <a:lnTo>
                  <a:pt x="1065384" y="1666482"/>
                </a:lnTo>
                <a:cubicBezTo>
                  <a:pt x="1096487" y="1634371"/>
                  <a:pt x="1137823" y="1603555"/>
                  <a:pt x="1188738" y="1576170"/>
                </a:cubicBezTo>
                <a:lnTo>
                  <a:pt x="1189757" y="1576894"/>
                </a:lnTo>
                <a:lnTo>
                  <a:pt x="1308545" y="1512415"/>
                </a:lnTo>
                <a:cubicBezTo>
                  <a:pt x="1525999" y="1365497"/>
                  <a:pt x="1668969" y="1116694"/>
                  <a:pt x="1668969" y="834497"/>
                </a:cubicBezTo>
                <a:cubicBezTo>
                  <a:pt x="1668969" y="382982"/>
                  <a:pt x="1302965" y="16957"/>
                  <a:pt x="851476" y="16957"/>
                </a:cubicBezTo>
                <a:lnTo>
                  <a:pt x="843089" y="17803"/>
                </a:lnTo>
                <a:lnTo>
                  <a:pt x="843089" y="846"/>
                </a:lnTo>
                <a:close/>
                <a:moveTo>
                  <a:pt x="834450" y="0"/>
                </a:moveTo>
                <a:lnTo>
                  <a:pt x="842837" y="846"/>
                </a:lnTo>
                <a:lnTo>
                  <a:pt x="842837" y="17803"/>
                </a:lnTo>
                <a:lnTo>
                  <a:pt x="834450" y="16957"/>
                </a:lnTo>
                <a:cubicBezTo>
                  <a:pt x="382960" y="16957"/>
                  <a:pt x="16956" y="382982"/>
                  <a:pt x="16956" y="834497"/>
                </a:cubicBezTo>
                <a:cubicBezTo>
                  <a:pt x="16956" y="1116694"/>
                  <a:pt x="159927" y="1365497"/>
                  <a:pt x="377381" y="1512415"/>
                </a:cubicBezTo>
                <a:lnTo>
                  <a:pt x="496168" y="1576894"/>
                </a:lnTo>
                <a:lnTo>
                  <a:pt x="497188" y="1576170"/>
                </a:lnTo>
                <a:cubicBezTo>
                  <a:pt x="548103" y="1603555"/>
                  <a:pt x="589439" y="1634371"/>
                  <a:pt x="620541" y="1666482"/>
                </a:cubicBezTo>
                <a:lnTo>
                  <a:pt x="651151" y="1704942"/>
                </a:lnTo>
                <a:lnTo>
                  <a:pt x="651709" y="1705369"/>
                </a:lnTo>
                <a:lnTo>
                  <a:pt x="652923" y="1707169"/>
                </a:lnTo>
                <a:lnTo>
                  <a:pt x="659438" y="1715354"/>
                </a:lnTo>
                <a:lnTo>
                  <a:pt x="661696" y="1720173"/>
                </a:lnTo>
                <a:lnTo>
                  <a:pt x="679120" y="1746004"/>
                </a:lnTo>
                <a:cubicBezTo>
                  <a:pt x="685344" y="1760382"/>
                  <a:pt x="688683" y="1775503"/>
                  <a:pt x="689218" y="1791101"/>
                </a:cubicBezTo>
                <a:lnTo>
                  <a:pt x="687716" y="1801813"/>
                </a:lnTo>
                <a:lnTo>
                  <a:pt x="689218" y="1812525"/>
                </a:lnTo>
                <a:cubicBezTo>
                  <a:pt x="688683" y="1828122"/>
                  <a:pt x="685344" y="1843243"/>
                  <a:pt x="679120" y="1857621"/>
                </a:cubicBezTo>
                <a:lnTo>
                  <a:pt x="661696" y="1883452"/>
                </a:lnTo>
                <a:lnTo>
                  <a:pt x="659438" y="1888271"/>
                </a:lnTo>
                <a:lnTo>
                  <a:pt x="652923" y="1896457"/>
                </a:lnTo>
                <a:lnTo>
                  <a:pt x="651709" y="1898257"/>
                </a:lnTo>
                <a:lnTo>
                  <a:pt x="651151" y="1898683"/>
                </a:lnTo>
                <a:lnTo>
                  <a:pt x="620541" y="1937143"/>
                </a:lnTo>
                <a:cubicBezTo>
                  <a:pt x="589439" y="1969255"/>
                  <a:pt x="548103" y="2000070"/>
                  <a:pt x="497188" y="2027456"/>
                </a:cubicBezTo>
                <a:lnTo>
                  <a:pt x="496168" y="2026731"/>
                </a:lnTo>
                <a:lnTo>
                  <a:pt x="377381" y="2091210"/>
                </a:lnTo>
                <a:cubicBezTo>
                  <a:pt x="159927" y="2238129"/>
                  <a:pt x="16956" y="2486932"/>
                  <a:pt x="16956" y="2769128"/>
                </a:cubicBezTo>
                <a:cubicBezTo>
                  <a:pt x="16956" y="3220644"/>
                  <a:pt x="382960" y="3586668"/>
                  <a:pt x="834450" y="3586668"/>
                </a:cubicBezTo>
                <a:lnTo>
                  <a:pt x="842837" y="3585823"/>
                </a:lnTo>
                <a:lnTo>
                  <a:pt x="842837" y="3602780"/>
                </a:lnTo>
                <a:lnTo>
                  <a:pt x="834450" y="3603625"/>
                </a:lnTo>
                <a:cubicBezTo>
                  <a:pt x="373596" y="3603625"/>
                  <a:pt x="0" y="3230009"/>
                  <a:pt x="0" y="2769128"/>
                </a:cubicBezTo>
                <a:cubicBezTo>
                  <a:pt x="0" y="2481077"/>
                  <a:pt x="145936" y="2227115"/>
                  <a:pt x="367901" y="2077151"/>
                </a:cubicBezTo>
                <a:lnTo>
                  <a:pt x="480844" y="2015843"/>
                </a:lnTo>
                <a:lnTo>
                  <a:pt x="480154" y="2015354"/>
                </a:lnTo>
                <a:cubicBezTo>
                  <a:pt x="505316" y="2002407"/>
                  <a:pt x="528123" y="1988644"/>
                  <a:pt x="548490" y="1974327"/>
                </a:cubicBezTo>
                <a:lnTo>
                  <a:pt x="591378" y="1938902"/>
                </a:lnTo>
                <a:lnTo>
                  <a:pt x="534187" y="1961872"/>
                </a:lnTo>
                <a:cubicBezTo>
                  <a:pt x="453696" y="1983687"/>
                  <a:pt x="350865" y="1983655"/>
                  <a:pt x="245577" y="1960263"/>
                </a:cubicBezTo>
                <a:lnTo>
                  <a:pt x="248113" y="1941395"/>
                </a:lnTo>
                <a:cubicBezTo>
                  <a:pt x="380037" y="1971087"/>
                  <a:pt x="507879" y="1963801"/>
                  <a:pt x="588553" y="1921993"/>
                </a:cubicBezTo>
                <a:cubicBezTo>
                  <a:pt x="606490" y="1912697"/>
                  <a:pt x="621394" y="1902130"/>
                  <a:pt x="633350" y="1890551"/>
                </a:cubicBezTo>
                <a:lnTo>
                  <a:pt x="646282" y="1872657"/>
                </a:lnTo>
                <a:lnTo>
                  <a:pt x="663648" y="1837539"/>
                </a:lnTo>
                <a:lnTo>
                  <a:pt x="669006" y="1801813"/>
                </a:lnTo>
                <a:lnTo>
                  <a:pt x="663648" y="1766087"/>
                </a:lnTo>
                <a:lnTo>
                  <a:pt x="646282" y="1730968"/>
                </a:lnTo>
                <a:lnTo>
                  <a:pt x="633350" y="1713074"/>
                </a:lnTo>
                <a:cubicBezTo>
                  <a:pt x="621394" y="1701496"/>
                  <a:pt x="606490" y="1690928"/>
                  <a:pt x="588553" y="1681633"/>
                </a:cubicBezTo>
                <a:cubicBezTo>
                  <a:pt x="507879" y="1639824"/>
                  <a:pt x="380037" y="1632538"/>
                  <a:pt x="248113" y="1662230"/>
                </a:cubicBezTo>
                <a:lnTo>
                  <a:pt x="245577" y="1643363"/>
                </a:lnTo>
                <a:cubicBezTo>
                  <a:pt x="350865" y="1619970"/>
                  <a:pt x="453696" y="1619938"/>
                  <a:pt x="534187" y="1641753"/>
                </a:cubicBezTo>
                <a:lnTo>
                  <a:pt x="591378" y="1664724"/>
                </a:lnTo>
                <a:lnTo>
                  <a:pt x="548490" y="1629298"/>
                </a:lnTo>
                <a:cubicBezTo>
                  <a:pt x="528123" y="1614981"/>
                  <a:pt x="505316" y="1601218"/>
                  <a:pt x="480154" y="1588271"/>
                </a:cubicBezTo>
                <a:lnTo>
                  <a:pt x="480844" y="1587782"/>
                </a:lnTo>
                <a:lnTo>
                  <a:pt x="367901" y="1526475"/>
                </a:lnTo>
                <a:cubicBezTo>
                  <a:pt x="145936" y="1376510"/>
                  <a:pt x="0" y="1122548"/>
                  <a:pt x="0" y="834497"/>
                </a:cubicBezTo>
                <a:cubicBezTo>
                  <a:pt x="0" y="373616"/>
                  <a:pt x="373596" y="0"/>
                  <a:pt x="83445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0" anchor="b">
            <a:noAutofit/>
          </a:bodyPr>
          <a:lstStyle/>
          <a:p>
            <a:pPr algn="ctr">
              <a:defRPr/>
            </a:pPr>
            <a:endParaRPr lang="zh-CN" altLang="en-US" sz="2400" dirty="0">
              <a:solidFill>
                <a:schemeClr val="tx1"/>
              </a:solidFill>
            </a:endParaRPr>
          </a:p>
        </p:txBody>
      </p:sp>
      <p:sp>
        <p:nvSpPr>
          <p:cNvPr id="27" name="椭圆 26"/>
          <p:cNvSpPr/>
          <p:nvPr/>
        </p:nvSpPr>
        <p:spPr>
          <a:xfrm>
            <a:off x="5376862" y="2381249"/>
            <a:ext cx="1438275" cy="14382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rgbClr val="FFFFFF"/>
                </a:solidFill>
              </a:rPr>
              <a:t>文本</a:t>
            </a:r>
          </a:p>
        </p:txBody>
      </p:sp>
      <p:sp>
        <p:nvSpPr>
          <p:cNvPr id="29" name="椭圆 28"/>
          <p:cNvSpPr/>
          <p:nvPr/>
        </p:nvSpPr>
        <p:spPr>
          <a:xfrm>
            <a:off x="5376862" y="4314824"/>
            <a:ext cx="1438275" cy="14382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rgbClr val="FFFFFF"/>
                </a:solidFill>
              </a:rPr>
              <a:t>文本</a:t>
            </a:r>
          </a:p>
        </p:txBody>
      </p:sp>
      <p:sp>
        <p:nvSpPr>
          <p:cNvPr id="30" name="圆角矩形 16"/>
          <p:cNvSpPr/>
          <p:nvPr/>
        </p:nvSpPr>
        <p:spPr>
          <a:xfrm>
            <a:off x="1883456" y="3848713"/>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1" name="圆角矩形 17"/>
          <p:cNvSpPr/>
          <p:nvPr/>
        </p:nvSpPr>
        <p:spPr>
          <a:xfrm>
            <a:off x="7154923" y="3848713"/>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32" name="矩形 31"/>
          <p:cNvSpPr/>
          <p:nvPr/>
        </p:nvSpPr>
        <p:spPr>
          <a:xfrm>
            <a:off x="2197045" y="238124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3" name="矩形 32"/>
          <p:cNvSpPr/>
          <p:nvPr/>
        </p:nvSpPr>
        <p:spPr>
          <a:xfrm>
            <a:off x="2197045" y="439675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4" name="矩形 33"/>
          <p:cNvSpPr/>
          <p:nvPr/>
        </p:nvSpPr>
        <p:spPr>
          <a:xfrm>
            <a:off x="7468512" y="238124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5" name="矩形 34"/>
          <p:cNvSpPr/>
          <p:nvPr/>
        </p:nvSpPr>
        <p:spPr>
          <a:xfrm>
            <a:off x="7468512" y="439675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谢</a:t>
            </a:r>
          </a:p>
        </p:txBody>
      </p:sp>
      <p:sp>
        <p:nvSpPr>
          <p:cNvPr id="124" name="椭圆 123"/>
          <p:cNvSpPr/>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谢</a:t>
            </a:r>
          </a:p>
        </p:txBody>
      </p:sp>
      <p:sp>
        <p:nvSpPr>
          <p:cNvPr id="125" name="椭圆 124"/>
          <p:cNvSpPr/>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观</a:t>
            </a:r>
          </a:p>
        </p:txBody>
      </p:sp>
      <p:sp>
        <p:nvSpPr>
          <p:cNvPr id="126" name="椭圆 125"/>
          <p:cNvSpPr/>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看</a:t>
            </a: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61103161419"/>
  <p:tag name="MH_LIBRARY" val="GRAPHIC"/>
  <p:tag name="MH_TYPE" val="Other"/>
  <p:tag name="MH_ORDER" val="7"/>
</p:tagLst>
</file>

<file path=ppt/tags/tag18.xml><?xml version="1.0" encoding="utf-8"?>
<p:tagLst xmlns:a="http://schemas.openxmlformats.org/drawingml/2006/main" xmlns:r="http://schemas.openxmlformats.org/officeDocument/2006/relationships" xmlns:p="http://schemas.openxmlformats.org/presentationml/2006/main">
  <p:tag name="MH" val="20161103161419"/>
  <p:tag name="MH_LIBRARY" val="GRAPHIC"/>
  <p:tag name="MH_TYPE" val="Other"/>
  <p:tag name="MH_ORDER" val="7"/>
</p:tagLst>
</file>

<file path=ppt/tags/tag19.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5"/>
</p:tagLst>
</file>

<file path=ppt/tags/tag20.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5"/>
</p:tagLst>
</file>

<file path=ppt/tags/tag21.xml><?xml version="1.0" encoding="utf-8"?>
<p:tagLst xmlns:a="http://schemas.openxmlformats.org/drawingml/2006/main" xmlns:r="http://schemas.openxmlformats.org/officeDocument/2006/relationships" xmlns:p="http://schemas.openxmlformats.org/presentationml/2006/main">
  <p:tag name="MH" val="20160624110115"/>
  <p:tag name="MH_LIBRARY" val="GRAPHIC"/>
  <p:tag name="MH_TYPE" val="Other"/>
  <p:tag name="MH_ORDER" val="1"/>
</p:tagLst>
</file>

<file path=ppt/theme/theme1.xml><?xml version="1.0" encoding="utf-8"?>
<a:theme xmlns:a="http://schemas.openxmlformats.org/drawingml/2006/main" name="更多模板请关注：亮亮图文旗舰店https://liangliangtuwen.tmall.com">
  <a:themeElements>
    <a:clrScheme name="自定义 95">
      <a:dk1>
        <a:srgbClr val="4D4D4D"/>
      </a:dk1>
      <a:lt1>
        <a:srgbClr val="FFFFFF"/>
      </a:lt1>
      <a:dk2>
        <a:srgbClr val="4D4D4D"/>
      </a:dk2>
      <a:lt2>
        <a:srgbClr val="FFFFFF"/>
      </a:lt2>
      <a:accent1>
        <a:srgbClr val="21B2D9"/>
      </a:accent1>
      <a:accent2>
        <a:srgbClr val="3773BB"/>
      </a:accent2>
      <a:accent3>
        <a:srgbClr val="59A598"/>
      </a:accent3>
      <a:accent4>
        <a:srgbClr val="75A85C"/>
      </a:accent4>
      <a:accent5>
        <a:srgbClr val="E77333"/>
      </a:accent5>
      <a:accent6>
        <a:srgbClr val="E42424"/>
      </a:accent6>
      <a:hlink>
        <a:srgbClr val="B34B55"/>
      </a:hlink>
      <a:folHlink>
        <a:srgbClr val="7F7F7F"/>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小清新文艺花瓣模板</Template>
  <TotalTime>13</TotalTime>
  <Words>2043</Words>
  <Application>Microsoft Office PowerPoint</Application>
  <PresentationFormat>宽屏</PresentationFormat>
  <Paragraphs>169</Paragraphs>
  <Slides>27</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27</vt:i4>
      </vt:variant>
    </vt:vector>
  </HeadingPairs>
  <TitlesOfParts>
    <vt:vector size="37" baseType="lpstr">
      <vt:lpstr>等线</vt:lpstr>
      <vt:lpstr>等线 Light</vt:lpstr>
      <vt:lpstr>微软雅黑</vt:lpstr>
      <vt:lpstr>幼圆</vt:lpstr>
      <vt:lpstr>Arial</vt:lpstr>
      <vt:lpstr>Bernard MT Condensed</vt:lpstr>
      <vt:lpstr>Calibri</vt:lpstr>
      <vt:lpstr>Tempus Sans ITC</vt:lpstr>
      <vt:lpstr>Wingdings 2</vt:lpstr>
      <vt:lpstr>更多模板请关注：亮亮图文旗舰店https://liangliangtuwen.tmall.com</vt:lpstr>
      <vt:lpstr>牙科医疗 口腔健康研究模板</vt:lpstr>
      <vt:lpstr>PowerPoint 演示文稿</vt:lpstr>
      <vt:lpstr>请输入第一章大标题</vt:lpstr>
      <vt:lpstr>请在此输入您的大标题</vt:lpstr>
      <vt:lpstr>请在此输入您的大标题</vt:lpstr>
      <vt:lpstr>请在此输入您的大标题</vt:lpstr>
      <vt:lpstr>请在此输入您的大标题</vt:lpstr>
      <vt:lpstr>请在此输入您的大标题</vt:lpstr>
      <vt:lpstr>请输入第二章大标题</vt:lpstr>
      <vt:lpstr>请在此输入您的大标题</vt:lpstr>
      <vt:lpstr>请在此输入您的大标题</vt:lpstr>
      <vt:lpstr>请在此输入您的大标题</vt:lpstr>
      <vt:lpstr>请在此输入您的大标题</vt:lpstr>
      <vt:lpstr>请在此输入您的大标题</vt:lpstr>
      <vt:lpstr>请输入第三章大标题</vt:lpstr>
      <vt:lpstr>请在此输入您的大标题</vt:lpstr>
      <vt:lpstr>请在此输入您的大标题</vt:lpstr>
      <vt:lpstr>请在此输入您的大标题</vt:lpstr>
      <vt:lpstr>请在此输入您的大标题</vt:lpstr>
      <vt:lpstr>请在此输入您的大标题</vt:lpstr>
      <vt:lpstr>请输入第四章大标题</vt:lpstr>
      <vt:lpstr>请在此输入您的大标题</vt:lpstr>
      <vt:lpstr>请在此输入您的大标题</vt:lpstr>
      <vt:lpstr>请在此输入您的大标题</vt:lpstr>
      <vt:lpstr>请在此输入您的大标题</vt:lpstr>
      <vt:lpstr>请在此输入您的大标题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牙科医疗 口腔健康研究模板</dc:title>
  <dc:subject>更多模版：亮亮图文旗舰店https://liangliangtuwen.tmall.com</dc:subject>
  <dc:creator/>
  <dc:description>更多模版：亮亮图文旗舰店https://liangliangtuwen.tmall.com</dc:description>
  <cp:lastModifiedBy>Administrator</cp:lastModifiedBy>
  <cp:revision>3</cp:revision>
  <dcterms:created xsi:type="dcterms:W3CDTF">2017-06-19T13:53:00Z</dcterms:created>
  <dcterms:modified xsi:type="dcterms:W3CDTF">2019-06-29T11:31:41Z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