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980" r:id="rId1"/>
    <p:sldMasterId id="2147495017" r:id="rId2"/>
  </p:sldMasterIdLst>
  <p:notesMasterIdLst>
    <p:notesMasterId r:id="rId3"/>
  </p:notesMasterIdLst>
  <p:sldIdLst>
    <p:sldId id="5403" r:id="rId4"/>
    <p:sldId id="5408" r:id="rId5"/>
    <p:sldId id="5412" r:id="rId6"/>
    <p:sldId id="5415" r:id="rId7"/>
    <p:sldId id="5421" r:id="rId9"/>
    <p:sldId id="5424" r:id="rId10"/>
    <p:sldId id="5427" r:id="rId11"/>
    <p:sldId id="5430" r:id="rId12"/>
    <p:sldId id="5436" r:id="rId14"/>
    <p:sldId id="5439" r:id="rId15"/>
    <p:sldId id="5442" r:id="rId16"/>
    <p:sldId id="5445" r:id="rId17"/>
    <p:sldId id="5451" r:id="rId19"/>
    <p:sldId id="5454" r:id="rId20"/>
    <p:sldId id="5457" r:id="rId21"/>
    <p:sldId id="5460" r:id="rId22"/>
    <p:sldId id="5466" r:id="rId24"/>
    <p:sldId id="5469" r:id="rId25"/>
    <p:sldId id="5472" r:id="rId26"/>
    <p:sldId id="5478" r:id="rId28"/>
    <p:sldId id="5481" r:id="rId29"/>
    <p:sldId id="5484" r:id="rId30"/>
    <p:sldId id="548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981" r:id="rId1"/>
    <p:sldLayoutId id="2147494982" r:id="rId2"/>
    <p:sldLayoutId id="2147494983" r:id="rId3"/>
    <p:sldLayoutId id="2147494984" r:id="rId4"/>
    <p:sldLayoutId id="2147494985" r:id="rId5"/>
    <p:sldLayoutId id="2147494986" r:id="rId6"/>
    <p:sldLayoutId id="2147494987" r:id="rId7"/>
    <p:sldLayoutId id="2147494988" r:id="rId8"/>
    <p:sldLayoutId id="2147494989" r:id="rId9"/>
    <p:sldLayoutId id="2147494990" r:id="rId10"/>
    <p:sldLayoutId id="21474949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018" r:id="rId1"/>
    <p:sldLayoutId id="2147495019" r:id="rId2"/>
    <p:sldLayoutId id="2147495020" r:id="rId3"/>
    <p:sldLayoutId id="2147495021" r:id="rId4"/>
    <p:sldLayoutId id="2147495022" r:id="rId5"/>
    <p:sldLayoutId id="2147495023" r:id="rId6"/>
    <p:sldLayoutId id="2147495024" r:id="rId7"/>
    <p:sldLayoutId id="2147495025" r:id="rId8"/>
    <p:sldLayoutId id="2147495026" r:id="rId9"/>
    <p:sldLayoutId id="2147495027" r:id="rId10"/>
    <p:sldLayoutId id="214749502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38.xml"/><Relationship Id="rId2" Type="http://schemas.openxmlformats.org/officeDocument/2006/relationships/tags" Target="../tags/tag739.xml"/><Relationship Id="rId3" Type="http://schemas.openxmlformats.org/officeDocument/2006/relationships/tags" Target="../tags/tag740.xml"/><Relationship Id="rId4" Type="http://schemas.openxmlformats.org/officeDocument/2006/relationships/tags" Target="../tags/tag74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42.xml"/><Relationship Id="rId2" Type="http://schemas.openxmlformats.org/officeDocument/2006/relationships/tags" Target="../tags/tag743.xml"/><Relationship Id="rId3" Type="http://schemas.openxmlformats.org/officeDocument/2006/relationships/tags" Target="../tags/tag744.xml"/><Relationship Id="rId4" Type="http://schemas.openxmlformats.org/officeDocument/2006/relationships/tags" Target="../tags/tag745.xml"/><Relationship Id="rId5" Type="http://schemas.openxmlformats.org/officeDocument/2006/relationships/tags" Target="../tags/tag746.xml"/><Relationship Id="rId6" Type="http://schemas.openxmlformats.org/officeDocument/2006/relationships/tags" Target="../tags/tag747.xml"/><Relationship Id="rId7" Type="http://schemas.openxmlformats.org/officeDocument/2006/relationships/tags" Target="../tags/tag748.xml"/><Relationship Id="rId8" Type="http://schemas.openxmlformats.org/officeDocument/2006/relationships/tags" Target="../tags/tag749.xml"/><Relationship Id="rId9" Type="http://schemas.openxmlformats.org/officeDocument/2006/relationships/tags" Target="../tags/tag750.xml"/><Relationship Id="rId10" Type="http://schemas.openxmlformats.org/officeDocument/2006/relationships/tags" Target="../tags/tag751.xml"/><Relationship Id="rId11" Type="http://schemas.openxmlformats.org/officeDocument/2006/relationships/tags" Target="../tags/tag752.xml"/><Relationship Id="rId12" Type="http://schemas.openxmlformats.org/officeDocument/2006/relationships/tags" Target="../tags/tag75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54.xml"/><Relationship Id="rId2" Type="http://schemas.openxmlformats.org/officeDocument/2006/relationships/tags" Target="../tags/tag755.xml"/><Relationship Id="rId3" Type="http://schemas.openxmlformats.org/officeDocument/2006/relationships/tags" Target="../tags/tag75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57.xml"/><Relationship Id="rId2" Type="http://schemas.openxmlformats.org/officeDocument/2006/relationships/tags" Target="../tags/tag758.xml"/><Relationship Id="rId3" Type="http://schemas.openxmlformats.org/officeDocument/2006/relationships/tags" Target="../tags/tag759.xml"/><Relationship Id="rId4" Type="http://schemas.openxmlformats.org/officeDocument/2006/relationships/tags" Target="../tags/tag760.xml"/><Relationship Id="rId5" Type="http://schemas.openxmlformats.org/officeDocument/2006/relationships/tags" Target="../tags/tag761.xml"/><Relationship Id="rId6" Type="http://schemas.openxmlformats.org/officeDocument/2006/relationships/tags" Target="../tags/tag762.xml"/><Relationship Id="rId7" Type="http://schemas.openxmlformats.org/officeDocument/2006/relationships/tags" Target="../tags/tag763.xml"/><Relationship Id="rId8" Type="http://schemas.openxmlformats.org/officeDocument/2006/relationships/tags" Target="../tags/tag764.xml"/><Relationship Id="rId9" Type="http://schemas.openxmlformats.org/officeDocument/2006/relationships/tags" Target="../tags/tag765.xml"/><Relationship Id="rId10" Type="http://schemas.openxmlformats.org/officeDocument/2006/relationships/tags" Target="../tags/tag766.xml"/><Relationship Id="rId11" Type="http://schemas.openxmlformats.org/officeDocument/2006/relationships/tags" Target="../tags/tag767.xml"/><Relationship Id="rId12" Type="http://schemas.openxmlformats.org/officeDocument/2006/relationships/tags" Target="../tags/tag768.xml"/><Relationship Id="rId13" Type="http://schemas.openxmlformats.org/officeDocument/2006/relationships/tags" Target="../tags/tag769.xml"/><Relationship Id="rId14" Type="http://schemas.openxmlformats.org/officeDocument/2006/relationships/tags" Target="../tags/tag770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71.xml"/><Relationship Id="rId2" Type="http://schemas.openxmlformats.org/officeDocument/2006/relationships/tags" Target="../tags/tag772.xml"/><Relationship Id="rId3" Type="http://schemas.openxmlformats.org/officeDocument/2006/relationships/tags" Target="../tags/tag773.xml"/><Relationship Id="rId4" Type="http://schemas.openxmlformats.org/officeDocument/2006/relationships/tags" Target="../tags/tag774.xml"/><Relationship Id="rId5" Type="http://schemas.openxmlformats.org/officeDocument/2006/relationships/tags" Target="../tags/tag775.xml"/><Relationship Id="rId6" Type="http://schemas.openxmlformats.org/officeDocument/2006/relationships/tags" Target="../tags/tag776.xml"/><Relationship Id="rId7" Type="http://schemas.openxmlformats.org/officeDocument/2006/relationships/tags" Target="../tags/tag777.xml"/><Relationship Id="rId8" Type="http://schemas.openxmlformats.org/officeDocument/2006/relationships/tags" Target="../tags/tag778.xml"/><Relationship Id="rId9" Type="http://schemas.openxmlformats.org/officeDocument/2006/relationships/tags" Target="../tags/tag779.xml"/><Relationship Id="rId10" Type="http://schemas.openxmlformats.org/officeDocument/2006/relationships/tags" Target="../tags/tag780.xml"/><Relationship Id="rId11" Type="http://schemas.openxmlformats.org/officeDocument/2006/relationships/tags" Target="../tags/tag781.xml"/><Relationship Id="rId12" Type="http://schemas.openxmlformats.org/officeDocument/2006/relationships/tags" Target="../tags/tag78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83.xml"/><Relationship Id="rId2" Type="http://schemas.openxmlformats.org/officeDocument/2006/relationships/tags" Target="../tags/tag784.xml"/><Relationship Id="rId3" Type="http://schemas.openxmlformats.org/officeDocument/2006/relationships/tags" Target="../tags/tag785.xml"/><Relationship Id="rId4" Type="http://schemas.openxmlformats.org/officeDocument/2006/relationships/tags" Target="../tags/tag786.xml"/><Relationship Id="rId5" Type="http://schemas.openxmlformats.org/officeDocument/2006/relationships/tags" Target="../tags/tag787.xml"/><Relationship Id="rId6" Type="http://schemas.openxmlformats.org/officeDocument/2006/relationships/tags" Target="../tags/tag788.xml"/><Relationship Id="rId7" Type="http://schemas.openxmlformats.org/officeDocument/2006/relationships/tags" Target="../tags/tag789.xml"/><Relationship Id="rId8" Type="http://schemas.openxmlformats.org/officeDocument/2006/relationships/tags" Target="../tags/tag790.xml"/><Relationship Id="rId9" Type="http://schemas.openxmlformats.org/officeDocument/2006/relationships/tags" Target="../tags/tag791.xml"/><Relationship Id="rId10" Type="http://schemas.openxmlformats.org/officeDocument/2006/relationships/tags" Target="../tags/tag792.xml"/><Relationship Id="rId11" Type="http://schemas.openxmlformats.org/officeDocument/2006/relationships/tags" Target="../tags/tag793.xml"/><Relationship Id="rId12" Type="http://schemas.openxmlformats.org/officeDocument/2006/relationships/tags" Target="../tags/tag79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95.xml"/><Relationship Id="rId2" Type="http://schemas.openxmlformats.org/officeDocument/2006/relationships/tags" Target="../tags/tag796.xml"/><Relationship Id="rId3" Type="http://schemas.openxmlformats.org/officeDocument/2006/relationships/tags" Target="../tags/tag79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798.xml"/><Relationship Id="rId2" Type="http://schemas.openxmlformats.org/officeDocument/2006/relationships/tags" Target="../tags/tag799.xml"/><Relationship Id="rId3" Type="http://schemas.openxmlformats.org/officeDocument/2006/relationships/tags" Target="../tags/tag800.xml"/><Relationship Id="rId4" Type="http://schemas.openxmlformats.org/officeDocument/2006/relationships/tags" Target="../tags/tag801.xml"/><Relationship Id="rId5" Type="http://schemas.openxmlformats.org/officeDocument/2006/relationships/tags" Target="../tags/tag802.xml"/><Relationship Id="rId6" Type="http://schemas.openxmlformats.org/officeDocument/2006/relationships/tags" Target="../tags/tag803.xml"/><Relationship Id="rId7" Type="http://schemas.openxmlformats.org/officeDocument/2006/relationships/tags" Target="../tags/tag804.xml"/><Relationship Id="rId8" Type="http://schemas.openxmlformats.org/officeDocument/2006/relationships/tags" Target="../tags/tag805.xml"/><Relationship Id="rId9" Type="http://schemas.openxmlformats.org/officeDocument/2006/relationships/tags" Target="../tags/tag806.xml"/><Relationship Id="rId10" Type="http://schemas.openxmlformats.org/officeDocument/2006/relationships/tags" Target="../tags/tag807.xml"/><Relationship Id="rId11" Type="http://schemas.openxmlformats.org/officeDocument/2006/relationships/tags" Target="../tags/tag808.xml"/><Relationship Id="rId12" Type="http://schemas.openxmlformats.org/officeDocument/2006/relationships/tags" Target="../tags/tag809.xml"/><Relationship Id="rId13" Type="http://schemas.openxmlformats.org/officeDocument/2006/relationships/tags" Target="../tags/tag810.xml"/><Relationship Id="rId14" Type="http://schemas.openxmlformats.org/officeDocument/2006/relationships/tags" Target="../tags/tag811.xml"/><Relationship Id="rId15" Type="http://schemas.openxmlformats.org/officeDocument/2006/relationships/tags" Target="../tags/tag812.xml"/><Relationship Id="rId16" Type="http://schemas.openxmlformats.org/officeDocument/2006/relationships/tags" Target="../tags/tag813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14.xml"/><Relationship Id="rId2" Type="http://schemas.openxmlformats.org/officeDocument/2006/relationships/tags" Target="../tags/tag815.xml"/><Relationship Id="rId3" Type="http://schemas.openxmlformats.org/officeDocument/2006/relationships/tags" Target="../tags/tag816.xml"/><Relationship Id="rId4" Type="http://schemas.openxmlformats.org/officeDocument/2006/relationships/tags" Target="../tags/tag817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18.xml"/><Relationship Id="rId2" Type="http://schemas.openxmlformats.org/officeDocument/2006/relationships/tags" Target="../tags/tag819.xml"/><Relationship Id="rId3" Type="http://schemas.openxmlformats.org/officeDocument/2006/relationships/tags" Target="../tags/tag820.xml"/><Relationship Id="rId4" Type="http://schemas.openxmlformats.org/officeDocument/2006/relationships/tags" Target="../tags/tag821.xml"/><Relationship Id="rId5" Type="http://schemas.openxmlformats.org/officeDocument/2006/relationships/tags" Target="../tags/tag822.xml"/><Relationship Id="rId6" Type="http://schemas.openxmlformats.org/officeDocument/2006/relationships/tags" Target="../tags/tag823.xml"/><Relationship Id="rId7" Type="http://schemas.openxmlformats.org/officeDocument/2006/relationships/tags" Target="../tags/tag824.xml"/><Relationship Id="rId8" Type="http://schemas.openxmlformats.org/officeDocument/2006/relationships/tags" Target="../tags/tag825.xml"/><Relationship Id="rId9" Type="http://schemas.openxmlformats.org/officeDocument/2006/relationships/tags" Target="../tags/tag826.xml"/><Relationship Id="rId10" Type="http://schemas.openxmlformats.org/officeDocument/2006/relationships/tags" Target="../tags/tag827.xml"/><Relationship Id="rId11" Type="http://schemas.openxmlformats.org/officeDocument/2006/relationships/tags" Target="../tags/tag828.xml"/><Relationship Id="rId12" Type="http://schemas.openxmlformats.org/officeDocument/2006/relationships/tags" Target="../tags/tag82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30.xml"/><Relationship Id="rId2" Type="http://schemas.openxmlformats.org/officeDocument/2006/relationships/tags" Target="../tags/tag831.xml"/><Relationship Id="rId3" Type="http://schemas.openxmlformats.org/officeDocument/2006/relationships/tags" Target="../tags/tag83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33.xml"/><Relationship Id="rId2" Type="http://schemas.openxmlformats.org/officeDocument/2006/relationships/tags" Target="../tags/tag834.xml"/><Relationship Id="rId3" Type="http://schemas.openxmlformats.org/officeDocument/2006/relationships/tags" Target="../tags/tag835.xml"/><Relationship Id="rId4" Type="http://schemas.openxmlformats.org/officeDocument/2006/relationships/tags" Target="../tags/tag836.xml"/><Relationship Id="rId5" Type="http://schemas.openxmlformats.org/officeDocument/2006/relationships/tags" Target="../tags/tag837.xml"/><Relationship Id="rId6" Type="http://schemas.openxmlformats.org/officeDocument/2006/relationships/tags" Target="../tags/tag838.xml"/><Relationship Id="rId7" Type="http://schemas.openxmlformats.org/officeDocument/2006/relationships/tags" Target="../tags/tag839.xml"/><Relationship Id="rId8" Type="http://schemas.openxmlformats.org/officeDocument/2006/relationships/tags" Target="../tags/tag840.xml"/><Relationship Id="rId9" Type="http://schemas.openxmlformats.org/officeDocument/2006/relationships/tags" Target="../tags/tag841.xml"/><Relationship Id="rId10" Type="http://schemas.openxmlformats.org/officeDocument/2006/relationships/tags" Target="../tags/tag842.xml"/><Relationship Id="rId11" Type="http://schemas.openxmlformats.org/officeDocument/2006/relationships/tags" Target="../tags/tag843.xml"/><Relationship Id="rId12" Type="http://schemas.openxmlformats.org/officeDocument/2006/relationships/tags" Target="../tags/tag844.xml"/><Relationship Id="rId13" Type="http://schemas.openxmlformats.org/officeDocument/2006/relationships/tags" Target="../tags/tag845.xml"/><Relationship Id="rId14" Type="http://schemas.openxmlformats.org/officeDocument/2006/relationships/tags" Target="../tags/tag846.xml"/><Relationship Id="rId15" Type="http://schemas.openxmlformats.org/officeDocument/2006/relationships/tags" Target="../tags/tag847.xml"/><Relationship Id="rId16" Type="http://schemas.openxmlformats.org/officeDocument/2006/relationships/tags" Target="../tags/tag848.xml"/><Relationship Id="rId17" Type="http://schemas.openxmlformats.org/officeDocument/2006/relationships/tags" Target="../tags/tag849.xml"/><Relationship Id="rId18" Type="http://schemas.openxmlformats.org/officeDocument/2006/relationships/tags" Target="../tags/tag850.xml"/><Relationship Id="rId19" Type="http://schemas.openxmlformats.org/officeDocument/2006/relationships/tags" Target="../tags/tag851.xml"/><Relationship Id="rId20" Type="http://schemas.openxmlformats.org/officeDocument/2006/relationships/tags" Target="../tags/tag852.xml"/><Relationship Id="rId21" Type="http://schemas.openxmlformats.org/officeDocument/2006/relationships/tags" Target="../tags/tag853.xml"/><Relationship Id="rId22" Type="http://schemas.openxmlformats.org/officeDocument/2006/relationships/tags" Target="../tags/tag854.xml"/><Relationship Id="rId23" Type="http://schemas.openxmlformats.org/officeDocument/2006/relationships/tags" Target="../tags/tag855.xml"/><Relationship Id="rId24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56.xml"/><Relationship Id="rId2" Type="http://schemas.openxmlformats.org/officeDocument/2006/relationships/tags" Target="../tags/tag857.xml"/><Relationship Id="rId3" Type="http://schemas.openxmlformats.org/officeDocument/2006/relationships/tags" Target="../tags/tag858.xml"/><Relationship Id="rId4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59.xml"/><Relationship Id="rId2" Type="http://schemas.openxmlformats.org/officeDocument/2006/relationships/tags" Target="../tags/tag860.xml"/><Relationship Id="rId3" Type="http://schemas.openxmlformats.org/officeDocument/2006/relationships/tags" Target="../tags/tag86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62.xml"/><Relationship Id="rId2" Type="http://schemas.openxmlformats.org/officeDocument/2006/relationships/tags" Target="../tags/tag863.xml"/><Relationship Id="rId3" Type="http://schemas.openxmlformats.org/officeDocument/2006/relationships/tags" Target="../tags/tag864.xml"/><Relationship Id="rId4" Type="http://schemas.openxmlformats.org/officeDocument/2006/relationships/tags" Target="../tags/tag865.xml"/><Relationship Id="rId5" Type="http://schemas.openxmlformats.org/officeDocument/2006/relationships/tags" Target="../tags/tag866.xml"/><Relationship Id="rId6" Type="http://schemas.openxmlformats.org/officeDocument/2006/relationships/tags" Target="../tags/tag867.xml"/><Relationship Id="rId7" Type="http://schemas.openxmlformats.org/officeDocument/2006/relationships/tags" Target="../tags/tag868.xml"/><Relationship Id="rId8" Type="http://schemas.openxmlformats.org/officeDocument/2006/relationships/tags" Target="../tags/tag869.xml"/><Relationship Id="rId9" Type="http://schemas.openxmlformats.org/officeDocument/2006/relationships/tags" Target="../tags/tag870.xml"/><Relationship Id="rId10" Type="http://schemas.openxmlformats.org/officeDocument/2006/relationships/tags" Target="../tags/tag871.xml"/><Relationship Id="rId11" Type="http://schemas.openxmlformats.org/officeDocument/2006/relationships/tags" Target="../tags/tag872.xml"/><Relationship Id="rId12" Type="http://schemas.openxmlformats.org/officeDocument/2006/relationships/tags" Target="../tags/tag87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74.xml"/><Relationship Id="rId2" Type="http://schemas.openxmlformats.org/officeDocument/2006/relationships/tags" Target="../tags/tag875.xml"/><Relationship Id="rId3" Type="http://schemas.openxmlformats.org/officeDocument/2006/relationships/tags" Target="../tags/tag876.xml"/><Relationship Id="rId4" Type="http://schemas.openxmlformats.org/officeDocument/2006/relationships/tags" Target="../tags/tag877.xml"/><Relationship Id="rId5" Type="http://schemas.openxmlformats.org/officeDocument/2006/relationships/tags" Target="../tags/tag878.xml"/><Relationship Id="rId6" Type="http://schemas.openxmlformats.org/officeDocument/2006/relationships/tags" Target="../tags/tag879.xml"/><Relationship Id="rId7" Type="http://schemas.openxmlformats.org/officeDocument/2006/relationships/tags" Target="../tags/tag880.xml"/><Relationship Id="rId8" Type="http://schemas.openxmlformats.org/officeDocument/2006/relationships/tags" Target="../tags/tag881.xml"/><Relationship Id="rId9" Type="http://schemas.openxmlformats.org/officeDocument/2006/relationships/tags" Target="../tags/tag882.xml"/><Relationship Id="rId10" Type="http://schemas.openxmlformats.org/officeDocument/2006/relationships/tags" Target="../tags/tag883.xml"/><Relationship Id="rId11" Type="http://schemas.openxmlformats.org/officeDocument/2006/relationships/tags" Target="../tags/tag884.xml"/><Relationship Id="rId12" Type="http://schemas.openxmlformats.org/officeDocument/2006/relationships/tags" Target="../tags/tag885.xml"/><Relationship Id="rId13" Type="http://schemas.openxmlformats.org/officeDocument/2006/relationships/tags" Target="../tags/tag886.xml"/><Relationship Id="rId14" Type="http://schemas.openxmlformats.org/officeDocument/2006/relationships/tags" Target="../tags/tag887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888.xml"/><Relationship Id="rId2" Type="http://schemas.openxmlformats.org/officeDocument/2006/relationships/tags" Target="../tags/tag889.xml"/><Relationship Id="rId3" Type="http://schemas.openxmlformats.org/officeDocument/2006/relationships/tags" Target="../tags/tag890.xml"/><Relationship Id="rId4" Type="http://schemas.openxmlformats.org/officeDocument/2006/relationships/tags" Target="../tags/tag891.xml"/><Relationship Id="rId5" Type="http://schemas.openxmlformats.org/officeDocument/2006/relationships/tags" Target="../tags/tag892.xml"/><Relationship Id="rId6" Type="http://schemas.openxmlformats.org/officeDocument/2006/relationships/tags" Target="../tags/tag893.xml"/><Relationship Id="rId7" Type="http://schemas.openxmlformats.org/officeDocument/2006/relationships/tags" Target="../tags/tag894.xml"/><Relationship Id="rId8" Type="http://schemas.openxmlformats.org/officeDocument/2006/relationships/tags" Target="../tags/tag895.xml"/><Relationship Id="rId9" Type="http://schemas.openxmlformats.org/officeDocument/2006/relationships/tags" Target="../tags/tag896.xml"/><Relationship Id="rId10" Type="http://schemas.openxmlformats.org/officeDocument/2006/relationships/tags" Target="../tags/tag897.xml"/><Relationship Id="rId11" Type="http://schemas.openxmlformats.org/officeDocument/2006/relationships/tags" Target="../tags/tag898.xml"/><Relationship Id="rId12" Type="http://schemas.openxmlformats.org/officeDocument/2006/relationships/tags" Target="../tags/tag89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00.xml"/><Relationship Id="rId2" Type="http://schemas.openxmlformats.org/officeDocument/2006/relationships/tags" Target="../tags/tag901.xml"/><Relationship Id="rId3" Type="http://schemas.openxmlformats.org/officeDocument/2006/relationships/tags" Target="../tags/tag90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数字校园时代：学生综合素质培养新途径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数字校园时代背景下的学生综合素质培养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数字校园时代的学生综合素质培养途径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数字校园时代的学生综合素质培养实践案例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数字校园时代的学生综合素质培养面临的挑战与对策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未来展望：数字校园时代的学生综合素质培养发展趋势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数字校园时代背景下的学生综合素质培养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数字校园时代的到来</a:t>
            </a:r>
            <a:endParaRPr altLang="en-US" lang="zh-CN"/>
          </a:p>
        </p:txBody>
      </p:sp>
      <p:sp>
        <p:nvSpPr>
          <p:cNvPr id="10517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信息技术的发展：互联网、移动设备等技术的普及，为数字校园的建设提供了技术支持。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教育改革的需求：传统教育模式已经无法满足现代教育的需求，需要借助数字技术来提高教育质量和效率。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学生的需求：学生对于数字化、个性化的学习方式有着更高的需求，数字校园能够满足学生的个性化需求。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社会发展的趋势：数字化、信息化是社会发展的趋势，数字校园的建设也是适应这一趋势的必然选择。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学生综合素质培养的重要性</a:t>
            </a:r>
            <a:endParaRPr altLang="en-US" lang="zh-CN"/>
          </a:p>
        </p:txBody>
      </p:sp>
      <p:sp>
        <p:nvSpPr>
          <p:cNvPr id="105204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适应未来社会发展的需要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4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提高个人综合素质和竞争力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5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5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促进全面发展，实现人生价值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数字校园时代对学生综合素质培养的影响</a:t>
            </a:r>
            <a:endParaRPr altLang="en-US" lang="zh-CN"/>
          </a:p>
        </p:txBody>
      </p:sp>
      <p:sp>
        <p:nvSpPr>
          <p:cNvPr id="10523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信息技术应用：利用信息技术手段，提高教学质量和效率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4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多元化教学模式：采用多种教学模式，满足不同学生的需求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5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个性化教育：关注学生的个性发展，提供个性化教育服务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5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跨学科学习：鼓励学生跨学科学习，培养综合素质和能力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数字校园时代的学生综合素质培养途径</a:t>
            </a:r>
            <a:endParaRPr altLang="en-US" lang="zh-CN"/>
          </a:p>
        </p:txBody>
      </p:sp>
      <p:sp>
        <p:nvSpPr>
          <p:cNvPr id="105265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利用数字化教学资源，丰富教学内容</a:t>
            </a:r>
            <a:endParaRPr altLang="en-US" lang="zh-CN"/>
          </a:p>
        </p:txBody>
      </p:sp>
      <p:sp>
        <p:nvSpPr>
          <p:cNvPr id="105339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9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9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9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39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数字化教学资源与教学内容的融合方式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340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0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0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有效利用数字化教学资源的途径和方法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0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0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1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数字化教学资源在培养学生综合素质中的作用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341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1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1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数字化教学资源的定义和类型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开展在线学习，培养学生自主学习能力</a:t>
            </a:r>
            <a:endParaRPr altLang="en-US" lang="zh-CN"/>
          </a:p>
        </p:txBody>
      </p:sp>
      <p:sp>
        <p:nvSpPr>
          <p:cNvPr id="10537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7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7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在线学习模式：灵活的学习时间和地点，方便学生随时随地学习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7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学习效果评估：通过在线测试和作业评估，及时了解学生学习进度和掌握情况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7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在线学习平台：提供丰富的学习资源，满足学生个性化需求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7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自主学习能力：鼓励学生主动探索，培养独立思考和解决问题的能力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利用数字化评价系统，全面评价学生综合素质</a:t>
            </a:r>
            <a:endParaRPr altLang="en-US" lang="zh-CN"/>
          </a:p>
        </p:txBody>
      </p:sp>
      <p:sp>
        <p:nvSpPr>
          <p:cNvPr id="10540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0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数字化评价系统的定义和功能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数字化评价系统的实施方式和流程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数字化评价系统在综合素质评价中的应用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数字化评价系统的优势和局限性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数字校园时代的学生综合素质培养实践案例</a:t>
            </a:r>
            <a:endParaRPr altLang="en-US" lang="zh-CN"/>
          </a:p>
        </p:txBody>
      </p:sp>
      <p:sp>
        <p:nvSpPr>
          <p:cNvPr id="10543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某学校利用数字化教学资源培养学生综合素质的实践</a:t>
            </a:r>
            <a:endParaRPr altLang="en-US" lang="zh-CN"/>
          </a:p>
        </p:txBody>
      </p:sp>
      <p:sp>
        <p:nvSpPr>
          <p:cNvPr id="1055064" name="梯形 7"/>
          <p:cNvSpPr/>
          <p:nvPr>
            <p:custDataLst>
              <p:tags r:id="rId1"/>
            </p:custDataLst>
          </p:nvPr>
        </p:nvSpPr>
        <p:spPr>
          <a:xfrm flipV="1">
            <a:off x="608400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5066" name="任意多边形: 形状 9"/>
          <p:cNvSpPr/>
          <p:nvPr>
            <p:custDataLst>
              <p:tags r:id="rId2"/>
            </p:custDataLst>
          </p:nvPr>
        </p:nvSpPr>
        <p:spPr>
          <a:xfrm>
            <a:off x="689729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5068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5070" name="正文"/>
          <p:cNvSpPr txBox="1"/>
          <p:nvPr>
            <p:custDataLst>
              <p:tags r:id="rId4"/>
            </p:custDataLst>
          </p:nvPr>
        </p:nvSpPr>
        <p:spPr>
          <a:xfrm>
            <a:off x="736747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数字化教学资源的利用：该校充分利用数字化教学资源，如多媒体课件、在线课程、互动教学平台等，为学生提供多样化的学习方式和丰富的学习资源。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5072" name="梯形 40"/>
          <p:cNvSpPr/>
          <p:nvPr>
            <p:custDataLst>
              <p:tags r:id="rId5"/>
            </p:custDataLst>
          </p:nvPr>
        </p:nvSpPr>
        <p:spPr>
          <a:xfrm flipV="1">
            <a:off x="3432664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5074" name="任意多边形: 形状 41"/>
          <p:cNvSpPr/>
          <p:nvPr>
            <p:custDataLst>
              <p:tags r:id="rId6"/>
            </p:custDataLst>
          </p:nvPr>
        </p:nvSpPr>
        <p:spPr>
          <a:xfrm>
            <a:off x="3513993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5076" name="矩形: 圆顶角 42"/>
          <p:cNvSpPr/>
          <p:nvPr>
            <p:custDataLst>
              <p:tags r:id="rId7"/>
            </p:custDataLst>
          </p:nvPr>
        </p:nvSpPr>
        <p:spPr>
          <a:xfrm flipH="1">
            <a:off x="3432664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5078" name="正文"/>
          <p:cNvSpPr txBox="1"/>
          <p:nvPr>
            <p:custDataLst>
              <p:tags r:id="rId8"/>
            </p:custDataLst>
          </p:nvPr>
        </p:nvSpPr>
        <p:spPr>
          <a:xfrm>
            <a:off x="3561011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综合素质培养实践：该校注重学生综合素质的培养，通过数字化教学资源的利用，开展了一系列实践活动，如科研项目、创新创业、社会实践等，以提高学生的综合素质和能力。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5080" name="梯形 46"/>
          <p:cNvSpPr/>
          <p:nvPr>
            <p:custDataLst>
              <p:tags r:id="rId9"/>
            </p:custDataLst>
          </p:nvPr>
        </p:nvSpPr>
        <p:spPr>
          <a:xfrm flipV="1">
            <a:off x="6256928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5082" name="任意多边形: 形状 47"/>
          <p:cNvSpPr/>
          <p:nvPr>
            <p:custDataLst>
              <p:tags r:id="rId10"/>
            </p:custDataLst>
          </p:nvPr>
        </p:nvSpPr>
        <p:spPr>
          <a:xfrm>
            <a:off x="6338257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5084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928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5086" name="正文"/>
          <p:cNvSpPr txBox="1"/>
          <p:nvPr>
            <p:custDataLst>
              <p:tags r:id="rId12"/>
            </p:custDataLst>
          </p:nvPr>
        </p:nvSpPr>
        <p:spPr>
          <a:xfrm>
            <a:off x="6385275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实践成果：该校的数字化教学资源利用和综合素质培养实践取得了显著成果，学生的综合素质得到了提高，同时也在各类竞赛和活动中取得了优异成绩。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5088" name="梯形 52"/>
          <p:cNvSpPr/>
          <p:nvPr>
            <p:custDataLst>
              <p:tags r:id="rId13"/>
            </p:custDataLst>
          </p:nvPr>
        </p:nvSpPr>
        <p:spPr>
          <a:xfrm flipV="1">
            <a:off x="9080557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5090" name="任意多边形: 形状 53"/>
          <p:cNvSpPr/>
          <p:nvPr>
            <p:custDataLst>
              <p:tags r:id="rId14"/>
            </p:custDataLst>
          </p:nvPr>
        </p:nvSpPr>
        <p:spPr>
          <a:xfrm>
            <a:off x="9162521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5092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557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5094" name="正文"/>
          <p:cNvSpPr txBox="1"/>
          <p:nvPr>
            <p:custDataLst>
              <p:tags r:id="rId16"/>
            </p:custDataLst>
          </p:nvPr>
        </p:nvSpPr>
        <p:spPr>
          <a:xfrm>
            <a:off x="9208904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未来展望：该校将继续加强数字化教学资源的建设和利用，不断完善综合素质培养的实践体系，为学生提供更好的学习和发展机会。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某学校开展在线学习培养学生自主学习能力的实践</a:t>
            </a:r>
            <a:endParaRPr altLang="en-US" lang="zh-CN"/>
          </a:p>
        </p:txBody>
      </p:sp>
      <p:sp>
        <p:nvSpPr>
          <p:cNvPr id="105538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实践背景：介绍数字校园时代下在线学习的兴起和重要性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8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实践目标：明确该学校开展在线学习的目标，即培养学生自主学习能力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8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实践内容：详细介绍该学校在线学习的具体内容，如课程设置、教学方式、教学资源等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8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实践效果：展示该学校开展在线学习后，学生在自主学习能力方面的提升和成果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74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某学校利用数字化评价系统全面评价学生综合素质的实践</a:t>
            </a:r>
            <a:endParaRPr altLang="en-US" lang="zh-CN"/>
          </a:p>
        </p:txBody>
      </p:sp>
      <p:sp>
        <p:nvSpPr>
          <p:cNvPr id="10556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6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背景介绍：某学校为了全面评价学生的综合素质，引入了数字化评价系统。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8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6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6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系统功能：该数字化评价系统具备多种功能，包括在线考试、作业提交、学习记录等。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8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6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6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实践过程：学校通过数字化评价系统，实现了对学生学习过程、学习成果和综合素质的全面评价。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9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6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6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实践效果：数字化评价系统的应用，提高了评价的准确性和效率，促进了学生综合素质的提升。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9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9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数字校园时代的学生综合素质培养面临的挑战与对策</a:t>
            </a:r>
            <a:endParaRPr altLang="en-US" lang="zh-CN"/>
          </a:p>
        </p:txBody>
      </p:sp>
      <p:sp>
        <p:nvSpPr>
          <p:cNvPr id="105598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24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面临的挑战：如技术难题、教育资源不均等、评价体系的完善等</a:t>
            </a:r>
            <a:endParaRPr altLang="en-US" lang="zh-CN"/>
          </a:p>
        </p:txBody>
      </p:sp>
      <p:cxnSp>
        <p:nvCxnSpPr>
          <p:cNvPr id="3145729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3115046" y="1861067"/>
            <a:ext cx="0" cy="322006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56726" name="文本框 3"/>
          <p:cNvSpPr txBox="1"/>
          <p:nvPr>
            <p:custDataLst>
              <p:tags r:id="rId2"/>
            </p:custDataLst>
          </p:nvPr>
        </p:nvSpPr>
        <p:spPr>
          <a:xfrm>
            <a:off x="2832690" y="1490400"/>
            <a:ext cx="563510" cy="340629"/>
          </a:xfrm>
          <a:prstGeom prst="rect"/>
          <a:noFill/>
        </p:spPr>
        <p:txBody>
          <a:bodyPr rtlCol="0" wrap="square">
            <a:normAutofit fontScale="95556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01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56728" name="文本框 4"/>
          <p:cNvSpPr txBox="1"/>
          <p:nvPr>
            <p:custDataLst>
              <p:tags r:id="rId3"/>
            </p:custDataLst>
          </p:nvPr>
        </p:nvSpPr>
        <p:spPr>
          <a:xfrm>
            <a:off x="3396200" y="1491001"/>
            <a:ext cx="5957711" cy="340629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技术难题：数字校园时代需要先进的技术支持，如网络技术、大数据技术等，但这些技术在实际应用中仍存在一些难题，如网络安全、数据隐私等问题。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56730" name="文本框 5"/>
          <p:cNvSpPr txBox="1"/>
          <p:nvPr>
            <p:custDataLst>
              <p:tags r:id="rId4"/>
            </p:custDataLst>
          </p:nvPr>
        </p:nvSpPr>
        <p:spPr>
          <a:xfrm>
            <a:off x="3396200" y="1831029"/>
            <a:ext cx="5957711" cy="498028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lnSpcReduction="2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6732" name="文本框 6"/>
          <p:cNvSpPr txBox="1"/>
          <p:nvPr>
            <p:custDataLst>
              <p:tags r:id="rId5"/>
            </p:custDataLst>
          </p:nvPr>
        </p:nvSpPr>
        <p:spPr>
          <a:xfrm>
            <a:off x="2832690" y="2273788"/>
            <a:ext cx="563510" cy="340629"/>
          </a:xfrm>
          <a:prstGeom prst="rect"/>
          <a:noFill/>
        </p:spPr>
        <p:txBody>
          <a:bodyPr rtlCol="0" wrap="square">
            <a:normAutofit fontScale="95556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02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56734" name="文本框 7"/>
          <p:cNvSpPr txBox="1"/>
          <p:nvPr>
            <p:custDataLst>
              <p:tags r:id="rId6"/>
            </p:custDataLst>
          </p:nvPr>
        </p:nvSpPr>
        <p:spPr>
          <a:xfrm>
            <a:off x="3396200" y="2273788"/>
            <a:ext cx="5957711" cy="340629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教育资源不均等：数字校园时代虽然可以提供更加广泛的教育资源，但是不同地区、不同学校之间的教育资源仍然存在不均等的情况，这也会对学生的综合素质培养造成一定的影响。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56736" name="文本框 8"/>
          <p:cNvSpPr txBox="1"/>
          <p:nvPr>
            <p:custDataLst>
              <p:tags r:id="rId7"/>
            </p:custDataLst>
          </p:nvPr>
        </p:nvSpPr>
        <p:spPr>
          <a:xfrm>
            <a:off x="3396200" y="2616219"/>
            <a:ext cx="5957711" cy="498028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lnSpcReduction="2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6738" name="文本框 9"/>
          <p:cNvSpPr txBox="1"/>
          <p:nvPr>
            <p:custDataLst>
              <p:tags r:id="rId8"/>
            </p:custDataLst>
          </p:nvPr>
        </p:nvSpPr>
        <p:spPr>
          <a:xfrm>
            <a:off x="2832690" y="3058977"/>
            <a:ext cx="563510" cy="340629"/>
          </a:xfrm>
          <a:prstGeom prst="rect"/>
          <a:noFill/>
        </p:spPr>
        <p:txBody>
          <a:bodyPr rtlCol="0" wrap="square">
            <a:normAutofit fontScale="95556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03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56740" name="文本框 10"/>
          <p:cNvSpPr txBox="1"/>
          <p:nvPr>
            <p:custDataLst>
              <p:tags r:id="rId9"/>
            </p:custDataLst>
          </p:nvPr>
        </p:nvSpPr>
        <p:spPr>
          <a:xfrm>
            <a:off x="3396200" y="3058977"/>
            <a:ext cx="5957711" cy="340629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评价体系的完善：数字校园时代的综合素质评价需要更加科学、客观、全面的评价体系，但是目前评价体系的建设还存在一些问题，如评价标准不够明确、评价方式不够科学等。  对策：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56742" name="文本框 12"/>
          <p:cNvSpPr txBox="1"/>
          <p:nvPr>
            <p:custDataLst>
              <p:tags r:id="rId10"/>
            </p:custDataLst>
          </p:nvPr>
        </p:nvSpPr>
        <p:spPr>
          <a:xfrm>
            <a:off x="3396200" y="3400208"/>
            <a:ext cx="5957711" cy="498028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对策：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6744" name="文本框 16"/>
          <p:cNvSpPr txBox="1"/>
          <p:nvPr>
            <p:custDataLst>
              <p:tags r:id="rId11"/>
            </p:custDataLst>
          </p:nvPr>
        </p:nvSpPr>
        <p:spPr>
          <a:xfrm>
            <a:off x="2832690" y="3842966"/>
            <a:ext cx="563510" cy="340629"/>
          </a:xfrm>
          <a:prstGeom prst="rect"/>
          <a:noFill/>
        </p:spPr>
        <p:txBody>
          <a:bodyPr rtlCol="0" wrap="square">
            <a:normAutofit fontScale="95556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04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56746" name="文本框 17"/>
          <p:cNvSpPr txBox="1"/>
          <p:nvPr>
            <p:custDataLst>
              <p:tags r:id="rId12"/>
            </p:custDataLst>
          </p:nvPr>
        </p:nvSpPr>
        <p:spPr>
          <a:xfrm>
            <a:off x="3396200" y="3842966"/>
            <a:ext cx="5957711" cy="340629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加强技术支持：学校应该加强技术投入，提高网络安全和数据隐私的保护能力，同时加强教师和技术人员的培训，提高他们的技术应用能力。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56748" name="文本框 18"/>
          <p:cNvSpPr txBox="1"/>
          <p:nvPr>
            <p:custDataLst>
              <p:tags r:id="rId13"/>
            </p:custDataLst>
          </p:nvPr>
        </p:nvSpPr>
        <p:spPr>
          <a:xfrm>
            <a:off x="3396200" y="4184196"/>
            <a:ext cx="5957711" cy="498028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lnSpcReduction="2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6750" name="文本框 22"/>
          <p:cNvSpPr txBox="1"/>
          <p:nvPr>
            <p:custDataLst>
              <p:tags r:id="rId14"/>
            </p:custDataLst>
          </p:nvPr>
        </p:nvSpPr>
        <p:spPr>
          <a:xfrm>
            <a:off x="2832690" y="4626954"/>
            <a:ext cx="563510" cy="340629"/>
          </a:xfrm>
          <a:prstGeom prst="rect"/>
          <a:noFill/>
        </p:spPr>
        <p:txBody>
          <a:bodyPr rtlCol="0" wrap="square">
            <a:normAutofit fontScale="95556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05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56752" name="文本框 23"/>
          <p:cNvSpPr txBox="1"/>
          <p:nvPr>
            <p:custDataLst>
              <p:tags r:id="rId15"/>
            </p:custDataLst>
          </p:nvPr>
        </p:nvSpPr>
        <p:spPr>
          <a:xfrm>
            <a:off x="3396200" y="4626954"/>
            <a:ext cx="5957711" cy="340629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促进教育资源共享：学校应该积极推动教育资源的共享，通过合作、联盟等方式，将优质教育资源向更广泛的学生开放，促进教育公平。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56754" name="文本框 24"/>
          <p:cNvSpPr txBox="1"/>
          <p:nvPr>
            <p:custDataLst>
              <p:tags r:id="rId16"/>
            </p:custDataLst>
          </p:nvPr>
        </p:nvSpPr>
        <p:spPr>
          <a:xfrm>
            <a:off x="3396200" y="4968184"/>
            <a:ext cx="5957711" cy="498028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lnSpcReduction="2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6756" name="文本框 32"/>
          <p:cNvSpPr txBox="1"/>
          <p:nvPr>
            <p:custDataLst>
              <p:tags r:id="rId17"/>
            </p:custDataLst>
          </p:nvPr>
        </p:nvSpPr>
        <p:spPr>
          <a:xfrm>
            <a:off x="2832690" y="5410943"/>
            <a:ext cx="563510" cy="340629"/>
          </a:xfrm>
          <a:prstGeom prst="rect"/>
          <a:noFill/>
        </p:spPr>
        <p:txBody>
          <a:bodyPr rtlCol="0" wrap="square">
            <a:normAutofit fontScale="95556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06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56758" name="文本框 33"/>
          <p:cNvSpPr txBox="1"/>
          <p:nvPr>
            <p:custDataLst>
              <p:tags r:id="rId18"/>
            </p:custDataLst>
          </p:nvPr>
        </p:nvSpPr>
        <p:spPr>
          <a:xfrm>
            <a:off x="3396200" y="5410943"/>
            <a:ext cx="5957711" cy="340629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完善评价体系：学校应该建立科学、客观、全面的评价体系，明确评价标准，采用多种评价方式，对学生的综合素质进行全面、准确的评价。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56760" name="文本框 34"/>
          <p:cNvSpPr txBox="1"/>
          <p:nvPr>
            <p:custDataLst>
              <p:tags r:id="rId19"/>
            </p:custDataLst>
          </p:nvPr>
        </p:nvSpPr>
        <p:spPr>
          <a:xfrm>
            <a:off x="3396200" y="5752173"/>
            <a:ext cx="5957711" cy="498028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lnSpcReduction="2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31" name="直接连接符 35"/>
          <p:cNvCxnSpPr>
            <a:cxnSpLocks/>
          </p:cNvCxnSpPr>
          <p:nvPr>
            <p:custDataLst>
              <p:tags r:id="rId20"/>
            </p:custDataLst>
          </p:nvPr>
        </p:nvCxnSpPr>
        <p:spPr>
          <a:xfrm flipV="1">
            <a:off x="3115046" y="2614417"/>
            <a:ext cx="0" cy="322006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33" name="直接连接符 36"/>
          <p:cNvCxnSpPr>
            <a:cxnSpLocks/>
          </p:cNvCxnSpPr>
          <p:nvPr>
            <p:custDataLst>
              <p:tags r:id="rId21"/>
            </p:custDataLst>
          </p:nvPr>
        </p:nvCxnSpPr>
        <p:spPr>
          <a:xfrm flipV="1">
            <a:off x="3115046" y="3406215"/>
            <a:ext cx="0" cy="322006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35" name="直接连接符 37"/>
          <p:cNvCxnSpPr>
            <a:cxnSpLocks/>
          </p:cNvCxnSpPr>
          <p:nvPr>
            <p:custDataLst>
              <p:tags r:id="rId22"/>
            </p:custDataLst>
          </p:nvPr>
        </p:nvCxnSpPr>
        <p:spPr>
          <a:xfrm flipV="1">
            <a:off x="3115046" y="4198013"/>
            <a:ext cx="0" cy="322006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37" name="直接连接符 38"/>
          <p:cNvCxnSpPr>
            <a:cxnSpLocks/>
          </p:cNvCxnSpPr>
          <p:nvPr>
            <p:custDataLst>
              <p:tags r:id="rId23"/>
            </p:custDataLst>
          </p:nvPr>
        </p:nvCxnSpPr>
        <p:spPr>
          <a:xfrm flipV="1">
            <a:off x="3115046" y="4989812"/>
            <a:ext cx="0" cy="322006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46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对策建议：如加强技术研发、推动教育资源共享、完善评价体系等</a:t>
            </a:r>
            <a:endParaRPr altLang="en-US" lang="zh-CN"/>
          </a:p>
        </p:txBody>
      </p:sp>
      <p:sp>
        <p:nvSpPr>
          <p:cNvPr id="1057048" name="矩形 31"/>
          <p:cNvSpPr/>
          <p:nvPr>
            <p:custDataLst>
              <p:tags r:id="rId1"/>
            </p:custDataLst>
          </p:nvPr>
        </p:nvSpPr>
        <p:spPr>
          <a:xfrm>
            <a:off x="1480154" y="1490400"/>
            <a:ext cx="9227048" cy="142288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加强技术研发：加大投入，提高数字化教育技术水平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0" name="矩形 4"/>
          <p:cNvSpPr/>
          <p:nvPr>
            <p:custDataLst>
              <p:tags r:id="rId2"/>
            </p:custDataLst>
          </p:nvPr>
        </p:nvSpPr>
        <p:spPr>
          <a:xfrm>
            <a:off x="1480154" y="3158559"/>
            <a:ext cx="9227048" cy="142288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推动教育资源共享：打破信息壁垒，实现优质教育资源共享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52" name="矩形 5"/>
          <p:cNvSpPr/>
          <p:nvPr>
            <p:custDataLst>
              <p:tags r:id="rId3"/>
            </p:custDataLst>
          </p:nvPr>
        </p:nvSpPr>
        <p:spPr>
          <a:xfrm>
            <a:off x="1480154" y="4826718"/>
            <a:ext cx="9227048" cy="142288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完善评价体系：建立科学、全面的评价体系，促进综合素质培养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3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未来展望：数字校园时代的学生综合素质培养发展趋势</a:t>
            </a:r>
            <a:endParaRPr altLang="en-US" lang="zh-CN"/>
          </a:p>
        </p:txBody>
      </p:sp>
      <p:sp>
        <p:nvSpPr>
          <p:cNvPr id="105734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数字化教学资源将更加丰富多样</a:t>
            </a:r>
            <a:endParaRPr altLang="en-US" lang="zh-CN"/>
          </a:p>
        </p:txBody>
      </p:sp>
      <p:sp>
        <p:nvSpPr>
          <p:cNvPr id="105808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8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08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8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08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9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09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9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09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综合素质培养将更加全面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09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数字校园将更加智能化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10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数字化教学资源将更加丰富多样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10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教学模式将更加个性化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在线学习将成为主流学习方式</a:t>
            </a:r>
            <a:endParaRPr altLang="en-US" lang="zh-CN"/>
          </a:p>
        </p:txBody>
      </p:sp>
      <p:sp>
        <p:nvSpPr>
          <p:cNvPr id="105839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39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39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39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39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跨学科学习和实践将成为新常态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840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0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0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个性化学习将更加普遍和个性化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0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0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1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数字化教育资源将更加丰富和多样化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841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1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1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在线学习将成为主流学习方式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数字化评价系统将更加科学全面</a:t>
            </a:r>
            <a:endParaRPr altLang="en-US" lang="zh-CN"/>
          </a:p>
        </p:txBody>
      </p:sp>
      <p:sp>
        <p:nvSpPr>
          <p:cNvPr id="105870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0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0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数字化评价系统将更加科学全面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71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1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1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数字化教育资源将更加丰富多样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71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1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2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数字化学习方式将更加灵活自主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72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2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72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数字化校园管理将更加高效便捷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1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01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5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5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9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79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3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3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31016_5*m_h_i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1_1"/>
  <p:tag name="KSO_WM_UNIT_ID" val="diagram20231016_5*m_h_i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31016_5*m_h_a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31016_5*m_h_f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2_2"/>
  <p:tag name="KSO_WM_UNIT_ID" val="diagram20231016_5*m_h_i*1_2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31016_5*m_h_a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31016_5*m_h_f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3_2"/>
  <p:tag name="KSO_WM_UNIT_ID" val="diagram20231016_5*m_h_i*1_3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231016_5*m_h_a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231016_5*m_h_f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4_2"/>
  <p:tag name="KSO_WM_UNIT_ID" val="diagram20231016_5*m_h_i*1_4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4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231016_5*m_h_a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231016_5*m_h_f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5_2"/>
  <p:tag name="KSO_WM_UNIT_ID" val="diagram20231016_5*m_h_i*1_5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231016_5*m_h_a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26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231016_5*m_h_f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6_2"/>
  <p:tag name="KSO_WM_UNIT_ID" val="diagram20231016_5*m_h_i*1_6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6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6_1"/>
  <p:tag name="KSO_WM_UNIT_ID" val="diagram20231016_5*m_h_a*1_6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6_1"/>
  <p:tag name="KSO_WM_UNIT_ID" val="diagram20231016_5*m_h_f*1_6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231016_5*m_h_i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231016_5*m_h_i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20231016_5*m_h_i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1"/>
  <p:tag name="KSO_WM_UNIT_ID" val="diagram20231016_5*m_h_i*1_6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2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2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2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86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0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02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2023-12-15T15:33:22Z</dcterms:created>
  <dcterms:modified xsi:type="dcterms:W3CDTF">2023-12-15T15:33:22Z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4c86d35fbbf446cdaf2763689b4fc02b_21</vt:lpwstr>
  </property>
</Properties>
</file>