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896" r:id="rId1"/>
    <p:sldMasterId id="2147483933" r:id="rId2"/>
  </p:sldMasterIdLst>
  <p:notesMasterIdLst>
    <p:notesMasterId r:id="rId3"/>
  </p:notesMasterIdLst>
  <p:sldIdLst>
    <p:sldId id="370" r:id="rId4"/>
    <p:sldId id="373" r:id="rId5"/>
    <p:sldId id="376" r:id="rId6"/>
    <p:sldId id="379" r:id="rId7"/>
    <p:sldId id="385" r:id="rId9"/>
    <p:sldId id="388" r:id="rId10"/>
    <p:sldId id="391" r:id="rId11"/>
    <p:sldId id="394" r:id="rId12"/>
    <p:sldId id="400" r:id="rId14"/>
    <p:sldId id="403" r:id="rId15"/>
    <p:sldId id="406" r:id="rId16"/>
    <p:sldId id="409" r:id="rId17"/>
    <p:sldId id="412" r:id="rId18"/>
    <p:sldId id="415" r:id="rId19"/>
    <p:sldId id="421" r:id="rId21"/>
    <p:sldId id="424" r:id="rId22"/>
    <p:sldId id="427" r:id="rId23"/>
    <p:sldId id="430" r:id="rId24"/>
    <p:sldId id="433" r:id="rId25"/>
    <p:sldId id="436" r:id="rId26"/>
    <p:sldId id="442" r:id="rId28"/>
    <p:sldId id="445" r:id="rId29"/>
    <p:sldId id="448" r:id="rId30"/>
    <p:sldId id="451" r:id="rId31"/>
    <p:sldId id="454" r:id="rId32"/>
    <p:sldId id="460" r:id="rId34"/>
    <p:sldId id="463" r:id="rId35"/>
    <p:sldId id="466" r:id="rId36"/>
    <p:sldId id="469" r:id="rId37"/>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tableStyles" Target="tableStyle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tags" Target="../tags/tag16.xml"/><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tags" Target="../tags/tag23.xml"/><Relationship Id="rId10"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tags" Target="../tags/tag30.xml"/><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tags" Target="../tags/tag41.xml"/><Relationship Id="rId1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tags" Target="../tags/tag43.xml"/><Relationship Id="rId3" Type="http://schemas.openxmlformats.org/officeDocument/2006/relationships/tags" Target="../tags/tag44.xml"/><Relationship Id="rId4" Type="http://schemas.openxmlformats.org/officeDocument/2006/relationships/tags" Target="../tags/tag45.xml"/><Relationship Id="rId5" Type="http://schemas.openxmlformats.org/officeDocument/2006/relationships/tags" Target="../tags/tag46.xml"/><Relationship Id="rId6" Type="http://schemas.openxmlformats.org/officeDocument/2006/relationships/tags" Target="../tags/tag47.xml"/><Relationship Id="rId7" Type="http://schemas.openxmlformats.org/officeDocument/2006/relationships/tags" Target="../tags/tag48.xml"/><Relationship Id="rId8" Type="http://schemas.openxmlformats.org/officeDocument/2006/relationships/tags" Target="../tags/tag49.xml"/><Relationship Id="rId9" Type="http://schemas.openxmlformats.org/officeDocument/2006/relationships/tags" Target="../tags/tag50.xml"/><Relationship Id="rId10" Type="http://schemas.openxmlformats.org/officeDocument/2006/relationships/tags" Target="../tags/tag51.xml"/><Relationship Id="rId1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tags" Target="../tags/tag57.xml"/><Relationship Id="rId7" Type="http://schemas.openxmlformats.org/officeDocument/2006/relationships/tags" Target="../tags/tag58.xml"/><Relationship Id="rId8" Type="http://schemas.openxmlformats.org/officeDocument/2006/relationships/tags" Target="../tags/tag59.xml"/><Relationship Id="rId9" Type="http://schemas.openxmlformats.org/officeDocument/2006/relationships/tags" Target="../tags/tag60.xml"/><Relationship Id="rId10" Type="http://schemas.openxmlformats.org/officeDocument/2006/relationships/tags" Target="../tags/tag61.xml"/><Relationship Id="rId11" Type="http://schemas.openxmlformats.org/officeDocument/2006/relationships/tags" Target="../tags/tag62.xml"/><Relationship Id="rId12" Type="http://schemas.openxmlformats.org/officeDocument/2006/relationships/tags" Target="../tags/tag63.xml"/><Relationship Id="rId13"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tags" Target="../tags/tag65.xml"/><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tags" Target="../tags/tag68.xml"/><Relationship Id="rId6" Type="http://schemas.openxmlformats.org/officeDocument/2006/relationships/tags" Target="../tags/tag69.xml"/><Relationship Id="rId7" Type="http://schemas.openxmlformats.org/officeDocument/2006/relationships/tags" Target="../tags/tag70.xml"/><Relationship Id="rId8" Type="http://schemas.openxmlformats.org/officeDocument/2006/relationships/tags" Target="../tags/tag71.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tags" Target="../tags/tag73.xml"/><Relationship Id="rId3" Type="http://schemas.openxmlformats.org/officeDocument/2006/relationships/tags" Target="../tags/tag74.xml"/><Relationship Id="rId4" Type="http://schemas.openxmlformats.org/officeDocument/2006/relationships/tags" Target="../tags/tag75.xml"/><Relationship Id="rId5" Type="http://schemas.openxmlformats.org/officeDocument/2006/relationships/tags" Target="../tags/tag76.xml"/><Relationship Id="rId6" Type="http://schemas.openxmlformats.org/officeDocument/2006/relationships/tags" Target="../tags/tag77.xml"/><Relationship Id="rId7"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tags" Target="../tags/tag79.xml"/><Relationship Id="rId3" Type="http://schemas.openxmlformats.org/officeDocument/2006/relationships/tags" Target="../tags/tag80.xml"/><Relationship Id="rId4" Type="http://schemas.openxmlformats.org/officeDocument/2006/relationships/tags" Target="../tags/tag81.xml"/><Relationship Id="rId5" Type="http://schemas.openxmlformats.org/officeDocument/2006/relationships/tags" Target="../tags/tag82.xml"/><Relationship Id="rId6" Type="http://schemas.openxmlformats.org/officeDocument/2006/relationships/tags" Target="../tags/tag83.xml"/><Relationship Id="rId7" Type="http://schemas.openxmlformats.org/officeDocument/2006/relationships/tags" Target="../tags/tag84.xml"/><Relationship Id="rId8"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tags" Target="../tags/tag89.xml"/><Relationship Id="rId6" Type="http://schemas.openxmlformats.org/officeDocument/2006/relationships/tags" Target="../tags/tag90.xml"/><Relationship Id="rId7" Type="http://schemas.openxmlformats.org/officeDocument/2006/relationships/tags" Target="../tags/tag91.xml"/><Relationship Id="rId8" Type="http://schemas.openxmlformats.org/officeDocument/2006/relationships/tags" Target="../tags/tag92.xml"/><Relationship Id="rId9" Type="http://schemas.openxmlformats.org/officeDocument/2006/relationships/tags" Target="../tags/tag93.xml"/><Relationship Id="rId10"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 Id="rId9" Type="http://schemas.openxmlformats.org/officeDocument/2006/relationships/tags" Target="../tags/tag102.xml"/><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72"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4"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76"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31" name="直接连接符 28"/>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78" name="任意多边形 12"/>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0" name="任意多边形 11"/>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2" name="任意多边形 10"/>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684" name="任意多边形 9"/>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686" name="署名"/>
          <p:cNvSpPr txBox="1">
            <a:spLocks noGrp="1"/>
          </p:cNvSpPr>
          <p:nvPr>
            <p:ph type="body" idx="3"/>
            <p:custDataLst>
              <p:tags r:id="rId9"/>
            </p:custDataLst>
          </p:nvPr>
        </p:nvSpPr>
        <p:spPr>
          <a:xfrm>
            <a:off x="1774190" y="4248785"/>
            <a:ext cx="8373110"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688" name="副标题"/>
          <p:cNvSpPr txBox="1">
            <a:spLocks noGrp="1"/>
          </p:cNvSpPr>
          <p:nvPr>
            <p:ph type="body" idx="2" hasCustomPrompt="1"/>
            <p:custDataLst>
              <p:tags r:id="rId10"/>
            </p:custDataLst>
          </p:nvPr>
        </p:nvSpPr>
        <p:spPr>
          <a:xfrm>
            <a:off x="1474102" y="3021026"/>
            <a:ext cx="8673198" cy="950657"/>
          </a:xfrm>
          <a:prstGeom prst="rect"/>
          <a:noFill/>
        </p:spPr>
        <p:txBody>
          <a:bodyPr anchor="t"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800" i="0" kern="1200" kumimoji="0" lang="en-US" noProof="1" normalizeH="0" spc="0" err="1" strike="noStrike" u="none">
                <a:solidFill>
                  <a:schemeClr val="tx1"/>
                </a:solidFill>
                <a:latin typeface="+mn-ea"/>
                <a:ea typeface="+mn-ea"/>
                <a:cs typeface="MiSans Normal" panose="00000500000000000000" charset="-122"/>
              </a:defRPr>
            </a:lvl1pPr>
          </a:lstStyle>
          <a:p>
            <a:pPr algn="l" lvl="0">
              <a:lnSpc>
                <a:spcPct val="100000"/>
              </a:lnSpc>
            </a:pPr>
            <a:r>
              <a:rPr>
                <a:sym typeface="+mn-ea"/>
              </a:rPr>
              <a:t>单击此处编辑母版副标题样式</a:t>
            </a:r>
            <a:endParaRPr>
              <a:sym typeface="+mn-ea"/>
            </a:endParaRPr>
          </a:p>
        </p:txBody>
      </p:sp>
      <p:sp>
        <p:nvSpPr>
          <p:cNvPr id="1048690" name="标题"/>
          <p:cNvSpPr txBox="1">
            <a:spLocks noGrp="1"/>
          </p:cNvSpPr>
          <p:nvPr>
            <p:ph type="title" idx="1" hasCustomPrompt="1"/>
            <p:custDataLst>
              <p:tags r:id="rId11"/>
            </p:custDataLst>
          </p:nvPr>
        </p:nvSpPr>
        <p:spPr>
          <a:xfrm>
            <a:off x="1474102" y="1932606"/>
            <a:ext cx="8673198" cy="1009493"/>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单击此处编辑标题</a:t>
            </a:r>
            <a:endParaRPr dirty="0">
              <a:sym typeface="+mn-ea"/>
            </a:endParaRPr>
          </a:p>
        </p:txBody>
      </p:sp>
      <p:sp>
        <p:nvSpPr>
          <p:cNvPr id="1048692" name="日期占位符 3"/>
          <p:cNvSpPr>
            <a:spLocks noGrp="1"/>
          </p:cNvSpPr>
          <p:nvPr>
            <p:ph type="dt" sz="half" idx="10"/>
            <p:custDataLst>
              <p:tags r:id="rId12"/>
            </p:custDataLst>
          </p:nvPr>
        </p:nvSpPr>
        <p:spPr>
          <a:xfrm>
            <a:off x="838200" y="6356350"/>
            <a:ext cx="2743200" cy="365125"/>
          </a:xfrm>
        </p:spPr>
        <p:txBody>
          <a:bodyPr/>
          <a:lstStyle>
            <a:lvl1pPr>
              <a:defRPr>
                <a:solidFill>
                  <a:schemeClr val="tx1"/>
                </a:solidFill>
              </a:defRPr>
            </a:lvl1pPr>
          </a:lstStyle>
          <a:p>
            <a:fld id="{297C79FE-DCC0-4620-A566-16CA7A0CE41F}" type="datetimeFigureOut">
              <a:rPr altLang="en-US" lang="zh-CN" smtClean="0"/>
            </a:fld>
            <a:endParaRPr altLang="en-US" lang="zh-CN"/>
          </a:p>
        </p:txBody>
      </p:sp>
      <p:sp>
        <p:nvSpPr>
          <p:cNvPr id="1048694" name="页脚占位符 4"/>
          <p:cNvSpPr>
            <a:spLocks noGrp="1"/>
          </p:cNvSpPr>
          <p:nvPr>
            <p:ph type="ftr" sz="quarter" idx="11"/>
            <p:custDataLst>
              <p:tags r:id="rId13"/>
            </p:custDataLst>
          </p:nvPr>
        </p:nvSpPr>
        <p:spPr>
          <a:xfrm>
            <a:off x="4038600" y="6356350"/>
            <a:ext cx="4114800" cy="365125"/>
          </a:xfrm>
        </p:spPr>
        <p:txBody>
          <a:bodyPr/>
          <a:lstStyle>
            <a:lvl1pPr>
              <a:defRPr>
                <a:solidFill>
                  <a:schemeClr val="tx1"/>
                </a:solidFill>
              </a:defRPr>
            </a:lvl1pPr>
          </a:lstStyle>
          <a:p>
            <a:endParaRPr altLang="en-US" dirty="0" lang="zh-CN"/>
          </a:p>
        </p:txBody>
      </p:sp>
      <p:sp>
        <p:nvSpPr>
          <p:cNvPr id="1048696" name="灯片编号占位符 5"/>
          <p:cNvSpPr>
            <a:spLocks noGrp="1"/>
          </p:cNvSpPr>
          <p:nvPr>
            <p:ph type="sldNum" sz="quarter" idx="12"/>
            <p:custDataLst>
              <p:tags r:id="rId14"/>
            </p:custDataLst>
          </p:nvPr>
        </p:nvSpPr>
        <p:spPr>
          <a:xfrm>
            <a:off x="8610600" y="6356350"/>
            <a:ext cx="2743200" cy="365125"/>
          </a:xfrm>
        </p:spPr>
        <p:txBody>
          <a:bodyPr/>
          <a:lstStyle>
            <a:lvl1pPr>
              <a:defRPr>
                <a:solidFill>
                  <a:schemeClr val="tx1"/>
                </a:solidFill>
              </a:defRPr>
            </a:lvl1pPr>
          </a:lstStyle>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98" name="正文"/>
          <p:cNvSpPr txBox="1">
            <a:spLocks noGrp="1"/>
          </p:cNvSpPr>
          <p:nvPr>
            <p:ph idx="6"/>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defPPr>
              <a:defRPr lang="zh-CN"/>
            </a:defPPr>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31775" lvl="1" marL="44958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ln>
                  <a:noFill/>
                  <a:prstDash val="sysDot"/>
                </a:ln>
                <a:solidFill>
                  <a:schemeClr val="tx1"/>
                </a:solidFill>
                <a:latin typeface="+mn-ea"/>
                <a:ea typeface="+mn-ea"/>
              </a:defRPr>
            </a:lvl2pPr>
            <a:lvl3pPr fontAlgn="auto" indent="-276225" lvl="2" marL="719455" marR="0">
              <a:lnSpc>
                <a:spcPct val="120000"/>
              </a:lnSpc>
              <a:spcBef>
                <a:spcPts val="0"/>
              </a:spcBef>
              <a:spcAft>
                <a:spcPts val="600"/>
              </a:spcAft>
              <a:buFont typeface="Arial" panose="02080604020202020204" pitchFamily="34" charset="0"/>
              <a:buChar char="●"/>
              <a:defRPr baseline="0" b="0" cap="none" sz="1600" i="0" kumimoji="0" normalizeH="0" spc="150" strike="noStrike" u="none">
                <a:ln>
                  <a:noFill/>
                  <a:prstDash val="sysDot"/>
                </a:ln>
                <a:solidFill>
                  <a:schemeClr val="tx1"/>
                </a:solidFill>
                <a:latin typeface="+mn-ea"/>
                <a:ea typeface="+mn-ea"/>
              </a:defRPr>
            </a:lvl3pPr>
            <a:lvl4pPr fontAlgn="auto" indent="-262255" lvl="3" marL="987425" marR="0">
              <a:lnSpc>
                <a:spcPct val="120000"/>
              </a:lnSpc>
              <a:spcBef>
                <a:spcPts val="0"/>
              </a:spcBef>
              <a:spcAft>
                <a:spcPts val="300"/>
              </a:spcAft>
              <a:buFont typeface="Wingdings" panose="05000000000000000000" charset="0"/>
              <a:buChar char=""/>
              <a:tabLst>
                <a:tab algn="l" pos="899795"/>
              </a:tabLst>
              <a:defRPr baseline="0" b="0" cap="none" sz="1400" i="0" kumimoji="0" normalizeH="0" spc="150" strike="noStrike" u="none">
                <a:ln>
                  <a:noFill/>
                  <a:prstDash val="sysDot"/>
                </a:ln>
                <a:solidFill>
                  <a:schemeClr val="tx1"/>
                </a:solidFill>
                <a:latin typeface="+mn-ea"/>
                <a:ea typeface="+mn-ea"/>
              </a:defRPr>
            </a:lvl4pPr>
            <a:lvl5pPr fontAlgn="auto" indent="-262255" lvl="4" marL="1256030" marR="0">
              <a:lnSpc>
                <a:spcPct val="120000"/>
              </a:lnSpc>
              <a:spcBef>
                <a:spcPts val="0"/>
              </a:spcBef>
              <a:spcAft>
                <a:spcPts val="300"/>
              </a:spcAft>
              <a:buFont typeface="Arial" panose="02080604020202020204" pitchFamily="34" charset="0"/>
              <a:buChar char="•"/>
              <a:defRPr baseline="0" b="0" cap="none" sz="1400" i="0" kumimoji="0" normalizeH="0" spc="150" strike="noStrike" u="none">
                <a:ln>
                  <a:noFill/>
                  <a:prstDash val="sysDot"/>
                </a:ln>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700" name="标题"/>
          <p:cNvSpPr txBox="1">
            <a:spLocks noGrp="1"/>
          </p:cNvSpPr>
          <p:nvPr>
            <p:ph type="title" idx="5"/>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3" name="直接连接符 9"/>
          <p:cNvCxnSpPr>
            <a:cxnSpLocks/>
          </p:cNvCxnSpPr>
          <p:nvPr>
            <p:custDataLst>
              <p:tags r:id="rId3"/>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02" name="圆: 空心 3"/>
          <p:cNvSpPr/>
          <p:nvPr>
            <p:custDataLst>
              <p:tags r:id="rId4"/>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4" name="圆: 空心 4"/>
          <p:cNvSpPr/>
          <p:nvPr>
            <p:custDataLst>
              <p:tags r:id="rId5"/>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06" name="圆: 空心 5"/>
          <p:cNvSpPr/>
          <p:nvPr>
            <p:custDataLst>
              <p:tags r:id="rId6"/>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14" name="副标题"/>
          <p:cNvSpPr txBox="1">
            <a:spLocks noGrp="1"/>
          </p:cNvSpPr>
          <p:nvPr>
            <p:ph type="body" idx="2" hasCustomPrompt="1"/>
            <p:custDataLst>
              <p:tags r:id="rId1"/>
            </p:custDataLst>
          </p:nvPr>
        </p:nvSpPr>
        <p:spPr>
          <a:xfrm>
            <a:off x="461552" y="5230415"/>
            <a:ext cx="3913224" cy="34933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400" i="0" kern="1200" kumimoji="0" lang="en-US" noProof="1" normalizeH="0" spc="800" strike="noStrike" u="none">
                <a:solidFill>
                  <a:schemeClr val="tx1"/>
                </a:solidFill>
                <a:latin typeface="+mn-ea"/>
                <a:ea typeface="+mn-ea"/>
                <a:cs typeface="MiSans Normal" panose="00000500000000000000" charset="-122"/>
              </a:defRPr>
            </a:lvl1pPr>
          </a:lstStyle>
          <a:p>
            <a:pPr lvl="0"/>
            <a:r>
              <a:rPr dirty="0" err="1">
                <a:sym typeface="+mn-ea"/>
              </a:rPr>
              <a:t>单击编辑副标题</a:t>
            </a:r>
            <a:endParaRPr dirty="0">
              <a:sym typeface="+mn-ea"/>
            </a:endParaRPr>
          </a:p>
        </p:txBody>
      </p:sp>
      <p:sp>
        <p:nvSpPr>
          <p:cNvPr id="1048716" name="标题"/>
          <p:cNvSpPr txBox="1">
            <a:spLocks noGrp="1"/>
          </p:cNvSpPr>
          <p:nvPr>
            <p:ph type="title" idx="1" hasCustomPrompt="1"/>
            <p:custDataLst>
              <p:tags r:id="rId2"/>
            </p:custDataLst>
          </p:nvPr>
        </p:nvSpPr>
        <p:spPr>
          <a:xfrm>
            <a:off x="461645" y="5596890"/>
            <a:ext cx="3576955" cy="12604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8000" i="0" kern="1200" kumimoji="0" lang="zh-CN"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标题</a:t>
            </a:r>
            <a:endParaRPr dirty="0">
              <a:sym typeface="+mn-ea"/>
            </a:endParaRPr>
          </a:p>
        </p:txBody>
      </p:sp>
      <p:sp>
        <p:nvSpPr>
          <p:cNvPr id="1048718" name="日期占位符 2"/>
          <p:cNvSpPr>
            <a:spLocks noGrp="1"/>
          </p:cNvSpPr>
          <p:nvPr>
            <p:ph type="dt" sz="half" idx="10"/>
            <p:custDataLst>
              <p:tags r:id="rId3"/>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0" name="页脚占位符 3"/>
          <p:cNvSpPr>
            <a:spLocks noGrp="1"/>
          </p:cNvSpPr>
          <p:nvPr>
            <p:ph type="ftr" sz="quarter" idx="11"/>
            <p:custDataLst>
              <p:tags r:id="rId4"/>
            </p:custDataLst>
          </p:nvPr>
        </p:nvSpPr>
        <p:spPr>
          <a:xfrm>
            <a:off x="4038600" y="6356350"/>
            <a:ext cx="4114800" cy="365125"/>
          </a:xfrm>
        </p:spPr>
        <p:txBody>
          <a:bodyPr/>
          <a:p>
            <a:endParaRPr altLang="en-US" lang="zh-CN"/>
          </a:p>
        </p:txBody>
      </p:sp>
      <p:sp>
        <p:nvSpPr>
          <p:cNvPr id="1048722" name="灯片编号占位符 4"/>
          <p:cNvSpPr>
            <a:spLocks noGrp="1"/>
          </p:cNvSpPr>
          <p:nvPr>
            <p:ph type="sldNum" sz="quarter" idx="12"/>
            <p:custDataLst>
              <p:tags r:id="rId5"/>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8724" name="圆: 空心 4"/>
          <p:cNvSpPr/>
          <p:nvPr>
            <p:custDataLst>
              <p:tags r:id="rId1"/>
            </p:custDataLst>
          </p:nvPr>
        </p:nvSpPr>
        <p:spPr>
          <a:xfrm>
            <a:off x="4152265" y="1443355"/>
            <a:ext cx="735330" cy="73533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6" name="圆: 空心 5"/>
          <p:cNvSpPr/>
          <p:nvPr>
            <p:custDataLst>
              <p:tags r:id="rId2"/>
            </p:custDataLst>
          </p:nvPr>
        </p:nvSpPr>
        <p:spPr>
          <a:xfrm>
            <a:off x="4129405" y="1414145"/>
            <a:ext cx="770890" cy="770890"/>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28" name="圆: 空心 3"/>
          <p:cNvSpPr/>
          <p:nvPr>
            <p:custDataLst>
              <p:tags r:id="rId3"/>
            </p:custDataLst>
          </p:nvPr>
        </p:nvSpPr>
        <p:spPr>
          <a:xfrm>
            <a:off x="3839210" y="1111885"/>
            <a:ext cx="1322070" cy="132207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cxnSp>
        <p:nvCxnSpPr>
          <p:cNvPr id="3145735" name="直接连接符 13"/>
          <p:cNvCxnSpPr>
            <a:cxnSpLocks/>
          </p:cNvCxnSpPr>
          <p:nvPr>
            <p:custDataLst>
              <p:tags r:id="rId4"/>
            </p:custDataLst>
          </p:nvPr>
        </p:nvCxnSpPr>
        <p:spPr>
          <a:xfrm flipH="1">
            <a:off x="4491878" y="2207906"/>
            <a:ext cx="8312" cy="2358369"/>
          </a:xfrm>
          <a:prstGeom prst="line"/>
          <a:ln>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730" name="任意多边形 21"/>
          <p:cNvSpPr/>
          <p:nvPr>
            <p:custDataLst>
              <p:tags r:id="rId5"/>
            </p:custDataLst>
          </p:nvPr>
        </p:nvSpPr>
        <p:spPr>
          <a:xfrm rot="7500000" flipV="1">
            <a:off x="5943600" y="321881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2" name="任意多边形 22"/>
          <p:cNvSpPr/>
          <p:nvPr>
            <p:custDataLst>
              <p:tags r:id="rId6"/>
            </p:custDataLst>
          </p:nvPr>
        </p:nvSpPr>
        <p:spPr>
          <a:xfrm rot="6300000">
            <a:off x="5315585" y="-161671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4" name="任意多边形 23"/>
          <p:cNvSpPr/>
          <p:nvPr>
            <p:custDataLst>
              <p:tags r:id="rId7"/>
            </p:custDataLst>
          </p:nvPr>
        </p:nvSpPr>
        <p:spPr>
          <a:xfrm rot="4080000" flipH="1">
            <a:off x="2178685" y="2969895"/>
            <a:ext cx="384810" cy="5331460"/>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736" name="任意多边形 24"/>
          <p:cNvSpPr/>
          <p:nvPr>
            <p:custDataLst>
              <p:tags r:id="rId8"/>
            </p:custDataLst>
          </p:nvPr>
        </p:nvSpPr>
        <p:spPr>
          <a:xfrm rot="6360000">
            <a:off x="5643245" y="-1477645"/>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738" name="节编号"/>
          <p:cNvSpPr txBox="1">
            <a:spLocks noGrp="1"/>
          </p:cNvSpPr>
          <p:nvPr>
            <p:ph type="body" idx="2" hasCustomPrompt="1"/>
            <p:custDataLst>
              <p:tags r:id="rId9"/>
            </p:custDataLst>
          </p:nvPr>
        </p:nvSpPr>
        <p:spPr>
          <a:xfrm>
            <a:off x="4823624" y="1972572"/>
            <a:ext cx="5628640" cy="622697"/>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3200" i="0" kern="1200" kumimoji="0" lang="en-US" noProof="1" normalizeH="0" spc="0" strike="noStrike" u="none">
                <a:solidFill>
                  <a:schemeClr val="tx1"/>
                </a:solidFill>
                <a:latin typeface="+mj-ea"/>
                <a:ea typeface="+mj-ea"/>
                <a:cs typeface="MiSans Normal" panose="00000500000000000000" charset="-122"/>
              </a:defRPr>
            </a:lvl1pPr>
          </a:lstStyle>
          <a:p>
            <a:pPr lvl="0"/>
            <a:r>
              <a:rPr>
                <a:sym typeface="+mn-ea"/>
              </a:rPr>
              <a:t>编辑节编号</a:t>
            </a:r>
            <a:endParaRPr>
              <a:sym typeface="+mn-ea"/>
            </a:endParaRPr>
          </a:p>
        </p:txBody>
      </p:sp>
      <p:sp>
        <p:nvSpPr>
          <p:cNvPr id="1048740" name="标题"/>
          <p:cNvSpPr txBox="1">
            <a:spLocks noGrp="1"/>
          </p:cNvSpPr>
          <p:nvPr>
            <p:ph type="title" idx="1" hasCustomPrompt="1"/>
            <p:custDataLst>
              <p:tags r:id="rId10"/>
            </p:custDataLst>
          </p:nvPr>
        </p:nvSpPr>
        <p:spPr>
          <a:xfrm>
            <a:off x="4823460" y="2704465"/>
            <a:ext cx="5628640" cy="1919605"/>
          </a:xfrm>
          <a:prstGeom prst="rect"/>
          <a:noFill/>
        </p:spPr>
        <p:txBody>
          <a:bodyPr anchor="t" anchorCtr="0"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000" i="0" kern="1200" kumimoji="0" lang="zh-CN" noProof="1" normalizeH="0" spc="0" strike="noStrike" u="none">
                <a:gradFill flip="none" rotWithShape="1">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单击编辑标题</a:t>
            </a:r>
            <a:endParaRPr dirty="0">
              <a:sym typeface="+mn-ea"/>
            </a:endParaRPr>
          </a:p>
        </p:txBody>
      </p:sp>
      <p:sp>
        <p:nvSpPr>
          <p:cNvPr id="104874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74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48" name="正文"/>
          <p:cNvSpPr txBox="1">
            <a:spLocks noGrp="1"/>
          </p:cNvSpPr>
          <p:nvPr>
            <p:ph idx="7"/>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50" name="正文"/>
          <p:cNvSpPr txBox="1">
            <a:spLocks noGrp="1"/>
          </p:cNvSpPr>
          <p:nvPr>
            <p:ph idx="6"/>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2" name="标题"/>
          <p:cNvSpPr txBox="1">
            <a:spLocks noGrp="1"/>
          </p:cNvSpPr>
          <p:nvPr>
            <p:ph type="title" idx="5"/>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7" name="直接连接符 8"/>
          <p:cNvCxnSpPr>
            <a:cxnSpLocks/>
          </p:cNvCxnSpPr>
          <p:nvPr>
            <p:custDataLst>
              <p:tags r:id="rId4"/>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54" name="圆: 空心 3"/>
          <p:cNvSpPr/>
          <p:nvPr>
            <p:custDataLst>
              <p:tags r:id="rId5"/>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6" name="圆: 空心 4"/>
          <p:cNvSpPr/>
          <p:nvPr>
            <p:custDataLst>
              <p:tags r:id="rId6"/>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58" name="圆: 空心 5"/>
          <p:cNvSpPr/>
          <p:nvPr>
            <p:custDataLst>
              <p:tags r:id="rId7"/>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60" name="日期占位符 4"/>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2" name="页脚占位符 5"/>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64" name="灯片编号占位符 6"/>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66" name="正文"/>
          <p:cNvSpPr txBox="1">
            <a:spLocks noGrp="1"/>
          </p:cNvSpPr>
          <p:nvPr>
            <p:ph idx="9"/>
            <p:custDataLst>
              <p:tags r:id="rId1"/>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68" name="标题"/>
          <p:cNvSpPr txBox="1">
            <a:spLocks noGrp="1"/>
          </p:cNvSpPr>
          <p:nvPr>
            <p:ph type="title" idx="8"/>
            <p:custDataLst>
              <p:tags r:id="rId2"/>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0" name="正文"/>
          <p:cNvSpPr txBox="1">
            <a:spLocks noGrp="1"/>
          </p:cNvSpPr>
          <p:nvPr>
            <p:ph idx="7"/>
            <p:custDataLst>
              <p:tags r:id="rId3"/>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72" name="标题"/>
          <p:cNvSpPr txBox="1">
            <a:spLocks noGrp="1"/>
          </p:cNvSpPr>
          <p:nvPr>
            <p:ph type="title" idx="6"/>
            <p:custDataLst>
              <p:tags r:id="rId4"/>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n-ea"/>
                <a:ea typeface="+mn-ea"/>
                <a:cs typeface="MiSans Normal" panose="00000500000000000000" charset="-122"/>
              </a:defRPr>
            </a:lvl1pPr>
          </a:lstStyle>
          <a:p>
            <a:pPr lvl="0"/>
            <a:r>
              <a:rPr>
                <a:sym typeface="+mn-ea"/>
              </a:rPr>
              <a:t>单击此处编辑母版标题样式</a:t>
            </a:r>
            <a:endParaRPr>
              <a:sym typeface="+mn-ea"/>
            </a:endParaRPr>
          </a:p>
        </p:txBody>
      </p:sp>
      <p:sp>
        <p:nvSpPr>
          <p:cNvPr id="1048774" name="标题"/>
          <p:cNvSpPr txBox="1">
            <a:spLocks noGrp="1"/>
          </p:cNvSpPr>
          <p:nvPr>
            <p:ph type="title" idx="5"/>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39" name="直接连接符 11"/>
          <p:cNvCxnSpPr>
            <a:cxnSpLocks/>
          </p:cNvCxnSpPr>
          <p:nvPr>
            <p:custDataLst>
              <p:tags r:id="rId6"/>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6" name="圆: 空心 3"/>
          <p:cNvSpPr/>
          <p:nvPr>
            <p:custDataLst>
              <p:tags r:id="rId7"/>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78" name="圆: 空心 4"/>
          <p:cNvSpPr/>
          <p:nvPr>
            <p:custDataLst>
              <p:tags r:id="rId8"/>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80" name="圆: 空心 5"/>
          <p:cNvSpPr/>
          <p:nvPr>
            <p:custDataLst>
              <p:tags r:id="rId9"/>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82" name="日期占位符 6"/>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7"/>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786" name="灯片编号占位符 8"/>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88" name="标题"/>
          <p:cNvSpPr txBox="1">
            <a:spLocks noGrp="1"/>
          </p:cNvSpPr>
          <p:nvPr>
            <p:ph type="title" idx="5"/>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cxnSp>
        <p:nvCxnSpPr>
          <p:cNvPr id="3145741" name="直接连接符 7"/>
          <p:cNvCxnSpPr>
            <a:cxnSpLocks/>
          </p:cNvCxnSpPr>
          <p:nvPr>
            <p:custDataLst>
              <p:tags r:id="rId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90" name="圆: 空心 3"/>
          <p:cNvSpPr/>
          <p:nvPr>
            <p:custDataLst>
              <p:tags r:id="rId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2" name="圆: 空心 4"/>
          <p:cNvSpPr/>
          <p:nvPr>
            <p:custDataLst>
              <p:tags r:id="rId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794" name="圆: 空心 5"/>
          <p:cNvSpPr/>
          <p:nvPr>
            <p:custDataLst>
              <p:tags r:id="rId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796"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98"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800"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8802" name="圆: 空心 7"/>
          <p:cNvSpPr/>
          <p:nvPr>
            <p:custDataLst>
              <p:tags r:id="rId1"/>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04"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6" name="圆: 空心 5"/>
          <p:cNvSpPr/>
          <p:nvPr>
            <p:custDataLst>
              <p:tags r:id="rId3"/>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08" name="日期占位符 1"/>
          <p:cNvSpPr>
            <a:spLocks noGrp="1"/>
          </p:cNvSpPr>
          <p:nvPr>
            <p:ph type="dt" sz="half" idx="10"/>
            <p:custDataLst>
              <p:tags r:id="rId4"/>
            </p:custDataLst>
          </p:nvPr>
        </p:nvSpPr>
        <p:spPr/>
        <p:txBody>
          <a:bodyPr/>
          <a:p>
            <a:fld id="{297C79FE-DCC0-4620-A566-16CA7A0CE41F}" type="datetimeFigureOut">
              <a:rPr altLang="en-US" lang="zh-CN" smtClean="0"/>
            </a:fld>
            <a:endParaRPr altLang="en-US" lang="zh-CN"/>
          </a:p>
        </p:txBody>
      </p:sp>
      <p:sp>
        <p:nvSpPr>
          <p:cNvPr id="1048810" name="页脚占位符 2"/>
          <p:cNvSpPr>
            <a:spLocks noGrp="1"/>
          </p:cNvSpPr>
          <p:nvPr>
            <p:ph type="ftr" sz="quarter" idx="11"/>
            <p:custDataLst>
              <p:tags r:id="rId5"/>
            </p:custDataLst>
          </p:nvPr>
        </p:nvSpPr>
        <p:spPr/>
        <p:txBody>
          <a:bodyPr/>
          <a:p>
            <a:endParaRPr altLang="en-US" lang="zh-CN"/>
          </a:p>
        </p:txBody>
      </p:sp>
      <p:sp>
        <p:nvSpPr>
          <p:cNvPr id="1048812" name="灯片编号占位符 3"/>
          <p:cNvSpPr>
            <a:spLocks noGrp="1"/>
          </p:cNvSpPr>
          <p:nvPr>
            <p:ph type="sldNum" sz="quarter" idx="12"/>
            <p:custDataLst>
              <p:tags r:id="rId6"/>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814" name="圆: 空心 5"/>
          <p:cNvSpPr/>
          <p:nvPr>
            <p:custDataLst>
              <p:tags r:id="rId1"/>
            </p:custDataLst>
          </p:nvPr>
        </p:nvSpPr>
        <p:spPr>
          <a:xfrm>
            <a:off x="442595"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6" name="圆: 空心 6"/>
          <p:cNvSpPr/>
          <p:nvPr>
            <p:custDataLst>
              <p:tags r:id="rId2"/>
            </p:custDataLst>
          </p:nvPr>
        </p:nvSpPr>
        <p:spPr>
          <a:xfrm>
            <a:off x="423545"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18" name="圆: 空心 7"/>
          <p:cNvSpPr/>
          <p:nvPr>
            <p:custDataLst>
              <p:tags r:id="rId3"/>
            </p:custDataLst>
          </p:nvPr>
        </p:nvSpPr>
        <p:spPr>
          <a:xfrm>
            <a:off x="180340"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20" name="正文"/>
          <p:cNvSpPr txBox="1">
            <a:spLocks noGrp="1"/>
          </p:cNvSpPr>
          <p:nvPr>
            <p:ph idx="1"/>
            <p:custDataLst>
              <p:tags r:id="rId4"/>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Normal"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22"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24"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826"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cxnSp>
        <p:nvCxnSpPr>
          <p:cNvPr id="3145743" name="直接连接符 10"/>
          <p:cNvCxnSpPr>
            <a:cxnSpLocks/>
          </p:cNvCxnSpPr>
          <p:nvPr>
            <p:custDataLst>
              <p:tags r:id="rId1"/>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828" name="圆: 空心 6"/>
          <p:cNvSpPr/>
          <p:nvPr>
            <p:custDataLst>
              <p:tags r:id="rId2"/>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0" name="圆: 空心 7"/>
          <p:cNvSpPr/>
          <p:nvPr>
            <p:custDataLst>
              <p:tags r:id="rId3"/>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32" name="圆: 空心 8"/>
          <p:cNvSpPr/>
          <p:nvPr>
            <p:custDataLst>
              <p:tags r:id="rId4"/>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834" name="副标题"/>
          <p:cNvSpPr txBox="1">
            <a:spLocks noGrp="1"/>
          </p:cNvSpPr>
          <p:nvPr>
            <p:ph type="body" idx="2" hasCustomPrompt="1"/>
            <p:custDataLst>
              <p:tags r:id="rId5"/>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Normal" panose="00000500000000000000" charset="-122"/>
              </a:defRPr>
            </a:lvl1pPr>
          </a:lstStyle>
          <a:p>
            <a:pPr algn="l" lvl="0"/>
            <a:r>
              <a:rPr dirty="0">
                <a:sym typeface="+mn-ea"/>
              </a:rPr>
              <a:t>单击此处编辑母版副标题样式</a:t>
            </a:r>
            <a:endParaRPr dirty="0">
              <a:sym typeface="+mn-ea"/>
            </a:endParaRPr>
          </a:p>
        </p:txBody>
      </p:sp>
      <p:sp>
        <p:nvSpPr>
          <p:cNvPr id="1048836" name="标题"/>
          <p:cNvSpPr txBox="1">
            <a:spLocks noGrp="1"/>
          </p:cNvSpPr>
          <p:nvPr>
            <p:ph type="title" idx="1"/>
            <p:custDataLst>
              <p:tags r:id="rId6"/>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48838" name="日期占位符 2"/>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40" name="页脚占位符 3"/>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842" name="灯片编号占位符 4"/>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8844" name="圆: 空心 11"/>
          <p:cNvSpPr/>
          <p:nvPr>
            <p:custDataLst>
              <p:tags r:id="rId1"/>
            </p:custDataLst>
          </p:nvPr>
        </p:nvSpPr>
        <p:spPr>
          <a:xfrm>
            <a:off x="1423035" y="1768475"/>
            <a:ext cx="915035" cy="915035"/>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6" name="圆: 空心 12"/>
          <p:cNvSpPr/>
          <p:nvPr>
            <p:custDataLst>
              <p:tags r:id="rId2"/>
            </p:custDataLst>
          </p:nvPr>
        </p:nvSpPr>
        <p:spPr>
          <a:xfrm>
            <a:off x="1395095" y="1731645"/>
            <a:ext cx="959485" cy="959485"/>
          </a:xfrm>
          <a:prstGeom prst="donut">
            <a:avLst>
              <a:gd name="adj" fmla="val 14539"/>
            </a:avLst>
          </a:prstGeom>
          <a:gradFill flip="none" rotWithShape="1">
            <a:gsLst>
              <a:gs pos="0">
                <a:schemeClr val="accent1">
                  <a:alpha val="40000"/>
                </a:schemeClr>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848" name="圆: 空心 10"/>
          <p:cNvSpPr/>
          <p:nvPr>
            <p:custDataLst>
              <p:tags r:id="rId3"/>
            </p:custDataLst>
          </p:nvPr>
        </p:nvSpPr>
        <p:spPr>
          <a:xfrm>
            <a:off x="1033780" y="1355725"/>
            <a:ext cx="1645285" cy="1645285"/>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cxnSp>
        <p:nvCxnSpPr>
          <p:cNvPr id="3145745" name="直接连接符 9"/>
          <p:cNvCxnSpPr>
            <a:cxnSpLocks/>
          </p:cNvCxnSpPr>
          <p:nvPr>
            <p:custDataLst>
              <p:tags r:id="rId4"/>
            </p:custDataLst>
          </p:nvPr>
        </p:nvCxnSpPr>
        <p:spPr>
          <a:xfrm flipH="1">
            <a:off x="1573306" y="3979863"/>
            <a:ext cx="0" cy="684000"/>
          </a:xfrm>
          <a:prstGeom prst="line"/>
          <a:ln w="12700">
            <a:gradFill flip="none" rotWithShape="1">
              <a:gsLst>
                <a:gs pos="0">
                  <a:schemeClr val="accent1">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850" name="任意多边形 8"/>
          <p:cNvSpPr/>
          <p:nvPr>
            <p:custDataLst>
              <p:tags r:id="rId5"/>
            </p:custDataLst>
          </p:nvPr>
        </p:nvSpPr>
        <p:spPr>
          <a:xfrm rot="3180000">
            <a:off x="5642610" y="3151505"/>
            <a:ext cx="348615" cy="4824095"/>
          </a:xfrm>
          <a:custGeom>
            <a:avLst/>
            <a:gdLst>
              <a:gd name="connsiteX0" fmla="*/ 465 w 549"/>
              <a:gd name="connsiteY0" fmla="*/ 37 h 7846"/>
              <a:gd name="connsiteX1" fmla="*/ 496 w 549"/>
              <a:gd name="connsiteY1" fmla="*/ 0 h 7846"/>
              <a:gd name="connsiteX2" fmla="*/ 549 w 549"/>
              <a:gd name="connsiteY2" fmla="*/ 7116 h 7846"/>
              <a:gd name="connsiteX3" fmla="*/ 0 w 549"/>
              <a:gd name="connsiteY3" fmla="*/ 7846 h 7846"/>
              <a:gd name="connsiteX4" fmla="*/ 465 w 549"/>
              <a:gd name="connsiteY4" fmla="*/ 3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 h="7846">
                <a:moveTo>
                  <a:pt x="465" y="37"/>
                </a:moveTo>
                <a:lnTo>
                  <a:pt x="496" y="0"/>
                </a:lnTo>
                <a:lnTo>
                  <a:pt x="549" y="7116"/>
                </a:lnTo>
                <a:lnTo>
                  <a:pt x="0" y="7846"/>
                </a:lnTo>
                <a:lnTo>
                  <a:pt x="465" y="37"/>
                </a:lnTo>
                <a:close/>
              </a:path>
            </a:pathLst>
          </a:custGeom>
          <a:gradFill>
            <a:gsLst>
              <a:gs pos="0">
                <a:schemeClr val="accent1"/>
              </a:gs>
              <a:gs pos="10000">
                <a:schemeClr val="accent1"/>
              </a:gs>
              <a:gs pos="33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2" name="任意多边形 13"/>
          <p:cNvSpPr/>
          <p:nvPr>
            <p:custDataLst>
              <p:tags r:id="rId6"/>
            </p:custDataLst>
          </p:nvPr>
        </p:nvSpPr>
        <p:spPr>
          <a:xfrm rot="15120000">
            <a:off x="5316220" y="-1681480"/>
            <a:ext cx="1153795" cy="13151486"/>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alpha val="40000"/>
                </a:schemeClr>
              </a:gs>
              <a:gs pos="18000">
                <a:schemeClr val="accent1">
                  <a:alpha val="20000"/>
                </a:schemeClr>
              </a:gs>
              <a:gs pos="100000">
                <a:schemeClr val="accent1">
                  <a:alpha val="0"/>
                </a:schemeClr>
              </a:gs>
            </a:gsLst>
            <a:path path="rect">
              <a:fillToRect l="50000" t="50000" r="50000" b="50000"/>
            </a:path>
          </a:gradFill>
          <a:ln>
            <a:noFill/>
            <a:prstDash val="solid"/>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4" name="任意多边形 14"/>
          <p:cNvSpPr/>
          <p:nvPr>
            <p:custDataLst>
              <p:tags r:id="rId7"/>
            </p:custDataLst>
          </p:nvPr>
        </p:nvSpPr>
        <p:spPr>
          <a:xfrm rot="17400000">
            <a:off x="9496425" y="2840355"/>
            <a:ext cx="384810" cy="5471795"/>
          </a:xfrm>
          <a:custGeom>
            <a:avLst/>
            <a:gdLst>
              <a:gd name="connsiteX0" fmla="*/ 432 w 497"/>
              <a:gd name="connsiteY0" fmla="*/ 0 h 8455"/>
              <a:gd name="connsiteX1" fmla="*/ 489 w 497"/>
              <a:gd name="connsiteY1" fmla="*/ 42 h 8455"/>
              <a:gd name="connsiteX2" fmla="*/ 497 w 497"/>
              <a:gd name="connsiteY2" fmla="*/ 8291 h 8455"/>
              <a:gd name="connsiteX3" fmla="*/ 0 w 497"/>
              <a:gd name="connsiteY3" fmla="*/ 8455 h 8455"/>
              <a:gd name="connsiteX4" fmla="*/ 432 w 497"/>
              <a:gd name="connsiteY4" fmla="*/ 0 h 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 h="8455">
                <a:moveTo>
                  <a:pt x="432" y="0"/>
                </a:moveTo>
                <a:lnTo>
                  <a:pt x="489" y="42"/>
                </a:lnTo>
                <a:lnTo>
                  <a:pt x="497" y="8291"/>
                </a:lnTo>
                <a:lnTo>
                  <a:pt x="0" y="8455"/>
                </a:lnTo>
                <a:lnTo>
                  <a:pt x="432" y="0"/>
                </a:lnTo>
                <a:close/>
              </a:path>
            </a:pathLst>
          </a:custGeom>
          <a:gradFill>
            <a:gsLst>
              <a:gs pos="0">
                <a:schemeClr val="accent1"/>
              </a:gs>
              <a:gs pos="10000">
                <a:schemeClr val="accent1"/>
              </a:gs>
              <a:gs pos="30000">
                <a:schemeClr val="accent1">
                  <a:alpha val="50000"/>
                </a:schemeClr>
              </a:gs>
              <a:gs pos="100000">
                <a:schemeClr val="accent1">
                  <a:alpha val="0"/>
                </a:schemeClr>
              </a:gs>
            </a:gsLst>
            <a:lin ang="10800000" scaled="0"/>
          </a:gradFill>
          <a:ln>
            <a:noFill/>
            <a:prstDash val="soli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cs typeface="MiSans Normal" panose="00000500000000000000" charset="-122"/>
              <a:sym typeface="+mn-ea"/>
            </a:endParaRPr>
          </a:p>
        </p:txBody>
      </p:sp>
      <p:sp>
        <p:nvSpPr>
          <p:cNvPr id="1048856" name="任意多边形 15"/>
          <p:cNvSpPr/>
          <p:nvPr>
            <p:custDataLst>
              <p:tags r:id="rId8"/>
            </p:custDataLst>
          </p:nvPr>
        </p:nvSpPr>
        <p:spPr>
          <a:xfrm rot="15240000">
            <a:off x="6005830" y="-1488440"/>
            <a:ext cx="136525" cy="12736830"/>
          </a:xfrm>
          <a:custGeom>
            <a:avLst/>
            <a:gdLst>
              <a:gd name="connsiteX0" fmla="*/ 20 w 215"/>
              <a:gd name="connsiteY0" fmla="*/ 90 h 20058"/>
              <a:gd name="connsiteX1" fmla="*/ 213 w 215"/>
              <a:gd name="connsiteY1" fmla="*/ 0 h 20058"/>
              <a:gd name="connsiteX2" fmla="*/ 63 w 215"/>
              <a:gd name="connsiteY2" fmla="*/ 20052 h 20058"/>
              <a:gd name="connsiteX3" fmla="*/ 0 w 215"/>
              <a:gd name="connsiteY3" fmla="*/ 20058 h 20058"/>
              <a:gd name="connsiteX4" fmla="*/ 20 w 215"/>
              <a:gd name="connsiteY4" fmla="*/ 90 h 20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 h="20058">
                <a:moveTo>
                  <a:pt x="20" y="90"/>
                </a:moveTo>
                <a:lnTo>
                  <a:pt x="213" y="0"/>
                </a:lnTo>
                <a:cubicBezTo>
                  <a:pt x="235" y="6035"/>
                  <a:pt x="95" y="19645"/>
                  <a:pt x="63" y="20052"/>
                </a:cubicBezTo>
                <a:lnTo>
                  <a:pt x="0" y="20058"/>
                </a:lnTo>
                <a:lnTo>
                  <a:pt x="20" y="90"/>
                </a:lnTo>
                <a:close/>
              </a:path>
            </a:pathLst>
          </a:custGeom>
          <a:gradFill>
            <a:gsLst>
              <a:gs pos="0">
                <a:schemeClr val="accent1"/>
              </a:gs>
              <a:gs pos="0">
                <a:schemeClr val="accent1"/>
              </a:gs>
              <a:gs pos="20000">
                <a:schemeClr val="accent1"/>
              </a:gs>
              <a:gs pos="100000">
                <a:schemeClr val="accent1">
                  <a:alpha val="0"/>
                </a:schemeClr>
              </a:gs>
            </a:gsLst>
            <a:path path="rect">
              <a:fillToRect l="50000" t="50000" r="50000" b="50000"/>
            </a:path>
          </a:gradFill>
          <a:ln>
            <a:noFill/>
            <a:prstDash val="solid"/>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iSans Normal" panose="00000500000000000000" charset="-122"/>
            </a:endParaRPr>
          </a:p>
        </p:txBody>
      </p:sp>
      <p:sp>
        <p:nvSpPr>
          <p:cNvPr id="1048858" name="署名"/>
          <p:cNvSpPr txBox="1">
            <a:spLocks noGrp="1"/>
          </p:cNvSpPr>
          <p:nvPr>
            <p:ph type="body" idx="2"/>
            <p:custDataLst>
              <p:tags r:id="rId9"/>
            </p:custDataLst>
          </p:nvPr>
        </p:nvSpPr>
        <p:spPr>
          <a:xfrm>
            <a:off x="1843371" y="4248898"/>
            <a:ext cx="8310146" cy="421640"/>
          </a:xfrm>
          <a:prstGeom prst="rect"/>
          <a:noFill/>
        </p:spPr>
        <p:txBody>
          <a:bodyPr anchor="ctr" bIns="0" lIns="0" rIns="0" rtlCol="0" tIns="0" wrap="square">
            <a:normAutofit/>
          </a:bodyPr>
          <a:lstStyle>
            <a:lvl1pPr algn="l" defTabSz="914400" eaLnBrk="1" fontAlgn="auto" hangingPunct="1" latinLnBrk="0" marL="0" marR="0" rtl="0">
              <a:lnSpc>
                <a:spcPct val="150000"/>
              </a:lnSpc>
              <a:buClrTx/>
              <a:buSzTx/>
              <a:buFontTx/>
              <a:buNone/>
              <a:defRPr altLang="en-US" baseline="0" b="0" cap="none" dirty="0" sz="2000" i="0" kern="1200" kumimoji="0" lang="zh-CN" noProof="1" normalizeH="0" spc="150" strike="noStrike" u="none">
                <a:solidFill>
                  <a:schemeClr val="tx1"/>
                </a:solidFill>
                <a:latin typeface="+mn-ea"/>
                <a:ea typeface="+mn-ea"/>
                <a:cs typeface="MiSans Normal" panose="00000500000000000000" charset="-122"/>
              </a:defRPr>
            </a:lvl1pPr>
          </a:lstStyle>
          <a:p>
            <a:pPr algn="l" lvl="0">
              <a:lnSpc>
                <a:spcPct val="150000"/>
              </a:lnSpc>
            </a:pPr>
            <a:r>
              <a:rPr dirty="0">
                <a:sym typeface="+mn-ea"/>
              </a:rPr>
              <a:t>单击此处编辑母版文本样式</a:t>
            </a:r>
            <a:endParaRPr dirty="0">
              <a:sym typeface="+mn-ea"/>
            </a:endParaRPr>
          </a:p>
        </p:txBody>
      </p:sp>
      <p:sp>
        <p:nvSpPr>
          <p:cNvPr id="1048860" name="标题"/>
          <p:cNvSpPr txBox="1">
            <a:spLocks noGrp="1"/>
          </p:cNvSpPr>
          <p:nvPr>
            <p:ph type="title" idx="1" hasCustomPrompt="1"/>
            <p:custDataLst>
              <p:tags r:id="rId10"/>
            </p:custDataLst>
          </p:nvPr>
        </p:nvSpPr>
        <p:spPr>
          <a:xfrm>
            <a:off x="1480185" y="2044065"/>
            <a:ext cx="8673465" cy="1704340"/>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8000" i="0" kern="1200" kumimoji="0" lang="en-US" noProof="1" normalizeH="0" spc="300" strike="noStrike" u="none">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a:lstStyle>
          <a:p>
            <a:pPr lvl="0"/>
            <a:r>
              <a:rPr dirty="0" err="1">
                <a:sym typeface="+mn-ea"/>
              </a:rPr>
              <a:t>单击此处编辑标题</a:t>
            </a:r>
            <a:endParaRPr dirty="0">
              <a:sym typeface="+mn-ea"/>
            </a:endParaRPr>
          </a:p>
        </p:txBody>
      </p:sp>
      <p:sp>
        <p:nvSpPr>
          <p:cNvPr id="1048862" name="日期占位符 3"/>
          <p:cNvSpPr>
            <a:spLocks noGrp="1"/>
          </p:cNvSpPr>
          <p:nvPr>
            <p:ph type="dt" sz="half" idx="10"/>
            <p:custDataLst>
              <p:tags r:id="rId11"/>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864" name="页脚占位符 4"/>
          <p:cNvSpPr>
            <a:spLocks noGrp="1"/>
          </p:cNvSpPr>
          <p:nvPr>
            <p:ph type="ftr" sz="quarter" idx="11"/>
            <p:custDataLst>
              <p:tags r:id="rId12"/>
            </p:custDataLst>
          </p:nvPr>
        </p:nvSpPr>
        <p:spPr>
          <a:xfrm>
            <a:off x="4038600" y="6356350"/>
            <a:ext cx="4114800" cy="365125"/>
          </a:xfrm>
        </p:spPr>
        <p:txBody>
          <a:bodyPr/>
          <a:p>
            <a:endParaRPr altLang="en-US" lang="zh-CN"/>
          </a:p>
        </p:txBody>
      </p:sp>
      <p:sp>
        <p:nvSpPr>
          <p:cNvPr id="1048866" name="灯片编号占位符 5"/>
          <p:cNvSpPr>
            <a:spLocks noGrp="1"/>
          </p:cNvSpPr>
          <p:nvPr>
            <p:ph type="sldNum" sz="quarter" idx="12"/>
            <p:custDataLst>
              <p:tags r:id="rId13"/>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cxnSp>
        <p:nvCxnSpPr>
          <p:cNvPr id="3145729" name="直接连接符 7"/>
          <p:cNvCxnSpPr>
            <a:cxnSpLocks/>
          </p:cNvCxnSpPr>
          <p:nvPr>
            <p:custDataLst>
              <p:tags r:id="rId12"/>
            </p:custDataLst>
          </p:nvPr>
        </p:nvCxnSpPr>
        <p:spPr>
          <a:xfrm>
            <a:off x="766353" y="1233900"/>
            <a:ext cx="10811247" cy="0"/>
          </a:xfrm>
          <a:prstGeom prst="line"/>
          <a:ln w="19050">
            <a:gradFill flip="none" rotWithShape="1">
              <a:gsLst>
                <a:gs pos="0">
                  <a:schemeClr val="accent1">
                    <a:alpha val="0"/>
                  </a:schemeClr>
                </a:gs>
                <a:gs pos="100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54" name="圆: 空心 3"/>
          <p:cNvSpPr/>
          <p:nvPr>
            <p:custDataLst>
              <p:tags r:id="rId13"/>
            </p:custDataLst>
          </p:nvPr>
        </p:nvSpPr>
        <p:spPr>
          <a:xfrm>
            <a:off x="427990" y="555625"/>
            <a:ext cx="615950" cy="615950"/>
          </a:xfrm>
          <a:prstGeom prst="donut">
            <a:avLst>
              <a:gd name="adj" fmla="val 7946"/>
            </a:avLst>
          </a:prstGeom>
          <a:gradFill flip="none" rotWithShape="1">
            <a:gsLst>
              <a:gs pos="0">
                <a:schemeClr val="accent1"/>
              </a:gs>
              <a:gs pos="52000">
                <a:schemeClr val="accent1">
                  <a:alpha val="0"/>
                </a:schemeClr>
              </a:gs>
            </a:gsLst>
            <a:lin ang="42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6" name="圆: 空心 4"/>
          <p:cNvSpPr/>
          <p:nvPr>
            <p:custDataLst>
              <p:tags r:id="rId14"/>
            </p:custDataLst>
          </p:nvPr>
        </p:nvSpPr>
        <p:spPr>
          <a:xfrm>
            <a:off x="408940" y="530860"/>
            <a:ext cx="645795" cy="645795"/>
          </a:xfrm>
          <a:prstGeom prst="donut">
            <a:avLst>
              <a:gd name="adj" fmla="val 14539"/>
            </a:avLst>
          </a:prstGeom>
          <a:gradFill flip="none" rotWithShape="1">
            <a:gsLst>
              <a:gs pos="0">
                <a:schemeClr val="accent1"/>
              </a:gs>
              <a:gs pos="100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iSans Normal" panose="00000500000000000000" charset="-122"/>
            </a:endParaRPr>
          </a:p>
        </p:txBody>
      </p:sp>
      <p:sp>
        <p:nvSpPr>
          <p:cNvPr id="1048658" name="圆: 空心 5"/>
          <p:cNvSpPr/>
          <p:nvPr>
            <p:custDataLst>
              <p:tags r:id="rId15"/>
            </p:custDataLst>
          </p:nvPr>
        </p:nvSpPr>
        <p:spPr>
          <a:xfrm>
            <a:off x="165735" y="277495"/>
            <a:ext cx="1107440" cy="1107440"/>
          </a:xfrm>
          <a:prstGeom prst="donut">
            <a:avLst>
              <a:gd name="adj" fmla="val 18117"/>
            </a:avLst>
          </a:prstGeom>
          <a:gradFill flip="none" rotWithShape="1">
            <a:gsLst>
              <a:gs pos="0">
                <a:schemeClr val="accent1"/>
              </a:gs>
              <a:gs pos="75000">
                <a:schemeClr val="accent1">
                  <a:alpha val="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tx1"/>
              </a:solidFill>
              <a:cs typeface="MiSans Normal" panose="00000500000000000000" charset="-122"/>
            </a:endParaRPr>
          </a:p>
        </p:txBody>
      </p:sp>
      <p:sp>
        <p:nvSpPr>
          <p:cNvPr id="1048660" name="日期占位符 11"/>
          <p:cNvSpPr>
            <a:spLocks noGrp="1"/>
          </p:cNvSpPr>
          <p:nvPr>
            <p:ph type="dt" sz="half" idx="10"/>
            <p:custDataLst>
              <p:tags r:id="rId16"/>
            </p:custDataLst>
          </p:nvPr>
        </p:nvSpPr>
        <p:spPr>
          <a:xfrm>
            <a:off x="838200" y="6356350"/>
            <a:ext cx="2743200" cy="365125"/>
          </a:xfrm>
        </p:spPr>
        <p:txBody>
          <a:bodyPr/>
          <a:lstStyle>
            <a:lvl1pPr>
              <a:defRPr>
                <a:solidFill>
                  <a:schemeClr val="tx1"/>
                </a:solidFill>
                <a:cs typeface="MiSans" panose="00000500000000000000" charset="-122"/>
              </a:defRPr>
            </a:lvl1pPr>
          </a:lstStyle>
          <a:p>
            <a:fld id="{297C79FE-DCC0-4620-A566-16CA7A0CE41F}" type="datetimeFigureOut">
              <a:rPr altLang="en-US" lang="zh-CN" smtClean="0"/>
            </a:fld>
            <a:endParaRPr altLang="en-US" dirty="0" lang="zh-CN"/>
          </a:p>
        </p:txBody>
      </p:sp>
      <p:sp>
        <p:nvSpPr>
          <p:cNvPr id="1048662" name="页脚占位符 12"/>
          <p:cNvSpPr>
            <a:spLocks noGrp="1"/>
          </p:cNvSpPr>
          <p:nvPr>
            <p:ph type="ftr" sz="quarter" idx="11"/>
            <p:custDataLst>
              <p:tags r:id="rId17"/>
            </p:custDataLst>
          </p:nvPr>
        </p:nvSpPr>
        <p:spPr>
          <a:xfrm>
            <a:off x="4038600" y="6356350"/>
            <a:ext cx="4114800" cy="365125"/>
          </a:xfrm>
        </p:spPr>
        <p:txBody>
          <a:bodyPr/>
          <a:lstStyle>
            <a:lvl1pPr>
              <a:defRPr>
                <a:solidFill>
                  <a:schemeClr val="tx1"/>
                </a:solidFill>
                <a:cs typeface="MiSans" panose="00000500000000000000" charset="-122"/>
              </a:defRPr>
            </a:lvl1pPr>
          </a:lstStyle>
          <a:p>
            <a:endParaRPr altLang="en-US" lang="zh-CN"/>
          </a:p>
        </p:txBody>
      </p:sp>
      <p:sp>
        <p:nvSpPr>
          <p:cNvPr id="1048664" name="灯片编号占位符 13"/>
          <p:cNvSpPr>
            <a:spLocks noGrp="1"/>
          </p:cNvSpPr>
          <p:nvPr>
            <p:ph type="sldNum" sz="quarter" idx="12"/>
            <p:custDataLst>
              <p:tags r:id="rId18"/>
            </p:custDataLst>
          </p:nvPr>
        </p:nvSpPr>
        <p:spPr>
          <a:xfrm>
            <a:off x="8610600" y="6356350"/>
            <a:ext cx="2743200" cy="365125"/>
          </a:xfrm>
        </p:spPr>
        <p:txBody>
          <a:bodyPr/>
          <a:lstStyle>
            <a:lvl1pPr>
              <a:defRPr>
                <a:solidFill>
                  <a:schemeClr val="tx1"/>
                </a:solidFill>
                <a:cs typeface="MiSans" panose="00000500000000000000" charset="-122"/>
              </a:defRPr>
            </a:lvl1pPr>
          </a:lstStyle>
          <a:p>
            <a:fld id="{515A922F-1294-4387-9CB3-FCC8465D972A}" type="slidenum">
              <a:rPr altLang="en-US" lang="zh-CN" smtClean="0"/>
            </a:fld>
            <a:endParaRPr altLang="en-US" lang="zh-CN"/>
          </a:p>
        </p:txBody>
      </p:sp>
      <p:sp>
        <p:nvSpPr>
          <p:cNvPr id="1048666" name="标题占位符 2"/>
          <p:cNvSpPr>
            <a:spLocks noGrp="1"/>
          </p:cNvSpPr>
          <p:nvPr>
            <p:ph type="title"/>
            <p:custDataLst>
              <p:tags r:id="rId19"/>
            </p:custDataLst>
          </p:nvPr>
        </p:nvSpPr>
        <p:spPr>
          <a:xfrm>
            <a:off x="838200" y="365126"/>
            <a:ext cx="10515600" cy="1199196"/>
          </a:xfrm>
          <a:prstGeom prst="rect"/>
          <a:noFill/>
          <a:ln>
            <a:noFill/>
            <a:prstDash val="sysDash"/>
          </a:ln>
        </p:spPr>
        <p:txBody>
          <a:bodyPr anchor="ctr" bIns="45720" lIns="91440" rIns="91440" rtlCol="0" tIns="45720" vert="horz" wrap="square">
            <a:normAutofit/>
          </a:bodyPr>
          <a:p>
            <a:pPr fontAlgn="auto" lvl="0" marL="0" marR="0">
              <a:lnSpc>
                <a:spcPct val="100000"/>
              </a:lnSpc>
              <a:buClrTx/>
              <a:buSzTx/>
              <a:buFontTx/>
            </a:pPr>
            <a:r>
              <a:rPr altLang="en-US" dirty="0" lang="zh-CN"/>
              <a:t>单击此处编辑母版标题样式</a:t>
            </a:r>
            <a:endParaRPr altLang="en-US" dirty="0" lang="zh-CN"/>
          </a:p>
        </p:txBody>
      </p:sp>
      <p:sp>
        <p:nvSpPr>
          <p:cNvPr id="1048668" name="文本占位符 3"/>
          <p:cNvSpPr>
            <a:spLocks noGrp="1"/>
          </p:cNvSpPr>
          <p:nvPr>
            <p:ph type="body" idx="1"/>
            <p:custDataLst>
              <p:tags r:id="rId20"/>
            </p:custDataLst>
          </p:nvPr>
        </p:nvSpPr>
        <p:spPr>
          <a:xfrm>
            <a:off x="838200" y="1638300"/>
            <a:ext cx="10515600" cy="4538663"/>
          </a:xfrm>
          <a:prstGeom prst="rect"/>
          <a:ln>
            <a:noFill/>
            <a:prstDash val="sysDash"/>
          </a:ln>
        </p:spPr>
        <p:txBody>
          <a:bodyPr bIns="46800" lIns="90000" rIns="90000" rtlCol="0" tIns="46800" vert="horz">
            <a:normAutofit/>
          </a:bodyPr>
          <a:p>
            <a:pPr fontAlgn="auto" lvl="0" marR="0">
              <a:lnSpc>
                <a:spcPct val="130000"/>
              </a:lnSpc>
              <a:spcBef>
                <a:spcPts val="1200"/>
              </a:spcBef>
              <a:spcAft>
                <a:spcPts val="0"/>
              </a:spcAft>
              <a:buClrTx/>
              <a:buSzTx/>
              <a:buChar char="●"/>
            </a:pPr>
            <a:r>
              <a:rPr altLang="en-US" dirty="0" lang="zh-CN"/>
              <a:t>单击此处编辑母版文本样式</a:t>
            </a:r>
            <a:endParaRPr altLang="en-US" dirty="0" lang="zh-CN"/>
          </a:p>
          <a:p>
            <a:pPr fontAlgn="auto" indent="-231775" lvl="1" marL="449580" marR="0">
              <a:lnSpc>
                <a:spcPct val="120000"/>
              </a:lnSpc>
              <a:spcBef>
                <a:spcPts val="1200"/>
              </a:spcBef>
              <a:spcAft>
                <a:spcPts val="0"/>
              </a:spcAft>
              <a:buChar char="●"/>
              <a:tabLst>
                <a:tab algn="l" pos="1609725"/>
              </a:tabLst>
            </a:pPr>
            <a:r>
              <a:rPr altLang="en-US" dirty="0" lang="zh-CN"/>
              <a:t>二级</a:t>
            </a:r>
            <a:endParaRPr altLang="en-US" dirty="0" lang="zh-CN"/>
          </a:p>
          <a:p>
            <a:pPr fontAlgn="auto" indent="-276225" lvl="2" marL="719455" marR="0">
              <a:lnSpc>
                <a:spcPct val="120000"/>
              </a:lnSpc>
              <a:spcBef>
                <a:spcPts val="1200"/>
              </a:spcBef>
              <a:spcAft>
                <a:spcPts val="0"/>
              </a:spcAft>
              <a:buChar char="●"/>
            </a:pPr>
            <a:r>
              <a:rPr altLang="en-US" dirty="0" lang="zh-CN"/>
              <a:t>三级</a:t>
            </a:r>
            <a:endParaRPr altLang="en-US" dirty="0" lang="zh-CN"/>
          </a:p>
          <a:p>
            <a:pPr fontAlgn="auto" indent="-262255" lvl="3" marL="987425" marR="0">
              <a:lnSpc>
                <a:spcPct val="120000"/>
              </a:lnSpc>
              <a:spcBef>
                <a:spcPts val="1200"/>
              </a:spcBef>
              <a:spcAft>
                <a:spcPts val="0"/>
              </a:spcAft>
              <a:buFont typeface="Wingdings" panose="05000000000000000000" charset="0"/>
              <a:buChar char=""/>
              <a:tabLst>
                <a:tab algn="l" pos="899795"/>
              </a:tabLst>
            </a:pPr>
            <a:r>
              <a:rPr altLang="en-US" dirty="0" lang="zh-CN"/>
              <a:t>四级</a:t>
            </a:r>
            <a:endParaRPr altLang="en-US" dirty="0" lang="zh-CN"/>
          </a:p>
          <a:p>
            <a:pPr fontAlgn="auto" indent="-262255" lvl="4" marL="1256030" marR="0">
              <a:lnSpc>
                <a:spcPct val="120000"/>
              </a:lnSpc>
              <a:spcBef>
                <a:spcPts val="1200"/>
              </a:spcBef>
              <a:spcAft>
                <a:spcPts val="0"/>
              </a:spcAft>
            </a:pPr>
            <a:r>
              <a:rPr altLang="en-US" dirty="0" lang="zh-CN"/>
              <a:t>五级</a:t>
            </a:r>
            <a:endParaRPr altLang="en-US" dirty="0" lang="zh-CN"/>
          </a:p>
        </p:txBody>
      </p:sp>
      <p:sp>
        <p:nvSpPr>
          <p:cNvPr id="1048670" name="KSO_TEMPLATE" hidden="1"/>
          <p:cNvSpPr/>
          <p:nvPr userDrawn="1">
            <p:custDataLst>
              <p:tags r:id="rId21"/>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0" cap="none" sz="3600" i="0" kern="1200" kumimoji="0" lang="zh-CN" normalizeH="0" spc="300" strike="noStrike" u="none" smtClean="0">
          <a:ln>
            <a:noFill/>
            <a:prstDash val="sysDot"/>
          </a:ln>
          <a:gradFill>
            <a:gsLst>
              <a:gs pos="14000">
                <a:schemeClr val="accent1"/>
              </a:gs>
              <a:gs pos="54000">
                <a:schemeClr val="tx1"/>
              </a:gs>
              <a:gs pos="92000">
                <a:schemeClr val="accent1"/>
              </a:gs>
            </a:gsLst>
            <a:lin ang="0" scaled="1"/>
          </a:gradFill>
          <a:latin typeface="+mj-ea"/>
          <a:ea typeface="+mj-ea"/>
          <a:cs typeface="MiSans Normal"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smtClean="0">
          <a:ln>
            <a:noFill/>
            <a:prstDash val="sysDot"/>
          </a:ln>
          <a:solidFill>
            <a:schemeClr val="tx1"/>
          </a:solidFill>
          <a:latin typeface="+mn-ea"/>
          <a:ea typeface="+mn-ea"/>
          <a:cs typeface="MiSans Normal" panose="00000500000000000000" charset="-122"/>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smtClean="0">
          <a:ln>
            <a:noFill/>
            <a:prstDash val="sysDot"/>
          </a:ln>
          <a:solidFill>
            <a:schemeClr val="tx1"/>
          </a:solidFill>
          <a:latin typeface="+mn-ea"/>
          <a:ea typeface="+mn-ea"/>
          <a:cs typeface="MiSans Normal" panose="000005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smtClean="0">
          <a:ln>
            <a:noFill/>
            <a:prstDash val="sysDot"/>
          </a:ln>
          <a:solidFill>
            <a:schemeClr val="tx1"/>
          </a:solidFill>
          <a:latin typeface="+mn-ea"/>
          <a:ea typeface="+mn-ea"/>
          <a:cs typeface="MiSans Normal"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tags" Target="../tags/tag120.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21.xml"/><Relationship Id="rId2" Type="http://schemas.openxmlformats.org/officeDocument/2006/relationships/tags" Target="../tags/tag122.xml"/><Relationship Id="rId3" Type="http://schemas.openxmlformats.org/officeDocument/2006/relationships/tags" Target="../tags/tag123.xml"/><Relationship Id="rId4" Type="http://schemas.openxmlformats.org/officeDocument/2006/relationships/tags" Target="../tags/tag124.xml"/><Relationship Id="rId5" Type="http://schemas.openxmlformats.org/officeDocument/2006/relationships/tags" Target="../tags/tag125.xml"/><Relationship Id="rId6" Type="http://schemas.openxmlformats.org/officeDocument/2006/relationships/tags" Target="../tags/tag126.xml"/><Relationship Id="rId7" Type="http://schemas.openxmlformats.org/officeDocument/2006/relationships/tags" Target="../tags/tag127.xml"/><Relationship Id="rId8" Type="http://schemas.openxmlformats.org/officeDocument/2006/relationships/tags" Target="../tags/tag128.xml"/><Relationship Id="rId9" Type="http://schemas.openxmlformats.org/officeDocument/2006/relationships/tags" Target="../tags/tag129.xml"/><Relationship Id="rId10" Type="http://schemas.openxmlformats.org/officeDocument/2006/relationships/tags" Target="../tags/tag130.xml"/><Relationship Id="rId11" Type="http://schemas.openxmlformats.org/officeDocument/2006/relationships/tags" Target="../tags/tag131.xml"/><Relationship Id="rId12" Type="http://schemas.openxmlformats.org/officeDocument/2006/relationships/tags" Target="../tags/tag132.xml"/><Relationship Id="rId13" Type="http://schemas.openxmlformats.org/officeDocument/2006/relationships/tags" Target="../tags/tag133.xml"/><Relationship Id="rId14" Type="http://schemas.openxmlformats.org/officeDocument/2006/relationships/tags" Target="../tags/tag134.xml"/><Relationship Id="rId15" Type="http://schemas.openxmlformats.org/officeDocument/2006/relationships/tags" Target="../tags/tag135.xml"/><Relationship Id="rId16" Type="http://schemas.openxmlformats.org/officeDocument/2006/relationships/tags" Target="../tags/tag136.xml"/><Relationship Id="rId17" Type="http://schemas.openxmlformats.org/officeDocument/2006/relationships/tags" Target="../tags/tag137.xml"/><Relationship Id="rId18" Type="http://schemas.openxmlformats.org/officeDocument/2006/relationships/tags" Target="../tags/tag138.xml"/><Relationship Id="rId19" Type="http://schemas.openxmlformats.org/officeDocument/2006/relationships/tags" Target="../tags/tag139.xml"/><Relationship Id="rId20" Type="http://schemas.openxmlformats.org/officeDocument/2006/relationships/tags" Target="../tags/tag140.xml"/><Relationship Id="rId21" Type="http://schemas.openxmlformats.org/officeDocument/2006/relationships/tags" Target="../tags/tag141.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tags" Target="../tags/tag143.xml"/><Relationship Id="rId3" Type="http://schemas.openxmlformats.org/officeDocument/2006/relationships/tags" Target="../tags/tag144.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45.xml"/><Relationship Id="rId2" Type="http://schemas.openxmlformats.org/officeDocument/2006/relationships/tags" Target="../tags/tag146.xml"/><Relationship Id="rId3" Type="http://schemas.openxmlformats.org/officeDocument/2006/relationships/tags" Target="../tags/tag147.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4.xml"/><Relationship Id="rId2" Type="http://schemas.openxmlformats.org/officeDocument/2006/relationships/tags" Target="../tags/tag165.xml"/><Relationship Id="rId3" Type="http://schemas.openxmlformats.org/officeDocument/2006/relationships/tags" Target="../tags/tag166.xml"/><Relationship Id="rId4" Type="http://schemas.openxmlformats.org/officeDocument/2006/relationships/tags" Target="../tags/tag167.xml"/><Relationship Id="rId5" Type="http://schemas.openxmlformats.org/officeDocument/2006/relationships/tags" Target="../tags/tag168.xml"/><Relationship Id="rId6" Type="http://schemas.openxmlformats.org/officeDocument/2006/relationships/tags" Target="../tags/tag169.xml"/><Relationship Id="rId7" Type="http://schemas.openxmlformats.org/officeDocument/2006/relationships/tags" Target="../tags/tag170.xml"/><Relationship Id="rId8" Type="http://schemas.openxmlformats.org/officeDocument/2006/relationships/tags" Target="../tags/tag171.xml"/><Relationship Id="rId9" Type="http://schemas.openxmlformats.org/officeDocument/2006/relationships/tags" Target="../tags/tag172.xml"/><Relationship Id="rId10" Type="http://schemas.openxmlformats.org/officeDocument/2006/relationships/tags" Target="../tags/tag173.xml"/><Relationship Id="rId11" Type="http://schemas.openxmlformats.org/officeDocument/2006/relationships/tags" Target="../tags/tag174.xml"/><Relationship Id="rId12" Type="http://schemas.openxmlformats.org/officeDocument/2006/relationships/tags" Target="../tags/tag175.xml"/><Relationship Id="rId13" Type="http://schemas.openxmlformats.org/officeDocument/2006/relationships/tags" Target="../tags/tag176.xml"/><Relationship Id="rId14" Type="http://schemas.openxmlformats.org/officeDocument/2006/relationships/tags" Target="../tags/tag177.xml"/><Relationship Id="rId15" Type="http://schemas.openxmlformats.org/officeDocument/2006/relationships/tags" Target="../tags/tag178.xml"/><Relationship Id="rId16" Type="http://schemas.openxmlformats.org/officeDocument/2006/relationships/tags" Target="../tags/tag179.xml"/><Relationship Id="rId17" Type="http://schemas.openxmlformats.org/officeDocument/2006/relationships/tags" Target="../tags/tag180.xml"/><Relationship Id="rId18" Type="http://schemas.openxmlformats.org/officeDocument/2006/relationships/tags" Target="../tags/tag181.xml"/><Relationship Id="rId19" Type="http://schemas.openxmlformats.org/officeDocument/2006/relationships/tags" Target="../tags/tag182.xml"/><Relationship Id="rId20" Type="http://schemas.openxmlformats.org/officeDocument/2006/relationships/tags" Target="../tags/tag183.xml"/><Relationship Id="rId2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tags" Target="../tags/tag195.xml"/><Relationship Id="rId13" Type="http://schemas.openxmlformats.org/officeDocument/2006/relationships/tags" Target="../tags/tag196.xml"/><Relationship Id="rId14" Type="http://schemas.openxmlformats.org/officeDocument/2006/relationships/tags" Target="../tags/tag197.xml"/><Relationship Id="rId15" Type="http://schemas.openxmlformats.org/officeDocument/2006/relationships/tags" Target="../tags/tag198.xml"/><Relationship Id="rId16"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99.xml"/><Relationship Id="rId2" Type="http://schemas.openxmlformats.org/officeDocument/2006/relationships/tags" Target="../tags/tag200.xml"/><Relationship Id="rId3" Type="http://schemas.openxmlformats.org/officeDocument/2006/relationships/tags" Target="../tags/tag201.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tags" Target="../tags/tag221.xml"/><Relationship Id="rId5" Type="http://schemas.openxmlformats.org/officeDocument/2006/relationships/tags" Target="../tags/tag222.xml"/><Relationship Id="rId6" Type="http://schemas.openxmlformats.org/officeDocument/2006/relationships/tags" Target="../tags/tag223.xml"/><Relationship Id="rId7" Type="http://schemas.openxmlformats.org/officeDocument/2006/relationships/tags" Target="../tags/tag224.xml"/><Relationship Id="rId8" Type="http://schemas.openxmlformats.org/officeDocument/2006/relationships/tags" Target="../tags/tag225.xml"/><Relationship Id="rId9" Type="http://schemas.openxmlformats.org/officeDocument/2006/relationships/tags" Target="../tags/tag226.xml"/><Relationship Id="rId10" Type="http://schemas.openxmlformats.org/officeDocument/2006/relationships/tags" Target="../tags/tag227.xml"/><Relationship Id="rId11" Type="http://schemas.openxmlformats.org/officeDocument/2006/relationships/tags" Target="../tags/tag228.xml"/><Relationship Id="rId12" Type="http://schemas.openxmlformats.org/officeDocument/2006/relationships/tags" Target="../tags/tag229.xml"/><Relationship Id="rId13" Type="http://schemas.openxmlformats.org/officeDocument/2006/relationships/tags" Target="../tags/tag230.xml"/><Relationship Id="rId14" Type="http://schemas.openxmlformats.org/officeDocument/2006/relationships/tags" Target="../tags/tag231.xml"/><Relationship Id="rId15" Type="http://schemas.openxmlformats.org/officeDocument/2006/relationships/tags" Target="../tags/tag232.xml"/><Relationship Id="rId16" Type="http://schemas.openxmlformats.org/officeDocument/2006/relationships/tags" Target="../tags/tag233.xml"/><Relationship Id="rId17" Type="http://schemas.openxmlformats.org/officeDocument/2006/relationships/tags" Target="../tags/tag234.xml"/><Relationship Id="rId18" Type="http://schemas.openxmlformats.org/officeDocument/2006/relationships/tags" Target="../tags/tag235.xml"/><Relationship Id="rId19" Type="http://schemas.openxmlformats.org/officeDocument/2006/relationships/tags" Target="../tags/tag236.xml"/><Relationship Id="rId20" Type="http://schemas.openxmlformats.org/officeDocument/2006/relationships/tags" Target="../tags/tag237.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38.xml"/><Relationship Id="rId2" Type="http://schemas.openxmlformats.org/officeDocument/2006/relationships/tags" Target="../tags/tag239.xml"/><Relationship Id="rId3" Type="http://schemas.openxmlformats.org/officeDocument/2006/relationships/tags" Target="../tags/tag240.xml"/><Relationship Id="rId4" Type="http://schemas.openxmlformats.org/officeDocument/2006/relationships/tags" Target="../tags/tag241.xml"/><Relationship Id="rId5" Type="http://schemas.openxmlformats.org/officeDocument/2006/relationships/tags" Target="../tags/tag242.xml"/><Relationship Id="rId6" Type="http://schemas.openxmlformats.org/officeDocument/2006/relationships/tags" Target="../tags/tag243.xml"/><Relationship Id="rId7" Type="http://schemas.openxmlformats.org/officeDocument/2006/relationships/tags" Target="../tags/tag244.xml"/><Relationship Id="rId8" Type="http://schemas.openxmlformats.org/officeDocument/2006/relationships/tags" Target="../tags/tag245.xml"/><Relationship Id="rId9" Type="http://schemas.openxmlformats.org/officeDocument/2006/relationships/tags" Target="../tags/tag246.xml"/><Relationship Id="rId10" Type="http://schemas.openxmlformats.org/officeDocument/2006/relationships/tags" Target="../tags/tag247.xml"/><Relationship Id="rId11" Type="http://schemas.openxmlformats.org/officeDocument/2006/relationships/tags" Target="../tags/tag248.xml"/><Relationship Id="rId12" Type="http://schemas.openxmlformats.org/officeDocument/2006/relationships/tags" Target="../tags/tag249.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tags" Target="../tags/tag258.xml"/><Relationship Id="rId10" Type="http://schemas.openxmlformats.org/officeDocument/2006/relationships/tags" Target="../tags/tag259.xml"/><Relationship Id="rId11" Type="http://schemas.openxmlformats.org/officeDocument/2006/relationships/tags" Target="../tags/tag260.xml"/><Relationship Id="rId12" Type="http://schemas.openxmlformats.org/officeDocument/2006/relationships/tags" Target="../tags/tag261.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62.xml"/><Relationship Id="rId2" Type="http://schemas.openxmlformats.org/officeDocument/2006/relationships/tags" Target="../tags/tag263.xml"/><Relationship Id="rId3" Type="http://schemas.openxmlformats.org/officeDocument/2006/relationships/tags" Target="../tags/tag264.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tags" Target="../tags/tag269.xml"/><Relationship Id="rId6" Type="http://schemas.openxmlformats.org/officeDocument/2006/relationships/tags" Target="../tags/tag270.xml"/><Relationship Id="rId7" Type="http://schemas.openxmlformats.org/officeDocument/2006/relationships/tags" Target="../tags/tag271.xml"/><Relationship Id="rId8" Type="http://schemas.openxmlformats.org/officeDocument/2006/relationships/tags" Target="../tags/tag272.xml"/><Relationship Id="rId9" Type="http://schemas.openxmlformats.org/officeDocument/2006/relationships/tags" Target="../tags/tag273.xml"/><Relationship Id="rId10" Type="http://schemas.openxmlformats.org/officeDocument/2006/relationships/tags" Target="../tags/tag274.xml"/><Relationship Id="rId11" Type="http://schemas.openxmlformats.org/officeDocument/2006/relationships/tags" Target="../tags/tag275.xml"/><Relationship Id="rId12" Type="http://schemas.openxmlformats.org/officeDocument/2006/relationships/tags" Target="../tags/tag276.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1.xml"/><Relationship Id="rId2" Type="http://schemas.openxmlformats.org/officeDocument/2006/relationships/tags" Target="../tags/tag282.xml"/><Relationship Id="rId3" Type="http://schemas.openxmlformats.org/officeDocument/2006/relationships/tags" Target="../tags/tag283.xml"/><Relationship Id="rId4" Type="http://schemas.openxmlformats.org/officeDocument/2006/relationships/tags" Target="../tags/tag284.xml"/><Relationship Id="rId5" Type="http://schemas.openxmlformats.org/officeDocument/2006/relationships/tags" Target="../tags/tag285.xml"/><Relationship Id="rId6" Type="http://schemas.openxmlformats.org/officeDocument/2006/relationships/tags" Target="../tags/tag286.xml"/><Relationship Id="rId7" Type="http://schemas.openxmlformats.org/officeDocument/2006/relationships/tags" Target="../tags/tag287.xml"/><Relationship Id="rId8" Type="http://schemas.openxmlformats.org/officeDocument/2006/relationships/tags" Target="../tags/tag288.xml"/><Relationship Id="rId9" Type="http://schemas.openxmlformats.org/officeDocument/2006/relationships/tags" Target="../tags/tag289.xml"/><Relationship Id="rId10" Type="http://schemas.openxmlformats.org/officeDocument/2006/relationships/tags" Target="../tags/tag290.xml"/><Relationship Id="rId11" Type="http://schemas.openxmlformats.org/officeDocument/2006/relationships/tags" Target="../tags/tag291.xml"/><Relationship Id="rId12" Type="http://schemas.openxmlformats.org/officeDocument/2006/relationships/tags" Target="../tags/tag292.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3.xml"/><Relationship Id="rId2" Type="http://schemas.openxmlformats.org/officeDocument/2006/relationships/tags" Target="../tags/tag294.xml"/><Relationship Id="rId3" Type="http://schemas.openxmlformats.org/officeDocument/2006/relationships/tags" Target="../tags/tag295.xml"/><Relationship Id="rId4" Type="http://schemas.openxmlformats.org/officeDocument/2006/relationships/tags" Target="../tags/tag296.xml"/><Relationship Id="rId5" Type="http://schemas.openxmlformats.org/officeDocument/2006/relationships/tags" Target="../tags/tag297.xml"/><Relationship Id="rId6" Type="http://schemas.openxmlformats.org/officeDocument/2006/relationships/tags" Target="../tags/tag298.xml"/><Relationship Id="rId7" Type="http://schemas.openxmlformats.org/officeDocument/2006/relationships/tags" Target="../tags/tag299.xml"/><Relationship Id="rId8" Type="http://schemas.openxmlformats.org/officeDocument/2006/relationships/tags" Target="../tags/tag300.xml"/><Relationship Id="rId9" Type="http://schemas.openxmlformats.org/officeDocument/2006/relationships/tags" Target="../tags/tag301.xml"/><Relationship Id="rId10" Type="http://schemas.openxmlformats.org/officeDocument/2006/relationships/tags" Target="../tags/tag302.xml"/><Relationship Id="rId11" Type="http://schemas.openxmlformats.org/officeDocument/2006/relationships/tags" Target="../tags/tag303.xml"/><Relationship Id="rId12" Type="http://schemas.openxmlformats.org/officeDocument/2006/relationships/tags" Target="../tags/tag304.xml"/><Relationship Id="rId13" Type="http://schemas.openxmlformats.org/officeDocument/2006/relationships/tags" Target="../tags/tag305.xml"/><Relationship Id="rId14" Type="http://schemas.openxmlformats.org/officeDocument/2006/relationships/tags" Target="../tags/tag306.xml"/><Relationship Id="rId15" Type="http://schemas.openxmlformats.org/officeDocument/2006/relationships/tags" Target="../tags/tag307.xml"/><Relationship Id="rId16"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8.xml"/><Relationship Id="rId2" Type="http://schemas.openxmlformats.org/officeDocument/2006/relationships/tags" Target="../tags/tag309.xml"/><Relationship Id="rId3" Type="http://schemas.openxmlformats.org/officeDocument/2006/relationships/tags" Target="../tags/tag310.xml"/><Relationship Id="rId4" Type="http://schemas.openxmlformats.org/officeDocument/2006/relationships/tags" Target="../tags/tag311.xml"/><Relationship Id="rId5" Type="http://schemas.openxmlformats.org/officeDocument/2006/relationships/tags" Target="../tags/tag312.xml"/><Relationship Id="rId6" Type="http://schemas.openxmlformats.org/officeDocument/2006/relationships/tags" Target="../tags/tag313.xml"/><Relationship Id="rId7" Type="http://schemas.openxmlformats.org/officeDocument/2006/relationships/tags" Target="../tags/tag314.xml"/><Relationship Id="rId8" Type="http://schemas.openxmlformats.org/officeDocument/2006/relationships/tags" Target="../tags/tag315.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6.xml"/><Relationship Id="rId2" Type="http://schemas.openxmlformats.org/officeDocument/2006/relationships/tags" Target="../tags/tag317.xml"/><Relationship Id="rId3" Type="http://schemas.openxmlformats.org/officeDocument/2006/relationships/tags" Target="../tags/tag318.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tags" Target="../tags/tag355.xml"/><Relationship Id="rId10" Type="http://schemas.openxmlformats.org/officeDocument/2006/relationships/tags" Target="../tags/tag356.xml"/><Relationship Id="rId11" Type="http://schemas.openxmlformats.org/officeDocument/2006/relationships/tags" Target="../tags/tag357.xml"/><Relationship Id="rId12" Type="http://schemas.openxmlformats.org/officeDocument/2006/relationships/tags" Target="../tags/tag358.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tags" Target="../tags/tag362.xml"/><Relationship Id="rId5" Type="http://schemas.openxmlformats.org/officeDocument/2006/relationships/tags" Target="../tags/tag363.xml"/><Relationship Id="rId6" Type="http://schemas.openxmlformats.org/officeDocument/2006/relationships/tags" Target="../tags/tag364.xml"/><Relationship Id="rId7" Type="http://schemas.openxmlformats.org/officeDocument/2006/relationships/tags" Target="../tags/tag365.xml"/><Relationship Id="rId8" Type="http://schemas.openxmlformats.org/officeDocument/2006/relationships/tags" Target="../tags/tag366.xml"/><Relationship Id="rId9" Type="http://schemas.openxmlformats.org/officeDocument/2006/relationships/tags" Target="../tags/tag367.xml"/><Relationship Id="rId10" Type="http://schemas.openxmlformats.org/officeDocument/2006/relationships/tags" Target="../tags/tag368.xml"/><Relationship Id="rId11" Type="http://schemas.openxmlformats.org/officeDocument/2006/relationships/tags" Target="../tags/tag369.xml"/><Relationship Id="rId12" Type="http://schemas.openxmlformats.org/officeDocument/2006/relationships/tags" Target="../tags/tag370.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71.xml"/><Relationship Id="rId2" Type="http://schemas.openxmlformats.org/officeDocument/2006/relationships/tags" Target="../tags/tag372.xml"/><Relationship Id="rId3" Type="http://schemas.openxmlformats.org/officeDocument/2006/relationships/tags" Target="../tags/tag373.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tags" Target="../tags/tag374.xml"/><Relationship Id="rId2" Type="http://schemas.openxmlformats.org/officeDocument/2006/relationships/tags" Target="../tags/tag375.xml"/><Relationship Id="rId3" Type="http://schemas.openxmlformats.org/officeDocument/2006/relationships/tags" Target="../tags/tag376.xml"/><Relationship Id="rId4" Type="http://schemas.openxmlformats.org/officeDocument/2006/relationships/tags" Target="../tags/tag377.xml"/><Relationship Id="rId5" Type="http://schemas.openxmlformats.org/officeDocument/2006/relationships/tags" Target="../tags/tag378.xml"/><Relationship Id="rId6" Type="http://schemas.openxmlformats.org/officeDocument/2006/relationships/tags" Target="../tags/tag379.xml"/><Relationship Id="rId7" Type="http://schemas.openxmlformats.org/officeDocument/2006/relationships/tags" Target="../tags/tag380.xml"/><Relationship Id="rId8" Type="http://schemas.openxmlformats.org/officeDocument/2006/relationships/tags" Target="../tags/tag381.xml"/><Relationship Id="rId9" Type="http://schemas.openxmlformats.org/officeDocument/2006/relationships/tags" Target="../tags/tag382.xml"/><Relationship Id="rId10" Type="http://schemas.openxmlformats.org/officeDocument/2006/relationships/tags" Target="../tags/tag383.xml"/><Relationship Id="rId11" Type="http://schemas.openxmlformats.org/officeDocument/2006/relationships/tags" Target="../tags/tag384.xml"/><Relationship Id="rId12" Type="http://schemas.openxmlformats.org/officeDocument/2006/relationships/tags" Target="../tags/tag385.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6.xml"/><Relationship Id="rId2" Type="http://schemas.openxmlformats.org/officeDocument/2006/relationships/tags" Target="../tags/tag387.xml"/><Relationship Id="rId3" Type="http://schemas.openxmlformats.org/officeDocument/2006/relationships/tags" Target="../tags/tag388.xml"/><Relationship Id="rId4" Type="http://schemas.openxmlformats.org/officeDocument/2006/relationships/tags" Target="../tags/tag389.xml"/><Relationship Id="rId5" Type="http://schemas.openxmlformats.org/officeDocument/2006/relationships/tags" Target="../tags/tag390.xml"/><Relationship Id="rId6" Type="http://schemas.openxmlformats.org/officeDocument/2006/relationships/tags" Target="../tags/tag391.xml"/><Relationship Id="rId7" Type="http://schemas.openxmlformats.org/officeDocument/2006/relationships/tags" Target="../tags/tag392.xml"/><Relationship Id="rId8" Type="http://schemas.openxmlformats.org/officeDocument/2006/relationships/tags" Target="../tags/tag393.xml"/><Relationship Id="rId9" Type="http://schemas.openxmlformats.org/officeDocument/2006/relationships/tags" Target="../tags/tag394.xml"/><Relationship Id="rId10" Type="http://schemas.openxmlformats.org/officeDocument/2006/relationships/tags" Target="../tags/tag395.xml"/><Relationship Id="rId11" Type="http://schemas.openxmlformats.org/officeDocument/2006/relationships/tags" Target="../tags/tag396.xml"/><Relationship Id="rId12" Type="http://schemas.openxmlformats.org/officeDocument/2006/relationships/tags" Target="../tags/tag397.xml"/><Relationship Id="rId13" Type="http://schemas.openxmlformats.org/officeDocument/2006/relationships/tags" Target="../tags/tag398.xml"/><Relationship Id="rId14" Type="http://schemas.openxmlformats.org/officeDocument/2006/relationships/tags" Target="../tags/tag399.xml"/><Relationship Id="rId15" Type="http://schemas.openxmlformats.org/officeDocument/2006/relationships/tags" Target="../tags/tag400.xml"/><Relationship Id="rId16"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tags" Target="../tags/tag404.xml"/><Relationship Id="rId5" Type="http://schemas.openxmlformats.org/officeDocument/2006/relationships/tags" Target="../tags/tag405.xml"/><Relationship Id="rId6" Type="http://schemas.openxmlformats.org/officeDocument/2006/relationships/tags" Target="../tags/tag406.xml"/><Relationship Id="rId7" Type="http://schemas.openxmlformats.org/officeDocument/2006/relationships/tags" Target="../tags/tag407.xml"/><Relationship Id="rId8" Type="http://schemas.openxmlformats.org/officeDocument/2006/relationships/tags" Target="../tags/tag408.xml"/><Relationship Id="rId9" Type="http://schemas.openxmlformats.org/officeDocument/2006/relationships/tags" Target="../tags/tag409.xml"/><Relationship Id="rId10" Type="http://schemas.openxmlformats.org/officeDocument/2006/relationships/tags" Target="../tags/tag410.xml"/><Relationship Id="rId11" Type="http://schemas.openxmlformats.org/officeDocument/2006/relationships/tags" Target="../tags/tag411.xml"/><Relationship Id="rId12" Type="http://schemas.openxmlformats.org/officeDocument/2006/relationships/tags" Target="../tags/tag412.xml"/><Relationship Id="rId13" Type="http://schemas.openxmlformats.org/officeDocument/2006/relationships/tags" Target="../tags/tag413.xml"/><Relationship Id="rId14" Type="http://schemas.openxmlformats.org/officeDocument/2006/relationships/tags" Target="../tags/tag414.xml"/><Relationship Id="rId15" Type="http://schemas.openxmlformats.org/officeDocument/2006/relationships/tags" Target="../tags/tag415.xml"/><Relationship Id="rId16" Type="http://schemas.openxmlformats.org/officeDocument/2006/relationships/tags" Target="../tags/tag416.xml"/><Relationship Id="rId17" Type="http://schemas.openxmlformats.org/officeDocument/2006/relationships/tags" Target="../tags/tag417.xml"/><Relationship Id="rId18" Type="http://schemas.openxmlformats.org/officeDocument/2006/relationships/tags" Target="../tags/tag418.xml"/><Relationship Id="rId19" Type="http://schemas.openxmlformats.org/officeDocument/2006/relationships/tags" Target="../tags/tag419.xml"/><Relationship Id="rId20" Type="http://schemas.openxmlformats.org/officeDocument/2006/relationships/tags" Target="../tags/tag420.xml"/><Relationship Id="rId2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2"/>
          <p:cNvSpPr>
            <a:spLocks noGrp="1"/>
          </p:cNvSpPr>
          <p:nvPr>
            <p:ph type="body" idx="3"/>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48650" name="文本占位符 13"/>
          <p:cNvSpPr>
            <a:spLocks noGrp="1"/>
          </p:cNvSpPr>
          <p:nvPr>
            <p:ph type="body" idx="2"/>
            <p:custDataLst>
              <p:tags r:id="rId2"/>
            </p:custDataLst>
          </p:nvPr>
        </p:nvSpPr>
        <p:spPr/>
        <p:txBody>
          <a:bodyPr/>
          <a:p>
            <a:r>
              <a:rPr altLang="en-US" lang="zh-CN"/>
              <a:t/>
            </a:r>
            <a:endParaRPr altLang="en-US" lang="zh-CN"/>
          </a:p>
        </p:txBody>
      </p:sp>
      <p:sp>
        <p:nvSpPr>
          <p:cNvPr id="1048652" name="标题 14"/>
          <p:cNvSpPr>
            <a:spLocks noGrp="1"/>
          </p:cNvSpPr>
          <p:nvPr>
            <p:ph type="title" idx="1"/>
            <p:custDataLst>
              <p:tags r:id="rId3"/>
            </p:custDataLst>
          </p:nvPr>
        </p:nvSpPr>
        <p:spPr/>
        <p:txBody>
          <a:bodyPr>
            <a:normAutofit fontScale="90000"/>
          </a:bodyPr>
          <a:p>
            <a:r>
              <a:rPr altLang="en-US" lang="zh-CN"/>
              <a:t>五个将在2024年改变汽车行业的智能驾驶技术</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894" name="文本占位符 2"/>
          <p:cNvSpPr>
            <a:spLocks noGrp="1"/>
          </p:cNvSpPr>
          <p:nvPr>
            <p:ph type="body" idx="2"/>
            <p:custDataLst>
              <p:tags r:id="rId1"/>
            </p:custDataLst>
          </p:nvPr>
        </p:nvSpPr>
        <p:spPr/>
        <p:txBody>
          <a:bodyPr/>
          <a:p>
            <a:r>
              <a:rPr altLang="en-US" lang="zh-CN"/>
              <a:t>CONTENTS</a:t>
            </a:r>
            <a:endParaRPr altLang="en-US" lang="zh-CN"/>
          </a:p>
        </p:txBody>
      </p:sp>
      <p:sp>
        <p:nvSpPr>
          <p:cNvPr id="1048896" name="标题 4"/>
          <p:cNvSpPr>
            <a:spLocks noGrp="1"/>
          </p:cNvSpPr>
          <p:nvPr>
            <p:ph type="title" idx="1"/>
            <p:custDataLst>
              <p:tags r:id="rId2"/>
            </p:custDataLst>
          </p:nvPr>
        </p:nvSpPr>
        <p:spPr/>
        <p:txBody>
          <a:bodyPr>
            <a:normAutofit fontScale="90000"/>
          </a:bodyPr>
          <a:p>
            <a:r>
              <a:rPr altLang="en-US" lang="zh-CN"/>
              <a:t>目录</a:t>
            </a:r>
            <a:endParaRPr altLang="en-US" lang="zh-CN"/>
          </a:p>
        </p:txBody>
      </p:sp>
      <p:cxnSp>
        <p:nvCxnSpPr>
          <p:cNvPr id="3145749" name="直接连接符 23"/>
          <p:cNvCxnSpPr>
            <a:cxnSpLocks/>
          </p:cNvCxnSpPr>
          <p:nvPr>
            <p:custDataLst>
              <p:tags r:id="rId3"/>
            </p:custDataLst>
          </p:nvPr>
        </p:nvCxnSpPr>
        <p:spPr>
          <a:xfrm>
            <a:off x="43434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898" name="序号"/>
          <p:cNvSpPr txBox="1"/>
          <p:nvPr>
            <p:custDataLst>
              <p:tags r:id="rId4"/>
            </p:custDataLst>
          </p:nvPr>
        </p:nvSpPr>
        <p:spPr>
          <a:xfrm>
            <a:off x="43434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01.</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0" name="标题"/>
          <p:cNvSpPr txBox="1"/>
          <p:nvPr>
            <p:custDataLst>
              <p:tags r:id="rId5"/>
            </p:custDataLst>
          </p:nvPr>
        </p:nvSpPr>
        <p:spPr>
          <a:xfrm>
            <a:off x="59118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添加</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目录文本</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1" name="直接连接符 15"/>
          <p:cNvCxnSpPr>
            <a:cxnSpLocks/>
          </p:cNvCxnSpPr>
          <p:nvPr>
            <p:custDataLst>
              <p:tags r:id="rId6"/>
            </p:custDataLst>
          </p:nvPr>
        </p:nvCxnSpPr>
        <p:spPr>
          <a:xfrm>
            <a:off x="238315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2" name="序号"/>
          <p:cNvSpPr txBox="1"/>
          <p:nvPr>
            <p:custDataLst>
              <p:tags r:id="rId7"/>
            </p:custDataLst>
          </p:nvPr>
        </p:nvSpPr>
        <p:spPr>
          <a:xfrm>
            <a:off x="238315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02.</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4" name="标题"/>
          <p:cNvSpPr txBox="1"/>
          <p:nvPr>
            <p:custDataLst>
              <p:tags r:id="rId8"/>
            </p:custDataLst>
          </p:nvPr>
        </p:nvSpPr>
        <p:spPr>
          <a:xfrm>
            <a:off x="2540000"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智能驾驶技术的现状与趋势</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3" name="直接连接符 29"/>
          <p:cNvCxnSpPr>
            <a:cxnSpLocks/>
          </p:cNvCxnSpPr>
          <p:nvPr>
            <p:custDataLst>
              <p:tags r:id="rId9"/>
            </p:custDataLst>
          </p:nvPr>
        </p:nvCxnSpPr>
        <p:spPr>
          <a:xfrm>
            <a:off x="433197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06" name="序号"/>
          <p:cNvSpPr txBox="1"/>
          <p:nvPr>
            <p:custDataLst>
              <p:tags r:id="rId10"/>
            </p:custDataLst>
          </p:nvPr>
        </p:nvSpPr>
        <p:spPr>
          <a:xfrm>
            <a:off x="433197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03.</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08" name="标题"/>
          <p:cNvSpPr txBox="1"/>
          <p:nvPr>
            <p:custDataLst>
              <p:tags r:id="rId11"/>
            </p:custDataLst>
          </p:nvPr>
        </p:nvSpPr>
        <p:spPr>
          <a:xfrm>
            <a:off x="4488815" y="3510915"/>
            <a:ext cx="1774190" cy="1414780"/>
          </a:xfrm>
          <a:prstGeom prst="rect"/>
          <a:noFill/>
        </p:spPr>
        <p:txBody>
          <a:bodyPr anchor="t" bIns="0" lIns="0" rIns="0" rtlCol="0" tIns="0" wrap="square">
            <a:normAutofit fontScale="66429" lnSpcReduction="10000"/>
          </a:bodyPr>
          <a:p>
            <a:r>
              <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五个将在2024年改变汽车行业的智能驾驶技术</a:t>
            </a:r>
            <a:endParaRPr altLang="en-US" dirty="0" sz="28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5" name="直接连接符 33"/>
          <p:cNvCxnSpPr>
            <a:cxnSpLocks/>
          </p:cNvCxnSpPr>
          <p:nvPr>
            <p:custDataLst>
              <p:tags r:id="rId12"/>
            </p:custDataLst>
          </p:nvPr>
        </p:nvCxnSpPr>
        <p:spPr>
          <a:xfrm>
            <a:off x="628015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0" name="序号"/>
          <p:cNvSpPr txBox="1"/>
          <p:nvPr>
            <p:custDataLst>
              <p:tags r:id="rId13"/>
            </p:custDataLst>
          </p:nvPr>
        </p:nvSpPr>
        <p:spPr>
          <a:xfrm>
            <a:off x="628015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04.</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2" name="标题"/>
          <p:cNvSpPr txBox="1"/>
          <p:nvPr>
            <p:custDataLst>
              <p:tags r:id="rId14"/>
            </p:custDataLst>
          </p:nvPr>
        </p:nvSpPr>
        <p:spPr>
          <a:xfrm>
            <a:off x="6437630"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这些智能驾驶技术如何改变汽车行业</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7" name="直接连接符 37"/>
          <p:cNvCxnSpPr>
            <a:cxnSpLocks/>
          </p:cNvCxnSpPr>
          <p:nvPr>
            <p:custDataLst>
              <p:tags r:id="rId15"/>
            </p:custDataLst>
          </p:nvPr>
        </p:nvCxnSpPr>
        <p:spPr>
          <a:xfrm>
            <a:off x="8228965"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4" name="序号"/>
          <p:cNvSpPr txBox="1"/>
          <p:nvPr>
            <p:custDataLst>
              <p:tags r:id="rId16"/>
            </p:custDataLst>
          </p:nvPr>
        </p:nvSpPr>
        <p:spPr>
          <a:xfrm>
            <a:off x="8228965"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05.</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16" name="标题"/>
          <p:cNvSpPr txBox="1"/>
          <p:nvPr>
            <p:custDataLst>
              <p:tags r:id="rId17"/>
            </p:custDataLst>
          </p:nvPr>
        </p:nvSpPr>
        <p:spPr>
          <a:xfrm>
            <a:off x="8385810"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智能驾驶技术面临的挑战与解决方案</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cxnSp>
        <p:nvCxnSpPr>
          <p:cNvPr id="3145759" name="直接连接符 42"/>
          <p:cNvCxnSpPr>
            <a:cxnSpLocks/>
          </p:cNvCxnSpPr>
          <p:nvPr>
            <p:custDataLst>
              <p:tags r:id="rId18"/>
            </p:custDataLst>
          </p:nvPr>
        </p:nvCxnSpPr>
        <p:spPr>
          <a:xfrm>
            <a:off x="10177780" y="0"/>
            <a:ext cx="0" cy="5311775"/>
          </a:xfrm>
          <a:prstGeom prst="line"/>
          <a:ln w="34925">
            <a:gradFill flip="none" rotWithShape="1">
              <a:gsLst>
                <a:gs pos="0">
                  <a:schemeClr val="accent1">
                    <a:alpha val="0"/>
                  </a:schemeClr>
                </a:gs>
                <a:gs pos="100000">
                  <a:schemeClr val="accent1"/>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918" name="序号"/>
          <p:cNvSpPr txBox="1"/>
          <p:nvPr>
            <p:custDataLst>
              <p:tags r:id="rId19"/>
            </p:custDataLst>
          </p:nvPr>
        </p:nvSpPr>
        <p:spPr>
          <a:xfrm>
            <a:off x="10177780" y="2268855"/>
            <a:ext cx="1642745" cy="1101090"/>
          </a:xfrm>
          <a:prstGeom prst="rect"/>
          <a:noFill/>
        </p:spPr>
        <p:txBody>
          <a:bodyPr anchor="ctr" bIns="0" lIns="0" rIns="0" rtlCol="0" tIns="0" wrap="square">
            <a:normAutofit fontScale="98485" lnSpcReduction="20000"/>
          </a:bodyPr>
          <a:p>
            <a:r>
              <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rPr>
              <a:t>06.</a:t>
            </a:r>
            <a:endParaRPr dirty="0" sz="6600" lang="en-US">
              <a:gradFill>
                <a:gsLst>
                  <a:gs pos="0">
                    <a:schemeClr val="accent1">
                      <a:alpha val="0"/>
                    </a:schemeClr>
                  </a:gs>
                  <a:gs pos="100000">
                    <a:schemeClr val="accent1"/>
                  </a:gs>
                </a:gsLst>
                <a:lin ang="0" scaled="1"/>
              </a:gradFill>
              <a:latin typeface="+mj-lt"/>
              <a:ea typeface="MiSans Normal" panose="00000500000000000000" charset="-122"/>
              <a:cs typeface="MiSans Normal" panose="00000500000000000000" charset="-122"/>
            </a:endParaRPr>
          </a:p>
        </p:txBody>
      </p:sp>
      <p:sp>
        <p:nvSpPr>
          <p:cNvPr id="1048920" name="标题"/>
          <p:cNvSpPr txBox="1"/>
          <p:nvPr>
            <p:custDataLst>
              <p:tags r:id="rId20"/>
            </p:custDataLst>
          </p:nvPr>
        </p:nvSpPr>
        <p:spPr>
          <a:xfrm>
            <a:off x="10334625" y="3510915"/>
            <a:ext cx="1774190" cy="1414780"/>
          </a:xfrm>
          <a:prstGeom prst="rect"/>
          <a:noFill/>
        </p:spPr>
        <p:txBody>
          <a:bodyPr anchor="t" bIns="0" lIns="0" rIns="0" rtlCol="0" tIns="0" wrap="square">
            <a:normAutofit/>
          </a:bodyPr>
          <a:p>
            <a:r>
              <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rPr>
              <a:t>未来展望与总结</a:t>
            </a:r>
            <a:endParaRPr altLang="en-US" dirty="0" sz="2000" lang="zh-CN" spc="300">
              <a:gradFill>
                <a:gsLst>
                  <a:gs pos="14000">
                    <a:schemeClr val="accent1"/>
                  </a:gs>
                  <a:gs pos="54000">
                    <a:schemeClr val="tx1"/>
                  </a:gs>
                  <a:gs pos="92000">
                    <a:schemeClr val="accent1"/>
                  </a:gs>
                </a:gsLst>
                <a:lin ang="0" scaled="1"/>
              </a:gradFill>
              <a:latin typeface="+mj-ea"/>
              <a:ea typeface="+mj-ea"/>
              <a:cs typeface="MiSans Normal"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960" name="文本占位符 2"/>
          <p:cNvSpPr>
            <a:spLocks noGrp="1"/>
          </p:cNvSpPr>
          <p:nvPr>
            <p:ph type="body" idx="2"/>
            <p:custDataLst>
              <p:tags r:id="rId1"/>
            </p:custDataLst>
          </p:nvPr>
        </p:nvSpPr>
        <p:spPr/>
        <p:txBody>
          <a:bodyPr>
            <a:normAutofit fontScale="96875"/>
          </a:bodyPr>
          <a:p>
            <a:r>
              <a:rPr altLang="en-US" lang="zh-CN"/>
              <a:t>PART ONE</a:t>
            </a:r>
            <a:endParaRPr altLang="en-US" lang="zh-CN"/>
          </a:p>
        </p:txBody>
      </p:sp>
      <p:sp>
        <p:nvSpPr>
          <p:cNvPr id="1048962" name="标题 6"/>
          <p:cNvSpPr>
            <a:spLocks noGrp="1"/>
          </p:cNvSpPr>
          <p:nvPr>
            <p:ph type="title" idx="1"/>
            <p:custDataLst>
              <p:tags r:id="rId2"/>
            </p:custDataLst>
          </p:nvPr>
        </p:nvSpPr>
        <p:spPr/>
        <p:txBody>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9030" name="文本占位符 2"/>
          <p:cNvSpPr>
            <a:spLocks noGrp="1"/>
          </p:cNvSpPr>
          <p:nvPr>
            <p:ph type="body" idx="2"/>
            <p:custDataLst>
              <p:tags r:id="rId1"/>
            </p:custDataLst>
          </p:nvPr>
        </p:nvSpPr>
        <p:spPr/>
        <p:txBody>
          <a:bodyPr>
            <a:normAutofit fontScale="96875"/>
          </a:bodyPr>
          <a:p>
            <a:r>
              <a:rPr altLang="en-US" lang="zh-CN"/>
              <a:t>PART TWO</a:t>
            </a:r>
            <a:endParaRPr altLang="en-US" lang="zh-CN"/>
          </a:p>
        </p:txBody>
      </p:sp>
      <p:sp>
        <p:nvSpPr>
          <p:cNvPr id="1049032" name="标题 6"/>
          <p:cNvSpPr>
            <a:spLocks noGrp="1"/>
          </p:cNvSpPr>
          <p:nvPr>
            <p:ph type="title" idx="1"/>
            <p:custDataLst>
              <p:tags r:id="rId2"/>
            </p:custDataLst>
          </p:nvPr>
        </p:nvSpPr>
        <p:spPr/>
        <p:txBody>
          <a:bodyPr>
            <a:normAutofit fontScale="93333"/>
          </a:bodyPr>
          <a:p>
            <a:r>
              <a:rPr altLang="en-US" lang="zh-CN"/>
              <a:t>智能驾驶技术的现状与趋势</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9146" name="标题 2"/>
          <p:cNvSpPr>
            <a:spLocks noGrp="1"/>
          </p:cNvSpPr>
          <p:nvPr>
            <p:ph type="title" idx="5"/>
          </p:nvPr>
        </p:nvSpPr>
        <p:spPr/>
        <p:txBody>
          <a:bodyPr>
            <a:normAutofit fontScale="90000"/>
          </a:bodyPr>
          <a:p>
            <a:r>
              <a:rPr altLang="en-US" lang="zh-CN"/>
              <a:t>智能驾驶技术的定义与分类</a:t>
            </a:r>
            <a:endParaRPr altLang="en-US" lang="zh-CN"/>
          </a:p>
        </p:txBody>
      </p:sp>
      <p:sp>
        <p:nvSpPr>
          <p:cNvPr id="1049148" name="Rectangle 6"/>
          <p:cNvSpPr/>
          <p:nvPr>
            <p:custDataLst>
              <p:tags r:id="rId1"/>
            </p:custDataLst>
          </p:nvPr>
        </p:nvSpPr>
        <p:spPr>
          <a:xfrm>
            <a:off x="810568" y="1789832"/>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0" name="Rectangle 6"/>
          <p:cNvSpPr/>
          <p:nvPr>
            <p:custDataLst>
              <p:tags r:id="rId2"/>
            </p:custDataLst>
          </p:nvPr>
        </p:nvSpPr>
        <p:spPr>
          <a:xfrm>
            <a:off x="810568" y="2925278"/>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2" name="Rectangle 6"/>
          <p:cNvSpPr/>
          <p:nvPr>
            <p:custDataLst>
              <p:tags r:id="rId3"/>
            </p:custDataLst>
          </p:nvPr>
        </p:nvSpPr>
        <p:spPr>
          <a:xfrm>
            <a:off x="810568" y="4061360"/>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1">
                <a:lumMod val="40000"/>
                <a:lumOff val="60000"/>
              </a:schemeClr>
            </a:solid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4" name="Rectangle 6"/>
          <p:cNvSpPr/>
          <p:nvPr>
            <p:custDataLst>
              <p:tags r:id="rId4"/>
            </p:custDataLst>
          </p:nvPr>
        </p:nvSpPr>
        <p:spPr>
          <a:xfrm>
            <a:off x="810568" y="5196807"/>
            <a:ext cx="10767313" cy="753598"/>
          </a:xfrm>
          <a:custGeom>
            <a:avLst/>
            <a:gdLst>
              <a:gd name="connsiteX0" fmla="*/ 36000 w 10969200"/>
              <a:gd name="connsiteY0" fmla="*/ 0 h 752711"/>
              <a:gd name="connsiteX1" fmla="*/ 10933200 w 10969200"/>
              <a:gd name="connsiteY1" fmla="*/ 0 h 752711"/>
              <a:gd name="connsiteX2" fmla="*/ 10969200 w 10969200"/>
              <a:gd name="connsiteY2" fmla="*/ 36000 h 752711"/>
              <a:gd name="connsiteX3" fmla="*/ 10969200 w 10969200"/>
              <a:gd name="connsiteY3" fmla="*/ 716711 h 752711"/>
              <a:gd name="connsiteX4" fmla="*/ 10933200 w 10969200"/>
              <a:gd name="connsiteY4" fmla="*/ 752711 h 752711"/>
              <a:gd name="connsiteX5" fmla="*/ 36000 w 10969200"/>
              <a:gd name="connsiteY5" fmla="*/ 752711 h 752711"/>
              <a:gd name="connsiteX6" fmla="*/ 0 w 10969200"/>
              <a:gd name="connsiteY6" fmla="*/ 716711 h 752711"/>
              <a:gd name="connsiteX7" fmla="*/ 0 w 10969200"/>
              <a:gd name="connsiteY7" fmla="*/ 36000 h 752711"/>
              <a:gd name="connsiteX8" fmla="*/ 36000 w 10969200"/>
              <a:gd name="connsiteY8" fmla="*/ 0 h 7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9200" h="752711">
                <a:moveTo>
                  <a:pt x="36000" y="0"/>
                </a:moveTo>
                <a:lnTo>
                  <a:pt x="10933200" y="0"/>
                </a:lnTo>
                <a:cubicBezTo>
                  <a:pt x="10953073" y="0"/>
                  <a:pt x="10969200" y="16128"/>
                  <a:pt x="10969200" y="36000"/>
                </a:cubicBezTo>
                <a:lnTo>
                  <a:pt x="10969200" y="716711"/>
                </a:lnTo>
                <a:cubicBezTo>
                  <a:pt x="10969200" y="736583"/>
                  <a:pt x="10953073" y="752711"/>
                  <a:pt x="10933200" y="752711"/>
                </a:cubicBezTo>
                <a:lnTo>
                  <a:pt x="36000" y="752711"/>
                </a:lnTo>
                <a:cubicBezTo>
                  <a:pt x="16128" y="752711"/>
                  <a:pt x="0" y="736583"/>
                  <a:pt x="0" y="716711"/>
                </a:cubicBezTo>
                <a:lnTo>
                  <a:pt x="0" y="36000"/>
                </a:lnTo>
                <a:cubicBezTo>
                  <a:pt x="0" y="16128"/>
                  <a:pt x="16128" y="0"/>
                  <a:pt x="36000" y="0"/>
                </a:cubicBezTo>
              </a:path>
            </a:pathLst>
          </a:custGeom>
          <a:solidFill>
            <a:schemeClr val="bg1"/>
          </a:solidFill>
          <a:ln>
            <a:solidFill>
              <a:schemeClr val="accent4">
                <a:lumMod val="40000"/>
                <a:lumOff val="60000"/>
              </a:schemeClr>
            </a:solid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56" name="矩形: 圆角 26"/>
          <p:cNvSpPr/>
          <p:nvPr>
            <p:custDataLst>
              <p:tags r:id="rId5"/>
            </p:custDataLst>
          </p:nvPr>
        </p:nvSpPr>
        <p:spPr>
          <a:xfrm>
            <a:off x="608400" y="2922735"/>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158" name="矩形: 圆角 27"/>
          <p:cNvSpPr/>
          <p:nvPr>
            <p:custDataLst>
              <p:tags r:id="rId6"/>
            </p:custDataLst>
          </p:nvPr>
        </p:nvSpPr>
        <p:spPr>
          <a:xfrm>
            <a:off x="608400" y="1787289"/>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60" name="矩形: 圆角 28"/>
          <p:cNvSpPr/>
          <p:nvPr>
            <p:custDataLst>
              <p:tags r:id="rId7"/>
            </p:custDataLst>
          </p:nvPr>
        </p:nvSpPr>
        <p:spPr>
          <a:xfrm>
            <a:off x="608400" y="5193628"/>
            <a:ext cx="1967215" cy="759610"/>
          </a:xfrm>
          <a:prstGeom prst="roundRect">
            <a:avLst>
              <a:gd name="adj" fmla="val 8570"/>
            </a:avLst>
          </a:prstGeom>
          <a:gradFill flip="none" rotWithShape="1">
            <a:gsLst>
              <a:gs pos="0">
                <a:schemeClr val="accent4">
                  <a:lumMod val="60000"/>
                  <a:lumOff val="40000"/>
                </a:schemeClr>
              </a:gs>
              <a:gs pos="57000">
                <a:schemeClr val="accent4"/>
              </a:gs>
              <a:gs pos="100000">
                <a:schemeClr val="accent4"/>
              </a:gs>
            </a:gsLst>
            <a:lin ang="2700000" scaled="1"/>
          </a:gradFill>
          <a:ln>
            <a:noFill/>
          </a:ln>
          <a:effectLst>
            <a:outerShdw algn="tr" blurRad="203200" dir="2160000" dist="76200" rotWithShape="0">
              <a:schemeClr val="accent4">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cs typeface="+mn-ea"/>
            </a:endParaRPr>
          </a:p>
        </p:txBody>
      </p:sp>
      <p:sp>
        <p:nvSpPr>
          <p:cNvPr id="1049162" name="矩形: 圆角 29"/>
          <p:cNvSpPr/>
          <p:nvPr>
            <p:custDataLst>
              <p:tags r:id="rId8"/>
            </p:custDataLst>
          </p:nvPr>
        </p:nvSpPr>
        <p:spPr>
          <a:xfrm>
            <a:off x="608400" y="4058181"/>
            <a:ext cx="1967215" cy="759610"/>
          </a:xfrm>
          <a:prstGeom prst="roundRect">
            <a:avLst>
              <a:gd name="adj" fmla="val 8570"/>
            </a:avLst>
          </a:prstGeom>
          <a:gradFill flip="none" rotWithShape="1">
            <a:gsLst>
              <a:gs pos="0">
                <a:schemeClr val="accent1">
                  <a:lumMod val="60000"/>
                  <a:lumOff val="40000"/>
                </a:schemeClr>
              </a:gs>
              <a:gs pos="57000">
                <a:schemeClr val="accent1"/>
              </a:gs>
              <a:gs pos="100000">
                <a:schemeClr val="accent1"/>
              </a:gs>
            </a:gsLst>
            <a:lin ang="2700000" scaled="1"/>
          </a:gradFill>
          <a:ln>
            <a:noFill/>
          </a:ln>
          <a:effectLst>
            <a:outerShdw algn="tr" blurRad="203200" dir="2160000" dist="76200" rotWithShape="0">
              <a:schemeClr val="accent1">
                <a:alpha val="8000"/>
              </a:schemeClr>
            </a:outerShdw>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endParaRPr altLang="en-US" lang="zh-CN">
              <a:solidFill>
                <a:schemeClr val="dk1"/>
              </a:solidFill>
              <a:cs typeface="+mn-ea"/>
            </a:endParaRPr>
          </a:p>
        </p:txBody>
      </p:sp>
      <p:sp>
        <p:nvSpPr>
          <p:cNvPr id="1049164" name="正文"/>
          <p:cNvSpPr txBox="1"/>
          <p:nvPr>
            <p:custDataLst>
              <p:tags r:id="rId9"/>
            </p:custDataLst>
          </p:nvPr>
        </p:nvSpPr>
        <p:spPr>
          <a:xfrm>
            <a:off x="2793467" y="1794282"/>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000" lang="zh-CN" spc="150">
                <a:solidFill>
                  <a:schemeClr val="tx1">
                    <a:lumMod val="65000"/>
                    <a:lumOff val="35000"/>
                  </a:schemeClr>
                </a:solidFill>
                <a:latin typeface="+mn-ea"/>
              </a:rPr>
              <a:t>智能驾驶技术的定义：智能驾驶技术是指通过先进的传感器、算法和计算机视觉技术等手段，使汽车能够感知周围环境并进行自主决策，实现安全、高效、舒适的行驶。</a:t>
            </a:r>
            <a:endParaRPr altLang="en-US" sz="1000" lang="zh-CN" spc="150">
              <a:solidFill>
                <a:schemeClr val="tx1">
                  <a:lumMod val="65000"/>
                  <a:lumOff val="35000"/>
                </a:schemeClr>
              </a:solidFill>
              <a:latin typeface="+mn-ea"/>
            </a:endParaRPr>
          </a:p>
        </p:txBody>
      </p:sp>
      <p:sp>
        <p:nvSpPr>
          <p:cNvPr id="1049166" name="标题"/>
          <p:cNvSpPr txBox="1"/>
          <p:nvPr>
            <p:custDataLst>
              <p:tags r:id="rId10"/>
            </p:custDataLst>
          </p:nvPr>
        </p:nvSpPr>
        <p:spPr>
          <a:xfrm>
            <a:off x="712027" y="1794282"/>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68" name="正文"/>
          <p:cNvSpPr txBox="1"/>
          <p:nvPr>
            <p:custDataLst>
              <p:tags r:id="rId11"/>
            </p:custDataLst>
          </p:nvPr>
        </p:nvSpPr>
        <p:spPr>
          <a:xfrm>
            <a:off x="2793467" y="2929728"/>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000" lang="zh-CN" spc="150">
                <a:solidFill>
                  <a:schemeClr val="tx1">
                    <a:lumMod val="65000"/>
                    <a:lumOff val="35000"/>
                  </a:schemeClr>
                </a:solidFill>
                <a:latin typeface="+mn-ea"/>
              </a:rPr>
              <a:t>智能驾驶技术的分类：智能驾驶技术主要分为辅助驾驶、部分自动驾驶、高度自动驾驶和完全自动驾驶四个等级。其中，部分自动驾驶和高度自动驾驶属于智能驾驶技术的范畴，而完全自动驾驶则属于无人驾驶的范畴。</a:t>
            </a:r>
            <a:endParaRPr altLang="en-US" sz="1000" lang="zh-CN" spc="150">
              <a:solidFill>
                <a:schemeClr val="tx1">
                  <a:lumMod val="65000"/>
                  <a:lumOff val="35000"/>
                </a:schemeClr>
              </a:solidFill>
              <a:latin typeface="+mn-ea"/>
            </a:endParaRPr>
          </a:p>
        </p:txBody>
      </p:sp>
      <p:sp>
        <p:nvSpPr>
          <p:cNvPr id="1049170" name="标题"/>
          <p:cNvSpPr txBox="1"/>
          <p:nvPr>
            <p:custDataLst>
              <p:tags r:id="rId12"/>
            </p:custDataLst>
          </p:nvPr>
        </p:nvSpPr>
        <p:spPr>
          <a:xfrm>
            <a:off x="712027" y="2929728"/>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72" name="正文"/>
          <p:cNvSpPr txBox="1"/>
          <p:nvPr>
            <p:custDataLst>
              <p:tags r:id="rId13"/>
            </p:custDataLst>
          </p:nvPr>
        </p:nvSpPr>
        <p:spPr>
          <a:xfrm>
            <a:off x="2793467" y="4065175"/>
            <a:ext cx="8641705" cy="745500"/>
          </a:xfrm>
          <a:prstGeom prst="rect"/>
          <a:noFill/>
        </p:spPr>
        <p:txBody>
          <a:bodyPr anchor="ctr" anchorCtr="0" bIns="46800" lIns="90000" rIns="90000" rtlCol="0" tIns="46800" wrap="square">
            <a:normAutofit/>
          </a:bodyPr>
          <a:p>
            <a:pPr>
              <a:lnSpc>
                <a:spcPct val="130000"/>
              </a:lnSpc>
              <a:spcAft>
                <a:spcPts val="1000"/>
              </a:spcAft>
            </a:pPr>
            <a:r>
              <a:rPr altLang="en-US" sz="1000" lang="zh-CN" spc="150">
                <a:solidFill>
                  <a:schemeClr val="tx1">
                    <a:lumMod val="65000"/>
                    <a:lumOff val="35000"/>
                  </a:schemeClr>
                </a:solidFill>
                <a:latin typeface="+mn-ea"/>
              </a:rPr>
              <a:t>智能驾驶技术的应用场景：智能驾驶技术主要应用于高速公路、城市道路、停车场等场景，为驾驶员提供辅助驾驶、自动泊车等功能，提高行车安全性和舒适性。</a:t>
            </a:r>
            <a:endParaRPr altLang="en-US" sz="1000" lang="zh-CN" spc="150">
              <a:solidFill>
                <a:schemeClr val="tx1">
                  <a:lumMod val="65000"/>
                  <a:lumOff val="35000"/>
                </a:schemeClr>
              </a:solidFill>
              <a:latin typeface="+mn-ea"/>
            </a:endParaRPr>
          </a:p>
        </p:txBody>
      </p:sp>
      <p:sp>
        <p:nvSpPr>
          <p:cNvPr id="1049174" name="标题"/>
          <p:cNvSpPr txBox="1"/>
          <p:nvPr>
            <p:custDataLst>
              <p:tags r:id="rId14"/>
            </p:custDataLst>
          </p:nvPr>
        </p:nvSpPr>
        <p:spPr>
          <a:xfrm>
            <a:off x="712027" y="4065175"/>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
        <p:nvSpPr>
          <p:cNvPr id="1049176" name="正文"/>
          <p:cNvSpPr txBox="1"/>
          <p:nvPr>
            <p:custDataLst>
              <p:tags r:id="rId15"/>
            </p:custDataLst>
          </p:nvPr>
        </p:nvSpPr>
        <p:spPr>
          <a:xfrm>
            <a:off x="2793467" y="5200621"/>
            <a:ext cx="8641705" cy="745500"/>
          </a:xfrm>
          <a:prstGeom prst="rect"/>
          <a:noFill/>
        </p:spPr>
        <p:txBody>
          <a:bodyPr anchor="ctr" anchorCtr="0" bIns="46800" lIns="90000" rIns="90000" rtlCol="0" tIns="46800" wrap="square">
            <a:normAutofit fontScale="62857" lnSpcReduction="10000"/>
          </a:bodyPr>
          <a:p>
            <a:pPr>
              <a:lnSpc>
                <a:spcPct val="130000"/>
              </a:lnSpc>
              <a:spcAft>
                <a:spcPts val="1000"/>
              </a:spcAft>
            </a:pPr>
            <a:r>
              <a:rPr altLang="en-US" sz="1400" lang="zh-CN" spc="150">
                <a:solidFill>
                  <a:schemeClr val="tx1">
                    <a:lumMod val="65000"/>
                    <a:lumOff val="35000"/>
                  </a:schemeClr>
                </a:solidFill>
                <a:latin typeface="+mn-ea"/>
              </a:rPr>
              <a:t>智能驾驶技术的发展趋势：随着人工智能、计算机视觉等技术的不断发展，智能驾驶技术将不断进步和完善。未来，智能驾驶技术将更加注重与车联网、云计算等技术的融合，实现更加智能化、自动化的行驶。同时，随着政策的不断放宽和技术的不断成熟，智能驾驶汽车将在未来逐渐普及并成为主流交通方式之一。</a:t>
            </a:r>
            <a:endParaRPr altLang="en-US" sz="1400" lang="zh-CN" spc="150">
              <a:solidFill>
                <a:schemeClr val="tx1">
                  <a:lumMod val="65000"/>
                  <a:lumOff val="35000"/>
                </a:schemeClr>
              </a:solidFill>
              <a:latin typeface="+mn-ea"/>
            </a:endParaRPr>
          </a:p>
        </p:txBody>
      </p:sp>
      <p:sp>
        <p:nvSpPr>
          <p:cNvPr id="1049178" name="标题"/>
          <p:cNvSpPr txBox="1"/>
          <p:nvPr>
            <p:custDataLst>
              <p:tags r:id="rId16"/>
            </p:custDataLst>
          </p:nvPr>
        </p:nvSpPr>
        <p:spPr>
          <a:xfrm>
            <a:off x="712027" y="5200621"/>
            <a:ext cx="1760672" cy="745499"/>
          </a:xfrm>
          <a:prstGeom prst="rect"/>
          <a:noFill/>
        </p:spPr>
        <p:txBody>
          <a:bodyPr anchor="ctr" bIns="0" lIns="90000" rIns="90000" rtlCol="0" tIns="46800" wrap="square">
            <a:normAutofit/>
          </a:bodyPr>
          <a:p>
            <a:pPr algn="ctr"/>
            <a:r>
              <a:rPr altLang="en-US" b="1" dirty="0" sz="2400" lang="zh-CN" spc="300">
                <a:solidFill>
                  <a:schemeClr val="lt1">
                    <a:lumMod val="100000"/>
                  </a:schemeClr>
                </a:solidFill>
                <a:latin typeface="+mj-ea"/>
                <a:ea typeface="+mj-ea"/>
              </a:rPr>
              <a:t>添加标题</a:t>
            </a:r>
            <a:endParaRPr altLang="en-US" b="1" dirty="0" sz="2400" lang="zh-CN" spc="300">
              <a:solidFill>
                <a:schemeClr val="lt1">
                  <a:lumMod val="10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230" name="标题 2"/>
          <p:cNvSpPr>
            <a:spLocks noGrp="1"/>
          </p:cNvSpPr>
          <p:nvPr>
            <p:ph type="title" idx="5"/>
          </p:nvPr>
        </p:nvSpPr>
        <p:spPr/>
        <p:txBody>
          <a:bodyPr>
            <a:normAutofit fontScale="94444"/>
          </a:bodyPr>
          <a:p>
            <a:r>
              <a:rPr altLang="en-US" lang="zh-CN"/>
              <a:t>当前智能驾驶技术的发展现状</a:t>
            </a:r>
            <a:endParaRPr altLang="en-US" lang="zh-CN"/>
          </a:p>
        </p:txBody>
      </p:sp>
      <p:sp>
        <p:nvSpPr>
          <p:cNvPr id="104923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3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自动驾驶汽车数量增加</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4925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智能交通系统得到广泛应用</a:t>
            </a:r>
            <a:endParaRPr dirty="0" sz="2000" err="1">
              <a:solidFill>
                <a:schemeClr val="tx1">
                  <a:lumMod val="75000"/>
                  <a:lumOff val="25000"/>
                </a:schemeClr>
              </a:solidFill>
              <a:latin typeface="+mn-ea"/>
              <a:ea typeface="+mn-ea"/>
              <a:cs typeface="+mn-ea"/>
              <a:sym typeface="+mn-lt"/>
            </a:endParaRPr>
          </a:p>
        </p:txBody>
      </p:sp>
      <p:sp>
        <p:nvSpPr>
          <p:cNvPr id="104925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5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4925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4926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人工智能技术在智能驾驶中的应用日益成熟</a:t>
            </a:r>
            <a:endParaRPr dirty="0" sz="2000" err="1">
              <a:solidFill>
                <a:schemeClr val="tx1">
                  <a:lumMod val="75000"/>
                  <a:lumOff val="25000"/>
                </a:schemeClr>
              </a:solidFill>
              <a:latin typeface="+mn-ea"/>
              <a:ea typeface="+mn-ea"/>
              <a:cs typeface="+mn-ea"/>
              <a:sym typeface="+mn-lt"/>
            </a:endParaRPr>
          </a:p>
        </p:txBody>
      </p:sp>
      <p:sp>
        <p:nvSpPr>
          <p:cNvPr id="104927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自动驾驶技术不断升级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322" name="标题 2"/>
          <p:cNvSpPr>
            <a:spLocks noGrp="1"/>
          </p:cNvSpPr>
          <p:nvPr>
            <p:ph type="title" idx="5"/>
          </p:nvPr>
        </p:nvSpPr>
        <p:spPr/>
        <p:txBody>
          <a:bodyPr>
            <a:normAutofit fontScale="94444"/>
          </a:bodyPr>
          <a:p>
            <a:r>
              <a:rPr altLang="en-US" lang="zh-CN"/>
              <a:t>2024年智能驾驶技术的趋势与预测</a:t>
            </a:r>
            <a:endParaRPr altLang="en-US" lang="zh-CN"/>
          </a:p>
        </p:txBody>
      </p:sp>
      <p:sp>
        <p:nvSpPr>
          <p:cNvPr id="1049324"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26"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28"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0"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32"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4"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36"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38"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340"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342"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344"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汽车共享和电动化将成为智能驾驶的重要发展方向</a:t>
            </a:r>
            <a:endParaRPr altLang="en-US" dirty="0" sz="2000" lang="zh-CN">
              <a:latin typeface="+mn-ea"/>
              <a:ea typeface="+mn-ea"/>
            </a:endParaRPr>
          </a:p>
        </p:txBody>
      </p:sp>
      <p:sp>
        <p:nvSpPr>
          <p:cNvPr id="1049346"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人工智能技术将在智能驾驶中发挥更大作用，实现更加精准的预测和决策</a:t>
            </a:r>
            <a:endParaRPr altLang="en-US" dirty="0" sz="2000" lang="zh-CN">
              <a:latin typeface="+mn-ea"/>
              <a:ea typeface="+mn-ea"/>
            </a:endParaRPr>
          </a:p>
        </p:txBody>
      </p:sp>
      <p:sp>
        <p:nvSpPr>
          <p:cNvPr id="1049348"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5G技术将为智能驾驶提供更快速、更稳定的通信支持</a:t>
            </a:r>
            <a:endParaRPr altLang="en-US" dirty="0" sz="2000" lang="zh-CN">
              <a:latin typeface="+mn-ea"/>
              <a:ea typeface="+mn-ea"/>
            </a:endParaRPr>
          </a:p>
        </p:txBody>
      </p:sp>
      <p:sp>
        <p:nvSpPr>
          <p:cNvPr id="1049350"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自动驾驶技术将更加成熟，实现更高级别的自动化</a:t>
            </a:r>
            <a:endParaRPr altLang="en-US" dirty="0" sz="2000" lang="zh-CN">
              <a:latin typeface="+mn-ea"/>
              <a:ea typeface="+mn-ea"/>
            </a:endParaRPr>
          </a:p>
        </p:txBody>
      </p:sp>
      <p:sp>
        <p:nvSpPr>
          <p:cNvPr id="1049352"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智能交通系统将得到广泛应用，提高道路安全和交通效率</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404" name="文本占位符 2"/>
          <p:cNvSpPr>
            <a:spLocks noGrp="1"/>
          </p:cNvSpPr>
          <p:nvPr>
            <p:ph type="body" idx="2"/>
            <p:custDataLst>
              <p:tags r:id="rId1"/>
            </p:custDataLst>
          </p:nvPr>
        </p:nvSpPr>
        <p:spPr/>
        <p:txBody>
          <a:bodyPr>
            <a:normAutofit fontScale="96875"/>
          </a:bodyPr>
          <a:p>
            <a:r>
              <a:rPr altLang="en-US" lang="zh-CN"/>
              <a:t>PART THREE</a:t>
            </a:r>
            <a:endParaRPr altLang="en-US" lang="zh-CN"/>
          </a:p>
        </p:txBody>
      </p:sp>
      <p:sp>
        <p:nvSpPr>
          <p:cNvPr id="1049406" name="标题 6"/>
          <p:cNvSpPr>
            <a:spLocks noGrp="1"/>
          </p:cNvSpPr>
          <p:nvPr>
            <p:ph type="title" idx="1"/>
            <p:custDataLst>
              <p:tags r:id="rId2"/>
            </p:custDataLst>
          </p:nvPr>
        </p:nvSpPr>
        <p:spPr/>
        <p:txBody>
          <a:bodyPr>
            <a:normAutofit fontScale="90000"/>
          </a:bodyPr>
          <a:p>
            <a:r>
              <a:rPr altLang="en-US" lang="zh-CN"/>
              <a:t>五个将在2024年改变汽车行业的智能驾驶技术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520" name="标题 2"/>
          <p:cNvSpPr>
            <a:spLocks noGrp="1"/>
          </p:cNvSpPr>
          <p:nvPr>
            <p:ph type="title" idx="5"/>
          </p:nvPr>
        </p:nvSpPr>
        <p:spPr/>
        <p:txBody>
          <a:bodyPr>
            <a:normAutofit fontScale="91667"/>
          </a:bodyPr>
          <a:p>
            <a:r>
              <a:rPr altLang="en-US" lang="zh-CN"/>
              <a:t>自动驾驶技术</a:t>
            </a:r>
            <a:endParaRPr altLang="en-US" lang="zh-CN"/>
          </a:p>
        </p:txBody>
      </p:sp>
      <p:sp>
        <p:nvSpPr>
          <p:cNvPr id="104952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自动驾驶技术概述：介绍自动驾驶技术的定义、分类和发展历程。</a:t>
            </a:r>
            <a:endParaRPr altLang="en-US" dirty="0" sz="2000" lang="zh-CN" spc="150">
              <a:solidFill>
                <a:schemeClr val="tx1">
                  <a:lumMod val="85000"/>
                  <a:lumOff val="15000"/>
                </a:schemeClr>
              </a:solidFill>
              <a:latin typeface="+mn-ea"/>
              <a:sym typeface="+mn-ea"/>
            </a:endParaRPr>
          </a:p>
        </p:txBody>
      </p:sp>
      <p:sp>
        <p:nvSpPr>
          <p:cNvPr id="104952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自动驾驶技术原理：详细解释自动驾驶技术的工作原理，包括传感器、算法、控制等方面的内容。</a:t>
            </a:r>
            <a:endParaRPr altLang="en-US" dirty="0" sz="2000" lang="zh-CN" spc="150">
              <a:solidFill>
                <a:schemeClr val="tx1">
                  <a:lumMod val="85000"/>
                  <a:lumOff val="15000"/>
                </a:schemeClr>
              </a:solidFill>
              <a:latin typeface="+mn-ea"/>
              <a:sym typeface="+mn-ea"/>
            </a:endParaRPr>
          </a:p>
        </p:txBody>
      </p:sp>
      <p:sp>
        <p:nvSpPr>
          <p:cNvPr id="104953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3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自动驾驶技术的应用场景：介绍自动驾驶技术在不同领域的应用，如交通出行、物流配送、公共交通等。</a:t>
            </a:r>
            <a:endParaRPr altLang="en-US" dirty="0" sz="2000" lang="zh-CN" spc="150">
              <a:solidFill>
                <a:schemeClr val="tx1">
                  <a:lumMod val="85000"/>
                  <a:lumOff val="15000"/>
                </a:schemeClr>
              </a:solidFill>
              <a:latin typeface="+mn-ea"/>
              <a:sym typeface="+mn-ea"/>
            </a:endParaRPr>
          </a:p>
        </p:txBody>
      </p:sp>
      <p:sp>
        <p:nvSpPr>
          <p:cNvPr id="104954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自动驾驶技术的优势与挑战：分析自动驾驶技术的优点和局限性，以及面临的挑战和未来发展趋势。</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596" name="标题 2"/>
          <p:cNvSpPr>
            <a:spLocks noGrp="1"/>
          </p:cNvSpPr>
          <p:nvPr>
            <p:ph type="title" idx="5"/>
          </p:nvPr>
        </p:nvSpPr>
        <p:spPr/>
        <p:txBody>
          <a:bodyPr>
            <a:normAutofit fontScale="91667"/>
          </a:bodyPr>
          <a:p>
            <a:r>
              <a:rPr altLang="en-US" lang="zh-CN"/>
              <a:t>车联网技术</a:t>
            </a:r>
            <a:endParaRPr altLang="en-US" lang="zh-CN"/>
          </a:p>
        </p:txBody>
      </p:sp>
      <p:sp>
        <p:nvSpPr>
          <p:cNvPr id="1049598"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定义：车联网技术是指通过车载设备、移动设备和互联网等实现车辆与车辆、车辆与基础设施、车辆与行人的全面互联</a:t>
            </a:r>
            <a:endParaRPr altLang="en-US" dirty="0" sz="1200" lang="zh-CN" spc="150">
              <a:solidFill>
                <a:schemeClr val="tx1">
                  <a:lumMod val="65000"/>
                  <a:lumOff val="35000"/>
                </a:schemeClr>
              </a:solidFill>
              <a:latin typeface="+mn-ea"/>
              <a:sym typeface="+mn-ea"/>
            </a:endParaRPr>
          </a:p>
        </p:txBody>
      </p:sp>
      <p:sp>
        <p:nvSpPr>
          <p:cNvPr id="1049600"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应用场景：智能交通、智能驾驶、智能网联等</a:t>
            </a:r>
            <a:endParaRPr altLang="en-US" dirty="0" sz="1200" lang="zh-CN" spc="150">
              <a:solidFill>
                <a:schemeClr val="tx1">
                  <a:lumMod val="65000"/>
                  <a:lumOff val="35000"/>
                </a:schemeClr>
              </a:solidFill>
              <a:latin typeface="+mn-ea"/>
              <a:sym typeface="+mn-ea"/>
            </a:endParaRPr>
          </a:p>
        </p:txBody>
      </p:sp>
      <p:sp>
        <p:nvSpPr>
          <p:cNvPr id="1049602"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技术特点：高精度定位、高可靠性通信、大数据处理等</a:t>
            </a:r>
            <a:endParaRPr altLang="en-US" dirty="0" sz="1200" lang="zh-CN" spc="150">
              <a:solidFill>
                <a:schemeClr val="tx1">
                  <a:lumMod val="65000"/>
                  <a:lumOff val="35000"/>
                </a:schemeClr>
              </a:solidFill>
              <a:latin typeface="+mn-ea"/>
              <a:sym typeface="+mn-ea"/>
            </a:endParaRPr>
          </a:p>
        </p:txBody>
      </p:sp>
      <p:sp>
        <p:nvSpPr>
          <p:cNvPr id="1049604"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发展趋势：5G车联网、V2X通信、自动驾驶等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56" name="标题 2"/>
          <p:cNvSpPr>
            <a:spLocks noGrp="1"/>
          </p:cNvSpPr>
          <p:nvPr>
            <p:ph type="title" idx="5"/>
          </p:nvPr>
        </p:nvSpPr>
        <p:spPr/>
        <p:txBody>
          <a:bodyPr>
            <a:normAutofit fontScale="91667"/>
          </a:bodyPr>
          <a:p>
            <a:r>
              <a:rPr altLang="en-US" lang="zh-CN"/>
              <a:t>人工智能技术</a:t>
            </a:r>
            <a:endParaRPr altLang="en-US" lang="zh-CN"/>
          </a:p>
        </p:txBody>
      </p:sp>
      <p:sp>
        <p:nvSpPr>
          <p:cNvPr id="1049658" name="对角圆角矩形 15"/>
          <p:cNvSpPr/>
          <p:nvPr>
            <p:custDataLst>
              <p:tags r:id="rId1"/>
            </p:custDataLst>
          </p:nvPr>
        </p:nvSpPr>
        <p:spPr>
          <a:xfrm>
            <a:off x="1422016" y="3584093"/>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0" name="对角圆角矩形 16"/>
          <p:cNvSpPr/>
          <p:nvPr>
            <p:custDataLst>
              <p:tags r:id="rId2"/>
            </p:custDataLst>
          </p:nvPr>
        </p:nvSpPr>
        <p:spPr>
          <a:xfrm>
            <a:off x="1422016" y="3456529"/>
            <a:ext cx="505472" cy="48233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2" name="直角三角形 17"/>
          <p:cNvSpPr/>
          <p:nvPr>
            <p:custDataLst>
              <p:tags r:id="rId3"/>
            </p:custDataLst>
          </p:nvPr>
        </p:nvSpPr>
        <p:spPr>
          <a:xfrm>
            <a:off x="1927828" y="3457164"/>
            <a:ext cx="76157" cy="1269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4" name="文本框 27"/>
          <p:cNvSpPr txBox="1"/>
          <p:nvPr>
            <p:custDataLst>
              <p:tags r:id="rId4"/>
            </p:custDataLst>
          </p:nvPr>
        </p:nvSpPr>
        <p:spPr>
          <a:xfrm>
            <a:off x="1960829" y="3593612"/>
            <a:ext cx="8559452" cy="687955"/>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智能语音技术：通过语音识别、自然语言处理等技术实现人车交互，提高驾驶体验</a:t>
            </a:r>
            <a:endParaRPr altLang="zh-CN" dirty="0" sz="1100" lang="en-US">
              <a:solidFill>
                <a:schemeClr val="dk1">
                  <a:lumMod val="80000"/>
                  <a:lumOff val="20000"/>
                </a:schemeClr>
              </a:solidFill>
              <a:latin typeface="+mn-ea"/>
              <a:sym typeface="+mn-ea"/>
            </a:endParaRPr>
          </a:p>
        </p:txBody>
      </p:sp>
      <p:sp>
        <p:nvSpPr>
          <p:cNvPr id="1049666" name="对角圆角矩形 52"/>
          <p:cNvSpPr/>
          <p:nvPr>
            <p:custDataLst>
              <p:tags r:id="rId5"/>
            </p:custDataLst>
          </p:nvPr>
        </p:nvSpPr>
        <p:spPr>
          <a:xfrm>
            <a:off x="1422016" y="1617964"/>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68" name="对角圆角矩形 53"/>
          <p:cNvSpPr/>
          <p:nvPr>
            <p:custDataLst>
              <p:tags r:id="rId6"/>
            </p:custDataLst>
          </p:nvPr>
        </p:nvSpPr>
        <p:spPr>
          <a:xfrm>
            <a:off x="1422016" y="1490400"/>
            <a:ext cx="505472" cy="48233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0" name="直角三角形 54"/>
          <p:cNvSpPr/>
          <p:nvPr>
            <p:custDataLst>
              <p:tags r:id="rId7"/>
            </p:custDataLst>
          </p:nvPr>
        </p:nvSpPr>
        <p:spPr>
          <a:xfrm>
            <a:off x="1927828" y="1491035"/>
            <a:ext cx="76157" cy="1269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2" name="文本框 56"/>
          <p:cNvSpPr txBox="1"/>
          <p:nvPr>
            <p:custDataLst>
              <p:tags r:id="rId8"/>
            </p:custDataLst>
          </p:nvPr>
        </p:nvSpPr>
        <p:spPr>
          <a:xfrm>
            <a:off x="1960829" y="1621137"/>
            <a:ext cx="8559452" cy="687955"/>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自动驾驶技术：通过传感器、雷达、摄像头等设备实现车辆的自主驾驶，提高行车安全和效率</a:t>
            </a:r>
            <a:endParaRPr altLang="en-US" dirty="0" sz="1100" lang="zh-CN">
              <a:solidFill>
                <a:schemeClr val="dk1">
                  <a:lumMod val="80000"/>
                  <a:lumOff val="20000"/>
                </a:schemeClr>
              </a:solidFill>
              <a:latin typeface="+mn-ea"/>
              <a:sym typeface="+mn-ea"/>
            </a:endParaRPr>
          </a:p>
        </p:txBody>
      </p:sp>
      <p:sp>
        <p:nvSpPr>
          <p:cNvPr id="1049674" name="对角圆角矩形 5"/>
          <p:cNvSpPr/>
          <p:nvPr>
            <p:custDataLst>
              <p:tags r:id="rId9"/>
            </p:custDataLst>
          </p:nvPr>
        </p:nvSpPr>
        <p:spPr>
          <a:xfrm>
            <a:off x="1422016" y="2601028"/>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6" name="对角圆角矩形 6"/>
          <p:cNvSpPr/>
          <p:nvPr>
            <p:custDataLst>
              <p:tags r:id="rId10"/>
            </p:custDataLst>
          </p:nvPr>
        </p:nvSpPr>
        <p:spPr>
          <a:xfrm>
            <a:off x="1422016" y="2473464"/>
            <a:ext cx="505472" cy="48233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78" name="直角三角形 7"/>
          <p:cNvSpPr/>
          <p:nvPr>
            <p:custDataLst>
              <p:tags r:id="rId11"/>
            </p:custDataLst>
          </p:nvPr>
        </p:nvSpPr>
        <p:spPr>
          <a:xfrm>
            <a:off x="1927828" y="2474099"/>
            <a:ext cx="76157" cy="1269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0" name="文本框 8"/>
          <p:cNvSpPr txBox="1"/>
          <p:nvPr>
            <p:custDataLst>
              <p:tags r:id="rId12"/>
            </p:custDataLst>
          </p:nvPr>
        </p:nvSpPr>
        <p:spPr>
          <a:xfrm>
            <a:off x="1960829" y="2610548"/>
            <a:ext cx="8559452" cy="687955"/>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智能感知技术：通过深度学习、计算机视觉等技术实现车辆对周围环境的感知和理解，提高行车安全性</a:t>
            </a:r>
            <a:endParaRPr altLang="en-US" dirty="0" sz="1100" lang="zh-CN">
              <a:solidFill>
                <a:schemeClr val="dk1">
                  <a:lumMod val="80000"/>
                  <a:lumOff val="20000"/>
                </a:schemeClr>
              </a:solidFill>
              <a:latin typeface="+mn-ea"/>
              <a:sym typeface="+mn-ea"/>
            </a:endParaRPr>
          </a:p>
        </p:txBody>
      </p:sp>
      <p:sp>
        <p:nvSpPr>
          <p:cNvPr id="1049682" name="对角圆角矩形 9"/>
          <p:cNvSpPr/>
          <p:nvPr>
            <p:custDataLst>
              <p:tags r:id="rId13"/>
            </p:custDataLst>
          </p:nvPr>
        </p:nvSpPr>
        <p:spPr>
          <a:xfrm>
            <a:off x="1422016" y="4567157"/>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4" name="对角圆角矩形 10"/>
          <p:cNvSpPr/>
          <p:nvPr>
            <p:custDataLst>
              <p:tags r:id="rId14"/>
            </p:custDataLst>
          </p:nvPr>
        </p:nvSpPr>
        <p:spPr>
          <a:xfrm>
            <a:off x="1422016" y="4439593"/>
            <a:ext cx="505472" cy="48233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6" name="直角三角形 11"/>
          <p:cNvSpPr/>
          <p:nvPr>
            <p:custDataLst>
              <p:tags r:id="rId15"/>
            </p:custDataLst>
          </p:nvPr>
        </p:nvSpPr>
        <p:spPr>
          <a:xfrm>
            <a:off x="1927828" y="4440228"/>
            <a:ext cx="76157" cy="1269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88" name="文本框 12"/>
          <p:cNvSpPr txBox="1"/>
          <p:nvPr>
            <p:custDataLst>
              <p:tags r:id="rId16"/>
            </p:custDataLst>
          </p:nvPr>
        </p:nvSpPr>
        <p:spPr>
          <a:xfrm>
            <a:off x="1960829" y="4576677"/>
            <a:ext cx="8559452" cy="687955"/>
          </a:xfrm>
          <a:prstGeom prst="rect"/>
          <a:noFill/>
        </p:spPr>
        <p:txBody>
          <a:bodyPr anchor="ctr" anchorCtr="0" bIns="107950" rtlCol="0" tIns="0" wrap="square">
            <a:normAutofit/>
          </a:bodyPr>
          <a:p>
            <a:pPr>
              <a:lnSpc>
                <a:spcPct val="150000"/>
              </a:lnSpc>
            </a:pPr>
            <a:r>
              <a:rPr altLang="zh-CN" dirty="0" sz="1100" lang="en-US">
                <a:solidFill>
                  <a:schemeClr val="dk1">
                    <a:lumMod val="80000"/>
                    <a:lumOff val="20000"/>
                  </a:schemeClr>
                </a:solidFill>
                <a:latin typeface="+mn-ea"/>
                <a:sym typeface="+mn-ea"/>
              </a:rPr>
              <a:t>智能导航技术：通过高精度地图、定位等技术实现车辆的精准导航和定位，提高行车效率</a:t>
            </a:r>
            <a:endParaRPr altLang="zh-CN" dirty="0" sz="1100" lang="en-US">
              <a:solidFill>
                <a:schemeClr val="dk1">
                  <a:lumMod val="80000"/>
                  <a:lumOff val="20000"/>
                </a:schemeClr>
              </a:solidFill>
              <a:latin typeface="+mn-ea"/>
              <a:sym typeface="+mn-ea"/>
            </a:endParaRPr>
          </a:p>
        </p:txBody>
      </p:sp>
      <p:sp>
        <p:nvSpPr>
          <p:cNvPr id="1049690" name="对角圆角矩形 14"/>
          <p:cNvSpPr/>
          <p:nvPr>
            <p:custDataLst>
              <p:tags r:id="rId17"/>
            </p:custDataLst>
          </p:nvPr>
        </p:nvSpPr>
        <p:spPr>
          <a:xfrm>
            <a:off x="1422016" y="5550221"/>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2" name="对角圆角矩形 18"/>
          <p:cNvSpPr/>
          <p:nvPr>
            <p:custDataLst>
              <p:tags r:id="rId18"/>
            </p:custDataLst>
          </p:nvPr>
        </p:nvSpPr>
        <p:spPr>
          <a:xfrm>
            <a:off x="1422016" y="5422658"/>
            <a:ext cx="505472" cy="48233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4" name="直角三角形 19"/>
          <p:cNvSpPr/>
          <p:nvPr>
            <p:custDataLst>
              <p:tags r:id="rId19"/>
            </p:custDataLst>
          </p:nvPr>
        </p:nvSpPr>
        <p:spPr>
          <a:xfrm>
            <a:off x="1927828" y="5423293"/>
            <a:ext cx="76157" cy="1269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696" name="文本框 20"/>
          <p:cNvSpPr txBox="1"/>
          <p:nvPr>
            <p:custDataLst>
              <p:tags r:id="rId20"/>
            </p:custDataLst>
          </p:nvPr>
        </p:nvSpPr>
        <p:spPr>
          <a:xfrm>
            <a:off x="1960829" y="5559741"/>
            <a:ext cx="8559452" cy="687955"/>
          </a:xfrm>
          <a:prstGeom prst="rect"/>
          <a:noFill/>
        </p:spPr>
        <p:txBody>
          <a:bodyPr anchor="ctr" anchorCtr="0" bIns="107950" rtlCol="0" tIns="0" wrap="square">
            <a:normAutofit fontScale="60000"/>
          </a:bodyPr>
          <a:p>
            <a:pPr>
              <a:lnSpc>
                <a:spcPct val="150000"/>
              </a:lnSpc>
            </a:pPr>
            <a:r>
              <a:rPr altLang="zh-CN" dirty="0" lang="en-US">
                <a:solidFill>
                  <a:schemeClr val="dk1">
                    <a:lumMod val="80000"/>
                    <a:lumOff val="20000"/>
                  </a:schemeClr>
                </a:solidFill>
                <a:latin typeface="+mn-ea"/>
                <a:sym typeface="+mn-ea"/>
              </a:rPr>
              <a:t>智能网联技术：通过车联网、5G等技术实现车辆与车辆、车辆与基础设施之间的信息共享和协同控制，提高行车安全性和效率</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748" name="标题 2"/>
          <p:cNvSpPr>
            <a:spLocks noGrp="1"/>
          </p:cNvSpPr>
          <p:nvPr>
            <p:ph type="title" idx="5"/>
          </p:nvPr>
        </p:nvSpPr>
        <p:spPr/>
        <p:txBody>
          <a:bodyPr>
            <a:normAutofit fontScale="91667"/>
          </a:bodyPr>
          <a:p>
            <a:r>
              <a:rPr altLang="en-US" lang="zh-CN"/>
              <a:t>量子计算技术</a:t>
            </a:r>
            <a:endParaRPr altLang="en-US" lang="zh-CN"/>
          </a:p>
        </p:txBody>
      </p:sp>
      <p:sp>
        <p:nvSpPr>
          <p:cNvPr id="104975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5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5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5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6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6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6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量子计算技术的优势与挑战</a:t>
            </a:r>
            <a:endParaRPr altLang="en-US" dirty="0" sz="2400" lang="zh-CN">
              <a:latin typeface="+mn-ea"/>
              <a:ea typeface="+mn-ea"/>
            </a:endParaRPr>
          </a:p>
        </p:txBody>
      </p:sp>
      <p:sp>
        <p:nvSpPr>
          <p:cNvPr id="104976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量子计算技术的未来发展前景</a:t>
            </a:r>
            <a:endParaRPr altLang="en-US" dirty="0" sz="2400" lang="zh-CN">
              <a:latin typeface="+mn-ea"/>
              <a:ea typeface="+mn-ea"/>
            </a:endParaRPr>
          </a:p>
        </p:txBody>
      </p:sp>
      <p:sp>
        <p:nvSpPr>
          <p:cNvPr id="104977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量子计算技术定义</a:t>
            </a:r>
            <a:endParaRPr altLang="en-US" dirty="0" sz="2400" lang="zh-CN">
              <a:latin typeface="+mn-ea"/>
              <a:ea typeface="+mn-ea"/>
            </a:endParaRPr>
          </a:p>
        </p:txBody>
      </p:sp>
      <p:sp>
        <p:nvSpPr>
          <p:cNvPr id="104977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量子计算技术在智能驾驶领域的应用</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824" name="标题 2"/>
          <p:cNvSpPr>
            <a:spLocks noGrp="1"/>
          </p:cNvSpPr>
          <p:nvPr>
            <p:ph type="title" idx="5"/>
          </p:nvPr>
        </p:nvSpPr>
        <p:spPr/>
        <p:txBody>
          <a:bodyPr>
            <a:normAutofit fontScale="91667"/>
          </a:bodyPr>
          <a:p>
            <a:r>
              <a:rPr altLang="en-US" lang="zh-CN"/>
              <a:t>区块链技术</a:t>
            </a:r>
            <a:endParaRPr altLang="en-US" lang="zh-CN"/>
          </a:p>
        </p:txBody>
      </p:sp>
      <p:sp>
        <p:nvSpPr>
          <p:cNvPr id="1049826"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28"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30"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2"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34"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36"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38"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40"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42"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优势：区块链技术可以提高智能驾驶的安全性和效率，降低事故发生的概率，同时也可以为智能驾驶的商业化应用提供更多的可能性</a:t>
            </a:r>
            <a:endParaRPr altLang="en-US" dirty="0" sz="2400" lang="zh-CN">
              <a:latin typeface="+mn-ea"/>
              <a:ea typeface="+mn-ea"/>
            </a:endParaRPr>
          </a:p>
        </p:txBody>
      </p:sp>
      <p:sp>
        <p:nvSpPr>
          <p:cNvPr id="1049844"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未来发展：随着区块链技术的不断发展和完善，其在智能驾驶领域的应用也将不断扩展和深化，为未来的智能驾驶带来更多的创新和变革</a:t>
            </a:r>
            <a:endParaRPr altLang="en-US" dirty="0" sz="2400" lang="zh-CN">
              <a:latin typeface="+mn-ea"/>
              <a:ea typeface="+mn-ea"/>
            </a:endParaRPr>
          </a:p>
        </p:txBody>
      </p:sp>
      <p:sp>
        <p:nvSpPr>
          <p:cNvPr id="1049846"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定义：区块链是一种分布式数据库技术，通过去中心化、不可篡改的特点，实现数据的安全性和可信度</a:t>
            </a:r>
            <a:endParaRPr altLang="en-US" dirty="0" sz="2400" lang="zh-CN">
              <a:latin typeface="+mn-ea"/>
              <a:ea typeface="+mn-ea"/>
            </a:endParaRPr>
          </a:p>
        </p:txBody>
      </p:sp>
      <p:sp>
        <p:nvSpPr>
          <p:cNvPr id="1049848"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在智能驾驶中的应用：利用区块链技术可以建立智能驾驶的信任机制，确保数据的真实性和可靠性，同时也可以实现数据的共享和交换</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900" name="文本占位符 2"/>
          <p:cNvSpPr>
            <a:spLocks noGrp="1"/>
          </p:cNvSpPr>
          <p:nvPr>
            <p:ph type="body" idx="2"/>
            <p:custDataLst>
              <p:tags r:id="rId1"/>
            </p:custDataLst>
          </p:nvPr>
        </p:nvSpPr>
        <p:spPr/>
        <p:txBody>
          <a:bodyPr>
            <a:normAutofit fontScale="96875"/>
          </a:bodyPr>
          <a:p>
            <a:r>
              <a:rPr altLang="en-US" lang="zh-CN"/>
              <a:t>PART FOUR</a:t>
            </a:r>
            <a:endParaRPr altLang="en-US" lang="zh-CN"/>
          </a:p>
        </p:txBody>
      </p:sp>
      <p:sp>
        <p:nvSpPr>
          <p:cNvPr id="1049902" name="标题 6"/>
          <p:cNvSpPr>
            <a:spLocks noGrp="1"/>
          </p:cNvSpPr>
          <p:nvPr>
            <p:ph type="title" idx="1"/>
            <p:custDataLst>
              <p:tags r:id="rId2"/>
            </p:custDataLst>
          </p:nvPr>
        </p:nvSpPr>
        <p:spPr/>
        <p:txBody>
          <a:bodyPr>
            <a:normAutofit fontScale="90000"/>
          </a:bodyPr>
          <a:p>
            <a:r>
              <a:rPr altLang="en-US" lang="zh-CN"/>
              <a:t>这些智能驾驶技术如何改变汽车行业</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0016" name="标题 2"/>
          <p:cNvSpPr>
            <a:spLocks noGrp="1"/>
          </p:cNvSpPr>
          <p:nvPr>
            <p:ph type="title" idx="5"/>
          </p:nvPr>
        </p:nvSpPr>
        <p:spPr/>
        <p:txBody>
          <a:bodyPr>
            <a:normAutofit fontScale="91667"/>
          </a:bodyPr>
          <a:p>
            <a:r>
              <a:rPr altLang="en-US" lang="zh-CN"/>
              <a:t>提高行车安全性</a:t>
            </a:r>
            <a:endParaRPr altLang="en-US" lang="zh-CN"/>
          </a:p>
        </p:txBody>
      </p:sp>
      <p:sp>
        <p:nvSpPr>
          <p:cNvPr id="105001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2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2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2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3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3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3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自动紧急制动：在紧急情况下，智能驾驶技术可以自动紧急制动，避免碰撞</a:t>
            </a:r>
            <a:endParaRPr altLang="en-US" dirty="0" sz="2400" lang="zh-CN">
              <a:latin typeface="+mn-ea"/>
              <a:ea typeface="+mn-ea"/>
            </a:endParaRPr>
          </a:p>
        </p:txBody>
      </p:sp>
      <p:sp>
        <p:nvSpPr>
          <p:cNvPr id="105003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75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自动避障：智能驾驶技术可以自动识别障碍物，并采取避障措施，确保行车安全</a:t>
            </a:r>
            <a:endParaRPr altLang="en-US" dirty="0" sz="2400" lang="zh-CN">
              <a:latin typeface="+mn-ea"/>
              <a:ea typeface="+mn-ea"/>
            </a:endParaRPr>
          </a:p>
        </p:txBody>
      </p:sp>
      <p:sp>
        <p:nvSpPr>
          <p:cNvPr id="105003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958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减少交通事故：通过智能驾驶技术，可以减少人为错误，提高行车安全性</a:t>
            </a:r>
            <a:endParaRPr altLang="en-US" dirty="0" sz="2400" lang="zh-CN">
              <a:latin typeface="+mn-ea"/>
              <a:ea typeface="+mn-ea"/>
            </a:endParaRPr>
          </a:p>
        </p:txBody>
      </p:sp>
      <p:sp>
        <p:nvSpPr>
          <p:cNvPr id="105004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实时监测路况：智能驾驶技术可以实时监测路况，避免拥堵和危险情况</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0092" name="标题 2"/>
          <p:cNvSpPr>
            <a:spLocks noGrp="1"/>
          </p:cNvSpPr>
          <p:nvPr>
            <p:ph type="title" idx="5"/>
          </p:nvPr>
        </p:nvSpPr>
        <p:spPr/>
        <p:txBody>
          <a:bodyPr>
            <a:normAutofit fontScale="91667"/>
          </a:bodyPr>
          <a:p>
            <a:r>
              <a:rPr altLang="en-US" lang="zh-CN"/>
              <a:t>提升交通效率</a:t>
            </a:r>
            <a:endParaRPr altLang="en-US" lang="zh-CN"/>
          </a:p>
        </p:txBody>
      </p:sp>
      <p:sp>
        <p:nvSpPr>
          <p:cNvPr id="1050094"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智能驾驶技术通过优化交通流和路线规划，减少拥堵和延误，提高道路通行效率。</a:t>
            </a:r>
            <a:endParaRPr altLang="en-US" dirty="0" sz="1200" lang="zh-CN" spc="150">
              <a:solidFill>
                <a:schemeClr val="tx1">
                  <a:lumMod val="65000"/>
                  <a:lumOff val="35000"/>
                </a:schemeClr>
              </a:solidFill>
              <a:latin typeface="+mn-ea"/>
              <a:sym typeface="+mn-ea"/>
            </a:endParaRPr>
          </a:p>
        </p:txBody>
      </p:sp>
      <p:sp>
        <p:nvSpPr>
          <p:cNvPr id="1050096"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智能驾驶技术能够实现车辆间的协同驾驶，提高行车安全性，减少交通事故的发生。</a:t>
            </a:r>
            <a:endParaRPr altLang="en-US" dirty="0" sz="1200" lang="zh-CN" spc="150">
              <a:solidFill>
                <a:schemeClr val="tx1">
                  <a:lumMod val="65000"/>
                  <a:lumOff val="35000"/>
                </a:schemeClr>
              </a:solidFill>
              <a:latin typeface="+mn-ea"/>
              <a:sym typeface="+mn-ea"/>
            </a:endParaRPr>
          </a:p>
        </p:txBody>
      </p:sp>
      <p:sp>
        <p:nvSpPr>
          <p:cNvPr id="1050098"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智能驾驶技术能够实现车辆与基础设施的互联互通，提高交通运行效率，减少能源消耗和排放。</a:t>
            </a:r>
            <a:endParaRPr altLang="en-US" dirty="0" sz="1200" lang="zh-CN" spc="150">
              <a:solidFill>
                <a:schemeClr val="tx1">
                  <a:lumMod val="65000"/>
                  <a:lumOff val="35000"/>
                </a:schemeClr>
              </a:solidFill>
              <a:latin typeface="+mn-ea"/>
              <a:sym typeface="+mn-ea"/>
            </a:endParaRPr>
          </a:p>
        </p:txBody>
      </p:sp>
      <p:sp>
        <p:nvSpPr>
          <p:cNvPr id="1050100"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智能驾驶技术能够实现个性化出行服务，提高乘客的出行体验，推动城市交通的可持续发展。</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152" name="标题 2"/>
          <p:cNvSpPr>
            <a:spLocks noGrp="1"/>
          </p:cNvSpPr>
          <p:nvPr>
            <p:ph type="title" idx="5"/>
          </p:nvPr>
        </p:nvSpPr>
        <p:spPr/>
        <p:txBody>
          <a:bodyPr>
            <a:normAutofit fontScale="91667"/>
          </a:bodyPr>
          <a:p>
            <a:r>
              <a:rPr altLang="en-US" lang="zh-CN"/>
              <a:t>优化乘客体验</a:t>
            </a:r>
            <a:endParaRPr altLang="en-US" lang="zh-CN"/>
          </a:p>
        </p:txBody>
      </p:sp>
      <p:sp>
        <p:nvSpPr>
          <p:cNvPr id="1050154"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自动驾驶技术：通过先进的传感器和算法，实现车辆自主驾驶，提高行车安全性和舒适度</a:t>
            </a:r>
            <a:endParaRPr altLang="en-US" dirty="0" sz="1200" lang="zh-CN" spc="150">
              <a:solidFill>
                <a:schemeClr val="tx1">
                  <a:lumMod val="85000"/>
                  <a:lumOff val="15000"/>
                </a:schemeClr>
              </a:solidFill>
              <a:latin typeface="+mn-ea"/>
              <a:sym typeface="+mn-ea"/>
            </a:endParaRPr>
          </a:p>
        </p:txBody>
      </p:sp>
      <p:sp>
        <p:nvSpPr>
          <p:cNvPr id="1050156"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58"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0"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人机交互技术：通过语音识别、手势控制等技术，实现更加自然的人机交互，提高乘客的便捷性和舒适度</a:t>
            </a:r>
            <a:endParaRPr altLang="en-US" dirty="0" sz="1200" lang="zh-CN" spc="150">
              <a:solidFill>
                <a:schemeClr val="tx1">
                  <a:lumMod val="85000"/>
                  <a:lumOff val="15000"/>
                </a:schemeClr>
              </a:solidFill>
              <a:latin typeface="+mn-ea"/>
              <a:sym typeface="+mn-ea"/>
            </a:endParaRPr>
          </a:p>
        </p:txBody>
      </p:sp>
      <p:sp>
        <p:nvSpPr>
          <p:cNvPr id="1050162"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4"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66"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智能导航技术：通过实时路况、高精度地图等数据，为乘客提供更加准确、高效的导航服务</a:t>
            </a:r>
            <a:endParaRPr altLang="en-US" dirty="0" sz="1200" lang="zh-CN" spc="150">
              <a:solidFill>
                <a:schemeClr val="tx1">
                  <a:lumMod val="85000"/>
                  <a:lumOff val="15000"/>
                </a:schemeClr>
              </a:solidFill>
              <a:latin typeface="+mn-ea"/>
              <a:sym typeface="+mn-ea"/>
            </a:endParaRPr>
          </a:p>
        </p:txBody>
      </p:sp>
      <p:sp>
        <p:nvSpPr>
          <p:cNvPr id="1050168"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0"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2"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车联网技术：通过车辆与互联网的连接，实现车载信息娱乐、远程控制等功能，提高乘客的便捷性和舒适度</a:t>
            </a:r>
            <a:endParaRPr altLang="en-US" dirty="0" sz="1200" lang="zh-CN" spc="150">
              <a:solidFill>
                <a:schemeClr val="tx1">
                  <a:lumMod val="85000"/>
                  <a:lumOff val="15000"/>
                </a:schemeClr>
              </a:solidFill>
              <a:latin typeface="+mn-ea"/>
              <a:sym typeface="+mn-ea"/>
            </a:endParaRPr>
          </a:p>
        </p:txBody>
      </p:sp>
      <p:sp>
        <p:nvSpPr>
          <p:cNvPr id="1050174"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76"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0228" name="标题 2"/>
          <p:cNvSpPr>
            <a:spLocks noGrp="1"/>
          </p:cNvSpPr>
          <p:nvPr>
            <p:ph type="title" idx="5"/>
          </p:nvPr>
        </p:nvSpPr>
        <p:spPr/>
        <p:txBody>
          <a:bodyPr>
            <a:normAutofit fontScale="91667"/>
          </a:bodyPr>
          <a:p>
            <a:r>
              <a:rPr altLang="en-US" lang="zh-CN"/>
              <a:t>推动汽车行业创新发展</a:t>
            </a:r>
            <a:endParaRPr altLang="en-US" lang="zh-CN"/>
          </a:p>
        </p:txBody>
      </p:sp>
      <p:sp>
        <p:nvSpPr>
          <p:cNvPr id="1050230" name="圆角矩形 26"/>
          <p:cNvSpPr/>
          <p:nvPr>
            <p:custDataLst>
              <p:tags r:id="rId1"/>
            </p:custDataLst>
          </p:nvPr>
        </p:nvSpPr>
        <p:spPr>
          <a:xfrm>
            <a:off x="608400"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2" name="圆角矩形 28"/>
          <p:cNvSpPr/>
          <p:nvPr>
            <p:custDataLst>
              <p:tags r:id="rId2"/>
            </p:custDataLst>
          </p:nvPr>
        </p:nvSpPr>
        <p:spPr>
          <a:xfrm>
            <a:off x="610944"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50234" name="文本框 31"/>
          <p:cNvSpPr txBox="1"/>
          <p:nvPr>
            <p:custDataLst>
              <p:tags r:id="rId3"/>
            </p:custDataLst>
          </p:nvPr>
        </p:nvSpPr>
        <p:spPr>
          <a:xfrm>
            <a:off x="692994" y="2285616"/>
            <a:ext cx="1825900" cy="3454983"/>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自动驾驶技术：通过先进的传感器和算法，实现车辆自主驾驶，提高行车安全性和舒适性</a:t>
            </a:r>
            <a:endParaRPr altLang="en-US" dirty="0" sz="2000" lang="zh-CN" spc="200">
              <a:solidFill>
                <a:schemeClr val="tx1">
                  <a:lumMod val="85000"/>
                  <a:lumOff val="15000"/>
                </a:schemeClr>
              </a:solidFill>
              <a:latin typeface="+mn-ea"/>
              <a:sym typeface="+mn-ea"/>
            </a:endParaRPr>
          </a:p>
        </p:txBody>
      </p:sp>
      <p:sp>
        <p:nvSpPr>
          <p:cNvPr id="1050236" name="圆角矩形 29"/>
          <p:cNvSpPr/>
          <p:nvPr>
            <p:custDataLst>
              <p:tags r:id="rId4"/>
            </p:custDataLst>
          </p:nvPr>
        </p:nvSpPr>
        <p:spPr>
          <a:xfrm>
            <a:off x="2852360"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38" name="圆角矩形 32"/>
          <p:cNvSpPr/>
          <p:nvPr>
            <p:custDataLst>
              <p:tags r:id="rId5"/>
            </p:custDataLst>
          </p:nvPr>
        </p:nvSpPr>
        <p:spPr>
          <a:xfrm>
            <a:off x="2854904"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40" name="文本框 34"/>
          <p:cNvSpPr txBox="1"/>
          <p:nvPr>
            <p:custDataLst>
              <p:tags r:id="rId6"/>
            </p:custDataLst>
          </p:nvPr>
        </p:nvSpPr>
        <p:spPr>
          <a:xfrm>
            <a:off x="2936954" y="2285616"/>
            <a:ext cx="1825900" cy="3456347"/>
          </a:xfrm>
          <a:prstGeom prst="rect"/>
          <a:noFill/>
        </p:spPr>
        <p:txBody>
          <a:bodyPr anchor="t" anchorCtr="0" rtlCol="0" wrap="square">
            <a:normAutofit fontScale="90000"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智能网联技术：通过车联网技术，实现车辆与道路、车辆与车辆之间的信息共享和协同控制，提高交通效率和安全性</a:t>
            </a:r>
            <a:endParaRPr altLang="en-US" dirty="0" sz="2000" lang="zh-CN" spc="200">
              <a:solidFill>
                <a:schemeClr val="tx1">
                  <a:lumMod val="85000"/>
                  <a:lumOff val="15000"/>
                </a:schemeClr>
              </a:solidFill>
              <a:latin typeface="+mn-ea"/>
              <a:sym typeface="+mn-ea"/>
            </a:endParaRPr>
          </a:p>
        </p:txBody>
      </p:sp>
      <p:sp>
        <p:nvSpPr>
          <p:cNvPr id="1050242" name="圆角矩形 3"/>
          <p:cNvSpPr/>
          <p:nvPr>
            <p:custDataLst>
              <p:tags r:id="rId7"/>
            </p:custDataLst>
          </p:nvPr>
        </p:nvSpPr>
        <p:spPr>
          <a:xfrm>
            <a:off x="5096320"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44" name="圆角矩形 4"/>
          <p:cNvSpPr/>
          <p:nvPr>
            <p:custDataLst>
              <p:tags r:id="rId8"/>
            </p:custDataLst>
          </p:nvPr>
        </p:nvSpPr>
        <p:spPr>
          <a:xfrm>
            <a:off x="5098229"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46" name="文本框 5"/>
          <p:cNvSpPr txBox="1"/>
          <p:nvPr>
            <p:custDataLst>
              <p:tags r:id="rId9"/>
            </p:custDataLst>
          </p:nvPr>
        </p:nvSpPr>
        <p:spPr>
          <a:xfrm>
            <a:off x="5180278" y="2285616"/>
            <a:ext cx="1825900" cy="3456347"/>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人工智能技术：通过机器学习和深度学习技术，实现车辆自主感知、决策和控制，提高车辆的智能化水平</a:t>
            </a:r>
            <a:endParaRPr altLang="en-US" dirty="0" sz="2000" lang="zh-CN" spc="200">
              <a:solidFill>
                <a:schemeClr val="tx1">
                  <a:lumMod val="85000"/>
                  <a:lumOff val="15000"/>
                </a:schemeClr>
              </a:solidFill>
              <a:latin typeface="+mn-ea"/>
              <a:sym typeface="+mn-ea"/>
            </a:endParaRPr>
          </a:p>
        </p:txBody>
      </p:sp>
      <p:sp>
        <p:nvSpPr>
          <p:cNvPr id="1050248" name="圆角矩形 8"/>
          <p:cNvSpPr/>
          <p:nvPr>
            <p:custDataLst>
              <p:tags r:id="rId10"/>
            </p:custDataLst>
          </p:nvPr>
        </p:nvSpPr>
        <p:spPr>
          <a:xfrm>
            <a:off x="7340281" y="1863920"/>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0" name="圆角矩形 9"/>
          <p:cNvSpPr/>
          <p:nvPr>
            <p:custDataLst>
              <p:tags r:id="rId11"/>
            </p:custDataLst>
          </p:nvPr>
        </p:nvSpPr>
        <p:spPr>
          <a:xfrm>
            <a:off x="7342189" y="1863920"/>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2" name="文本框 10"/>
          <p:cNvSpPr txBox="1"/>
          <p:nvPr>
            <p:custDataLst>
              <p:tags r:id="rId12"/>
            </p:custDataLst>
          </p:nvPr>
        </p:nvSpPr>
        <p:spPr>
          <a:xfrm>
            <a:off x="7424238" y="2285616"/>
            <a:ext cx="1825900" cy="3456347"/>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新能源技术：通过电池、电机等新能源技术，实现车辆的零排放和低噪音，推动汽车行业的可持续发展</a:t>
            </a:r>
            <a:endParaRPr altLang="en-US" dirty="0" sz="2000" lang="zh-CN" spc="200">
              <a:solidFill>
                <a:schemeClr val="tx1">
                  <a:lumMod val="85000"/>
                  <a:lumOff val="15000"/>
                </a:schemeClr>
              </a:solidFill>
              <a:latin typeface="+mn-ea"/>
              <a:sym typeface="+mn-ea"/>
            </a:endParaRPr>
          </a:p>
        </p:txBody>
      </p:sp>
      <p:sp>
        <p:nvSpPr>
          <p:cNvPr id="1050254" name="圆角矩形 6"/>
          <p:cNvSpPr/>
          <p:nvPr>
            <p:custDataLst>
              <p:tags r:id="rId13"/>
            </p:custDataLst>
          </p:nvPr>
        </p:nvSpPr>
        <p:spPr>
          <a:xfrm>
            <a:off x="9584241" y="1865192"/>
            <a:ext cx="1993483" cy="401151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256" name="圆角矩形 7"/>
          <p:cNvSpPr/>
          <p:nvPr>
            <p:custDataLst>
              <p:tags r:id="rId14"/>
            </p:custDataLst>
          </p:nvPr>
        </p:nvSpPr>
        <p:spPr>
          <a:xfrm>
            <a:off x="9586149" y="1865192"/>
            <a:ext cx="1989277" cy="21316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50258" name="文本框 11"/>
          <p:cNvSpPr txBox="1"/>
          <p:nvPr>
            <p:custDataLst>
              <p:tags r:id="rId15"/>
            </p:custDataLst>
          </p:nvPr>
        </p:nvSpPr>
        <p:spPr>
          <a:xfrm>
            <a:off x="9668199" y="2287525"/>
            <a:ext cx="1825900" cy="3456347"/>
          </a:xfrm>
          <a:prstGeom prst="rect"/>
          <a:noFill/>
        </p:spPr>
        <p:txBody>
          <a:bodyPr anchor="t" anchorCtr="0" rtlCol="0" wrap="square">
            <a:normAutofit fontScale="9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轻量化技术：通过采用新型材料和制造工艺，实现车辆的轻量化，提高车辆的燃油经济性和操控性</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0310" name="标题 2"/>
          <p:cNvSpPr>
            <a:spLocks noGrp="1"/>
          </p:cNvSpPr>
          <p:nvPr>
            <p:ph type="title" idx="5"/>
          </p:nvPr>
        </p:nvSpPr>
        <p:spPr/>
        <p:txBody>
          <a:bodyPr>
            <a:normAutofit fontScale="91667"/>
          </a:bodyPr>
          <a:p>
            <a:r>
              <a:rPr altLang="en-US" lang="zh-CN"/>
              <a:t>促进环保出行</a:t>
            </a:r>
            <a:endParaRPr altLang="en-US" lang="zh-CN"/>
          </a:p>
        </p:txBody>
      </p:sp>
      <p:sp>
        <p:nvSpPr>
          <p:cNvPr id="1050312" name="正文"/>
          <p:cNvSpPr txBox="1"/>
          <p:nvPr>
            <p:custDataLst>
              <p:tags r:id="rId1"/>
            </p:custDataLst>
          </p:nvPr>
        </p:nvSpPr>
        <p:spPr>
          <a:xfrm>
            <a:off x="3520105" y="2008917"/>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减少碳排放：智能驾驶技术通过优化驾驶方式和路线，降低车辆的碳排放，从而减少对环境的影响。</a:t>
            </a:r>
            <a:endParaRPr altLang="en-US" dirty="0" sz="1200" lang="zh-CN" spc="150">
              <a:solidFill>
                <a:schemeClr val="tx1">
                  <a:lumMod val="65000"/>
                  <a:lumOff val="35000"/>
                </a:schemeClr>
              </a:solidFill>
              <a:latin typeface="+mn-ea"/>
              <a:sym typeface="+mn-ea"/>
            </a:endParaRPr>
          </a:p>
        </p:txBody>
      </p:sp>
      <p:sp>
        <p:nvSpPr>
          <p:cNvPr id="1050314" name="标题"/>
          <p:cNvSpPr txBox="1"/>
          <p:nvPr>
            <p:custDataLst>
              <p:tags r:id="rId2"/>
            </p:custDataLst>
          </p:nvPr>
        </p:nvSpPr>
        <p:spPr>
          <a:xfrm>
            <a:off x="3520105" y="1490400"/>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316" name="正文"/>
          <p:cNvSpPr txBox="1"/>
          <p:nvPr>
            <p:custDataLst>
              <p:tags r:id="rId3"/>
            </p:custDataLst>
          </p:nvPr>
        </p:nvSpPr>
        <p:spPr>
          <a:xfrm>
            <a:off x="3520105" y="3213321"/>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提高能源效率：智能驾驶技术能够更精准地控制车辆的能源消耗，提高能源利用效率，进一步减少对环境的影响。</a:t>
            </a:r>
            <a:endParaRPr altLang="en-US" dirty="0" sz="1200" lang="zh-CN" spc="150">
              <a:solidFill>
                <a:schemeClr val="tx1">
                  <a:lumMod val="65000"/>
                  <a:lumOff val="35000"/>
                </a:schemeClr>
              </a:solidFill>
              <a:latin typeface="+mn-ea"/>
              <a:sym typeface="+mn-ea"/>
            </a:endParaRPr>
          </a:p>
        </p:txBody>
      </p:sp>
      <p:sp>
        <p:nvSpPr>
          <p:cNvPr id="1050318" name="标题"/>
          <p:cNvSpPr txBox="1"/>
          <p:nvPr>
            <p:custDataLst>
              <p:tags r:id="rId4"/>
            </p:custDataLst>
          </p:nvPr>
        </p:nvSpPr>
        <p:spPr>
          <a:xfrm>
            <a:off x="3520105" y="2694804"/>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320" name="正文"/>
          <p:cNvSpPr txBox="1"/>
          <p:nvPr>
            <p:custDataLst>
              <p:tags r:id="rId5"/>
            </p:custDataLst>
          </p:nvPr>
        </p:nvSpPr>
        <p:spPr>
          <a:xfrm>
            <a:off x="3520105" y="4417725"/>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优化交通拥堵：智能驾驶技术能够通过实时交通信息分析和预测，优化车辆的行驶路线和速度，减少交通拥堵和排放。</a:t>
            </a:r>
            <a:endParaRPr altLang="en-US" dirty="0" sz="1200" lang="zh-CN" spc="150">
              <a:solidFill>
                <a:schemeClr val="tx1">
                  <a:lumMod val="65000"/>
                  <a:lumOff val="35000"/>
                </a:schemeClr>
              </a:solidFill>
              <a:latin typeface="+mn-ea"/>
              <a:sym typeface="+mn-ea"/>
            </a:endParaRPr>
          </a:p>
        </p:txBody>
      </p:sp>
      <p:sp>
        <p:nvSpPr>
          <p:cNvPr id="1050322" name="标题"/>
          <p:cNvSpPr txBox="1"/>
          <p:nvPr>
            <p:custDataLst>
              <p:tags r:id="rId6"/>
            </p:custDataLst>
          </p:nvPr>
        </p:nvSpPr>
        <p:spPr>
          <a:xfrm>
            <a:off x="3520105" y="3899208"/>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
        <p:nvSpPr>
          <p:cNvPr id="1050324" name="正文"/>
          <p:cNvSpPr txBox="1"/>
          <p:nvPr>
            <p:custDataLst>
              <p:tags r:id="rId7"/>
            </p:custDataLst>
          </p:nvPr>
        </p:nvSpPr>
        <p:spPr>
          <a:xfrm>
            <a:off x="3520105" y="5622128"/>
            <a:ext cx="5145790" cy="628128"/>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推广电动汽车：智能驾驶技术能够更好地适应电动汽车的需求，推动电动汽车的普及，进一步减少对环境的影响。</a:t>
            </a:r>
            <a:endParaRPr altLang="en-US" dirty="0" sz="1200" lang="zh-CN" spc="150">
              <a:solidFill>
                <a:schemeClr val="tx1">
                  <a:lumMod val="65000"/>
                  <a:lumOff val="35000"/>
                </a:schemeClr>
              </a:solidFill>
              <a:latin typeface="+mn-ea"/>
              <a:sym typeface="+mn-ea"/>
            </a:endParaRPr>
          </a:p>
        </p:txBody>
      </p:sp>
      <p:sp>
        <p:nvSpPr>
          <p:cNvPr id="1050326" name="标题"/>
          <p:cNvSpPr txBox="1"/>
          <p:nvPr>
            <p:custDataLst>
              <p:tags r:id="rId8"/>
            </p:custDataLst>
          </p:nvPr>
        </p:nvSpPr>
        <p:spPr>
          <a:xfrm>
            <a:off x="3520105" y="5103611"/>
            <a:ext cx="5145790" cy="516548"/>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添加项标题</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0378" name="文本占位符 2"/>
          <p:cNvSpPr>
            <a:spLocks noGrp="1"/>
          </p:cNvSpPr>
          <p:nvPr>
            <p:ph type="body" idx="2"/>
            <p:custDataLst>
              <p:tags r:id="rId1"/>
            </p:custDataLst>
          </p:nvPr>
        </p:nvSpPr>
        <p:spPr/>
        <p:txBody>
          <a:bodyPr>
            <a:normAutofit fontScale="96875"/>
          </a:bodyPr>
          <a:p>
            <a:r>
              <a:rPr altLang="en-US" lang="zh-CN"/>
              <a:t>PART FIVE</a:t>
            </a:r>
            <a:endParaRPr altLang="en-US" lang="zh-CN"/>
          </a:p>
        </p:txBody>
      </p:sp>
      <p:sp>
        <p:nvSpPr>
          <p:cNvPr id="1050380" name="标题 6"/>
          <p:cNvSpPr>
            <a:spLocks noGrp="1"/>
          </p:cNvSpPr>
          <p:nvPr>
            <p:ph type="title" idx="1"/>
            <p:custDataLst>
              <p:tags r:id="rId2"/>
            </p:custDataLst>
          </p:nvPr>
        </p:nvSpPr>
        <p:spPr/>
        <p:txBody>
          <a:bodyPr>
            <a:normAutofit fontScale="90000"/>
          </a:bodyPr>
          <a:p>
            <a:r>
              <a:rPr altLang="en-US" lang="zh-CN"/>
              <a:t>智能驾驶技术面临的挑战与解决方案</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0494" name="标题 2"/>
          <p:cNvSpPr>
            <a:spLocks noGrp="1"/>
          </p:cNvSpPr>
          <p:nvPr>
            <p:ph type="title" idx="5"/>
          </p:nvPr>
        </p:nvSpPr>
        <p:spPr/>
        <p:txBody>
          <a:bodyPr>
            <a:normAutofit fontScale="91667"/>
          </a:bodyPr>
          <a:p>
            <a:r>
              <a:rPr altLang="en-US" lang="zh-CN"/>
              <a:t>技术难题与挑战</a:t>
            </a:r>
            <a:endParaRPr altLang="en-US" lang="zh-CN"/>
          </a:p>
        </p:txBody>
      </p:sp>
      <p:sp>
        <p:nvSpPr>
          <p:cNvPr id="105049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49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感知与决策：如何准确感知周围环境并做出决策</a:t>
            </a:r>
            <a:endParaRPr altLang="en-US" dirty="0" sz="2000" lang="zh-CN" spc="150">
              <a:solidFill>
                <a:schemeClr val="tx1">
                  <a:lumMod val="85000"/>
                  <a:lumOff val="15000"/>
                </a:schemeClr>
              </a:solidFill>
              <a:latin typeface="+mn-ea"/>
              <a:sym typeface="+mn-ea"/>
            </a:endParaRPr>
          </a:p>
        </p:txBody>
      </p:sp>
      <p:sp>
        <p:nvSpPr>
          <p:cNvPr id="105050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0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复杂场景处理：如何应对复杂的交通环境和突发情况</a:t>
            </a:r>
            <a:endParaRPr altLang="en-US" dirty="0" sz="2000" lang="zh-CN" spc="150">
              <a:solidFill>
                <a:schemeClr val="tx1">
                  <a:lumMod val="85000"/>
                  <a:lumOff val="15000"/>
                </a:schemeClr>
              </a:solidFill>
              <a:latin typeface="+mn-ea"/>
              <a:sym typeface="+mn-ea"/>
            </a:endParaRPr>
          </a:p>
        </p:txBody>
      </p:sp>
      <p:sp>
        <p:nvSpPr>
          <p:cNvPr id="105050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法规与政策：如何遵守法规并推动政策制定</a:t>
            </a:r>
            <a:endParaRPr altLang="en-US" dirty="0" sz="2000" lang="zh-CN" spc="150">
              <a:solidFill>
                <a:schemeClr val="tx1">
                  <a:lumMod val="85000"/>
                  <a:lumOff val="15000"/>
                </a:schemeClr>
              </a:solidFill>
              <a:latin typeface="+mn-ea"/>
              <a:sym typeface="+mn-ea"/>
            </a:endParaRPr>
          </a:p>
        </p:txBody>
      </p:sp>
      <p:sp>
        <p:nvSpPr>
          <p:cNvPr id="105051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51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安全性与可靠性：如何确保智能驾驶技术的安全性和可靠性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570" name="标题 2"/>
          <p:cNvSpPr>
            <a:spLocks noGrp="1"/>
          </p:cNvSpPr>
          <p:nvPr>
            <p:ph type="title" idx="5"/>
          </p:nvPr>
        </p:nvSpPr>
        <p:spPr/>
        <p:txBody>
          <a:bodyPr>
            <a:normAutofit fontScale="91667"/>
          </a:bodyPr>
          <a:p>
            <a:r>
              <a:rPr altLang="en-US" lang="zh-CN"/>
              <a:t>法规与政策限制</a:t>
            </a:r>
            <a:endParaRPr altLang="en-US" lang="zh-CN"/>
          </a:p>
        </p:txBody>
      </p:sp>
      <p:sp>
        <p:nvSpPr>
          <p:cNvPr id="1050572"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4"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6"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78"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78889" lnSpcReduction="20000"/>
          </a:bodyPr>
          <a:p>
            <a:pPr>
              <a:lnSpc>
                <a:spcPct val="150000"/>
              </a:lnSpc>
            </a:pPr>
            <a:r>
              <a:rPr altLang="zh-CN" dirty="0" lang="en-US">
                <a:solidFill>
                  <a:schemeClr val="dk1">
                    <a:lumMod val="80000"/>
                    <a:lumOff val="20000"/>
                  </a:schemeClr>
                </a:solidFill>
                <a:latin typeface="+mn-ea"/>
                <a:sym typeface="+mn-ea"/>
              </a:rPr>
              <a:t>法律责任：在智能驾驶技术应用过程中，需要明确相关法律责任，确保技术应用的安全性和可靠性。</a:t>
            </a:r>
            <a:endParaRPr altLang="zh-CN" dirty="0" lang="en-US">
              <a:solidFill>
                <a:schemeClr val="dk1">
                  <a:lumMod val="80000"/>
                  <a:lumOff val="20000"/>
                </a:schemeClr>
              </a:solidFill>
              <a:latin typeface="+mn-ea"/>
              <a:sym typeface="+mn-ea"/>
            </a:endParaRPr>
          </a:p>
        </p:txBody>
      </p:sp>
      <p:sp>
        <p:nvSpPr>
          <p:cNvPr id="1050580"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2"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4"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86"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78889" lnSpcReduction="20000"/>
          </a:bodyPr>
          <a:p>
            <a:pPr>
              <a:lnSpc>
                <a:spcPct val="150000"/>
              </a:lnSpc>
            </a:pPr>
            <a:r>
              <a:rPr altLang="en-US" dirty="0" lang="zh-CN">
                <a:solidFill>
                  <a:schemeClr val="dk1">
                    <a:lumMod val="80000"/>
                    <a:lumOff val="20000"/>
                  </a:schemeClr>
                </a:solidFill>
                <a:latin typeface="+mn-ea"/>
                <a:sym typeface="+mn-ea"/>
              </a:rPr>
              <a:t>法规限制：各国政府对智能驾驶技术的法规和政策存在差异，需要遵守相关法律法规，确保技术合规性。</a:t>
            </a:r>
            <a:endParaRPr altLang="en-US" dirty="0" lang="zh-CN">
              <a:solidFill>
                <a:schemeClr val="dk1">
                  <a:lumMod val="80000"/>
                  <a:lumOff val="20000"/>
                </a:schemeClr>
              </a:solidFill>
              <a:latin typeface="+mn-ea"/>
              <a:sym typeface="+mn-ea"/>
            </a:endParaRPr>
          </a:p>
        </p:txBody>
      </p:sp>
      <p:sp>
        <p:nvSpPr>
          <p:cNvPr id="1050588"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0"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2"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4"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73333" lnSpcReduction="20000"/>
          </a:bodyPr>
          <a:p>
            <a:pPr>
              <a:lnSpc>
                <a:spcPct val="150000"/>
              </a:lnSpc>
            </a:pPr>
            <a:r>
              <a:rPr altLang="en-US" dirty="0" lang="zh-CN">
                <a:solidFill>
                  <a:schemeClr val="dk1">
                    <a:lumMod val="80000"/>
                    <a:lumOff val="20000"/>
                  </a:schemeClr>
                </a:solidFill>
                <a:latin typeface="+mn-ea"/>
                <a:sym typeface="+mn-ea"/>
              </a:rPr>
              <a:t>政策限制：政府对智能驾驶技术的推广和应用存在政策限制，需要与政府相关部门合作，推动政策制定和调整。</a:t>
            </a:r>
            <a:endParaRPr altLang="en-US" dirty="0" lang="zh-CN">
              <a:solidFill>
                <a:schemeClr val="dk1">
                  <a:lumMod val="80000"/>
                  <a:lumOff val="20000"/>
                </a:schemeClr>
              </a:solidFill>
              <a:latin typeface="+mn-ea"/>
              <a:sym typeface="+mn-ea"/>
            </a:endParaRPr>
          </a:p>
        </p:txBody>
      </p:sp>
      <p:sp>
        <p:nvSpPr>
          <p:cNvPr id="1050596"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598"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0"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602"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73333" lnSpcReduction="20000"/>
          </a:bodyPr>
          <a:p>
            <a:pPr>
              <a:lnSpc>
                <a:spcPct val="150000"/>
              </a:lnSpc>
            </a:pPr>
            <a:r>
              <a:rPr altLang="zh-CN" dirty="0" lang="en-US">
                <a:solidFill>
                  <a:schemeClr val="dk1">
                    <a:lumMod val="80000"/>
                    <a:lumOff val="20000"/>
                  </a:schemeClr>
                </a:solidFill>
                <a:latin typeface="+mn-ea"/>
                <a:sym typeface="+mn-ea"/>
              </a:rPr>
              <a:t>监管问题：智能驾驶技术的监管存在一定的问题，需要建立完善的监管机制，确保技术的合规性和安全性。</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654" name="标题 2"/>
          <p:cNvSpPr>
            <a:spLocks noGrp="1"/>
          </p:cNvSpPr>
          <p:nvPr>
            <p:ph type="title" idx="5"/>
          </p:nvPr>
        </p:nvSpPr>
        <p:spPr/>
        <p:txBody>
          <a:bodyPr>
            <a:normAutofit fontScale="91667"/>
          </a:bodyPr>
          <a:p>
            <a:r>
              <a:rPr altLang="en-US" lang="zh-CN"/>
              <a:t>道德与伦理问题</a:t>
            </a:r>
            <a:endParaRPr altLang="en-US" lang="zh-CN"/>
          </a:p>
        </p:txBody>
      </p:sp>
      <p:sp>
        <p:nvSpPr>
          <p:cNvPr id="105065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自动驾驶技术如何判断紧急情况下的行为选择</a:t>
            </a:r>
            <a:endParaRPr altLang="en-US" dirty="0" sz="1200" lang="zh-CN" spc="150">
              <a:solidFill>
                <a:schemeClr val="tx1">
                  <a:lumMod val="85000"/>
                  <a:lumOff val="15000"/>
                </a:schemeClr>
              </a:solidFill>
              <a:latin typeface="+mn-ea"/>
              <a:sym typeface="+mn-ea"/>
            </a:endParaRPr>
          </a:p>
        </p:txBody>
      </p:sp>
      <p:sp>
        <p:nvSpPr>
          <p:cNvPr id="105065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如何确保数据安全和隐私保护</a:t>
            </a:r>
            <a:endParaRPr altLang="en-US" dirty="0" sz="1200" lang="zh-CN" spc="150">
              <a:solidFill>
                <a:schemeClr val="tx1">
                  <a:lumMod val="85000"/>
                  <a:lumOff val="15000"/>
                </a:schemeClr>
              </a:solidFill>
              <a:latin typeface="+mn-ea"/>
              <a:sym typeface="+mn-ea"/>
            </a:endParaRPr>
          </a:p>
        </p:txBody>
      </p:sp>
      <p:sp>
        <p:nvSpPr>
          <p:cNvPr id="105066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6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如何应对不同文化和社会背景下的道德观念差异</a:t>
            </a:r>
            <a:endParaRPr altLang="en-US" dirty="0" sz="1200" lang="zh-CN" spc="150">
              <a:solidFill>
                <a:schemeClr val="tx1">
                  <a:lumMod val="85000"/>
                  <a:lumOff val="15000"/>
                </a:schemeClr>
              </a:solidFill>
              <a:latin typeface="+mn-ea"/>
              <a:sym typeface="+mn-ea"/>
            </a:endParaRPr>
          </a:p>
        </p:txBody>
      </p:sp>
      <p:sp>
        <p:nvSpPr>
          <p:cNvPr id="105067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政策制定者如何制定相关法规和标准来规范智能驾驶技术的道德和伦理问题</a:t>
            </a:r>
            <a:endParaRPr altLang="en-US" dirty="0" sz="1200" lang="zh-CN" spc="150">
              <a:solidFill>
                <a:schemeClr val="tx1">
                  <a:lumMod val="85000"/>
                  <a:lumOff val="15000"/>
                </a:schemeClr>
              </a:solidFill>
              <a:latin typeface="+mn-ea"/>
              <a:sym typeface="+mn-ea"/>
            </a:endParaRPr>
          </a:p>
        </p:txBody>
      </p:sp>
      <p:sp>
        <p:nvSpPr>
          <p:cNvPr id="105067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67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730" name="标题 2"/>
          <p:cNvSpPr>
            <a:spLocks noGrp="1"/>
          </p:cNvSpPr>
          <p:nvPr>
            <p:ph type="title" idx="5"/>
          </p:nvPr>
        </p:nvSpPr>
        <p:spPr/>
        <p:txBody>
          <a:bodyPr>
            <a:normAutofit fontScale="91667"/>
          </a:bodyPr>
          <a:p>
            <a:r>
              <a:rPr altLang="en-US" lang="zh-CN"/>
              <a:t>解决方案与建议</a:t>
            </a:r>
            <a:endParaRPr altLang="en-US" lang="zh-CN"/>
          </a:p>
        </p:txBody>
      </p:sp>
      <p:sp>
        <p:nvSpPr>
          <p:cNvPr id="1050732" name="任意多边形: 形状 64"/>
          <p:cNvSpPr/>
          <p:nvPr>
            <p:custDataLst>
              <p:tags r:id="rId1"/>
            </p:custDataLst>
          </p:nvPr>
        </p:nvSpPr>
        <p:spPr>
          <a:xfrm rot="10800000">
            <a:off x="1356977"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734" name="矩形 65"/>
          <p:cNvSpPr/>
          <p:nvPr>
            <p:custDataLst>
              <p:tags r:id="rId2"/>
            </p:custDataLst>
          </p:nvPr>
        </p:nvSpPr>
        <p:spPr>
          <a:xfrm>
            <a:off x="1243950" y="1850436"/>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36" name="文本框 66"/>
          <p:cNvSpPr txBox="1"/>
          <p:nvPr>
            <p:custDataLst>
              <p:tags r:id="rId3"/>
            </p:custDataLst>
          </p:nvPr>
        </p:nvSpPr>
        <p:spPr>
          <a:xfrm>
            <a:off x="1621765"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加强技术研发，提高智能驾驶技术的稳定性和安全性</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738" name="任意多边形: 形状 68"/>
          <p:cNvSpPr/>
          <p:nvPr>
            <p:custDataLst>
              <p:tags r:id="rId4"/>
            </p:custDataLst>
          </p:nvPr>
        </p:nvSpPr>
        <p:spPr>
          <a:xfrm rot="10800000">
            <a:off x="6505422" y="1490400"/>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740" name="矩形 69"/>
          <p:cNvSpPr/>
          <p:nvPr>
            <p:custDataLst>
              <p:tags r:id="rId5"/>
            </p:custDataLst>
          </p:nvPr>
        </p:nvSpPr>
        <p:spPr>
          <a:xfrm>
            <a:off x="6391760" y="1850436"/>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42" name="文本框 70"/>
          <p:cNvSpPr txBox="1"/>
          <p:nvPr>
            <p:custDataLst>
              <p:tags r:id="rId6"/>
            </p:custDataLst>
          </p:nvPr>
        </p:nvSpPr>
        <p:spPr>
          <a:xfrm>
            <a:off x="6770210" y="1752013"/>
            <a:ext cx="3849751" cy="1261958"/>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建立完善的法规和标准，规范智能驾驶技术的发展和应用</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50744" name="任意多边形: 形状 72"/>
          <p:cNvSpPr/>
          <p:nvPr>
            <p:custDataLst>
              <p:tags r:id="rId7"/>
            </p:custDataLst>
          </p:nvPr>
        </p:nvSpPr>
        <p:spPr>
          <a:xfrm rot="10800000">
            <a:off x="1356977"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50746" name="文本框 74"/>
          <p:cNvSpPr txBox="1"/>
          <p:nvPr>
            <p:custDataLst>
              <p:tags r:id="rId8"/>
            </p:custDataLst>
          </p:nvPr>
        </p:nvSpPr>
        <p:spPr>
          <a:xfrm>
            <a:off x="1621765" y="4279247"/>
            <a:ext cx="3849751" cy="1261958"/>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加强跨行业合作，共同推动智能驾驶技术的进步和发展</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50748" name="矩形 73"/>
          <p:cNvSpPr/>
          <p:nvPr>
            <p:custDataLst>
              <p:tags r:id="rId9"/>
            </p:custDataLst>
          </p:nvPr>
        </p:nvSpPr>
        <p:spPr>
          <a:xfrm>
            <a:off x="1243950" y="4378304"/>
            <a:ext cx="215994" cy="215994"/>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50" name="任意多边形: 形状 83"/>
          <p:cNvSpPr/>
          <p:nvPr>
            <p:custDataLst>
              <p:tags r:id="rId10"/>
            </p:custDataLst>
          </p:nvPr>
        </p:nvSpPr>
        <p:spPr>
          <a:xfrm rot="10800000">
            <a:off x="6563205" y="4018269"/>
            <a:ext cx="4379317" cy="223151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50752" name="矩形 84"/>
          <p:cNvSpPr/>
          <p:nvPr>
            <p:custDataLst>
              <p:tags r:id="rId11"/>
            </p:custDataLst>
          </p:nvPr>
        </p:nvSpPr>
        <p:spPr>
          <a:xfrm>
            <a:off x="6450178" y="4378304"/>
            <a:ext cx="215994" cy="215994"/>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754" name="文本框 85"/>
          <p:cNvSpPr txBox="1"/>
          <p:nvPr>
            <p:custDataLst>
              <p:tags r:id="rId12"/>
            </p:custDataLst>
          </p:nvPr>
        </p:nvSpPr>
        <p:spPr>
          <a:xfrm>
            <a:off x="6827993" y="4279247"/>
            <a:ext cx="3849751" cy="1261958"/>
          </a:xfrm>
          <a:prstGeom prst="rect"/>
          <a:noFill/>
        </p:spPr>
        <p:txBody>
          <a:bodyPr anchor="t" anchorCtr="0" bIns="46800" lIns="90000" rIns="90000" rtlCol="0" tIns="46800" vert="horz" wrap="square">
            <a:normAutofit lnSpcReduction="10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提高公众认知度和接受度，为智能驾驶技术的普及和应用创造良好的社会环境</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806" name="文本占位符 2"/>
          <p:cNvSpPr>
            <a:spLocks noGrp="1"/>
          </p:cNvSpPr>
          <p:nvPr>
            <p:ph type="body" idx="2"/>
            <p:custDataLst>
              <p:tags r:id="rId1"/>
            </p:custDataLst>
          </p:nvPr>
        </p:nvSpPr>
        <p:spPr/>
        <p:txBody>
          <a:bodyPr>
            <a:normAutofit fontScale="96875"/>
          </a:bodyPr>
          <a:p>
            <a:r>
              <a:rPr altLang="en-US" lang="zh-CN"/>
              <a:t>PART SIX</a:t>
            </a:r>
            <a:endParaRPr altLang="en-US" lang="zh-CN"/>
          </a:p>
        </p:txBody>
      </p:sp>
      <p:sp>
        <p:nvSpPr>
          <p:cNvPr id="1050808" name="标题 6"/>
          <p:cNvSpPr>
            <a:spLocks noGrp="1"/>
          </p:cNvSpPr>
          <p:nvPr>
            <p:ph type="title" idx="1"/>
            <p:custDataLst>
              <p:tags r:id="rId2"/>
            </p:custDataLst>
          </p:nvPr>
        </p:nvSpPr>
        <p:spPr/>
        <p:txBody>
          <a:bodyPr/>
          <a:p>
            <a:r>
              <a:rPr altLang="en-US" lang="zh-CN"/>
              <a:t>未来展望与总结</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922" name="标题 2"/>
          <p:cNvSpPr>
            <a:spLocks noGrp="1"/>
          </p:cNvSpPr>
          <p:nvPr>
            <p:ph type="title" idx="5"/>
          </p:nvPr>
        </p:nvSpPr>
        <p:spPr/>
        <p:txBody>
          <a:bodyPr>
            <a:normAutofit fontScale="91667"/>
          </a:bodyPr>
          <a:p>
            <a:r>
              <a:rPr altLang="en-US" lang="zh-CN"/>
              <a:t>智能驾驶技术的未来发展趋势</a:t>
            </a:r>
            <a:endParaRPr altLang="en-US" lang="zh-CN"/>
          </a:p>
        </p:txBody>
      </p:sp>
      <p:sp>
        <p:nvSpPr>
          <p:cNvPr id="105092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2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28" name="TextBox 2"/>
          <p:cNvSpPr txBox="1"/>
          <p:nvPr>
            <p:custDataLst>
              <p:tags r:id="rId3"/>
            </p:custDataLst>
          </p:nvPr>
        </p:nvSpPr>
        <p:spPr>
          <a:xfrm>
            <a:off x="763381"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自动驾驶技术将更加成熟，实现更高级别的自动化</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93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3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34" name="TextBox 2"/>
          <p:cNvSpPr txBox="1"/>
          <p:nvPr>
            <p:custDataLst>
              <p:tags r:id="rId6"/>
            </p:custDataLst>
          </p:nvPr>
        </p:nvSpPr>
        <p:spPr>
          <a:xfrm>
            <a:off x="3561327" y="3137508"/>
            <a:ext cx="2278952" cy="1840235"/>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智能驾驶将与人工智能、大数据等前沿技术融合，提升驾驶体验和安全性</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93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3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40" name="TextBox 2"/>
          <p:cNvSpPr txBox="1"/>
          <p:nvPr>
            <p:custDataLst>
              <p:tags r:id="rId9"/>
            </p:custDataLst>
          </p:nvPr>
        </p:nvSpPr>
        <p:spPr>
          <a:xfrm>
            <a:off x="6356085" y="3137508"/>
            <a:ext cx="2278952" cy="1840235"/>
          </a:xfrm>
          <a:prstGeom prst="rect"/>
          <a:noFill/>
        </p:spPr>
        <p:txBody>
          <a:bodyPr rtlCol="0" wrap="square">
            <a:normAutofit fontScale="90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5G技术的普及将加速智能驾驶的发展，实现更高效的车辆通信和协同控制</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094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4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46" name="TextBox 2"/>
          <p:cNvSpPr txBox="1"/>
          <p:nvPr>
            <p:custDataLst>
              <p:tags r:id="rId12"/>
            </p:custDataLst>
          </p:nvPr>
        </p:nvSpPr>
        <p:spPr>
          <a:xfrm>
            <a:off x="9144465" y="3137508"/>
            <a:ext cx="2278952" cy="1840235"/>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政策法规的完善将为智能驾驶技术的发展提供有力保障</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998" name="标题 2"/>
          <p:cNvSpPr>
            <a:spLocks noGrp="1"/>
          </p:cNvSpPr>
          <p:nvPr>
            <p:ph type="title" idx="5"/>
          </p:nvPr>
        </p:nvSpPr>
        <p:spPr/>
        <p:txBody>
          <a:bodyPr>
            <a:normAutofit fontScale="91667"/>
          </a:bodyPr>
          <a:p>
            <a:r>
              <a:rPr altLang="en-US" lang="zh-CN"/>
              <a:t>汽车行业的未来变革与机遇</a:t>
            </a:r>
            <a:endParaRPr altLang="en-US" lang="zh-CN"/>
          </a:p>
        </p:txBody>
      </p:sp>
      <p:sp>
        <p:nvSpPr>
          <p:cNvPr id="1051000" name="圆角矩形 3"/>
          <p:cNvSpPr/>
          <p:nvPr>
            <p:custDataLst>
              <p:tags r:id="rId1"/>
            </p:custDataLst>
          </p:nvPr>
        </p:nvSpPr>
        <p:spPr>
          <a:xfrm rot="16200000">
            <a:off x="5702559" y="-2340097"/>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02" name="圆角矩形 4"/>
          <p:cNvSpPr/>
          <p:nvPr>
            <p:custDataLst>
              <p:tags r:id="rId2"/>
            </p:custDataLst>
          </p:nvPr>
        </p:nvSpPr>
        <p:spPr>
          <a:xfrm rot="16200000">
            <a:off x="556454" y="280665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004" name="圆角矩形 5"/>
          <p:cNvSpPr/>
          <p:nvPr>
            <p:custDataLst>
              <p:tags r:id="rId3"/>
            </p:custDataLst>
          </p:nvPr>
        </p:nvSpPr>
        <p:spPr>
          <a:xfrm rot="16200000">
            <a:off x="5702559" y="-3334355"/>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06" name="圆角矩形 6"/>
          <p:cNvSpPr/>
          <p:nvPr>
            <p:custDataLst>
              <p:tags r:id="rId4"/>
            </p:custDataLst>
          </p:nvPr>
        </p:nvSpPr>
        <p:spPr>
          <a:xfrm rot="16200000">
            <a:off x="556454" y="181175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008" name="圆角矩形 11"/>
          <p:cNvSpPr/>
          <p:nvPr>
            <p:custDataLst>
              <p:tags r:id="rId5"/>
            </p:custDataLst>
          </p:nvPr>
        </p:nvSpPr>
        <p:spPr>
          <a:xfrm rot="16200000">
            <a:off x="5702559" y="-35093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10" name="圆角矩形 12"/>
          <p:cNvSpPr/>
          <p:nvPr>
            <p:custDataLst>
              <p:tags r:id="rId6"/>
            </p:custDataLst>
          </p:nvPr>
        </p:nvSpPr>
        <p:spPr>
          <a:xfrm rot="16200000">
            <a:off x="556454" y="4795811"/>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012" name="圆角矩形 9"/>
          <p:cNvSpPr/>
          <p:nvPr>
            <p:custDataLst>
              <p:tags r:id="rId7"/>
            </p:custDataLst>
          </p:nvPr>
        </p:nvSpPr>
        <p:spPr>
          <a:xfrm rot="16200000">
            <a:off x="5702559" y="-1345196"/>
            <a:ext cx="780882" cy="10430619"/>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14" name="圆角矩形 10"/>
          <p:cNvSpPr/>
          <p:nvPr>
            <p:custDataLst>
              <p:tags r:id="rId8"/>
            </p:custDataLst>
          </p:nvPr>
        </p:nvSpPr>
        <p:spPr>
          <a:xfrm rot="16200000">
            <a:off x="556454" y="3800910"/>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1016" name="圆角矩形 7"/>
          <p:cNvSpPr/>
          <p:nvPr>
            <p:custDataLst>
              <p:tags r:id="rId9"/>
            </p:custDataLst>
          </p:nvPr>
        </p:nvSpPr>
        <p:spPr>
          <a:xfrm rot="16200000">
            <a:off x="5702559" y="642678"/>
            <a:ext cx="780882" cy="10431375"/>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1018" name="圆角矩形 8"/>
          <p:cNvSpPr/>
          <p:nvPr>
            <p:custDataLst>
              <p:tags r:id="rId10"/>
            </p:custDataLst>
          </p:nvPr>
        </p:nvSpPr>
        <p:spPr>
          <a:xfrm rot="16200000">
            <a:off x="556454" y="5789426"/>
            <a:ext cx="779596" cy="13767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1020" name="文本框 14"/>
          <p:cNvSpPr txBox="1"/>
          <p:nvPr>
            <p:custDataLst>
              <p:tags r:id="rId11"/>
            </p:custDataLst>
          </p:nvPr>
        </p:nvSpPr>
        <p:spPr>
          <a:xfrm>
            <a:off x="1315483" y="5469361"/>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未来汽车将成为智能移动空间，提供更多便利和娱乐功能</a:t>
            </a:r>
            <a:endParaRPr altLang="en-US" dirty="0" sz="2000" lang="zh-CN">
              <a:latin typeface="+mn-ea"/>
              <a:ea typeface="+mn-ea"/>
            </a:endParaRPr>
          </a:p>
        </p:txBody>
      </p:sp>
      <p:sp>
        <p:nvSpPr>
          <p:cNvPr id="1051022" name="文本框 15"/>
          <p:cNvSpPr txBox="1"/>
          <p:nvPr>
            <p:custDataLst>
              <p:tags r:id="rId12"/>
            </p:custDataLst>
          </p:nvPr>
        </p:nvSpPr>
        <p:spPr>
          <a:xfrm>
            <a:off x="1316126" y="3479559"/>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共享出行和自动驾驶出租车将改变出行方式</a:t>
            </a:r>
            <a:endParaRPr altLang="en-US" dirty="0" sz="2000" lang="zh-CN">
              <a:latin typeface="+mn-ea"/>
              <a:ea typeface="+mn-ea"/>
            </a:endParaRPr>
          </a:p>
        </p:txBody>
      </p:sp>
      <p:sp>
        <p:nvSpPr>
          <p:cNvPr id="1051024" name="文本框 16"/>
          <p:cNvSpPr txBox="1"/>
          <p:nvPr>
            <p:custDataLst>
              <p:tags r:id="rId13"/>
            </p:custDataLst>
          </p:nvPr>
        </p:nvSpPr>
        <p:spPr>
          <a:xfrm>
            <a:off x="1315483" y="4475103"/>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汽车行业将面临新的商业模式和产业链重构</a:t>
            </a:r>
            <a:endParaRPr altLang="en-US" dirty="0" sz="2000" lang="zh-CN">
              <a:latin typeface="+mn-ea"/>
              <a:ea typeface="+mn-ea"/>
            </a:endParaRPr>
          </a:p>
        </p:txBody>
      </p:sp>
      <p:sp>
        <p:nvSpPr>
          <p:cNvPr id="1051026" name="文本框 17"/>
          <p:cNvSpPr txBox="1"/>
          <p:nvPr>
            <p:custDataLst>
              <p:tags r:id="rId14"/>
            </p:custDataLst>
          </p:nvPr>
        </p:nvSpPr>
        <p:spPr>
          <a:xfrm>
            <a:off x="1316126" y="1490400"/>
            <a:ext cx="9992637" cy="78088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智能驾驶技术的快速发展将改变汽车行业格局</a:t>
            </a:r>
            <a:endParaRPr altLang="en-US" dirty="0" sz="2000" lang="zh-CN">
              <a:latin typeface="+mn-ea"/>
              <a:ea typeface="+mn-ea"/>
            </a:endParaRPr>
          </a:p>
        </p:txBody>
      </p:sp>
      <p:sp>
        <p:nvSpPr>
          <p:cNvPr id="1051028" name="文本框 18"/>
          <p:cNvSpPr txBox="1"/>
          <p:nvPr>
            <p:custDataLst>
              <p:tags r:id="rId15"/>
            </p:custDataLst>
          </p:nvPr>
        </p:nvSpPr>
        <p:spPr>
          <a:xfrm>
            <a:off x="1315483" y="2485944"/>
            <a:ext cx="9992637" cy="780239"/>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000" lang="zh-CN">
                <a:latin typeface="+mn-ea"/>
                <a:ea typeface="+mn-ea"/>
              </a:rPr>
              <a:t>电动汽车的普及将推动能源转型和环保发展</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1080" name="标题 2"/>
          <p:cNvSpPr>
            <a:spLocks noGrp="1"/>
          </p:cNvSpPr>
          <p:nvPr>
            <p:ph type="title" idx="5"/>
          </p:nvPr>
        </p:nvSpPr>
        <p:spPr/>
        <p:txBody>
          <a:bodyPr>
            <a:normAutofit fontScale="91667"/>
          </a:bodyPr>
          <a:p>
            <a:r>
              <a:rPr altLang="en-US" lang="zh-CN"/>
              <a:t>总结：智能驾驶技术将为汽车行业带来深刻变革</a:t>
            </a:r>
            <a:endParaRPr altLang="en-US" lang="zh-CN"/>
          </a:p>
        </p:txBody>
      </p:sp>
      <p:sp>
        <p:nvSpPr>
          <p:cNvPr id="1051082" name="五边形 16"/>
          <p:cNvSpPr/>
          <p:nvPr>
            <p:custDataLst>
              <p:tags r:id="rId1"/>
            </p:custDataLst>
          </p:nvPr>
        </p:nvSpPr>
        <p:spPr>
          <a:xfrm rot="16200000" flipH="1">
            <a:off x="7128912" y="1615857"/>
            <a:ext cx="855618" cy="2489664"/>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84" name="五边形 17"/>
          <p:cNvSpPr/>
          <p:nvPr>
            <p:custDataLst>
              <p:tags r:id="rId2"/>
            </p:custDataLst>
          </p:nvPr>
        </p:nvSpPr>
        <p:spPr>
          <a:xfrm rot="16200000" flipH="1">
            <a:off x="7150060"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86" name="任意多边形 18"/>
          <p:cNvSpPr/>
          <p:nvPr>
            <p:custDataLst>
              <p:tags r:id="rId3"/>
            </p:custDataLst>
          </p:nvPr>
        </p:nvSpPr>
        <p:spPr>
          <a:xfrm>
            <a:off x="6439372"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88" name="任意多边形 19"/>
          <p:cNvSpPr/>
          <p:nvPr>
            <p:custDataLst>
              <p:tags r:id="rId4"/>
            </p:custDataLst>
          </p:nvPr>
        </p:nvSpPr>
        <p:spPr>
          <a:xfrm flipV="1">
            <a:off x="6311846" y="1790165"/>
            <a:ext cx="2489664"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90" name="五边形 2"/>
          <p:cNvSpPr/>
          <p:nvPr>
            <p:custDataLst>
              <p:tags r:id="rId5"/>
            </p:custDataLst>
          </p:nvPr>
        </p:nvSpPr>
        <p:spPr>
          <a:xfrm rot="16200000" flipH="1">
            <a:off x="1424826" y="1616498"/>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92" name="五边形 3"/>
          <p:cNvSpPr/>
          <p:nvPr>
            <p:custDataLst>
              <p:tags r:id="rId6"/>
            </p:custDataLst>
          </p:nvPr>
        </p:nvSpPr>
        <p:spPr>
          <a:xfrm rot="16200000" flipH="1">
            <a:off x="1447255" y="4389398"/>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94" name="任意多边形 4"/>
          <p:cNvSpPr/>
          <p:nvPr>
            <p:custDataLst>
              <p:tags r:id="rId7"/>
            </p:custDataLst>
          </p:nvPr>
        </p:nvSpPr>
        <p:spPr>
          <a:xfrm>
            <a:off x="736567" y="2429720"/>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96" name="任意多边形 5"/>
          <p:cNvSpPr/>
          <p:nvPr>
            <p:custDataLst>
              <p:tags r:id="rId8"/>
            </p:custDataLst>
          </p:nvPr>
        </p:nvSpPr>
        <p:spPr>
          <a:xfrm flipV="1">
            <a:off x="608400" y="179016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09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9"/>
            </p:custDataLst>
          </p:nvPr>
        </p:nvSpPr>
        <p:spPr bwMode="auto">
          <a:xfrm>
            <a:off x="736567"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eaLnBrk="1" fontAlgn="auto" hangingPunct="1" indent="0" latinLnBrk="0" lvl="0" marR="0" rtl="0">
              <a:lnSpc>
                <a:spcPct val="130000"/>
              </a:lnSpc>
              <a:spcBef>
                <a:spcPts val="0"/>
              </a:spcBef>
              <a:spcAft>
                <a:spcPts val="0"/>
              </a:spcAft>
              <a:buClrTx/>
              <a:buSzTx/>
              <a:buFont typeface="Arial" panose="02080604020202020204" pitchFamily="34" charset="0"/>
              <a:buNone/>
            </a:pPr>
            <a:r>
              <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rPr>
              <a:t>智能驾驶技术将成为汽车行业的重要趋势</a:t>
            </a:r>
            <a:endParaRPr altLang="en-US" baseline="0" b="0" cap="none" dirty="0" sz="2000" i="0" kern="1200" kumimoji="0" lang="zh-CN" noProof="0" normalizeH="0" spc="0" strike="noStrike" u="none">
              <a:ln>
                <a:noFill/>
              </a:ln>
              <a:solidFill>
                <a:schemeClr val="tx1">
                  <a:lumMod val="75000"/>
                  <a:lumOff val="25000"/>
                </a:schemeClr>
              </a:solidFill>
              <a:effectLst/>
              <a:uLnTx/>
              <a:uFillTx/>
              <a:latin typeface="+mn-ea"/>
              <a:ea typeface="+mn-ea"/>
              <a:cs typeface="+mn-ea"/>
              <a:sym typeface="+mn-lt"/>
            </a:endParaRPr>
          </a:p>
        </p:txBody>
      </p:sp>
      <p:sp>
        <p:nvSpPr>
          <p:cNvPr id="105110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0"/>
            </p:custDataLst>
          </p:nvPr>
        </p:nvSpPr>
        <p:spPr bwMode="auto">
          <a:xfrm>
            <a:off x="6439372" y="3139126"/>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智能驾驶技术将推动汽车行业的创新和发展</a:t>
            </a:r>
            <a:endParaRPr dirty="0" sz="2000" err="1">
              <a:solidFill>
                <a:schemeClr val="tx1">
                  <a:lumMod val="75000"/>
                  <a:lumOff val="25000"/>
                </a:schemeClr>
              </a:solidFill>
              <a:latin typeface="+mn-ea"/>
              <a:ea typeface="+mn-ea"/>
              <a:cs typeface="+mn-ea"/>
              <a:sym typeface="+mn-lt"/>
            </a:endParaRPr>
          </a:p>
        </p:txBody>
      </p:sp>
      <p:sp>
        <p:nvSpPr>
          <p:cNvPr id="1051102" name="五边形 9"/>
          <p:cNvSpPr/>
          <p:nvPr>
            <p:custDataLst>
              <p:tags r:id="rId11"/>
            </p:custDataLst>
          </p:nvPr>
        </p:nvSpPr>
        <p:spPr>
          <a:xfrm rot="16200000" flipH="1">
            <a:off x="4350245" y="1629315"/>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04" name="五边形 10"/>
          <p:cNvSpPr/>
          <p:nvPr>
            <p:custDataLst>
              <p:tags r:id="rId12"/>
            </p:custDataLst>
          </p:nvPr>
        </p:nvSpPr>
        <p:spPr>
          <a:xfrm rot="16200000" flipH="1">
            <a:off x="4372033" y="4402215"/>
            <a:ext cx="813383" cy="2234071"/>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06" name="任意多边形 11"/>
          <p:cNvSpPr/>
          <p:nvPr>
            <p:custDataLst>
              <p:tags r:id="rId13"/>
            </p:custDataLst>
          </p:nvPr>
        </p:nvSpPr>
        <p:spPr>
          <a:xfrm>
            <a:off x="3661346" y="2441896"/>
            <a:ext cx="2234071"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50000"/>
              </a:lnSpc>
              <a:spcBef>
                <a:spcPts val="0"/>
              </a:spcBef>
              <a:spcAft>
                <a:spcPts val="0"/>
              </a:spcAft>
              <a:buClrTx/>
              <a:buSzTx/>
              <a:buFontTx/>
              <a:buNone/>
            </a:pPr>
            <a:endParaRPr altLang="en-US" baseline="0" b="0" cap="none" sz="1400" i="0" kern="1200" kumimoji="0" lang="zh-CN" noProof="1" normalizeH="0" spc="0" strike="noStrike" u="none">
              <a:ln>
                <a:noFill/>
              </a:ln>
              <a:solidFill>
                <a:prstClr val="black"/>
              </a:solidFill>
              <a:effectLst/>
              <a:uLnTx/>
              <a:uFillTx/>
              <a:latin typeface="+mn-ea"/>
              <a:cs typeface="+mn-ea"/>
              <a:sym typeface="+mn-lt"/>
            </a:endParaRPr>
          </a:p>
        </p:txBody>
      </p:sp>
      <p:sp>
        <p:nvSpPr>
          <p:cNvPr id="1051108" name="任意多边形 12"/>
          <p:cNvSpPr/>
          <p:nvPr>
            <p:custDataLst>
              <p:tags r:id="rId14"/>
            </p:custDataLst>
          </p:nvPr>
        </p:nvSpPr>
        <p:spPr>
          <a:xfrm flipV="1">
            <a:off x="3533819" y="1803622"/>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10" name="五边形 23"/>
          <p:cNvSpPr/>
          <p:nvPr>
            <p:custDataLst>
              <p:tags r:id="rId15"/>
            </p:custDataLst>
          </p:nvPr>
        </p:nvSpPr>
        <p:spPr>
          <a:xfrm rot="16200000" flipH="1">
            <a:off x="9906298" y="1654307"/>
            <a:ext cx="855618" cy="2488208"/>
          </a:xfrm>
          <a:prstGeom prst="homePlate"/>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12" name="五边形 24"/>
          <p:cNvSpPr/>
          <p:nvPr>
            <p:custDataLst>
              <p:tags r:id="rId16"/>
            </p:custDataLst>
          </p:nvPr>
        </p:nvSpPr>
        <p:spPr>
          <a:xfrm rot="16200000" flipH="1">
            <a:off x="9928087" y="4425926"/>
            <a:ext cx="813383" cy="2235528"/>
          </a:xfrm>
          <a:prstGeom prst="homePlate"/>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14" name="任意多边形 25"/>
          <p:cNvSpPr/>
          <p:nvPr>
            <p:custDataLst>
              <p:tags r:id="rId17"/>
            </p:custDataLst>
          </p:nvPr>
        </p:nvSpPr>
        <p:spPr>
          <a:xfrm>
            <a:off x="9216758" y="2466888"/>
            <a:ext cx="2235528" cy="3371497"/>
          </a:xfrm>
          <a:custGeom>
            <a:avLst/>
            <a:gdLst>
              <a:gd name="connsiteX0" fmla="*/ 0 w 2424214"/>
              <a:gd name="connsiteY0" fmla="*/ 0 h 3657136"/>
              <a:gd name="connsiteX1" fmla="*/ 2424214 w 2424214"/>
              <a:gd name="connsiteY1" fmla="*/ 0 h 3657136"/>
              <a:gd name="connsiteX2" fmla="*/ 2424214 w 2424214"/>
              <a:gd name="connsiteY2" fmla="*/ 2775392 h 3657136"/>
              <a:gd name="connsiteX3" fmla="*/ 2424214 w 2424214"/>
              <a:gd name="connsiteY3" fmla="*/ 2838918 h 3657136"/>
              <a:gd name="connsiteX4" fmla="*/ 2424214 w 2424214"/>
              <a:gd name="connsiteY4" fmla="*/ 3216264 h 3657136"/>
              <a:gd name="connsiteX5" fmla="*/ 1212107 w 2424214"/>
              <a:gd name="connsiteY5" fmla="*/ 3657136 h 3657136"/>
              <a:gd name="connsiteX6" fmla="*/ 0 w 2424214"/>
              <a:gd name="connsiteY6" fmla="*/ 3216264 h 3657136"/>
              <a:gd name="connsiteX7" fmla="*/ 0 w 2424214"/>
              <a:gd name="connsiteY7" fmla="*/ 2838918 h 3657136"/>
              <a:gd name="connsiteX8" fmla="*/ 0 w 2424214"/>
              <a:gd name="connsiteY8" fmla="*/ 2775392 h 365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214" h="3657136">
                <a:moveTo>
                  <a:pt x="0" y="0"/>
                </a:moveTo>
                <a:lnTo>
                  <a:pt x="2424214" y="0"/>
                </a:lnTo>
                <a:lnTo>
                  <a:pt x="2424214" y="2775392"/>
                </a:lnTo>
                <a:lnTo>
                  <a:pt x="2424214" y="2838918"/>
                </a:lnTo>
                <a:lnTo>
                  <a:pt x="2424214" y="3216264"/>
                </a:lnTo>
                <a:lnTo>
                  <a:pt x="1212107" y="3657136"/>
                </a:lnTo>
                <a:lnTo>
                  <a:pt x="0" y="3216264"/>
                </a:lnTo>
                <a:lnTo>
                  <a:pt x="0" y="2838918"/>
                </a:lnTo>
                <a:lnTo>
                  <a:pt x="0" y="277539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16" name="任意多边形 26"/>
          <p:cNvSpPr/>
          <p:nvPr>
            <p:custDataLst>
              <p:tags r:id="rId18"/>
            </p:custDataLst>
          </p:nvPr>
        </p:nvSpPr>
        <p:spPr>
          <a:xfrm flipV="1">
            <a:off x="9089872" y="1828615"/>
            <a:ext cx="2488208" cy="1196408"/>
          </a:xfrm>
          <a:custGeom>
            <a:avLst/>
            <a:gdLst>
              <a:gd name="connsiteX0" fmla="*/ 0 w 2700000"/>
              <a:gd name="connsiteY0" fmla="*/ 1299162 h 1299162"/>
              <a:gd name="connsiteX1" fmla="*/ 2700000 w 2700000"/>
              <a:gd name="connsiteY1" fmla="*/ 1299162 h 1299162"/>
              <a:gd name="connsiteX2" fmla="*/ 2700000 w 2700000"/>
              <a:gd name="connsiteY2" fmla="*/ 982054 h 1299162"/>
              <a:gd name="connsiteX3" fmla="*/ 2700000 w 2700000"/>
              <a:gd name="connsiteY3" fmla="*/ 927772 h 1299162"/>
              <a:gd name="connsiteX4" fmla="*/ 2700000 w 2700000"/>
              <a:gd name="connsiteY4" fmla="*/ 491027 h 1299162"/>
              <a:gd name="connsiteX5" fmla="*/ 1350000 w 2700000"/>
              <a:gd name="connsiteY5" fmla="*/ 0 h 1299162"/>
              <a:gd name="connsiteX6" fmla="*/ 0 w 2700000"/>
              <a:gd name="connsiteY6" fmla="*/ 491027 h 1299162"/>
              <a:gd name="connsiteX7" fmla="*/ 0 w 2700000"/>
              <a:gd name="connsiteY7" fmla="*/ 927772 h 1299162"/>
              <a:gd name="connsiteX8" fmla="*/ 0 w 2700000"/>
              <a:gd name="connsiteY8" fmla="*/ 982054 h 12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000" h="1299162">
                <a:moveTo>
                  <a:pt x="0" y="1299162"/>
                </a:moveTo>
                <a:lnTo>
                  <a:pt x="2700000" y="1299162"/>
                </a:lnTo>
                <a:lnTo>
                  <a:pt x="2700000" y="982054"/>
                </a:lnTo>
                <a:lnTo>
                  <a:pt x="2700000" y="927772"/>
                </a:lnTo>
                <a:lnTo>
                  <a:pt x="2700000" y="491027"/>
                </a:lnTo>
                <a:lnTo>
                  <a:pt x="1350000" y="0"/>
                </a:lnTo>
                <a:lnTo>
                  <a:pt x="0" y="491027"/>
                </a:lnTo>
                <a:lnTo>
                  <a:pt x="0" y="927772"/>
                </a:lnTo>
                <a:lnTo>
                  <a:pt x="0" y="98205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1219200" eaLnBrk="1" fontAlgn="auto" hangingPunct="1" indent="0" latinLnBrk="0" lvl="0" marL="0" marR="0" rtl="0">
              <a:lnSpc>
                <a:spcPct val="100000"/>
              </a:lnSpc>
              <a:spcBef>
                <a:spcPts val="0"/>
              </a:spcBef>
              <a:spcAft>
                <a:spcPts val="0"/>
              </a:spcAft>
              <a:buClrTx/>
              <a:buSzTx/>
              <a:buFontTx/>
              <a:buNone/>
            </a:pPr>
            <a:endParaRPr altLang="en-US" baseline="0" b="0" cap="none" sz="1865" i="0" kern="1200" kumimoji="0" lang="zh-CN" noProof="1" normalizeH="0" spc="0" strike="noStrike" u="none">
              <a:ln>
                <a:noFill/>
              </a:ln>
              <a:solidFill>
                <a:prstClr val="white"/>
              </a:solidFill>
              <a:effectLst/>
              <a:uLnTx/>
              <a:uFillTx/>
              <a:latin typeface="+mn-ea"/>
              <a:cs typeface="+mn-ea"/>
              <a:sym typeface="+mn-lt"/>
            </a:endParaRPr>
          </a:p>
        </p:txBody>
      </p:sp>
      <p:sp>
        <p:nvSpPr>
          <p:cNvPr id="105111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19"/>
            </p:custDataLst>
          </p:nvPr>
        </p:nvSpPr>
        <p:spPr bwMode="auto">
          <a:xfrm>
            <a:off x="9217399" y="3176294"/>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dirty="0" sz="2000" err="1">
                <a:solidFill>
                  <a:schemeClr val="tx1">
                    <a:lumMod val="75000"/>
                    <a:lumOff val="25000"/>
                  </a:schemeClr>
                </a:solidFill>
                <a:latin typeface="+mn-ea"/>
                <a:ea typeface="+mn-ea"/>
                <a:cs typeface="+mn-ea"/>
                <a:sym typeface="+mn-lt"/>
              </a:rPr>
              <a:t>智能驾驶技术将改变人们的出行方式和习惯</a:t>
            </a:r>
            <a:endParaRPr dirty="0" sz="2000" err="1">
              <a:solidFill>
                <a:schemeClr val="tx1">
                  <a:lumMod val="75000"/>
                  <a:lumOff val="25000"/>
                </a:schemeClr>
              </a:solidFill>
              <a:latin typeface="+mn-ea"/>
              <a:ea typeface="+mn-ea"/>
              <a:cs typeface="+mn-ea"/>
              <a:sym typeface="+mn-lt"/>
            </a:endParaRPr>
          </a:p>
        </p:txBody>
      </p:sp>
      <p:sp>
        <p:nvSpPr>
          <p:cNvPr id="105112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custDataLst>
              <p:tags r:id="rId20"/>
            </p:custDataLst>
          </p:nvPr>
        </p:nvSpPr>
        <p:spPr bwMode="auto">
          <a:xfrm>
            <a:off x="3661346" y="3151302"/>
            <a:ext cx="2234071" cy="2012865"/>
          </a:xfrm>
          <a:prstGeom prst="rect"/>
          <a:noFill/>
          <a:ln>
            <a:noFill/>
          </a:ln>
        </p:spPr>
        <p:txBody>
          <a:bodyPr wrap="square">
            <a:normAutofit/>
          </a:bodyPr>
          <a:lstStyle>
            <a:lvl1pPr>
              <a:defRPr>
                <a:solidFill>
                  <a:schemeClr val="tx1"/>
                </a:solidFill>
                <a:latin typeface="Calibri" panose="020F0502020204030204" charset="0"/>
                <a:ea typeface="宋体" pitchFamily="2" charset="-122"/>
              </a:defRPr>
            </a:lvl1pPr>
            <a:lvl2pPr indent="-285750" marL="742950">
              <a:defRPr>
                <a:solidFill>
                  <a:schemeClr val="tx1"/>
                </a:solidFill>
                <a:latin typeface="Calibri" panose="020F0502020204030204" charset="0"/>
                <a:ea typeface="宋体" pitchFamily="2" charset="-122"/>
              </a:defRPr>
            </a:lvl2pPr>
            <a:lvl3pPr indent="-228600" marL="1143000">
              <a:defRPr>
                <a:solidFill>
                  <a:schemeClr val="tx1"/>
                </a:solidFill>
                <a:latin typeface="Calibri" panose="020F0502020204030204" charset="0"/>
                <a:ea typeface="宋体" pitchFamily="2" charset="-122"/>
              </a:defRPr>
            </a:lvl3pPr>
            <a:lvl4pPr indent="-228600" marL="1600200">
              <a:defRPr>
                <a:solidFill>
                  <a:schemeClr val="tx1"/>
                </a:solidFill>
                <a:latin typeface="Calibri" panose="020F0502020204030204" charset="0"/>
                <a:ea typeface="宋体" pitchFamily="2" charset="-122"/>
              </a:defRPr>
            </a:lvl4pPr>
            <a:lvl5pPr indent="-228600" marL="2057400">
              <a:defRPr>
                <a:solidFill>
                  <a:schemeClr val="tx1"/>
                </a:solidFill>
                <a:latin typeface="Calibri" panose="020F0502020204030204" charset="0"/>
                <a:ea typeface="宋体" pitchFamily="2" charset="-122"/>
              </a:defRPr>
            </a:lvl5pPr>
            <a:lvl6pPr eaLnBrk="0" fontAlgn="base" hangingPunct="0" indent="-228600" marL="2514600">
              <a:spcBef>
                <a:spcPct val="0"/>
              </a:spcBef>
              <a:spcAft>
                <a:spcPct val="0"/>
              </a:spcAft>
              <a:defRPr>
                <a:solidFill>
                  <a:schemeClr val="tx1"/>
                </a:solidFill>
                <a:latin typeface="Calibri" panose="020F0502020204030204" charset="0"/>
                <a:ea typeface="宋体" pitchFamily="2" charset="-122"/>
              </a:defRPr>
            </a:lvl6pPr>
            <a:lvl7pPr eaLnBrk="0" fontAlgn="base" hangingPunct="0" indent="-228600" marL="2971800">
              <a:spcBef>
                <a:spcPct val="0"/>
              </a:spcBef>
              <a:spcAft>
                <a:spcPct val="0"/>
              </a:spcAft>
              <a:defRPr>
                <a:solidFill>
                  <a:schemeClr val="tx1"/>
                </a:solidFill>
                <a:latin typeface="Calibri" panose="020F0502020204030204" charset="0"/>
                <a:ea typeface="宋体" pitchFamily="2" charset="-122"/>
              </a:defRPr>
            </a:lvl7pPr>
            <a:lvl8pPr eaLnBrk="0" fontAlgn="base" hangingPunct="0" indent="-228600" marL="3429000">
              <a:spcBef>
                <a:spcPct val="0"/>
              </a:spcBef>
              <a:spcAft>
                <a:spcPct val="0"/>
              </a:spcAft>
              <a:defRPr>
                <a:solidFill>
                  <a:schemeClr val="tx1"/>
                </a:solidFill>
                <a:latin typeface="Calibri" panose="020F0502020204030204" charset="0"/>
                <a:ea typeface="宋体" pitchFamily="2" charset="-122"/>
              </a:defRPr>
            </a:lvl8pPr>
            <a:lvl9pPr eaLnBrk="0" fontAlgn="base" hangingPunct="0" indent="-228600" marL="3886200">
              <a:spcBef>
                <a:spcPct val="0"/>
              </a:spcBef>
              <a:spcAft>
                <a:spcPct val="0"/>
              </a:spcAft>
              <a:defRPr>
                <a:solidFill>
                  <a:schemeClr val="tx1"/>
                </a:solidFill>
                <a:latin typeface="Calibri" panose="020F0502020204030204" charset="0"/>
                <a:ea typeface="宋体" pitchFamily="2" charset="-122"/>
              </a:defRPr>
            </a:lvl9pPr>
          </a:lstStyle>
          <a:p>
            <a:pPr defTabSz="1219200" indent="0" lvl="0">
              <a:lnSpc>
                <a:spcPct val="130000"/>
              </a:lnSpc>
              <a:buFont typeface="Arial" panose="02080604020202020204" pitchFamily="34" charset="0"/>
              <a:buNone/>
            </a:pPr>
            <a:r>
              <a:rPr altLang="en-US" dirty="0" sz="2000" lang="zh-CN">
                <a:solidFill>
                  <a:schemeClr val="tx1">
                    <a:lumMod val="75000"/>
                    <a:lumOff val="25000"/>
                  </a:schemeClr>
                </a:solidFill>
                <a:latin typeface="+mn-ea"/>
                <a:ea typeface="+mn-ea"/>
                <a:cs typeface="+mn-ea"/>
                <a:sym typeface="+mn-lt"/>
              </a:rPr>
              <a:t>智能驾驶技术将提高驾驶安全性和舒适性</a:t>
            </a:r>
            <a:endParaRPr altLang="en-US" dirty="0" sz="2000" lang="zh-CN">
              <a:solidFill>
                <a:schemeClr val="tx1">
                  <a:lumMod val="75000"/>
                  <a:lumOff val="25000"/>
                </a:schemeClr>
              </a:solidFill>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1172" name="文本占位符 2"/>
          <p:cNvSpPr>
            <a:spLocks noGrp="1"/>
          </p:cNvSpPr>
          <p:nvPr>
            <p:ph type="body" idx="2"/>
            <p:custDataLst>
              <p:tags r:id="rId1"/>
            </p:custDataLst>
          </p:nvPr>
        </p:nvSpPr>
        <p:spPr/>
        <p:txBody>
          <a:bodyPr>
            <a:normAutofit fontScale="80000" lnSpcReduction="20000"/>
          </a:bodyPr>
          <a:p>
            <a:r>
              <a:rPr altLang="en-US" lang="zh-CN"/>
              <a:t>汇报人：</a:t>
            </a:r>
            <a:r>
              <a:rPr altLang="zh-CN" lang="en-US"/>
              <a:t/>
            </a:r>
            <a:endParaRPr altLang="en-US" lang="zh-CN"/>
          </a:p>
        </p:txBody>
      </p:sp>
      <p:sp>
        <p:nvSpPr>
          <p:cNvPr id="1051174" name="标题 6"/>
          <p:cNvSpPr>
            <a:spLocks noGrp="1"/>
          </p:cNvSpPr>
          <p:nvPr>
            <p:ph type="title" idx="1"/>
            <p:custDataLst>
              <p:tags r:id="rId2"/>
            </p:custDataLst>
          </p:nvPr>
        </p:nvSpPr>
        <p:spPr/>
        <p:txBody>
          <a:bodyPr/>
          <a:p>
            <a:r>
              <a:rPr altLang="en-US" lang="zh-CN"/>
              <a:t>THANKS</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9.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10.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1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CONTENT_GROUP_TYPE" val="titlestyle"/>
  <p:tag name="KSO_WM_UNIT_TYPE" val="i"/>
  <p:tag name="KSO_WM_UNIT_INDEX" val="1"/>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CONTENT_GROUP_TYPE" val="titlestyle"/>
  <p:tag name="KSO_WM_UNIT_TYPE" val="i"/>
  <p:tag name="KSO_WM_UNIT_INDEX" val="2"/>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CONTENT_GROUP_TYPE" val="titlestyle"/>
  <p:tag name="KSO_WM_UNIT_TYPE" val="i"/>
  <p:tag name="KSO_WM_UNIT_INDEX" val="3"/>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CONTENT_GROUP_TYPE" val="titlestyle"/>
  <p:tag name="KSO_WM_UNIT_TYPE" val="i"/>
  <p:tag name="KSO_WM_UNIT_INDEX" val="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CONTENT_GROUP_TYPE" val="contentchip"/>
  <p:tag name="KSO_WM_UNIT_TYPE" val="i"/>
  <p:tag name="KSO_WM_UNIT_INDEX" val="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CONTENT_GROUP_TYPE" val="contentchip"/>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37.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此处添加标题"/>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CONTENT_GROUP_TYPE" val="titlestyle"/>
  <p:tag name="KSO_WM_UNIT_TYPE" val="i"/>
  <p:tag name="KSO_WM_UNIT_INDEX" val="1"/>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CONTENT_GROUP_TYPE" val="titlestyle"/>
  <p:tag name="KSO_WM_UNIT_TYPE" val="i"/>
  <p:tag name="KSO_WM_UNIT_INDEX" val="2"/>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CONTENT_GROUP_TYPE" val="titlestyle"/>
  <p:tag name="KSO_WM_UNIT_TYPE" val="i"/>
  <p:tag name="KSO_WM_UNIT_INDEX" val="3"/>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CONTENT_GROUP_TYPE" val="titlestyle"/>
  <p:tag name="KSO_WM_UNIT_TYPE" val="i"/>
  <p:tag name="KSO_WM_UNIT_INDEX" val="4"/>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5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5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此处添加标题"/>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CONTENT_GROUP_TYPE" val="titlestyle"/>
  <p:tag name="KSO_WM_UNIT_TYPE" val="i"/>
  <p:tag name="KSO_WM_UNIT_INDEX" val="1"/>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CONTENT_GROUP_TYPE" val="titlestyle"/>
  <p:tag name="KSO_WM_UNIT_TYPE" val="i"/>
  <p:tag name="KSO_WM_UNIT_INDEX" val="2"/>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CONTENT_GROUP_TYPE" val="titlestyle"/>
  <p:tag name="KSO_WM_UNIT_TYPE" val="i"/>
  <p:tag name="KSO_WM_UNIT_INDEX" val="3"/>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CONTENT_GROUP_TYPE" val="titlestyle"/>
  <p:tag name="KSO_WM_UNIT_TYPE" val="i"/>
  <p:tag name="KSO_WM_UNIT_INDEX" val="4"/>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此处添加标题"/>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CONTENT_GROUP_TYPE" val="titlestyle"/>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CONTENT_GROUP_TYPE" val="titlestyle"/>
  <p:tag name="KSO_WM_UNIT_TYPE" val="i"/>
  <p:tag name="KSO_WM_UNIT_INDEX" val="2"/>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CONTENT_GROUP_TYPE" val="titlestyle"/>
  <p:tag name="KSO_WM_UNIT_TYPE" val="i"/>
  <p:tag name="KSO_WM_UNIT_INDEX" val="3"/>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CONTENT_GROUP_TYPE" val="titlestyle"/>
  <p:tag name="KSO_WM_UNIT_TYPE" val="i"/>
  <p:tag name="KSO_WM_UNIT_INDEX" val="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CONTENT_GROUP_TYPE" val="titlestyle"/>
  <p:tag name="KSO_WM_UNIT_TYPE" val="i"/>
  <p:tag name="KSO_WM_UNIT_INDEX"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CONTENT_GROUP_TYPE" val="titlestyle"/>
  <p:tag name="KSO_WM_UNIT_TYPE" val="i"/>
  <p:tag name="KSO_WM_UNIT_INDEX" val="2"/>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CONTENT_GROUP_TYPE" val="titlestyle"/>
  <p:tag name="KSO_WM_UNIT_TYPE" val="i"/>
  <p:tag name="KSO_WM_UNIT_INDEX" val="3"/>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CONTENT_GROUP_TYPE" val="titlestyle"/>
  <p:tag name="KSO_WM_UNIT_TYPE" val="i"/>
  <p:tag name="KSO_WM_UNIT_INDEX" val="4"/>
</p:tagLst>
</file>

<file path=ppt/tags/tag89.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9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此处添加标题"/>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CONTENT_GROUP_TYPE" val="contentchip"/>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CONTENT_GROUP_TYPE" val="contentchip"/>
  <p:tag name="KSO_WM_UNIT_TYPE" val="i"/>
  <p:tag name="KSO_WM_UNIT_INDEX" val="3"/>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CONTENT_GROUP_TYPE" val="contentchip"/>
  <p:tag name="KSO_WM_UNIT_TYPE" val="i"/>
  <p:tag name="KSO_WM_UNIT_INDEX" val="4"/>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102.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103.xml><?xml version="1.0" encoding="utf-8"?>
<p:tagLst xmlns:p="http://schemas.openxmlformats.org/presentationml/2006/main">
  <p:tag name="KSO_WM_UNIT_ISCONTENTSTITLE" val="0"/>
  <p:tag name="KSO_WM_UNIT_ISNUMDGMTITLE" val="0"/>
  <p:tag name="KSO_WM_UNIT_PRESET_TEXT" val="THANK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CONTENT_GROUP_TYPE" val="titlestyle"/>
  <p:tag name="KSO_WM_UNIT_TYPE" val="i"/>
  <p:tag name="KSO_WM_UNIT_INDEX"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CONTENT_GROUP_TYPE" val="titlestyle"/>
  <p:tag name="KSO_WM_UNIT_TYPE" val="i"/>
  <p:tag name="KSO_WM_UNIT_INDEX" val="2"/>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CONTENT_GROUP_TYPE" val="titlestyle"/>
  <p:tag name="KSO_WM_UNIT_TYPE" val="i"/>
  <p:tag name="KSO_WM_UNIT_INDEX" val="3"/>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CONTENT_GROUP_TYPE" val="titlestyle"/>
  <p:tag name="KSO_WM_UNIT_TYPE" val="i"/>
  <p:tag name="KSO_WM_UNIT_INDEX" val="4"/>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303"/>
</p:tagLst>
</file>

<file path=ppt/tags/tag11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303"/>
  <p:tag name="KSO_WM_TEMPLATE_THUMBS_INDEX" val="1、9"/>
</p:tagLst>
</file>

<file path=ppt/tags/tag11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1*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11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1*b*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WPS,a click to unlimited possibilities"/>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1*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单击添加文档标题"/>
</p:tagLst>
</file>

<file path=ppt/tags/tag120.xml><?xml version="1.0" encoding="utf-8"?>
<p:tagLst xmlns:p="http://schemas.openxmlformats.org/presentationml/2006/main">
  <p:tag name="KSO_WM_SLIDE_ID" val="custom20230303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303"/>
  <p:tag name="KSO_WM_SLIDE_LAYOUT" val="a_b_f"/>
  <p:tag name="KSO_WM_SLIDE_LAYOUT_CNT" val="1_1_1"/>
  <p:tag name="KSO_WM_TEMPLATE_THUMBS_INDEX" val="1、9"/>
  <p:tag name="KSO_WM_SLIDE_CONTENT_AREA" val="{&quot;left&quot;:&quot;81.45&quot;,&quot;top&quot;:&quot;106.8&quot;,&quot;width&quot;:&quot;739.1&quot;,&quot;height&quot;:&quot;290.25&quot;}"/>
</p:tagLst>
</file>

<file path=ppt/tags/tag12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03_6*b*1"/>
  <p:tag name="KSO_WM_TEMPLATE_CATEGORY" val="custom"/>
  <p:tag name="KSO_WM_TEMPLATE_INDEX" val="20230303"/>
  <p:tag name="KSO_WM_UNIT_LAYERLEVEL" val="1"/>
  <p:tag name="KSO_WM_TAG_VERSION" val="1.0"/>
  <p:tag name="KSO_WM_BEAUTIFY_FLAG" val="#wm#"/>
  <p:tag name="KSO_WM_DIAGRAM_GROUP_CODE" val="l1-1"/>
  <p:tag name="KSO_WM_UNIT_PRESET_TEXT" val="CONTENTS"/>
</p:tagLst>
</file>

<file path=ppt/tags/tag12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6*a*1"/>
  <p:tag name="KSO_WM_TEMPLATE_CATEGORY" val="custom"/>
  <p:tag name="KSO_WM_TEMPLATE_INDEX" val="20230303"/>
  <p:tag name="KSO_WM_UNIT_LAYERLEVEL" val="1"/>
  <p:tag name="KSO_WM_TAG_VERSION" val="1.0"/>
  <p:tag name="KSO_WM_BEAUTIFY_FLAG" val="#wm#"/>
  <p:tag name="KSO_WM_DIAGRAM_GROUP_CODE" val="l1-1"/>
  <p:tag name="KSO_WM_UNIT_PRESET_TEXT" val="目录"/>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1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1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303_6*l_h_i*1_1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1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2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2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303_6*l_h_i*1_2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2_1"/>
  <p:tag name="KSO_WM_DIAGRAM_VERSION" val="3"/>
  <p:tag name="KSO_WM_UNIT_PRESET_TEXT" val="添加 目录标题"/>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3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3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303_6*l_h_i*1_3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3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4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4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303_6*l_h_i*1_4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4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5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5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303_6*l_h_i*1_5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5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303_6*l_h_i*1_6_1"/>
  <p:tag name="KSO_WM_TEMPLATE_CATEGORY" val="custom"/>
  <p:tag name="KSO_WM_TEMPLATE_INDEX" val="20230303"/>
  <p:tag name="KSO_WM_UNIT_LAYERLEVEL" val="1_1_1"/>
  <p:tag name="KSO_WM_TAG_VERSION" val="1.0"/>
  <p:tag name="KSO_WM_BEAUTIFY_FLAG" val="#wm#"/>
  <p:tag name="KSO_WM_DIAGRAM_GROUP_CODE" val="l1-1"/>
  <p:tag name="KSO_WM_UNIT_TYPE" val="l_h_i"/>
  <p:tag name="KSO_WM_UNIT_INDEX" val="1_6_1"/>
  <p:tag name="KSO_WM_DIAGRAM_VERSION" val="3"/>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303_6*l_h_i*1_6_2"/>
  <p:tag name="KSO_WM_TEMPLATE_CATEGORY" val="custom"/>
  <p:tag name="KSO_WM_TEMPLATE_INDEX" val="20230303"/>
  <p:tag name="KSO_WM_UNIT_LAYERLEVEL" val="1_1_1"/>
  <p:tag name="KSO_WM_TAG_VERSION" val="1.0"/>
  <p:tag name="KSO_WM_BEAUTIFY_FLAG" val="#wm#"/>
  <p:tag name="KSO_WM_DIAGRAM_GROUP_CODE" val="l1-1"/>
  <p:tag name="KSO_WM_DIAGRAM_VERSION" val="3"/>
  <p:tag name="KSO_WM_UNIT_PRESET_TEXT" val="06."/>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1},{&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303"/>
  <p:tag name="KSO_WM_UNIT_LAYERLEVEL" val="1_1_1"/>
  <p:tag name="KSO_WM_TAG_VERSION" val="1.0"/>
  <p:tag name="KSO_WM_BEAUTIFY_FLAG" val="#wm#"/>
  <p:tag name="KSO_WM_DIAGRAM_GROUP_CODE" val="l1-1"/>
  <p:tag name="KSO_WM_UNIT_TYPE" val="l_h_a"/>
  <p:tag name="KSO_WM_UNIT_ID" val="custom20230303_6*l_h_a*1_6_1"/>
  <p:tag name="KSO_WM_DIAGRAM_VERSION" val="3"/>
  <p:tag name="KSO_WM_UNIT_PRESET_TEXT" val="添加 目录文本"/>
  <p:tag name="KSO_WM_DIAGRAM_MAX_ITEMCNT" val="6"/>
  <p:tag name="KSO_WM_DIAGRAM_MIN_ITEMCNT" val="2"/>
  <p:tag name="KSO_WM_DIAGRAM_VIRTUALLY_FRAME" val="{&quot;height&quot;:418.25,&quot;width&quot;:919.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4000000059604645,&quot;transparency&quot;:0},{&quot;brightness&quot;:0,&quot;colorType&quot;:1,&quot;foreColorIndex&quot;:5,&quot;pos&quot;:0.9200000166893005,&quot;transparency&quot;:0},{&quot;brightness&quot;:0,&quot;colorType&quot;:1,&quot;foreColorIndex&quot;:13,&quot;pos&quot;:0.540000021457672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SLIDE_ID" val="custom20230303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303"/>
  <p:tag name="KSO_WM_SLIDE_LAYOUT" val="a_b_l"/>
  <p:tag name="KSO_WM_SLIDE_LAYOUT_CNT" val="1_1_1"/>
  <p:tag name="KSO_WM_SLIDE_TYPE" val="contents"/>
  <p:tag name="KSO_WM_SLIDE_SUBTYPE" val="diag"/>
  <p:tag name="KSO_WM_DIAGRAM_GROUP_CODE" val="l1-1"/>
  <p:tag name="KSO_WM_SLIDE_DIAGTYPE" val="l"/>
</p:tagLst>
</file>

<file path=ppt/tags/tag14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ONE"/>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WO"/>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39_3*l_h_i*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39_3*l_h_i*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639_3*l_h_i*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5"/>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5,&quot;transparency&quot;:0},&quot;type&quot;:1},&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639_3*l_h_i*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1"/>
  <p:tag name="KSO_WM_UNIT_FILL_FORE_SCHEMECOLOR_INDEX" val="14"/>
  <p:tag name="KSO_WM_UNIT_FILL_FORE_SCHEMECOLOR_INDEX_BRIGHTNESS" val="0"/>
  <p:tag name="KSO_WM_UNIT_LINE_FORE_SCHEMECOLOR_INDEX" val="8"/>
  <p:tag name="KSO_WM_DIAGRAM_MAX_ITEMCNT" val="6"/>
  <p:tag name="KSO_WM_DIAGRAM_MIN_ITEMCNT" val="2"/>
  <p:tag name="KSO_WM_DIAGRAM_VIRTUALLY_FRAME" val="{&quot;height&quot;:376.23,&quot;width&quot;:862.7165354330708}"/>
  <p:tag name="KSO_WM_DIAGRAM_COLOR_MATCH_VALUE" val="{&quot;shape&quot;:{&quot;fill&quot;:{&quot;solid&quot;:{&quot;brightness&quot;:0,&quot;colorType&quot;:1,&quot;foreColorIndex&quot;:14,&quot;transparency&quot;:0},&quot;type&quot;:1},&quot;glow&quot;:{&quot;colorType&quot;:0},&quot;line&quot;:{&quot;solidLine&quot;:{&quot;brightness&quot;:0.6000000238418579,&quot;colorType&quot;:1,&quot;foreColorIndex&quot;:8,&quot;transparency&quot;:0},&quot;type&quot;:1},&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9_3*l_h_i*1_2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39_3*l_h_i*1_1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639_3*l_h_i*1_4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8,&quot;pos&quot;:1,&quot;transparency&quot;:0},{&quot;brightness&quot;:0,&quot;colorType&quot;:1,&quot;foreColorIndex&quot;:8,&quot;pos&quot;:0.5699999928474426,&quot;transparency&quot;:0},{&quot;brightness&quot;:0.4000000059604645,&quot;colorType&quot;:1,&quot;foreColorIndex&quot;:8,&quot;pos&quot;:0,&quot;transparency&quot;:0}],&quot;type&quot;:3},&quot;glow&quot;:{&quot;colorType&quot;:0},&quot;line&quot;:{&quot;type&quot;:0},&quot;shadow&quot;:{&quot;brightness&quot;:0,&quot;colorType&quot;:1,&quot;foreColorIndex&quot;:8,&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39_3*l_h_i*1_3_2"/>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6"/>
  <p:tag name="KSO_WM_DIAGRAM_MIN_ITEMCNT" val="2"/>
  <p:tag name="KSO_WM_DIAGRAM_VIRTUALLY_FRAME" val="{&quot;height&quot;:376.23,&quot;width&quot;:862.7165354330708}"/>
  <p:tag name="KSO_WM_DIAGRAM_COLOR_MATCH_VALUE" val="{&quot;shape&quot;:{&quot;fill&quot;:{&quot;gradient&quot;:[{&quot;brightness&quot;:0,&quot;colorType&quot;:1,&quot;foreColorIndex&quot;:5,&quot;pos&quot;:1,&quot;transparency&quot;:0},{&quot;brightness&quot;:0,&quot;colorType&quot;:1,&quot;foreColorIndex&quot;:5,&quot;pos&quot;:0.5699999928474426,&quot;transparency&quot;:0},{&quot;brightness&quot;:0.4000000059604645,&quot;colorType&quot;:1,&quot;foreColorIndex&quot;:5,&quot;pos&quot;:0,&quot;transparency&quot;:0}],&quot;type&quot;:3},&quot;glow&quot;:{&quot;colorType&quot;:0},&quot;line&quot;:{&quot;type&quot;:0},&quot;shadow&quot;:{&quot;brightness&quot;:0,&quot;colorType&quot;:1,&quot;foreColorIndex&quot;:5,&quot;transparency&quot;:0.9200000166893005},&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39_3*l_h_f*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39_3*l_h_a*1_1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9_3*l_h_f*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9_3*l_h_a*1_2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39_3*l_h_f*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39_3*l_h_a*1_3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39_3*l_h_f*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39_3*l_h_a*1_4_1"/>
  <p:tag name="KSO_WM_TEMPLATE_CATEGORY" val="diagram"/>
  <p:tag name="KSO_WM_TEMPLATE_INDEX" val="20231639"/>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6.23,&quot;width&quot;:862.71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THREE"/>
</p:tagLst>
</file>

<file path=ppt/tags/tag2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01.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OUR"/>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264.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4*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4*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4*l_h_f*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4*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4*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4*l_h_f*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4*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4*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4*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4*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4*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4*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9_4*l_h_i*1_5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9_4*l_h_i*1_5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9_4*l_h_f*1_5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04"/>
  <p:tag name="KSO_WM_BEAUTIFY_FLAG" val="#wm#"/>
  <p:tag name="KSO_WM_UNIT_PRESET_TEXT" val="此处输入你的正文，文字是您思想的提炼，为了最终演示发布的良好效果。"/>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FIVE"/>
</p:tagLst>
</file>

<file path=ppt/tags/tag3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18.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303_7*e*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PART SIX"/>
</p:tagLst>
</file>

<file path=ppt/tags/tag3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7*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添加章节标题"/>
</p:tagLst>
</file>

<file path=ppt/tags/tag373.xml><?xml version="1.0" encoding="utf-8"?>
<p:tagLst xmlns:p="http://schemas.openxmlformats.org/presentationml/2006/main">
  <p:tag name="KSO_WM_SLIDE_ID" val="custom20230303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303"/>
  <p:tag name="KSO_WM_SLIDE_LAYOUT" val="a_e"/>
  <p:tag name="KSO_WM_SLIDE_LAYOUT_CNT" val="1_1"/>
  <p:tag name="KSO_WM_SLIDE_TYPE" val="sectionTitle"/>
  <p:tag name="KSO_WM_SLIDE_SUBTYPE" val="pureTxt"/>
  <p:tag name="KSO_WM_SLIDE_CONTENT_AREA" val="{&quot;left&quot;:&quot;302.25&quot;,&quot;top&quot;:&quot;73.85&quot;,&quot;width&quot;:&quot;540.55&quot;,&quot;height&quot;:&quot;290.25&quot;}"/>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16_3*l_h_i*1_3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316_3*l_h_i*1_3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16_3*l_h_i*1_3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16_3*l_h_i*1_3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16_3*l_h_i*1_1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316_3*l_h_i*1_1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16_3*l_h_i*1_1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16_3*l_h_i*1_1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16_3*l_h_f*1_1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16_3*l_h_f*1_3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16_3*l_h_i*1_2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316_3*l_h_i*1_2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16_3*l_h_i*1_2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16_3*l_h_i*1_2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16_3*l_h_i*1_4_3"/>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31316_3*l_h_i*1_4_4"/>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80000001192092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16_3*l_h_i*1_4_1"/>
  <p:tag name="KSO_WM_TEMPLATE_CATEGORY" val="diagram"/>
  <p:tag name="KSO_WM_TEMPLATE_INDEX" val="20231316"/>
  <p:tag name="KSO_WM_UNIT_LAYERLEVEL" val="1_1_1"/>
  <p:tag name="KSO_WM_TAG_VERSION" val="3.0"/>
  <p:tag name="KSO_WM_BEAUTIFY_FLAG" val="#wm#"/>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DIAGRAM_VERSION" val="3"/>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16_3*l_h_i*1_4_2"/>
  <p:tag name="KSO_WM_TEMPLATE_CATEGORY" val="diagram"/>
  <p:tag name="KSO_WM_TEMPLATE_INDEX" val="20231316"/>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282.6150393700787,&quot;width&quot;:863.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16_3*l_h_f*1_4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DIAGRAM_VERSION" val="3"/>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16_3*l_h_f*1_2_1"/>
  <p:tag name="KSO_WM_TEMPLATE_CATEGORY" val="diagram"/>
  <p:tag name="KSO_WM_TEMPLATE_INDEX" val="20231316"/>
  <p:tag name="KSO_WM_UNIT_LAYERLEVEL" val="1_1_1"/>
  <p:tag name="KSO_WM_TAG_VERSION" val="3.0"/>
  <p:tag name="KSO_WM_BEAUTIFY_FLAG" val="#wm#"/>
  <p:tag name="KSO_WM_UNIT_PRESET_TEXT" val="单击此处输入你的智能图形项正文，文字是您思想的提炼。"/>
  <p:tag name="KSO_WM_DIAGRAM_MAX_ITEMCNT" val="6"/>
  <p:tag name="KSO_WM_DIAGRAM_MIN_ITEMCNT" val="2"/>
  <p:tag name="KSO_WM_DIAGRAM_VIRTUALLY_FRAME" val="{&quot;height&quot;:282.6150393700787,&quot;width&quot;:86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303_9*f*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汇报人：WPS"/>
</p:tagLst>
</file>

<file path=ppt/tags/tag4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03_9*a*1"/>
  <p:tag name="KSO_WM_TEMPLATE_CATEGORY" val="custom"/>
  <p:tag name="KSO_WM_TEMPLATE_INDEX" val="20230303"/>
  <p:tag name="KSO_WM_UNIT_LAYERLEVEL" val="1"/>
  <p:tag name="KSO_WM_TAG_VERSION" val="1.0"/>
  <p:tag name="KSO_WM_BEAUTIFY_FLAG" val="#wm#"/>
  <p:tag name="KSO_WM_UNIT_CONTENT_GROUP_TYPE" val="contentchip"/>
  <p:tag name="KSO_WM_UNIT_PRESET_TEXT" val="THANKS"/>
</p:tagLst>
</file>

<file path=ppt/tags/tag423.xml><?xml version="1.0" encoding="utf-8"?>
<p:tagLst xmlns:p="http://schemas.openxmlformats.org/presentationml/2006/main">
  <p:tag name="KSO_WM_SLIDE_ID" val="custom20230303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303"/>
  <p:tag name="KSO_WM_SLIDE_LAYOUT" val="a_f"/>
  <p:tag name="KSO_WM_SLIDE_LAYOUT_CNT" val="1_1"/>
  <p:tag name="KSO_WM_SLIDE_TYPE" val="endPage"/>
  <p:tag name="KSO_WM_SLIDE_SUBTYPE" val="pureTxt"/>
  <p:tag name="KSO_WM_SLIDE_CONTENT_AREA" val="{&quot;left&quot;:&quot;81.45&quot;,&quot;top&quot;:&quot;106.8&quot;,&quot;width&quot;:&quot;739.1&quot;,&quot;height&quot;:&quot;290.2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86">
      <a:dk1>
        <a:srgbClr val="000000"/>
      </a:dk1>
      <a:lt1>
        <a:srgbClr val="FFFFFF"/>
      </a:lt1>
      <a:dk2>
        <a:srgbClr val="003E29"/>
      </a:dk2>
      <a:lt2>
        <a:srgbClr val="E6E6E6"/>
      </a:lt2>
      <a:accent1>
        <a:srgbClr val="1FFFB5"/>
      </a:accent1>
      <a:accent2>
        <a:srgbClr val="2EE8C3"/>
      </a:accent2>
      <a:accent3>
        <a:srgbClr val="3DD2D1"/>
      </a:accent3>
      <a:accent4>
        <a:srgbClr val="4BBBE0"/>
      </a:accent4>
      <a:accent5>
        <a:srgbClr val="5AA5EE"/>
      </a:accent5>
      <a:accent6>
        <a:srgbClr val="698EFC"/>
      </a:accent6>
      <a:hlink>
        <a:srgbClr val="4472C4"/>
      </a:hlink>
      <a:folHlink>
        <a:srgbClr val="EEEEEE"/>
      </a:folHlink>
    </a:clrScheme>
    <a:fontScheme name="稻壳儿-黑体常规8">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2023-12-17T03:48:51Z</dcterms:created>
  <dcterms:modified xsi:type="dcterms:W3CDTF">2023-12-17T03:48:51Z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1d4c1b53896a487ca6fe8b6771770fbc_21</vt:lpwstr>
  </property>
</Properties>
</file>