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28" r:id="rId1"/>
    <p:sldMasterId id="2147484665" r:id="rId2"/>
  </p:sldMasterIdLst>
  <p:notesMasterIdLst>
    <p:notesMasterId r:id="rId3"/>
  </p:notesMasterIdLst>
  <p:sldIdLst>
    <p:sldId id="688" r:id="rId4"/>
    <p:sldId id="691" r:id="rId5"/>
    <p:sldId id="694" r:id="rId6"/>
    <p:sldId id="697" r:id="rId7"/>
    <p:sldId id="703" r:id="rId9"/>
    <p:sldId id="706" r:id="rId10"/>
    <p:sldId id="709" r:id="rId11"/>
    <p:sldId id="712" r:id="rId12"/>
    <p:sldId id="715" r:id="rId13"/>
    <p:sldId id="721" r:id="rId15"/>
    <p:sldId id="724" r:id="rId16"/>
    <p:sldId id="727" r:id="rId17"/>
    <p:sldId id="730" r:id="rId18"/>
    <p:sldId id="733" r:id="rId19"/>
    <p:sldId id="739" r:id="rId21"/>
    <p:sldId id="742" r:id="rId22"/>
    <p:sldId id="745" r:id="rId23"/>
    <p:sldId id="748" r:id="rId24"/>
    <p:sldId id="751" r:id="rId25"/>
    <p:sldId id="757" r:id="rId27"/>
    <p:sldId id="760" r:id="rId28"/>
    <p:sldId id="763" r:id="rId29"/>
    <p:sldId id="766" r:id="rId30"/>
    <p:sldId id="769" r:id="rId31"/>
    <p:sldId id="775" r:id="rId33"/>
    <p:sldId id="778" r:id="rId34"/>
    <p:sldId id="781" r:id="rId35"/>
    <p:sldId id="784" r:id="rId36"/>
    <p:sldId id="78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66" r:id="rId1"/>
    <p:sldLayoutId id="2147484667" r:id="rId2"/>
    <p:sldLayoutId id="2147484668" r:id="rId3"/>
    <p:sldLayoutId id="2147484669" r:id="rId4"/>
    <p:sldLayoutId id="2147484670" r:id="rId5"/>
    <p:sldLayoutId id="2147484671" r:id="rId6"/>
    <p:sldLayoutId id="2147484672" r:id="rId7"/>
    <p:sldLayoutId id="2147484673" r:id="rId8"/>
    <p:sldLayoutId id="2147484674" r:id="rId9"/>
    <p:sldLayoutId id="2147484675" r:id="rId10"/>
    <p:sldLayoutId id="21474846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人工智能在故障预测与维护中的应用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人工智能在故障预测中的应用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人工智能在故障维护中的应用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人工智能在故障预测与维护中的优势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人工智能在故障预测与维护中的挑战与解决方案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未来发展趋势和展望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人工智能在故障预测中的应用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基于机器学习的故障预测</a:t>
            </a:r>
            <a:endParaRPr altLang="en-US" lang="zh-CN"/>
          </a:p>
        </p:txBody>
      </p:sp>
      <p:sp>
        <p:nvSpPr>
          <p:cNvPr id="10488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机器学习算法在故障预测中的应用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基于数据驱动的预测模型构建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模型训练与优化方法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实际应用案例及效果评估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基于深度学习的故障预测</a:t>
            </a:r>
            <a:endParaRPr altLang="en-US" lang="zh-CN"/>
          </a:p>
        </p:txBody>
      </p:sp>
      <p:sp>
        <p:nvSpPr>
          <p:cNvPr id="10489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深度学习技术：利用神经网络模型对历史数据进行分析和学习，建立故障预测模型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数据采集与处理：收集设备运行数据，进行预处理和特征提取，为模型训练提供数据支持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模型训练与优化：利用深度学习算法对模型进行训练和优化，提高预测准确性和稳定性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预测结果与应用：根据预测结果，及时发现潜在故障并进行维护，提高设备运行效率和可靠性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基于神经网络的故障预测</a:t>
            </a:r>
            <a:endParaRPr altLang="en-US" lang="zh-CN"/>
          </a:p>
        </p:txBody>
      </p:sp>
      <p:sp>
        <p:nvSpPr>
          <p:cNvPr id="10490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神经网络的基本原理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基于神经网络的故障预测模型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训练和优化神经网络的方法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实际应用案例及效果评估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基于数据挖掘的故障预测</a:t>
            </a:r>
            <a:endParaRPr altLang="en-US" lang="zh-CN"/>
          </a:p>
        </p:txBody>
      </p:sp>
      <p:sp>
        <p:nvSpPr>
          <p:cNvPr id="10490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数据挖掘技术：通过分析历史数据，发现故障模式和规律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预测模型：建立基于数据挖掘的故障预测模型，提高预测准确率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实时监测：利用人工智能技术对设备进行实时监测，及时发现潜在故障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预测效果评估：对预测模型进行评估，不断优化模型以提高预测性能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人工智能在故障维护中的应用</a:t>
            </a:r>
            <a:endParaRPr altLang="en-US" lang="zh-CN"/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基于专家系统的故障维护</a:t>
            </a:r>
            <a:endParaRPr altLang="en-US" lang="zh-CN"/>
          </a:p>
        </p:txBody>
      </p:sp>
      <p:sp>
        <p:nvSpPr>
          <p:cNvPr id="10491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专家系统定义与原理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专家系统在故障维护中的应用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基于专家系统的故障预测方法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基于专家系统的故障维护案例分析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基于知识库的故障维护</a:t>
            </a:r>
            <a:endParaRPr altLang="en-US" lang="zh-CN"/>
          </a:p>
        </p:txBody>
      </p:sp>
      <p:sp>
        <p:nvSpPr>
          <p:cNvPr id="10491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知识库的建立：通过收集、整理和归纳故障案例，形成故障知识库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故障诊断：利用知识库中的信息，对故障进行快速、准确的诊断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故障预测：基于历史数据和算法模型，对潜在故障进行预测和预警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维护建议：根据故障诊断和预测结果，提供针对性的维护建议和解决方案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基于智能代理的故障维护</a:t>
            </a:r>
            <a:endParaRPr altLang="en-US" lang="zh-CN"/>
          </a:p>
        </p:txBody>
      </p:sp>
      <p:sp>
        <p:nvSpPr>
          <p:cNvPr id="10492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智能代理的定义和功能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基于智能代理的故障维护系统架构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智能代理在故障维护中的应用案例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智能代理的优势和未来发展前景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基于机器学习的故障维护</a:t>
            </a:r>
            <a:endParaRPr altLang="en-US" lang="zh-CN"/>
          </a:p>
        </p:txBody>
      </p:sp>
      <p:sp>
        <p:nvSpPr>
          <p:cNvPr id="10492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机器学习算法在故障维护中的应用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基于深度学习的故障预测模型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机器学习在故障诊断与分类中的应用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基于机器学习的故障维护的优势与挑战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人工智能在故障预测与维护中的优势</a:t>
            </a:r>
            <a:endParaRPr altLang="en-US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提高预测和维护效率</a:t>
            </a:r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提高设备使用寿命：通过及时预测和维护，可以延长设备的使用寿命，提高设备的可靠性和稳定性。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88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优化维护流程：人工智能可以优化维护流程，提高维护效率，减少维护时间和成本。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92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实时监测和预警：人工智能可以实时监测设备的运行状态，及时发现异常情况并发出预警，避免故障发生或减少故障影响。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96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精准预测：人工智能可以通过分析历史数据和实时数据，对设备故障进行精准预测，为维护人员提供准确的维护时间和方案。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降低故障率和维修成本</a:t>
            </a:r>
            <a:endParaRPr altLang="en-US" lang="zh-CN"/>
          </a:p>
        </p:txBody>
      </p:sp>
      <p:sp>
        <p:nvSpPr>
          <p:cNvPr id="10494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自动化维修：人工智能可以通过自动化技术，对设备进行自动化的维修和保养，减少人工干预和维修时间，提高维修效率，进一步降低维修成本。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实时监测和预警：人工智能可以实时监测设备的运行状态，及时发现潜在的故障，并提前预警，避免故障发生，从而降低故障率。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精准诊断和预测：人工智能可以通过分析历史数据和设备运行状态，对设备进行精准的诊断和预测，提前预测设备可能出现的故障，并制定相应的维修计划，减少维修成本。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优化维护计划：人工智能可以对设备的维护计划进行优化，根据设备的运行状态和历史数据，制定更加合理的维护计划，减少不必要的维护和维修工作，降低维护成本。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增强预测和维护的准确性</a:t>
            </a:r>
            <a:endParaRPr altLang="en-US" lang="zh-CN"/>
          </a:p>
        </p:txBody>
      </p:sp>
      <p:sp>
        <p:nvSpPr>
          <p:cNvPr id="10495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故障模式识别：人工智能可以对设备的故障模式进行识别，从而为维护人员提供更加准确的故障定位和解决方案。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实时监测和数据分析：人工智能能够实时监测设备的运行状态，通过数据分析及时发现潜在的故障，提高预测的准确性。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预测模型优化：人工智能可以通过不断学习和优化预测模型，提高故障预测的准确性和维护的效率。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减少人为因素干扰：人工智能在故障预测与维护中的应用可以减少人为因素的干扰，提高预测和维护的客观性和准确性。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提升企业的运营效率</a:t>
            </a:r>
            <a:endParaRPr altLang="en-US" lang="zh-CN"/>
          </a:p>
        </p:txBody>
      </p:sp>
      <p:sp>
        <p:nvSpPr>
          <p:cNvPr id="1049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实时监测与预测：人工智能能够实时监测设备运行状态，预测潜在故障，提前采取维护措施，避免生产中断。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精准定位故障：通过分析设备运行数据，人工智能能够精准定位故障部位，缩短排查时间，提高维护效率。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优化维护计划：人工智能可以根据设备运行情况和历史数据，制定合理的维护计划，减少不必要的维护工作，降低成本。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提高设备使用寿命：通过实时监测和预测，人工智能能够及时发现潜在问题，避免设备损坏，延长设备使用寿命。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人工智能在故障预测与维护中的挑战与解决方案</a:t>
            </a:r>
            <a:endParaRPr altLang="en-US" lang="zh-CN"/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数据收集和处理问题</a:t>
            </a:r>
            <a:endParaRPr altLang="en-US" lang="zh-CN"/>
          </a:p>
        </p:txBody>
      </p:sp>
      <p:sp>
        <p:nvSpPr>
          <p:cNvPr id="10496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数据收集：如何获取高质量、可靠的数据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数据处理：如何清洗、整合、分析数据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数据标注：如何对数据进行标注和分类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数据存储：如何存储和管理大量数据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算法选择和优化问题</a:t>
            </a:r>
            <a:endParaRPr altLang="en-US" lang="zh-CN"/>
          </a:p>
        </p:txBody>
      </p:sp>
      <p:sp>
        <p:nvSpPr>
          <p:cNvPr id="1049718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算法选择：根据故障预测与维护需求选择合适的算法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优化问题：对算法进行优化以提高预测和维护的准确性和效率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模型部署和运行问题</a:t>
            </a:r>
            <a:endParaRPr altLang="en-US" lang="zh-CN"/>
          </a:p>
        </p:txBody>
      </p:sp>
      <p:sp>
        <p:nvSpPr>
          <p:cNvPr id="10497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模型部署和监控：将模型部署到实际环境中，并进行实时监控和调整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数据收集和处理：确保数据的准确性和完整性，避免数据泄露和篡改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模型选择和训练：选择适合的模型，进行充分的训练，提高预测精度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故障预测和维护：利用人工智能技术对设备进行故障预测和维护，提高设备可靠性和安全性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安全和隐私问题</a:t>
            </a:r>
            <a:endParaRPr altLang="en-US" lang="zh-CN"/>
          </a:p>
        </p:txBody>
      </p:sp>
      <p:sp>
        <p:nvSpPr>
          <p:cNvPr id="10498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数据安全和隐私保护：确保数据不被泄露或滥用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算法安全和隐私保护：防止恶意攻击和篡改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网络安全和隐私保护：保障网络通信的安全性和隐私性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法律法规和政策：遵守相关法律法规和政策，保护个人隐私和企业机密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未来发展趋势和展望</a:t>
            </a:r>
            <a:endParaRPr altLang="en-US" lang="zh-CN"/>
          </a:p>
        </p:txBody>
      </p:sp>
      <p:sp>
        <p:nvSpPr>
          <p:cNvPr id="1049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人工智能技术的不断进步和应用拓展</a:t>
            </a:r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深度学习、神经网络等技术的不断发展，提高了故障预测的准确性和效率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人工智能技术逐渐应用于更广泛的领域，如智能制造、智慧城市等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未来，人工智能技术将继续发展，实现更高级的故障预测和维护功能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随着技术的进步和应用拓展，人工智能将在工业领域发挥更大的作用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跨学科融合和创新发展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人工智能与物联网、5G等技术的融合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人工智能与生物医学、环境科学等学科的融合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人工智能与机器学习、深度学习等技术的融合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人工智能与大数据、云计算等技术的融合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政策支持和市场机遇</a:t>
            </a:r>
            <a:endParaRPr altLang="en-US" lang="zh-CN"/>
          </a:p>
        </p:txBody>
      </p:sp>
      <p:sp>
        <p:nvSpPr>
          <p:cNvPr id="10500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政策支持：政府加大对人工智能产业的扶持力度，推动人工智能在故障预测与维护中的应用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市场机遇：随着人工智能技术的不断发展，故障预测与维护市场将迎来更多的商业机会和投资机会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技术创新：不断推动人工智能技术的创新和应用，提高故障预测与维护的准确性和效率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跨界合作：加强不同领域之间的合作，共同推动人工智能在故障预测与维护中的应用和发展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推动企业数字化转型和升级</a:t>
            </a:r>
            <a:endParaRPr altLang="en-US" lang="zh-CN"/>
          </a:p>
        </p:txBody>
      </p:sp>
      <p:sp>
        <p:nvSpPr>
          <p:cNvPr id="105009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未来发展趋势展望：智能化、自动化、实时化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数字化转型和升级助力企业创新发展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人工智能技术推动企业数字化转型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预测与维护应用提升企业运营效率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1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4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85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2023-12-16T19:08:34Z</dcterms:created>
  <dcterms:modified xsi:type="dcterms:W3CDTF">2023-12-16T19:08:34Z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753d8e975e1e4147b1137e7ce9662aef_21</vt:lpwstr>
  </property>
</Properties>
</file>