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802" r:id="rId1"/>
    <p:sldMasterId id="2147487839" r:id="rId2"/>
  </p:sldMasterIdLst>
  <p:notesMasterIdLst>
    <p:notesMasterId r:id="rId3"/>
  </p:notesMasterIdLst>
  <p:sldIdLst>
    <p:sldId id="2209" r:id="rId4"/>
    <p:sldId id="2213" r:id="rId5"/>
    <p:sldId id="2216" r:id="rId6"/>
    <p:sldId id="2219" r:id="rId7"/>
    <p:sldId id="2225" r:id="rId9"/>
    <p:sldId id="2228" r:id="rId10"/>
    <p:sldId id="2231" r:id="rId11"/>
    <p:sldId id="2234" r:id="rId12"/>
    <p:sldId id="2237" r:id="rId13"/>
    <p:sldId id="2243" r:id="rId15"/>
    <p:sldId id="2246" r:id="rId16"/>
    <p:sldId id="2249" r:id="rId17"/>
    <p:sldId id="2252" r:id="rId18"/>
    <p:sldId id="2255" r:id="rId19"/>
    <p:sldId id="2261" r:id="rId21"/>
    <p:sldId id="2264" r:id="rId22"/>
    <p:sldId id="2267" r:id="rId23"/>
    <p:sldId id="2270" r:id="rId24"/>
    <p:sldId id="2273" r:id="rId25"/>
    <p:sldId id="2279" r:id="rId27"/>
    <p:sldId id="2282" r:id="rId28"/>
    <p:sldId id="2285" r:id="rId29"/>
    <p:sldId id="2288" r:id="rId30"/>
    <p:sldId id="2291" r:id="rId31"/>
    <p:sldId id="2297" r:id="rId33"/>
    <p:sldId id="2300" r:id="rId34"/>
    <p:sldId id="2303" r:id="rId35"/>
    <p:sldId id="2306" r:id="rId36"/>
    <p:sldId id="2309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803" r:id="rId1"/>
    <p:sldLayoutId id="2147487804" r:id="rId2"/>
    <p:sldLayoutId id="2147487805" r:id="rId3"/>
    <p:sldLayoutId id="2147487806" r:id="rId4"/>
    <p:sldLayoutId id="2147487807" r:id="rId5"/>
    <p:sldLayoutId id="2147487808" r:id="rId6"/>
    <p:sldLayoutId id="2147487809" r:id="rId7"/>
    <p:sldLayoutId id="2147487810" r:id="rId8"/>
    <p:sldLayoutId id="2147487811" r:id="rId9"/>
    <p:sldLayoutId id="2147487812" r:id="rId10"/>
    <p:sldLayoutId id="214748781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840" r:id="rId1"/>
    <p:sldLayoutId id="2147487841" r:id="rId2"/>
    <p:sldLayoutId id="2147487842" r:id="rId3"/>
    <p:sldLayoutId id="2147487843" r:id="rId4"/>
    <p:sldLayoutId id="2147487844" r:id="rId5"/>
    <p:sldLayoutId id="2147487845" r:id="rId6"/>
    <p:sldLayoutId id="2147487846" r:id="rId7"/>
    <p:sldLayoutId id="2147487847" r:id="rId8"/>
    <p:sldLayoutId id="2147487848" r:id="rId9"/>
    <p:sldLayoutId id="2147487849" r:id="rId10"/>
    <p:sldLayoutId id="214748785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tags" Target="../tags/tag125.xml"/><Relationship Id="rId14" Type="http://schemas.openxmlformats.org/officeDocument/2006/relationships/tags" Target="../tags/tag126.xml"/><Relationship Id="rId15" Type="http://schemas.openxmlformats.org/officeDocument/2006/relationships/tags" Target="../tags/tag127.xml"/><Relationship Id="rId16" Type="http://schemas.openxmlformats.org/officeDocument/2006/relationships/tags" Target="../tags/tag128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tags" Target="../tags/tag153.xml"/><Relationship Id="rId14" Type="http://schemas.openxmlformats.org/officeDocument/2006/relationships/tags" Target="../tags/tag154.xml"/><Relationship Id="rId15" Type="http://schemas.openxmlformats.org/officeDocument/2006/relationships/tags" Target="../tags/tag155.xml"/><Relationship Id="rId16" Type="http://schemas.openxmlformats.org/officeDocument/2006/relationships/tags" Target="../tags/tag156.xml"/><Relationship Id="rId17" Type="http://schemas.openxmlformats.org/officeDocument/2006/relationships/tags" Target="../tags/tag157.xml"/><Relationship Id="rId18" Type="http://schemas.openxmlformats.org/officeDocument/2006/relationships/tags" Target="../tags/tag158.xml"/><Relationship Id="rId19" Type="http://schemas.openxmlformats.org/officeDocument/2006/relationships/tags" Target="../tags/tag159.xml"/><Relationship Id="rId20" Type="http://schemas.openxmlformats.org/officeDocument/2006/relationships/tags" Target="../tags/tag160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tags" Target="../tags/tag237.xml"/><Relationship Id="rId16" Type="http://schemas.openxmlformats.org/officeDocument/2006/relationships/tags" Target="../tags/tag238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tags" Target="../tags/tag251.xml"/><Relationship Id="rId14" Type="http://schemas.openxmlformats.org/officeDocument/2006/relationships/tags" Target="../tags/tag252.xml"/><Relationship Id="rId1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tags" Target="../tags/tag329.xml"/><Relationship Id="rId14" Type="http://schemas.openxmlformats.org/officeDocument/2006/relationships/tags" Target="../tags/tag330.xml"/><Relationship Id="rId15" Type="http://schemas.openxmlformats.org/officeDocument/2006/relationships/tags" Target="../tags/tag331.xml"/><Relationship Id="rId16" Type="http://schemas.openxmlformats.org/officeDocument/2006/relationships/tags" Target="../tags/tag332.xml"/><Relationship Id="rId17" Type="http://schemas.openxmlformats.org/officeDocument/2006/relationships/tags" Target="../tags/tag333.xml"/><Relationship Id="rId18" Type="http://schemas.openxmlformats.org/officeDocument/2006/relationships/tags" Target="../tags/tag334.xml"/><Relationship Id="rId19" Type="http://schemas.openxmlformats.org/officeDocument/2006/relationships/tags" Target="../tags/tag335.xml"/><Relationship Id="rId20" Type="http://schemas.openxmlformats.org/officeDocument/2006/relationships/tags" Target="../tags/tag336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tags" Target="../tags/tag349.xml"/><Relationship Id="rId14" Type="http://schemas.openxmlformats.org/officeDocument/2006/relationships/tags" Target="../tags/tag350.xml"/><Relationship Id="rId15" Type="http://schemas.openxmlformats.org/officeDocument/2006/relationships/tags" Target="../tags/tag351.xml"/><Relationship Id="rId16" Type="http://schemas.openxmlformats.org/officeDocument/2006/relationships/tags" Target="../tags/tag352.xml"/><Relationship Id="rId17" Type="http://schemas.openxmlformats.org/officeDocument/2006/relationships/tags" Target="../tags/tag353.xml"/><Relationship Id="rId18" Type="http://schemas.openxmlformats.org/officeDocument/2006/relationships/tags" Target="../tags/tag354.xml"/><Relationship Id="rId19" Type="http://schemas.openxmlformats.org/officeDocument/2006/relationships/tags" Target="../tags/tag355.xml"/><Relationship Id="rId20" Type="http://schemas.openxmlformats.org/officeDocument/2006/relationships/tags" Target="../tags/tag356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2024医疗行业职位工作总结与展望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工作总结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行业发展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职位展望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个人成长与提升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总结与建议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工作总结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职位概述</a:t>
            </a:r>
            <a:endParaRPr altLang="en-US" lang="zh-CN"/>
          </a:p>
        </p:txBody>
      </p:sp>
      <p:sp>
        <p:nvSpPr>
          <p:cNvPr id="104890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职位名称：医疗行业职位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职位职责：负责医疗行业相关工作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职位要求：具备医学、护理等相关背景和技能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职位发展：随着医疗行业的不断发展和进步，该职位将有更多的发展机会和挑战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工作职责与目标</a:t>
            </a:r>
            <a:endParaRPr altLang="en-US" lang="zh-CN"/>
          </a:p>
        </p:txBody>
      </p:sp>
      <p:sp>
        <p:nvSpPr>
          <p:cNvPr id="104894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与其他部门或团队的合作与沟通方式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医疗行业职位的职责范围和工作内容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职位所需要达成的目标和具体指标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职位所需要承担的责任和义务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工作成果与亮点</a:t>
            </a:r>
            <a:endParaRPr altLang="en-US" lang="zh-CN"/>
          </a:p>
        </p:txBody>
      </p:sp>
      <p:sp>
        <p:nvSpPr>
          <p:cNvPr id="104901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1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完成项目数量与质量：具体说明所完成的项目及其成果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2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创新与突破：介绍在工作中所做的创新和突破，及其对行业的影响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2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团队合作与领导能力：强调团队的合作和个人的领导能力，及其对工作成果的贡献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客户满意度：介绍客户对工作的满意度及其具体表现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经验教训与反思</a:t>
            </a:r>
            <a:endParaRPr altLang="en-US" lang="zh-CN"/>
          </a:p>
        </p:txBody>
      </p:sp>
      <p:sp>
        <p:nvSpPr>
          <p:cNvPr id="10490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经验教训：总结在工作中遇到的问题和解决方法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未来计划：根据经验教训和反思，制定未来工作计划和目标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总结：对本次工作总结进行总结和归纳，提出改进意见和建议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反思：对工作中的不足和需要改进的地方进行思考和总结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行业发展</a:t>
            </a:r>
            <a:endParaRPr altLang="en-US" lang="zh-CN"/>
          </a:p>
        </p:txBody>
      </p:sp>
      <p:sp>
        <p:nvSpPr>
          <p:cNvPr id="104914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医疗行业趋势分析</a:t>
            </a:r>
            <a:endParaRPr altLang="en-US" lang="zh-CN"/>
          </a:p>
        </p:txBody>
      </p:sp>
      <p:sp>
        <p:nvSpPr>
          <p:cNvPr id="104919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0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0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医疗大数据：医疗大数据的收集和分析已经成为医疗行业的重要趋势，有助于提高医疗服务的效率和质量。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医疗创新：随着科技的不断进步，医疗创新也在不断发展，包括基因编辑、细胞治疗、3D打印等。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数字化医疗：随着互联网技术的发展，数字化医疗已经成为医疗行业的重要趋势，包括在线问诊、远程医疗、电子病历等。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人工智能应用：人工智能技术在医疗行业的应用也越来越广泛，包括医学影像诊断、疾病预测、个性化治疗方案等。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医疗技术发展与创新</a:t>
            </a:r>
            <a:endParaRPr altLang="en-US" lang="zh-CN"/>
          </a:p>
        </p:txBody>
      </p:sp>
      <p:sp>
        <p:nvSpPr>
          <p:cNvPr id="104925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医疗技术发展历程：简要介绍医疗技术的发展历程，包括医疗技术的起源、发展和现状。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医疗技术创新：介绍近年来医疗技术的创新成果，如人工智能、大数据、云计算等技术在医疗领域的应用。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医疗技术发展趋势：分析未来医疗技术的发展趋势，如个性化医疗、精准医疗、远程医疗等。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医疗技术对行业的影响：阐述医疗技术发展对医疗行业的影响，如提高医疗效率、改善患者体验、推动行业变革等。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医疗政策与法规变化</a:t>
            </a:r>
            <a:endParaRPr altLang="en-US" lang="zh-CN"/>
          </a:p>
        </p:txBody>
      </p:sp>
      <p:sp>
        <p:nvSpPr>
          <p:cNvPr id="104931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医疗政策改革：国家对医疗行业的政策调整和改革措施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法规完善：医疗行业相关法规的制定和完善情况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监管加强：对医疗行业的监管力度加强，确保医疗服务质量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行业影响：医疗政策与法规变化对医疗行业的影响和挑战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医疗市场需求与竞争态势</a:t>
            </a:r>
            <a:endParaRPr altLang="en-US" lang="zh-CN"/>
          </a:p>
        </p:txBody>
      </p:sp>
      <p:sp>
        <p:nvSpPr>
          <p:cNvPr id="10493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市场需求：人口老龄化、慢性病增多等趋势推动医疗市场需求增长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竞争态势：国内医疗行业市场竞争激烈，但仍有发展机遇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政策影响：政策推动医疗行业向高质量、高效率方向发展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技术创新：新技术应用为医疗行业带来新的发展机遇和挑战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职位展望</a:t>
            </a:r>
            <a:endParaRPr altLang="en-US" lang="zh-CN"/>
          </a:p>
        </p:txBody>
      </p:sp>
      <p:sp>
        <p:nvSpPr>
          <p:cNvPr id="10494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4948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人工智能在医疗领域的应用不断拓展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医疗行业数字化转型加速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医疗行业与互联网的融合日益紧密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医疗行业对高素质人才的需求不断增加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职位需求变化与挑战</a:t>
            </a:r>
            <a:endParaRPr altLang="en-US" lang="zh-CN"/>
          </a:p>
        </p:txBody>
      </p:sp>
      <p:sp>
        <p:nvSpPr>
          <p:cNvPr id="104953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应对策略：为了应对这些挑战，医疗行业职位需要不断学习和提升自己的技能，同时需要保持积极的心态和良好的工作态度，以更好地适应行业发展的需求。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医疗行业职位需求变化：随着医疗技术的不断进步，对医疗行业职位的需求也在不断变化，包括对专业人才的需求、对技能的要求等方面的变化。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医疗行业职位面临的挑战：随着医疗行业的不断发展，医疗行业职位也面临着一些挑战，包括工作压力、技术更新速度、人才竞争等方面的挑战。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未来发展趋势：随着医疗行业的不断发展，医疗行业职位的未来发展趋势也将发生变化，包括对新兴技术的需求、对跨界合作的需求等方面的变化。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技能要求提升与拓展</a:t>
            </a:r>
            <a:endParaRPr altLang="en-US" lang="zh-CN"/>
          </a:p>
        </p:txBody>
      </p:sp>
      <p:sp>
        <p:nvSpPr>
          <p:cNvPr id="104959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拓展自己的技能领域，适应行业发展的需求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0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不断学习和提升自己的专业能力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具备创新思维和解决问题的能力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1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熟练掌握医疗行业相关技能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职业发展路径规划</a:t>
            </a:r>
            <a:endParaRPr altLang="en-US" lang="zh-CN"/>
          </a:p>
        </p:txBody>
      </p:sp>
      <p:sp>
        <p:nvSpPr>
          <p:cNvPr id="104965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短期目标：提升专业技能，积累经验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中期目标：寻求晋升机会，拓展业务领域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长期目标：成为行业专家，实现个人价值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实现路径：制定明确的计划，不断学习和提升自我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个人成长与提升</a:t>
            </a:r>
            <a:endParaRPr altLang="en-US" lang="zh-CN"/>
          </a:p>
        </p:txBody>
      </p:sp>
      <p:sp>
        <p:nvSpPr>
          <p:cNvPr id="104970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自我认知与能力评估</a:t>
            </a:r>
            <a:endParaRPr altLang="en-US" lang="zh-CN"/>
          </a:p>
        </p:txBody>
      </p:sp>
      <p:sp>
        <p:nvSpPr>
          <p:cNvPr id="104975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自我认知：明确自己的优势和不足，了解自己的职业发展方向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5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能力评估：评估自己的专业技能、沟通能力和团队协作能力，找出需要提升的方面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6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职业规划：根据自我认知和能力评估结果，制定个人职业发展规划，明确未来发展方向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7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持续学习：通过不断学习和实践，提升自己的专业技能和综合素质，为个人成长和提升打下基础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知识储备与技能提升计划</a:t>
            </a:r>
            <a:endParaRPr altLang="en-US" lang="zh-CN"/>
          </a:p>
        </p:txBody>
      </p:sp>
      <p:sp>
        <p:nvSpPr>
          <p:cNvPr id="104981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2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职业规划：明确个人职业发展方向，制定长期发展计划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团队协作：积极参与团队项目，提高团队协作能力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3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知识储备：持续学习，不断积累医疗行业新知识、新技能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3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技能提升计划：参加培训、实践锻炼，提高医疗行业相关技能水平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团队协作与沟通技巧提升</a:t>
            </a:r>
            <a:endParaRPr altLang="en-US" lang="zh-CN"/>
          </a:p>
        </p:txBody>
      </p:sp>
      <p:sp>
        <p:nvSpPr>
          <p:cNvPr id="104986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团队协作能力提升：通过参与项目和团队活动，提高团队协作和沟通能力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沟通技巧提升：学习有效沟通技巧，提高与同事、客户和领导的沟通效率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跨部门合作与协调：加强与其他部门的合作与协调，促进医疗行业职位工作的顺利开展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团队建设活动参与：积极参与团队建设活动，增强团队凝聚力和向心力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职业素养与职业道德培养</a:t>
            </a:r>
            <a:endParaRPr altLang="en-US" lang="zh-CN"/>
          </a:p>
        </p:txBody>
      </p:sp>
      <p:sp>
        <p:nvSpPr>
          <p:cNvPr id="104992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遵守职业道德规范，树立正确的职业观念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提高职业素养，包括沟通能力、团队合作、解决问题的能力等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不断学习和提升自己的专业水平，以更好地为患者服务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注重细节和服务质量，提高患者满意度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总结与建议</a:t>
            </a:r>
            <a:endParaRPr altLang="en-US" lang="zh-CN"/>
          </a:p>
        </p:txBody>
      </p:sp>
      <p:sp>
        <p:nvSpPr>
          <p:cNvPr id="104996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工作总结回顾与亮点提炼</a:t>
            </a:r>
            <a:endParaRPr altLang="en-US" lang="zh-CN"/>
          </a:p>
        </p:txBody>
      </p:sp>
      <p:sp>
        <p:nvSpPr>
          <p:cNvPr id="105002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亮点提炼：成功案例、创新成果、客户满意度等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2024年医疗行业职位工作总结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团队建设与协作：提升团队凝聚力，促进高效协作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未来展望：行业发展趋势、挑战与机遇并存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行业发展趋势分析与建议</a:t>
            </a:r>
            <a:endParaRPr altLang="en-US" lang="zh-CN"/>
          </a:p>
        </p:txBody>
      </p:sp>
      <p:sp>
        <p:nvSpPr>
          <p:cNvPr id="1050070" name="正文"/>
          <p:cNvSpPr txBox="1"/>
          <p:nvPr>
            <p:custDataLst>
              <p:tags r:id="rId1"/>
            </p:custDataLst>
          </p:nvPr>
        </p:nvSpPr>
        <p:spPr>
          <a:xfrm>
            <a:off x="3314423" y="1364400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行业发展趋势：分析医疗行业的未来发展方向和趋势，包括数字化、智能化、个性化等方面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正文"/>
          <p:cNvSpPr txBox="1"/>
          <p:nvPr>
            <p:custDataLst>
              <p:tags r:id="rId2"/>
            </p:custDataLst>
          </p:nvPr>
        </p:nvSpPr>
        <p:spPr>
          <a:xfrm>
            <a:off x="3314423" y="2179951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政策环境：探讨医疗行业政策环境对行业发展的影响，包括政策支持、监管政策等方面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正文"/>
          <p:cNvSpPr txBox="1"/>
          <p:nvPr>
            <p:custDataLst>
              <p:tags r:id="rId3"/>
            </p:custDataLst>
          </p:nvPr>
        </p:nvSpPr>
        <p:spPr>
          <a:xfrm>
            <a:off x="3314423" y="2995501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市场需求：分析医疗行业市场需求的变化和趋势，包括消费者需求、市场需求规模等方面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正文"/>
          <p:cNvSpPr txBox="1"/>
          <p:nvPr>
            <p:custDataLst>
              <p:tags r:id="rId4"/>
            </p:custDataLst>
          </p:nvPr>
        </p:nvSpPr>
        <p:spPr>
          <a:xfrm>
            <a:off x="3314423" y="3811052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技术创新：探讨医疗行业技术创新对行业发展的影响，包括新技术应用、产品创新等方面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正文"/>
          <p:cNvSpPr txBox="1"/>
          <p:nvPr>
            <p:custDataLst>
              <p:tags r:id="rId5"/>
            </p:custDataLst>
          </p:nvPr>
        </p:nvSpPr>
        <p:spPr>
          <a:xfrm>
            <a:off x="3314423" y="4626603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人才培养：提出加强医疗行业人才培养的建议，包括提高人才培养质量、加强人才队伍建设等方面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正文"/>
          <p:cNvSpPr txBox="1"/>
          <p:nvPr>
            <p:custDataLst>
              <p:tags r:id="rId6"/>
            </p:custDataLst>
          </p:nvPr>
        </p:nvSpPr>
        <p:spPr>
          <a:xfrm>
            <a:off x="3314423" y="5442154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国际化发展：提出推动医疗行业国际化发展的建议，包括加强国际合作、拓展海外市场等方面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职位发展路径规划与建议</a:t>
            </a:r>
            <a:endParaRPr altLang="en-US" lang="zh-CN"/>
          </a:p>
        </p:txBody>
      </p:sp>
      <p:sp>
        <p:nvSpPr>
          <p:cNvPr id="10501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明确职位发展目标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提升专业技能和知识水平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积极寻求晋升机会和拓展职业领域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制定个人发展计划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个人成长计划与目标设定</a:t>
            </a:r>
            <a:endParaRPr altLang="en-US" lang="zh-CN"/>
          </a:p>
        </p:txBody>
      </p:sp>
      <p:sp>
        <p:nvSpPr>
          <p:cNvPr id="10501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总结个人在医疗行业职位中的成长经历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设定未来个人成长的目标和计划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制定实现目标的具体措施和行动计划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分析个人在工作中遇到的问题和挑战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2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26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266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6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14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5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0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5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5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5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5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5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62_5*l_h_f*1_6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60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2023-12-17T10:41:08Z</dcterms:created>
  <dcterms:modified xsi:type="dcterms:W3CDTF">2023-12-17T10:41:08Z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7caf356ee6cd4eeb80baa28d14e81251_21</vt:lpwstr>
  </property>
</Properties>
</file>