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640" r:id="rId1"/>
    <p:sldMasterId id="2147502677" r:id="rId2"/>
  </p:sldMasterIdLst>
  <p:notesMasterIdLst>
    <p:notesMasterId r:id="rId3"/>
  </p:notesMasterIdLst>
  <p:sldIdLst>
    <p:sldId id="9120" r:id="rId4"/>
    <p:sldId id="9124" r:id="rId5"/>
    <p:sldId id="9127" r:id="rId6"/>
    <p:sldId id="9130" r:id="rId7"/>
    <p:sldId id="9136" r:id="rId9"/>
    <p:sldId id="9139" r:id="rId10"/>
    <p:sldId id="9142" r:id="rId11"/>
    <p:sldId id="9145" r:id="rId12"/>
    <p:sldId id="9148" r:id="rId13"/>
    <p:sldId id="9154" r:id="rId15"/>
    <p:sldId id="9157" r:id="rId16"/>
    <p:sldId id="9160" r:id="rId17"/>
    <p:sldId id="9163" r:id="rId18"/>
    <p:sldId id="9166" r:id="rId19"/>
    <p:sldId id="9172" r:id="rId21"/>
    <p:sldId id="9175" r:id="rId22"/>
    <p:sldId id="9178" r:id="rId23"/>
    <p:sldId id="9181" r:id="rId24"/>
    <p:sldId id="9184" r:id="rId25"/>
    <p:sldId id="9190" r:id="rId27"/>
    <p:sldId id="9193" r:id="rId28"/>
    <p:sldId id="919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41" r:id="rId1"/>
    <p:sldLayoutId id="2147502642" r:id="rId2"/>
    <p:sldLayoutId id="2147502643" r:id="rId3"/>
    <p:sldLayoutId id="2147502644" r:id="rId4"/>
    <p:sldLayoutId id="2147502645" r:id="rId5"/>
    <p:sldLayoutId id="2147502646" r:id="rId6"/>
    <p:sldLayoutId id="2147502647" r:id="rId7"/>
    <p:sldLayoutId id="2147502648" r:id="rId8"/>
    <p:sldLayoutId id="2147502649" r:id="rId9"/>
    <p:sldLayoutId id="2147502650" r:id="rId10"/>
    <p:sldLayoutId id="21475026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78" r:id="rId1"/>
    <p:sldLayoutId id="2147502679" r:id="rId2"/>
    <p:sldLayoutId id="2147502680" r:id="rId3"/>
    <p:sldLayoutId id="2147502681" r:id="rId4"/>
    <p:sldLayoutId id="2147502682" r:id="rId5"/>
    <p:sldLayoutId id="2147502683" r:id="rId6"/>
    <p:sldLayoutId id="2147502684" r:id="rId7"/>
    <p:sldLayoutId id="2147502685" r:id="rId8"/>
    <p:sldLayoutId id="2147502686" r:id="rId9"/>
    <p:sldLayoutId id="2147502687" r:id="rId10"/>
    <p:sldLayoutId id="21475026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tags" Target="../tags/tag146.xml"/><Relationship Id="rId22" Type="http://schemas.openxmlformats.org/officeDocument/2006/relationships/tags" Target="../tags/tag147.xml"/><Relationship Id="rId23" Type="http://schemas.openxmlformats.org/officeDocument/2006/relationships/tags" Target="../tags/tag148.xml"/><Relationship Id="rId24" Type="http://schemas.openxmlformats.org/officeDocument/2006/relationships/tags" Target="../tags/tag149.xml"/><Relationship Id="rId25" Type="http://schemas.openxmlformats.org/officeDocument/2006/relationships/tags" Target="../tags/tag150.xml"/><Relationship Id="rId26" Type="http://schemas.openxmlformats.org/officeDocument/2006/relationships/tags" Target="../tags/tag151.xml"/><Relationship Id="rId27" Type="http://schemas.openxmlformats.org/officeDocument/2006/relationships/tags" Target="../tags/tag152.xml"/><Relationship Id="rId28" Type="http://schemas.openxmlformats.org/officeDocument/2006/relationships/tags" Target="../tags/tag153.xml"/><Relationship Id="rId29" Type="http://schemas.openxmlformats.org/officeDocument/2006/relationships/tags" Target="../tags/tag154.xml"/><Relationship Id="rId30" Type="http://schemas.openxmlformats.org/officeDocument/2006/relationships/tags" Target="../tags/tag155.xml"/><Relationship Id="rId31" Type="http://schemas.openxmlformats.org/officeDocument/2006/relationships/tags" Target="../tags/tag156.xml"/><Relationship Id="rId32" Type="http://schemas.openxmlformats.org/officeDocument/2006/relationships/tags" Target="../tags/tag157.xml"/><Relationship Id="rId33" Type="http://schemas.openxmlformats.org/officeDocument/2006/relationships/tags" Target="../tags/tag158.xml"/><Relationship Id="rId34" Type="http://schemas.openxmlformats.org/officeDocument/2006/relationships/tags" Target="../tags/tag159.xml"/><Relationship Id="rId35" Type="http://schemas.openxmlformats.org/officeDocument/2006/relationships/tags" Target="../tags/tag160.xml"/><Relationship Id="rId36" Type="http://schemas.openxmlformats.org/officeDocument/2006/relationships/tags" Target="../tags/tag161.xml"/><Relationship Id="rId37" Type="http://schemas.openxmlformats.org/officeDocument/2006/relationships/tags" Target="../tags/tag162.xml"/><Relationship Id="rId38" Type="http://schemas.openxmlformats.org/officeDocument/2006/relationships/tags" Target="../tags/tag163.xml"/><Relationship Id="rId39" Type="http://schemas.openxmlformats.org/officeDocument/2006/relationships/tags" Target="../tags/tag164.xml"/><Relationship Id="rId40" Type="http://schemas.openxmlformats.org/officeDocument/2006/relationships/tags" Target="../tags/tag165.xml"/><Relationship Id="rId4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纺织纤维行业2024工作总结及工作展望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行业概况和发展历程</a:t>
            </a:r>
            <a:endParaRPr altLang="en-US" lang="zh-CN"/>
          </a:p>
        </p:txBody>
      </p:sp>
      <p:sp>
        <p:nvSpPr>
          <p:cNvPr id="10489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纺织纤维行业概述：定义、分类、产业链结构等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行业发展历程：简要介绍纺织纤维行业的发展历程，包括技术进步、市场变化等方面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行业现状：分析当前纺织纤维行业的现状，包括市场规模、竞争格局、主要企业等方面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行业发展趋势：预测未来纺织纤维行业的发展趋势，包括技术趋势、市场趋势等方面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行业主要产品及其特点</a:t>
            </a:r>
            <a:endParaRPr altLang="en-US" lang="zh-CN"/>
          </a:p>
        </p:txBody>
      </p:sp>
      <p:sp>
        <p:nvSpPr>
          <p:cNvPr id="10489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天然纤维：棉、麻、丝、毛等，具有吸湿性好、透气性好、弹性差等特点。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化学纤维：涤纶、锦纶、腈纶、氨纶等，具有耐磨性好、弹性好、不易变形等特点。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再生纤维：竹纤维、玉米纤维、牛奶纤维等，具有环保、可降解等特点。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功能纤维：抗菌纤维、防静电纤维、阻燃纤维等，具有特殊功能特点。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行业市场规模和增长趋势</a:t>
            </a:r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市场规模：纺织纤维行业市场规模不断扩大，未来有望继续保持增长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增长趋势：随着消费者对纺织品的需求不断增加，纺织纤维行业将继续保持增长趋势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市场竞争：纺织纤维行业竞争激烈，企业需要不断提高产品质量和服务水平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政策支持：政府对纺织纤维行业给予政策支持，推动行业健康发展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行业面临的挑战和机遇</a:t>
            </a:r>
            <a:endParaRPr altLang="en-US" lang="zh-CN"/>
          </a:p>
        </p:txBody>
      </p:sp>
      <p:sp>
        <p:nvSpPr>
          <p:cNvPr id="1049042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8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市场竞争激烈：国内外品牌竞争激烈，市场份额争夺激烈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50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52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058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60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064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66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72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076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78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84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6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088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90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原材料价格波动：纺织原材料市场价格波动，对生产成本产生影响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96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98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环保法规趋严：环保法规趋严，对纺织行业环保要求不断提高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00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02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技术创新不足：纺织行业技术创新不足，缺乏核心竞争力  行业面临的机遇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04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行业面临的机遇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06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市场需求增长：随着消费者对品质和舒适度要求的提高，纺织品市场需求不断增长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08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0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绿色环保趋势：绿色环保成为时尚潮流，纺织行业需要加强环保技术研发和应用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2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4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智能化生产：智能化生产可以提高生产效率和质量，降低生产成本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6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8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拓展国际市场：加强品牌建设和市场拓展，提高纺织品在国际市场的竞争力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20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  <p:sp>
        <p:nvSpPr>
          <p:cNvPr id="104915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行业未来发展趋势和预测</a:t>
            </a:r>
            <a:endParaRPr altLang="en-US" lang="zh-CN"/>
          </a:p>
        </p:txBody>
      </p:sp>
      <p:sp>
        <p:nvSpPr>
          <p:cNvPr id="10492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纺织纤维行业未来发展趋势：环保、可持续、智能化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纺织纤维行业未来预测：市场需求持续增长，技术创新推动产业升级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未来纺织纤维行业面临的挑战与机遇：应对环保压力，抓住发展机遇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纺织纤维行业未来发展策略：加强技术创新，提高产品质量，拓展应用领域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行业技术创新方向和重点</a:t>
            </a:r>
            <a:endParaRPr altLang="en-US" lang="zh-CN"/>
          </a:p>
        </p:txBody>
      </p:sp>
      <p:sp>
        <p:nvSpPr>
          <p:cNvPr id="10492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智能化生产技术：提高生产效率，降低成本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新型纤维材料研发：如功能性纤维、生物基纤维等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绿色环保技术：减少污染，提高资源利用效率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拓展应用领域：如医疗、航空航天等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行业市场拓展策略和方向</a:t>
            </a:r>
            <a:endParaRPr altLang="en-US" lang="zh-CN"/>
          </a:p>
        </p:txBody>
      </p:sp>
      <p:sp>
        <p:nvSpPr>
          <p:cNvPr id="10493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拓展新市场：积极开拓国内和国际市场，扩大市场份额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创新产品：加大研发投入，开发具有自主知识产权的高性能、高品质、高附加值的产品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品牌建设：加强品牌宣传和推广，提高品牌知名度和美誉度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产业链整合：加强与上下游企业的合作，形成完整的产业链和供应链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行业政策法规对行业的影响</a:t>
            </a:r>
            <a:endParaRPr altLang="en-US" lang="zh-CN"/>
          </a:p>
        </p:txBody>
      </p:sp>
      <p:sp>
        <p:nvSpPr>
          <p:cNvPr id="10493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政策法规对纺织纤维行业的影响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政策法规对行业发展的推动作用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政策法规对行业发展的限制和约束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政策法规对行业未来发展的影响和展望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工作建议</a:t>
            </a:r>
            <a:endParaRPr altLang="en-US" lang="zh-CN"/>
          </a:p>
        </p:txBody>
      </p:sp>
      <p:sp>
        <p:nvSpPr>
          <p:cNvPr id="104941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加强行业自律和规范管理</a:t>
            </a:r>
            <a:endParaRPr altLang="en-US" lang="zh-CN"/>
          </a:p>
        </p:txBody>
      </p:sp>
      <p:sp>
        <p:nvSpPr>
          <p:cNvPr id="10494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建立行业自律机制：通过制定行业规范和标准，加强企业间的合作与交流，共同维护市场秩序和公平竞争。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加强监管力度：加大对违法违规行为的查处力度，对不遵守行业规范的企业进行惩罚，维护市场秩序和公平竞争。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建立信息共享平台：通过建立信息共享平台，加强企业间的信息交流和合作，共同应对市场变化和挑战。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推广先进技术和管理经验：通过推广先进技术和管理经验，提高企业的生产效率和产品质量，增强企业的市场竞争力。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推动技术创新和产业升级</a:t>
            </a:r>
            <a:endParaRPr altLang="en-US" lang="zh-CN"/>
          </a:p>
        </p:txBody>
      </p:sp>
      <p:sp>
        <p:nvSpPr>
          <p:cNvPr id="10495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加强技术研发，提高产品质量和附加值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推动绿色环保生产，减少对环境的影响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加强产业链合作，实现资源共享和互利共赢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推广智能化生产，提高生产效率和降低成本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加强人才培养和引进</a:t>
            </a:r>
            <a:endParaRPr altLang="en-US" lang="zh-CN"/>
          </a:p>
        </p:txBody>
      </p:sp>
      <p:sp>
        <p:nvSpPr>
          <p:cNvPr id="104960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建立激励机制，激发员工积极性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加强员工培训，提高技能水平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引进优秀人才，增强企业竞争力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制定人才培养计划，提高员工素质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促进国际交流与合作</a:t>
            </a:r>
            <a:endParaRPr altLang="en-US" lang="zh-CN"/>
          </a:p>
        </p:txBody>
      </p:sp>
      <p:sp>
        <p:nvSpPr>
          <p:cNvPr id="10496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加强与国际先进企业的合作，引进先进技术和管理经验，提高中国纺织纤维行业的整体水平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加强与国际同行的交流与合作，共同推动纺织纤维行业的发展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积极参加国际展会、研讨会等活动，展示中国纺织纤维行业的实力和成果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推动中国纺织纤维行业“走出去”，拓展海外市场，提高国际竞争力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497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对行业发展的总结和评价</a:t>
            </a:r>
            <a:endParaRPr altLang="en-US" lang="zh-CN"/>
          </a:p>
        </p:txBody>
      </p:sp>
      <p:sp>
        <p:nvSpPr>
          <p:cNvPr id="10497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行业挑战与机遇：尽管面临一些挑战，但纺织纤维行业仍具有巨大的发展潜力，需要抓住机遇。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行业发展趋势：纺织纤维行业在2024年取得了显著的发展，未来将继续保持增长势头。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行业创新与技术进步：纺织纤维行业在技术创新方面取得了重要进展，为未来发展奠定了基础。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行业政策与法规：政府对纺织纤维行业的支持力度不断加大，为行业发展提供了有力保障。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498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加强技术创新，提高产品质量和竞争力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拓展市场渠道，扩大销售规模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加强品牌建设，提高品牌知名度和美誉度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加强人才培养和引进，提高企业综合素质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8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89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6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2023-12-17T18:14:06Z</dcterms:created>
  <dcterms:modified xsi:type="dcterms:W3CDTF">2023-12-17T18:14:06Z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4c67087c2d4c41aaade7371b7b19793f_21</vt:lpwstr>
  </property>
</Properties>
</file>