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900" r:id="rId1"/>
    <p:sldMasterId id="2147492937" r:id="rId2"/>
  </p:sldMasterIdLst>
  <p:notesMasterIdLst>
    <p:notesMasterId r:id="rId3"/>
  </p:notesMasterIdLst>
  <p:sldIdLst>
    <p:sldId id="4521" r:id="rId4"/>
    <p:sldId id="4525" r:id="rId5"/>
    <p:sldId id="4528" r:id="rId6"/>
    <p:sldId id="4531" r:id="rId7"/>
    <p:sldId id="4537" r:id="rId9"/>
    <p:sldId id="4540" r:id="rId10"/>
    <p:sldId id="4543" r:id="rId11"/>
    <p:sldId id="4546" r:id="rId12"/>
    <p:sldId id="4549" r:id="rId13"/>
    <p:sldId id="4555" r:id="rId15"/>
    <p:sldId id="4558" r:id="rId16"/>
    <p:sldId id="4561" r:id="rId17"/>
    <p:sldId id="4564" r:id="rId18"/>
    <p:sldId id="4567" r:id="rId19"/>
    <p:sldId id="4573" r:id="rId21"/>
    <p:sldId id="4576" r:id="rId22"/>
    <p:sldId id="4579" r:id="rId23"/>
    <p:sldId id="4582" r:id="rId24"/>
    <p:sldId id="4585" r:id="rId25"/>
    <p:sldId id="4591" r:id="rId27"/>
    <p:sldId id="4594" r:id="rId28"/>
    <p:sldId id="4597" r:id="rId29"/>
    <p:sldId id="4600" r:id="rId30"/>
    <p:sldId id="4603" r:id="rId31"/>
    <p:sldId id="4609" r:id="rId33"/>
    <p:sldId id="4612" r:id="rId34"/>
    <p:sldId id="4615" r:id="rId35"/>
    <p:sldId id="4618" r:id="rId36"/>
    <p:sldId id="4621" r:id="rId37"/>
    <p:sldId id="4627" r:id="rId39"/>
    <p:sldId id="4630" r:id="rId40"/>
    <p:sldId id="4633" r:id="rId4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01" r:id="rId1"/>
    <p:sldLayoutId id="2147492902" r:id="rId2"/>
    <p:sldLayoutId id="2147492903" r:id="rId3"/>
    <p:sldLayoutId id="2147492904" r:id="rId4"/>
    <p:sldLayoutId id="2147492905" r:id="rId5"/>
    <p:sldLayoutId id="2147492906" r:id="rId6"/>
    <p:sldLayoutId id="2147492907" r:id="rId7"/>
    <p:sldLayoutId id="2147492908" r:id="rId8"/>
    <p:sldLayoutId id="2147492909" r:id="rId9"/>
    <p:sldLayoutId id="2147492910" r:id="rId10"/>
    <p:sldLayoutId id="21474929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938" r:id="rId1"/>
    <p:sldLayoutId id="2147492939" r:id="rId2"/>
    <p:sldLayoutId id="2147492940" r:id="rId3"/>
    <p:sldLayoutId id="2147492941" r:id="rId4"/>
    <p:sldLayoutId id="2147492942" r:id="rId5"/>
    <p:sldLayoutId id="2147492943" r:id="rId6"/>
    <p:sldLayoutId id="2147492944" r:id="rId7"/>
    <p:sldLayoutId id="2147492945" r:id="rId8"/>
    <p:sldLayoutId id="2147492946" r:id="rId9"/>
    <p:sldLayoutId id="2147492947" r:id="rId10"/>
    <p:sldLayoutId id="2147492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tags" Target="../tags/tag143.xml"/><Relationship Id="rId16" Type="http://schemas.openxmlformats.org/officeDocument/2006/relationships/tags" Target="../tags/tag144.xml"/><Relationship Id="rId17" Type="http://schemas.openxmlformats.org/officeDocument/2006/relationships/tags" Target="../tags/tag145.xml"/><Relationship Id="rId18" Type="http://schemas.openxmlformats.org/officeDocument/2006/relationships/tags" Target="../tags/tag146.xml"/><Relationship Id="rId19" Type="http://schemas.openxmlformats.org/officeDocument/2006/relationships/tags" Target="../tags/tag147.xml"/><Relationship Id="rId20" Type="http://schemas.openxmlformats.org/officeDocument/2006/relationships/tags" Target="../tags/tag148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tags" Target="../tags/tag231.xml"/><Relationship Id="rId22" Type="http://schemas.openxmlformats.org/officeDocument/2006/relationships/tags" Target="../tags/tag232.xml"/><Relationship Id="rId23" Type="http://schemas.openxmlformats.org/officeDocument/2006/relationships/tags" Target="../tags/tag233.xml"/><Relationship Id="rId24" Type="http://schemas.openxmlformats.org/officeDocument/2006/relationships/tags" Target="../tags/tag234.xml"/><Relationship Id="rId25" Type="http://schemas.openxmlformats.org/officeDocument/2006/relationships/tags" Target="../tags/tag235.xml"/><Relationship Id="rId26" Type="http://schemas.openxmlformats.org/officeDocument/2006/relationships/tags" Target="../tags/tag236.xml"/><Relationship Id="rId27" Type="http://schemas.openxmlformats.org/officeDocument/2006/relationships/tags" Target="../tags/tag237.xml"/><Relationship Id="rId28" Type="http://schemas.openxmlformats.org/officeDocument/2006/relationships/tags" Target="../tags/tag238.xml"/><Relationship Id="rId29" Type="http://schemas.openxmlformats.org/officeDocument/2006/relationships/tags" Target="../tags/tag239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tags" Target="../tags/tag266.xml"/><Relationship Id="rId16" Type="http://schemas.openxmlformats.org/officeDocument/2006/relationships/tags" Target="../tags/tag267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tags" Target="../tags/tag409.xml"/><Relationship Id="rId14" Type="http://schemas.openxmlformats.org/officeDocument/2006/relationships/tags" Target="../tags/tag410.xml"/><Relationship Id="rId15" Type="http://schemas.openxmlformats.org/officeDocument/2006/relationships/tags" Target="../tags/tag411.xml"/><Relationship Id="rId16" Type="http://schemas.openxmlformats.org/officeDocument/2006/relationships/tags" Target="../tags/tag412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营销行业工作总结及工作展望2024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营销行业工作亮点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营销行业工作不足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营销行业工作展望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未来营销行业发展趋势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营销行业工作总结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营销行业概述</a:t>
            </a:r>
            <a:endParaRPr altLang="en-US" lang="zh-CN"/>
          </a:p>
        </p:txBody>
      </p:sp>
      <p:sp>
        <p:nvSpPr>
          <p:cNvPr id="10489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营销行业的定义和范围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营销行业的现状和趋势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营销行业的挑战和机遇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营销行业的发展历程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营销行业发展趋势</a:t>
            </a:r>
            <a:endParaRPr altLang="en-US" lang="zh-CN"/>
          </a:p>
        </p:txBody>
      </p:sp>
      <p:sp>
        <p:nvSpPr>
          <p:cNvPr id="1048978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80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8982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84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86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数字化转型：随着互联网技术的发展，营销行业正经历着数字化转型，数字化营销成为主流趋势。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88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90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8992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8994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96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数据驱动营销：数据在营销行业中的作用越来越重要，通过数据分析和挖掘，企业可以更精准地了解客户需求，制定更有效的营销策略。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98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00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002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04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06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个性化营销：随着消费者需求的多样化，个性化营销成为趋势，企业需要针对不同客户群体制定个性化的营销策略。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08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10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012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014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16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社交媒体营销：社交媒体在营销行业中的作用日益凸显，通过社交媒体平台，企业可以与消费者建立更紧密的联系，提高品牌知名度和美誉度。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营销行业面临的挑战</a:t>
            </a:r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市场竞争激烈：随着互联网的发展，营销行业的竞争越来越激烈，企业需要不断创新才能保持竞争优势。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客户需求多样化：随着消费者需求的不断变化，营销行业需要不断适应和满足客户多样化的需求。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技术更新迅速：随着科技的不断进步，营销行业需要不断学习和掌握新的技术，以适应市场的变化。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法律法规限制：营销行业需要遵守各种法律法规，否则会面临法律风险和罚款等惩罚。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营销行业取得的成就</a:t>
            </a:r>
            <a:endParaRPr altLang="en-US" lang="zh-CN"/>
          </a:p>
        </p:txBody>
      </p:sp>
      <p:sp>
        <p:nvSpPr>
          <p:cNvPr id="10490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品牌知名度提升：通过一系列的品牌推广活动，营销行业成功提升了品牌知名度和美誉度，增强了消费者对品牌的认知和认可。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销售额增长：在过去的一年中，营销行业实现了显著的销售额增长，超过了预期目标。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市场份额扩大：通过有效的营销策略和创新的营销手段，营销行业成功扩大了市场份额，赢得了更多客户的信任和支持。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客户满意度提高：通过不断优化产品和服务质量，营销行业成功提高了客户满意度，赢得了更多客户的忠诚和信任。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营销行业工作亮点</a:t>
            </a:r>
            <a:endParaRPr altLang="en-US" lang="zh-CN"/>
          </a:p>
        </p:txBody>
      </p:sp>
      <p:sp>
        <p:nvSpPr>
          <p:cNvPr id="104916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营销策略创新</a:t>
            </a:r>
            <a:endParaRPr altLang="en-US" lang="zh-CN"/>
          </a:p>
        </p:txBody>
      </p:sp>
      <p:sp>
        <p:nvSpPr>
          <p:cNvPr id="10492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跨界合作营销：与其他行业、品牌进行合作，共同推出创新产品或服务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体验式营销：通过线下活动、场景体验等方式，增强消费者对品牌的认知和信任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数字化营销：利用大数据、人工智能等技术手段，实现精准营销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社交媒体营销：利用社交媒体平台，开展内容营销、口碑营销等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营销技术提升</a:t>
            </a:r>
            <a:endParaRPr altLang="en-US" lang="zh-CN"/>
          </a:p>
        </p:txBody>
      </p:sp>
      <p:sp>
        <p:nvSpPr>
          <p:cNvPr id="104927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1111"/>
          </a:bodyPr>
          <a:p>
            <a:r>
              <a:rPr altLang="en-US" lang="zh-CN"/>
              <a:t>营销技术概述：介绍营销技术的概念、发展历程和重要性</a:t>
            </a:r>
            <a:endParaRPr altLang="en-US" lang="zh-CN"/>
          </a:p>
          <a:p>
            <a:r>
              <a:rPr altLang="en-US" lang="zh-CN"/>
              <a:t>营销技术提升的背景：分析当前营销行业的趋势和挑战，以及技术提升的必要性</a:t>
            </a:r>
            <a:endParaRPr altLang="en-US" lang="zh-CN"/>
          </a:p>
          <a:p>
            <a:r>
              <a:rPr altLang="en-US" lang="zh-CN"/>
              <a:t>营销技术提升的实践：列举一些具体的营销技术提升案例，如大数据分析、人工智能、社交媒体等</a:t>
            </a:r>
            <a:endParaRPr altLang="en-US" lang="zh-CN"/>
          </a:p>
          <a:p>
            <a:r>
              <a:rPr altLang="en-US" lang="zh-CN"/>
              <a:t>营销技术提升的效果：介绍营销技术提升对营销行业的影响和效果，包括提高效率、降低成本、增强竞争力等方面  以下是用户提供的信息和标题： 我正在写一份主题为“营销行业工作总结及工作展望2024”的PPT,现在准备介绍“营销行业工作亮点”,请帮我生成“多元化市场拓展”为标题的内容 多元化市场拓展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我正在写一份主题为“营销行业工作总结及工作展望2024”的PPT,现在准备介绍“营销行业工作亮点”,请帮我生成“多元化市场拓展”为标题的内容</a:t>
            </a:r>
            <a:endParaRPr altLang="en-US" lang="zh-CN"/>
          </a:p>
          <a:p>
            <a:pPr lvl="1"/>
            <a:r>
              <a:rPr altLang="en-US" lang="zh-CN"/>
              <a:t>多元化市场拓展</a:t>
            </a:r>
            <a:endParaRPr altLang="en-US" lang="zh-CN"/>
          </a:p>
          <a:p>
            <a:r>
              <a:rPr altLang="en-US" lang="zh-CN"/>
              <a:t>多元化市场拓展的背景：分析当前市场的趋势和挑战，以及多元化市场拓展的必要性</a:t>
            </a:r>
            <a:endParaRPr altLang="en-US" lang="zh-CN"/>
          </a:p>
          <a:p>
            <a:r>
              <a:rPr altLang="en-US" lang="zh-CN"/>
              <a:t>多元化市场拓展的实践：列举一些具体的多元化市场拓展案例，如拓展新的市场领域、开发新的产品线、拓展新的客户群体等</a:t>
            </a:r>
            <a:endParaRPr altLang="en-US" lang="zh-CN"/>
          </a:p>
          <a:p>
            <a:r>
              <a:rPr altLang="en-US" lang="zh-CN"/>
              <a:t>多元化市场拓展的效果：介绍多元化市场拓展对营销行业的影响和效果，包括提高市场份额、增强品牌影响力、提高盈利能力等方面</a:t>
            </a:r>
            <a:endParaRPr altLang="en-US" lang="zh-CN"/>
          </a:p>
          <a:p>
            <a:r>
              <a:rPr altLang="en-US" lang="zh-CN"/>
              <a:t>多元化市场拓展的挑战与展望：分析多元化市场拓展面临的挑战和未来发展趋势，提出相应的建议和展望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营销人才队伍建设</a:t>
            </a:r>
            <a:endParaRPr altLang="en-US" lang="zh-CN"/>
          </a:p>
        </p:txBody>
      </p:sp>
      <p:sp>
        <p:nvSpPr>
          <p:cNvPr id="10493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培训与发展：提供系统的培训计划，提升员工的专业素养和综合能力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人才选拔：注重综合素质和专业技能的考察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激励机制：设立明确的晋升通道和奖励机制，激发员工的工作积极性和创造力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团队建设：加强团队沟通和协作，营造良好的工作氛围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营销品牌塑造</a:t>
            </a:r>
            <a:endParaRPr altLang="en-US" lang="zh-CN"/>
          </a:p>
        </p:txBody>
      </p:sp>
      <p:sp>
        <p:nvSpPr>
          <p:cNvPr id="10493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品牌传播渠道多样化，覆盖面广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品牌定位明确，符合目标受众需求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品牌形象独特，具有辨识度和吸引力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品牌合作与跨界营销，提升品牌影响力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营销行业工作不足</a:t>
            </a:r>
            <a:endParaRPr altLang="en-US" lang="zh-CN"/>
          </a:p>
        </p:txBody>
      </p:sp>
      <p:sp>
        <p:nvSpPr>
          <p:cNvPr id="104942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营销策略不够精准</a:t>
            </a:r>
            <a:endParaRPr altLang="en-US" lang="zh-CN"/>
          </a:p>
        </p:txBody>
      </p:sp>
      <p:sp>
        <p:nvSpPr>
          <p:cNvPr id="10494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目标客户定位不准确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缺乏数据分析和优化调整的能力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缺乏对市场趋势的把握和预测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营销手段单一，缺乏创新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营销技术有待提高</a:t>
            </a:r>
            <a:endParaRPr altLang="en-US" lang="zh-CN"/>
          </a:p>
        </p:txBody>
      </p:sp>
      <p:sp>
        <p:nvSpPr>
          <p:cNvPr id="10495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营销团队技能参差不齐，缺乏专业培训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营销策略不够精准，缺乏数据支持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营销手段单一，缺乏创新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缺乏对新兴技术的了解和应用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营销人才流失严重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措施：提高员工福利待遇，提供职业发展机会，加强企业文化建设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原因：企业缺乏吸引力，员工福利待遇不佳，职业发展前景不明朗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影响：人才流失导致企业营销策略执行受阻，客户流失，业绩下滑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效果：降低人才流失率，提高员工满意度和忠诚度，促进企业可持续发展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营销品牌影响力有限</a:t>
            </a:r>
            <a:endParaRPr altLang="en-US" lang="zh-CN"/>
          </a:p>
        </p:txBody>
      </p:sp>
      <p:sp>
        <p:nvSpPr>
          <p:cNvPr id="104967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品牌忠诚度不够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品牌知名度不高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品牌美誉度不足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品牌形象不够鲜明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营销行业工作展望</a:t>
            </a:r>
            <a:endParaRPr altLang="en-US" lang="zh-CN"/>
          </a:p>
        </p:txBody>
      </p:sp>
      <p:sp>
        <p:nvSpPr>
          <p:cNvPr id="10497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提高营销策略精准度</a:t>
            </a:r>
            <a:endParaRPr altLang="en-US" lang="zh-CN"/>
          </a:p>
        </p:txBody>
      </p:sp>
      <p:sp>
        <p:nvSpPr>
          <p:cNvPr id="10497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深入了解客户需求与偏好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精准定位目标客户群体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利用大数据和人工智能技术优化营销策略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定期评估和调整营销策略以实现更高转化率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加强营销技术创新</a:t>
            </a:r>
            <a:endParaRPr altLang="en-US" lang="zh-CN"/>
          </a:p>
        </p:txBody>
      </p:sp>
      <p:sp>
        <p:nvSpPr>
          <p:cNvPr id="10498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营销技术趋势：了解并掌握最新的营销技术趋势，如人工智能、大数据、社交媒体等。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技术创新应用：将最新的营销技术应用到实际工作中，提高营销效率和效果。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数字化转型：推动营销数字化转型，提高数字化营销的占比和效果。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人才培养与引进：加强营销技术人才的培养和引进，提高团队的技术水平和创新能力。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重视营销人才队伍建设</a:t>
            </a:r>
            <a:endParaRPr altLang="en-US" lang="zh-CN"/>
          </a:p>
        </p:txBody>
      </p:sp>
      <p:sp>
        <p:nvSpPr>
          <p:cNvPr id="10499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培养和引进高素质营销人才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营销人才是营销行业发展的核心力量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建立完善的营销人才激励机制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加强营销人才培训和职业规划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提升营销品牌影响力</a:t>
            </a:r>
            <a:endParaRPr altLang="en-US" lang="zh-CN"/>
          </a:p>
        </p:txBody>
      </p:sp>
      <p:sp>
        <p:nvSpPr>
          <p:cNvPr id="10499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制定品牌传播策略：通过精准定位和差异化传播，提高品牌知名度和美誉度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强化品牌形象：通过视觉、语言、行为等多种手段，塑造独特的品牌形象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创新营销手段：运用新媒体、社交媒体等新兴渠道，扩大品牌影响力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提升服务质量：关注客户需求，提高客户满意度，增强品牌忠诚度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未来营销行业发展趋势</a:t>
            </a:r>
            <a:endParaRPr altLang="en-US" lang="zh-CN"/>
          </a:p>
        </p:txBody>
      </p:sp>
      <p:sp>
        <p:nvSpPr>
          <p:cNvPr id="105001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数字化营销趋势</a:t>
            </a:r>
            <a:endParaRPr altLang="en-US" lang="zh-CN"/>
          </a:p>
        </p:txBody>
      </p:sp>
      <p:sp>
        <p:nvSpPr>
          <p:cNvPr id="10500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社交媒体营销：利用社交媒体平台进行产品推广和品牌建设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内容营销：通过创作高质量、有价值的内容吸引潜在客户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短视频营销：利用短视频平台进行产品推广和品牌建设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直播营销：通过直播形式进行产品推广和品牌建设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个性化营销趋势</a:t>
            </a:r>
            <a:endParaRPr altLang="en-US" lang="zh-CN"/>
          </a:p>
        </p:txBody>
      </p:sp>
      <p:sp>
        <p:nvSpPr>
          <p:cNvPr id="105012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消费者行为分析：了解消费者的需求、兴趣和偏好，为个性化营销提供数据支持。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个性化产品和服务：根据消费者的特点和需求，提供个性化的产品和服务，满足消费者的个性化需求。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个性化营销策略：制定个性化的营销策略，包括个性化的广告、促销和营销活动，以吸引消费者的注意力和兴趣。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个性化客户关系管理：建立个性化的客户关系管理系统，为消费者提供更加个性化的服务和体验，提高客户满意度和忠诚度。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智能化营销趋势</a:t>
            </a:r>
            <a:endParaRPr altLang="en-US" lang="zh-CN"/>
          </a:p>
        </p:txBody>
      </p:sp>
      <p:sp>
        <p:nvSpPr>
          <p:cNvPr id="10501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智能化营销对营销行业的影响和变革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智能化营销的未来发展趋势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智能化营销的优势和挑战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人工智能技术在营销行业的应用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跨界合作营销趋势</a:t>
            </a:r>
            <a:endParaRPr altLang="en-US" lang="zh-CN"/>
          </a:p>
        </p:txBody>
      </p:sp>
      <p:sp>
        <p:nvSpPr>
          <p:cNvPr id="10502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品牌跨界合作：不同领域的品牌进行合作，共同推出新产品或服务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渠道跨界合作：利用不同渠道进行营销，如线上与线下的结合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内容跨界合作：与其他媒体或创作者合作，共同创作和推广内容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技术跨界合作：利用新技术如人工智能、大数据等，提升营销效果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502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对营销行业的总结</a:t>
            </a:r>
            <a:endParaRPr altLang="en-US" lang="zh-CN"/>
          </a:p>
        </p:txBody>
      </p:sp>
      <p:sp>
        <p:nvSpPr>
          <p:cNvPr id="105035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营销行业的未来展望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6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营销行业的创新与变革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营销行业的挑战与机遇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7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</a:t>
            </a:r>
            <a:endParaRPr altLang="en-US" lang="zh-CN"/>
          </a:p>
        </p:txBody>
      </p:sp>
      <p:sp>
        <p:nvSpPr>
          <p:cNvPr id="10504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拓展国际市场：积极开拓海外市场，提高公司在全球范围内的竞争力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提升数字化营销能力：利用大数据、人工智能等技术手段，提高营销效率和精准度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加强品牌建设：通过品牌推广、公关活动等方式，提升品牌知名度和美誉度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培养人才：加强人才培养和引进，为公司发展提供强有力的人才保障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7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8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1.1471653543307,&quot;width&quot;:864.411181102362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7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8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2023-12-17T14:07:47Z</dcterms:created>
  <dcterms:modified xsi:type="dcterms:W3CDTF">2023-12-17T14:07:47Z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a517281ce18d4249ac5c512c40123c12_21</vt:lpwstr>
  </property>
</Properties>
</file>