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0619" r:id="rId1"/>
    <p:sldMasterId id="2147490656" r:id="rId2"/>
  </p:sldMasterIdLst>
  <p:notesMasterIdLst>
    <p:notesMasterId r:id="rId3"/>
  </p:notesMasterIdLst>
  <p:sldIdLst>
    <p:sldId id="3498" r:id="rId4"/>
    <p:sldId id="3502" r:id="rId5"/>
    <p:sldId id="3507" r:id="rId6"/>
    <p:sldId id="3512" r:id="rId7"/>
    <p:sldId id="3519" r:id="rId9"/>
    <p:sldId id="3522" r:id="rId10"/>
    <p:sldId id="3525" r:id="rId11"/>
    <p:sldId id="3528" r:id="rId12"/>
    <p:sldId id="3532" r:id="rId13"/>
    <p:sldId id="3539" r:id="rId15"/>
    <p:sldId id="3542" r:id="rId16"/>
    <p:sldId id="3545" r:id="rId17"/>
    <p:sldId id="3548" r:id="rId18"/>
    <p:sldId id="3551" r:id="rId19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tableStyles" Target="tableStyles.xml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slide" Target="../slides/slide9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1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tags" Target="../tags/tag13.xml"/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tags" Target="../tags/tag16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image" Target="../media/image1.png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tags" Target="../tags/tag22.xml"/><Relationship Id="rId8" Type="http://schemas.openxmlformats.org/officeDocument/2006/relationships/tags" Target="../tags/tag23.xml"/><Relationship Id="rId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image" Target="../media/image2.png"/><Relationship Id="rId3" Type="http://schemas.openxmlformats.org/officeDocument/2006/relationships/tags" Target="../tags/tag25.xml"/><Relationship Id="rId4" Type="http://schemas.openxmlformats.org/officeDocument/2006/relationships/tags" Target="../tags/tag26.xml"/><Relationship Id="rId5" Type="http://schemas.openxmlformats.org/officeDocument/2006/relationships/tags" Target="../tags/tag27.xml"/><Relationship Id="rId6" Type="http://schemas.openxmlformats.org/officeDocument/2006/relationships/tags" Target="../tags/tag28.xml"/><Relationship Id="rId7" Type="http://schemas.openxmlformats.org/officeDocument/2006/relationships/tags" Target="../tags/tag29.xml"/><Relationship Id="rId8" Type="http://schemas.openxmlformats.org/officeDocument/2006/relationships/tags" Target="../tags/tag30.xml"/><Relationship Id="rId9" Type="http://schemas.openxmlformats.org/officeDocument/2006/relationships/tags" Target="../tags/tag31.xml"/><Relationship Id="rId10" Type="http://schemas.openxmlformats.org/officeDocument/2006/relationships/tags" Target="../tags/tag32.xml"/><Relationship Id="rId1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3.xml"/><Relationship Id="rId2" Type="http://schemas.openxmlformats.org/officeDocument/2006/relationships/tags" Target="../tags/tag34.xml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9.xml"/><Relationship Id="rId2" Type="http://schemas.openxmlformats.org/officeDocument/2006/relationships/tags" Target="../tags/tag40.xml"/><Relationship Id="rId3" Type="http://schemas.openxmlformats.org/officeDocument/2006/relationships/tags" Target="../tags/tag41.xml"/><Relationship Id="rId4" Type="http://schemas.openxmlformats.org/officeDocument/2006/relationships/tags" Target="../tags/tag42.xml"/><Relationship Id="rId5" Type="http://schemas.openxmlformats.org/officeDocument/2006/relationships/tags" Target="../tags/tag43.xml"/><Relationship Id="rId6" Type="http://schemas.openxmlformats.org/officeDocument/2006/relationships/tags" Target="../tags/tag44.xml"/><Relationship Id="rId7" Type="http://schemas.openxmlformats.org/officeDocument/2006/relationships/tags" Target="../tags/tag45.xml"/><Relationship Id="rId8" Type="http://schemas.openxmlformats.org/officeDocument/2006/relationships/tags" Target="../tags/tag46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tags" Target="../tags/tag48.xml"/><Relationship Id="rId3" Type="http://schemas.openxmlformats.org/officeDocument/2006/relationships/tags" Target="../tags/tag49.xml"/><Relationship Id="rId4" Type="http://schemas.openxmlformats.org/officeDocument/2006/relationships/tags" Target="../tags/tag50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1.xml"/><Relationship Id="rId2" Type="http://schemas.openxmlformats.org/officeDocument/2006/relationships/tags" Target="../tags/tag52.xml"/><Relationship Id="rId3" Type="http://schemas.openxmlformats.org/officeDocument/2006/relationships/tags" Target="../tags/tag53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tags" Target="../tags/tag62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3.xml"/><Relationship Id="rId2" Type="http://schemas.openxmlformats.org/officeDocument/2006/relationships/image" Target="../media/image1.png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tags" Target="../tags/tag66.xml"/><Relationship Id="rId6" Type="http://schemas.openxmlformats.org/officeDocument/2006/relationships/tags" Target="../tags/tag67.xml"/><Relationship Id="rId7" Type="http://schemas.openxmlformats.org/officeDocument/2006/relationships/tags" Target="../tags/tag68.xml"/><Relationship Id="rId8" Type="http://schemas.openxmlformats.org/officeDocument/2006/relationships/tags" Target="../tags/tag69.xml"/><Relationship Id="rId9" Type="http://schemas.openxmlformats.org/officeDocument/2006/relationships/tags" Target="../tags/tag70.xml"/><Relationship Id="rId10" Type="http://schemas.openxmlformats.org/officeDocument/2006/relationships/tags" Target="../tags/tag71.xml"/><Relationship Id="rId1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7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70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838200" y="2319650"/>
            <a:ext cx="10515600" cy="867433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4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2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1296136" y="1095762"/>
            <a:ext cx="9995517" cy="972000"/>
          </a:xfrm>
        </p:spPr>
        <p:txBody>
          <a:bodyPr anchor="b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0" name="文本占位符 9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847076" y="79505"/>
            <a:ext cx="10453454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82" name="文本占位符 13"/>
          <p:cNvSpPr>
            <a:spLocks noGrp="1"/>
          </p:cNvSpPr>
          <p:nvPr>
            <p:ph type="body" sz="quarter" idx="14" hasCustomPrompt="1"/>
            <p:custDataLst>
              <p:tags r:id="rId9"/>
            </p:custDataLst>
          </p:nvPr>
        </p:nvSpPr>
        <p:spPr>
          <a:xfrm>
            <a:off x="3727357" y="3513778"/>
            <a:ext cx="2880000" cy="985141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684" name="文本占位符 23"/>
          <p:cNvSpPr>
            <a:spLocks noGrp="1"/>
          </p:cNvSpPr>
          <p:nvPr>
            <p:ph type="body" sz="quarter" idx="17" hasCustomPrompt="1"/>
            <p:custDataLst>
              <p:tags r:id="rId10"/>
            </p:custDataLst>
          </p:nvPr>
        </p:nvSpPr>
        <p:spPr>
          <a:xfrm>
            <a:off x="859464" y="3515997"/>
            <a:ext cx="2743200" cy="985141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29" name="直接连接符 8"/>
          <p:cNvCxnSpPr>
            <a:cxnSpLocks/>
          </p:cNvCxnSpPr>
          <p:nvPr userDrawn="1">
            <p:custDataLst>
              <p:tags r:id="rId11"/>
            </p:custDataLst>
          </p:nvPr>
        </p:nvCxnSpPr>
        <p:spPr>
          <a:xfrm>
            <a:off x="847076" y="1928356"/>
            <a:ext cx="285750" cy="0"/>
          </a:xfrm>
          <a:prstGeom prst="line"/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14"/>
          <p:cNvCxnSpPr>
            <a:cxnSpLocks/>
          </p:cNvCxnSpPr>
          <p:nvPr userDrawn="1">
            <p:custDataLst>
              <p:tags r:id="rId12"/>
            </p:custDataLst>
          </p:nvPr>
        </p:nvCxnSpPr>
        <p:spPr>
          <a:xfrm>
            <a:off x="838198" y="653905"/>
            <a:ext cx="11352903" cy="0"/>
          </a:xfrm>
          <a:prstGeom prst="line"/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8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1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t="19858"/>
          <a:stretch>
            <a:fillRect/>
          </a:stretch>
        </p:blipFill>
        <p:spPr>
          <a:xfrm>
            <a:off x="0" y="0"/>
            <a:ext cx="12192000" cy="5496122"/>
          </a:xfrm>
          <a:prstGeom prst="rect"/>
        </p:spPr>
      </p:pic>
      <p:sp>
        <p:nvSpPr>
          <p:cNvPr id="1048696" name="矩形: 剪去单角 9"/>
          <p:cNvSpPr/>
          <p:nvPr userDrawn="1">
            <p:custDataLst>
              <p:tags r:id="rId3"/>
            </p:custDataLst>
          </p:nvPr>
        </p:nvSpPr>
        <p:spPr>
          <a:xfrm flipH="1">
            <a:off x="0" y="5067300"/>
            <a:ext cx="12192000" cy="1790700"/>
          </a:xfrm>
          <a:prstGeom prst="snip1Rect">
            <a:avLst>
              <a:gd name="adj" fmla="val 12525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8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839788" y="1139360"/>
            <a:ext cx="7932072" cy="2082301"/>
          </a:xfrm>
        </p:spPr>
        <p:txBody>
          <a:bodyPr anchor="t">
            <a:noAutofit/>
          </a:bodyPr>
          <a:lstStyle>
            <a:lvl1pPr>
              <a:defRPr sz="7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00" name="日期占位符 6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2" name="页脚占位符 7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4" name="灯片编号占位符 8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cxnSp>
        <p:nvCxnSpPr>
          <p:cNvPr id="3145733" name="直接连接符 5"/>
          <p:cNvCxnSpPr>
            <a:cxnSpLocks/>
          </p:cNvCxnSpPr>
          <p:nvPr userDrawn="1">
            <p:custDataLst>
              <p:tags r:id="rId8"/>
            </p:custDataLst>
          </p:nvPr>
        </p:nvCxnSpPr>
        <p:spPr>
          <a:xfrm>
            <a:off x="838198" y="653905"/>
            <a:ext cx="11352903" cy="0"/>
          </a:xfrm>
          <a:prstGeom prst="line"/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6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6" name="矩形: 剪去单角 8"/>
          <p:cNvSpPr/>
          <p:nvPr userDrawn="1">
            <p:custDataLst>
              <p:tags r:id="rId3"/>
            </p:custDataLst>
          </p:nvPr>
        </p:nvSpPr>
        <p:spPr>
          <a:xfrm flipH="1">
            <a:off x="0" y="5067300"/>
            <a:ext cx="12192000" cy="1790700"/>
          </a:xfrm>
          <a:prstGeom prst="snip1Rect">
            <a:avLst>
              <a:gd name="adj" fmla="val 12525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8" name="矩形: 剪去单角 9"/>
          <p:cNvSpPr/>
          <p:nvPr userDrawn="1">
            <p:custDataLst>
              <p:tags r:id="rId4"/>
            </p:custDataLst>
          </p:nvPr>
        </p:nvSpPr>
        <p:spPr>
          <a:xfrm flipH="1">
            <a:off x="939798" y="3961867"/>
            <a:ext cx="2851343" cy="2526245"/>
          </a:xfrm>
          <a:prstGeom prst="snip1Rect">
            <a:avLst>
              <a:gd name="adj" fmla="val 12525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35" name="直接箭头连接符 10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1346200" y="6035302"/>
            <a:ext cx="596900" cy="0"/>
          </a:xfrm>
          <a:prstGeom prst="straightConnector1"/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10" name="标题 1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/>
          <a:lstStyle>
            <a:lvl1pPr algn="l">
              <a:defRPr sz="54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2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18" name="文本占位符 7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939798" y="3961867"/>
            <a:ext cx="2851343" cy="1745071"/>
          </a:xfrm>
        </p:spPr>
        <p:txBody>
          <a:bodyPr anchor="b">
            <a:noAutofit/>
          </a:bodyPr>
          <a:lstStyle>
            <a:lvl1pPr algn="ctr" indent="0" marL="0">
              <a:buNone/>
              <a:defRPr b="1" sz="80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3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4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7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6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80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838200" y="1198796"/>
            <a:ext cx="10515000" cy="1800000"/>
          </a:xfrm>
        </p:spPr>
        <p:txBody>
          <a:bodyPr anchor="b" bIns="0" lIns="0" rIns="0" rtlCol="0" tIns="0" vert="horz">
            <a:normAutofit/>
          </a:bodyPr>
          <a:lstStyle>
            <a:lvl1pPr>
              <a:defRPr altLang="en-US" dirty="0" sz="6400" lang="zh-CN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8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88" name="文本占位符 9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838799" y="88360"/>
            <a:ext cx="10514401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790" name="文本占位符 13"/>
          <p:cNvSpPr>
            <a:spLocks noGrp="1"/>
          </p:cNvSpPr>
          <p:nvPr>
            <p:ph type="body" sz="quarter" idx="14" hasCustomPrompt="1"/>
            <p:custDataLst>
              <p:tags r:id="rId8"/>
            </p:custDataLst>
          </p:nvPr>
        </p:nvSpPr>
        <p:spPr>
          <a:xfrm>
            <a:off x="3685309" y="3281833"/>
            <a:ext cx="2880000" cy="1092739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792" name="文本占位符 23"/>
          <p:cNvSpPr>
            <a:spLocks noGrp="1"/>
          </p:cNvSpPr>
          <p:nvPr>
            <p:ph type="body" sz="quarter" idx="17" hasCustomPrompt="1"/>
            <p:custDataLst>
              <p:tags r:id="rId9"/>
            </p:custDataLst>
          </p:nvPr>
        </p:nvSpPr>
        <p:spPr>
          <a:xfrm>
            <a:off x="869373" y="3281833"/>
            <a:ext cx="2743200" cy="1092739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37" name="直接连接符 7"/>
          <p:cNvCxnSpPr>
            <a:cxnSpLocks/>
          </p:cNvCxnSpPr>
          <p:nvPr userDrawn="1">
            <p:custDataLst>
              <p:tags r:id="rId10"/>
            </p:custDataLst>
          </p:nvPr>
        </p:nvCxnSpPr>
        <p:spPr>
          <a:xfrm>
            <a:off x="838198" y="653905"/>
            <a:ext cx="11352903" cy="0"/>
          </a:xfrm>
          <a:prstGeom prst="line"/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2.xml"/><Relationship Id="rId13" Type="http://schemas.openxmlformats.org/officeDocument/2006/relationships/image" Target="../media/image3.png"/><Relationship Id="rId14" Type="http://schemas.openxmlformats.org/officeDocument/2006/relationships/tags" Target="../tags/tag73.xml"/><Relationship Id="rId15" Type="http://schemas.openxmlformats.org/officeDocument/2006/relationships/tags" Target="../tags/tag74.xml"/><Relationship Id="rId16" Type="http://schemas.openxmlformats.org/officeDocument/2006/relationships/tags" Target="../tags/tag75.xml"/><Relationship Id="rId17" Type="http://schemas.openxmlformats.org/officeDocument/2006/relationships/tags" Target="../tags/tag76.xml"/><Relationship Id="rId18" Type="http://schemas.openxmlformats.org/officeDocument/2006/relationships/tags" Target="../tags/tag77.xml"/><Relationship Id="rId19" Type="http://schemas.openxmlformats.org/officeDocument/2006/relationships/tags" Target="../tags/tag78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0620" r:id="rId1"/>
    <p:sldLayoutId id="2147490621" r:id="rId2"/>
    <p:sldLayoutId id="2147490622" r:id="rId3"/>
    <p:sldLayoutId id="2147490623" r:id="rId4"/>
    <p:sldLayoutId id="2147490624" r:id="rId5"/>
    <p:sldLayoutId id="2147490625" r:id="rId6"/>
    <p:sldLayoutId id="2147490626" r:id="rId7"/>
    <p:sldLayoutId id="2147490627" r:id="rId8"/>
    <p:sldLayoutId id="2147490628" r:id="rId9"/>
    <p:sldLayoutId id="2147490629" r:id="rId10"/>
    <p:sldLayoutId id="2147490630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8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0657" r:id="rId1"/>
    <p:sldLayoutId id="2147490658" r:id="rId2"/>
    <p:sldLayoutId id="2147490659" r:id="rId3"/>
    <p:sldLayoutId id="2147490660" r:id="rId4"/>
    <p:sldLayoutId id="2147490661" r:id="rId5"/>
    <p:sldLayoutId id="2147490662" r:id="rId6"/>
    <p:sldLayoutId id="2147490663" r:id="rId7"/>
    <p:sldLayoutId id="2147490664" r:id="rId8"/>
    <p:sldLayoutId id="2147490665" r:id="rId9"/>
    <p:sldLayoutId id="2147490666" r:id="rId10"/>
    <p:sldLayoutId id="2147490667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6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9.xml"/><Relationship Id="rId2" Type="http://schemas.openxmlformats.org/officeDocument/2006/relationships/tags" Target="../tags/tag80.xml"/><Relationship Id="rId3" Type="http://schemas.openxmlformats.org/officeDocument/2006/relationships/tags" Target="../tags/tag81.xml"/><Relationship Id="rId4" Type="http://schemas.openxmlformats.org/officeDocument/2006/relationships/tags" Target="../tags/tag82.xml"/><Relationship Id="rId5" Type="http://schemas.openxmlformats.org/officeDocument/2006/relationships/tags" Target="../tags/tag83.xml"/><Relationship Id="rId6" Type="http://schemas.openxmlformats.org/officeDocument/2006/relationships/tags" Target="../tags/tag84.xml"/><Relationship Id="rId7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tags" Target="../tags/tag89.xml"/><Relationship Id="rId6" Type="http://schemas.openxmlformats.org/officeDocument/2006/relationships/tags" Target="../tags/tag90.xml"/><Relationship Id="rId7" Type="http://schemas.openxmlformats.org/officeDocument/2006/relationships/tags" Target="../tags/tag91.xml"/><Relationship Id="rId8" Type="http://schemas.openxmlformats.org/officeDocument/2006/relationships/tags" Target="../tags/tag92.xml"/><Relationship Id="rId9" Type="http://schemas.openxmlformats.org/officeDocument/2006/relationships/tags" Target="../tags/tag93.xml"/><Relationship Id="rId10" Type="http://schemas.openxmlformats.org/officeDocument/2006/relationships/tags" Target="../tags/tag94.xml"/><Relationship Id="rId11" Type="http://schemas.openxmlformats.org/officeDocument/2006/relationships/tags" Target="../tags/tag95.xml"/><Relationship Id="rId12" Type="http://schemas.openxmlformats.org/officeDocument/2006/relationships/tags" Target="../tags/tag96.xml"/><Relationship Id="rId13" Type="http://schemas.openxmlformats.org/officeDocument/2006/relationships/tags" Target="../tags/tag97.xml"/><Relationship Id="rId14" Type="http://schemas.openxmlformats.org/officeDocument/2006/relationships/tags" Target="../tags/tag98.xml"/><Relationship Id="rId15" Type="http://schemas.openxmlformats.org/officeDocument/2006/relationships/slideLayout" Target="../slideLayouts/slideLayout14.xml"/><Relationship Id="rId16" Type="http://schemas.openxmlformats.org/officeDocument/2006/relationships/notesSlide" Target="../notesSlides/notesSlide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99.xml"/><Relationship Id="rId2" Type="http://schemas.openxmlformats.org/officeDocument/2006/relationships/tags" Target="../tags/tag100.xml"/><Relationship Id="rId3" Type="http://schemas.openxmlformats.org/officeDocument/2006/relationships/tags" Target="../tags/tag101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02.xml"/><Relationship Id="rId2" Type="http://schemas.openxmlformats.org/officeDocument/2006/relationships/tags" Target="../tags/tag103.xml"/><Relationship Id="rId3" Type="http://schemas.openxmlformats.org/officeDocument/2006/relationships/tags" Target="../tags/tag104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05.xml"/><Relationship Id="rId2" Type="http://schemas.openxmlformats.org/officeDocument/2006/relationships/tags" Target="../tags/tag106.xml"/><Relationship Id="rId3" Type="http://schemas.openxmlformats.org/officeDocument/2006/relationships/tags" Target="../tags/tag107.xml"/><Relationship Id="rId4" Type="http://schemas.openxmlformats.org/officeDocument/2006/relationships/tags" Target="../tags/tag108.xml"/><Relationship Id="rId5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09.xml"/><Relationship Id="rId2" Type="http://schemas.openxmlformats.org/officeDocument/2006/relationships/tags" Target="../tags/tag110.xml"/><Relationship Id="rId3" Type="http://schemas.openxmlformats.org/officeDocument/2006/relationships/tags" Target="../tags/tag111.xml"/><Relationship Id="rId4" Type="http://schemas.openxmlformats.org/officeDocument/2006/relationships/tags" Target="../tags/tag112.xml"/><Relationship Id="rId5" Type="http://schemas.openxmlformats.org/officeDocument/2006/relationships/tags" Target="../tags/tag113.xml"/><Relationship Id="rId6" Type="http://schemas.openxmlformats.org/officeDocument/2006/relationships/tags" Target="../tags/tag114.xml"/><Relationship Id="rId7" Type="http://schemas.openxmlformats.org/officeDocument/2006/relationships/tags" Target="../tags/tag115.xml"/><Relationship Id="rId8" Type="http://schemas.openxmlformats.org/officeDocument/2006/relationships/tags" Target="../tags/tag116.xml"/><Relationship Id="rId9" Type="http://schemas.openxmlformats.org/officeDocument/2006/relationships/tags" Target="../tags/tag117.xml"/><Relationship Id="rId10" Type="http://schemas.openxmlformats.org/officeDocument/2006/relationships/tags" Target="../tags/tag118.xml"/><Relationship Id="rId11" Type="http://schemas.openxmlformats.org/officeDocument/2006/relationships/tags" Target="../tags/tag119.xml"/><Relationship Id="rId12" Type="http://schemas.openxmlformats.org/officeDocument/2006/relationships/tags" Target="../tags/tag120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21.xml"/><Relationship Id="rId2" Type="http://schemas.openxmlformats.org/officeDocument/2006/relationships/tags" Target="../tags/tag122.xml"/><Relationship Id="rId3" Type="http://schemas.openxmlformats.org/officeDocument/2006/relationships/tags" Target="../tags/tag123.xml"/><Relationship Id="rId4" Type="http://schemas.openxmlformats.org/officeDocument/2006/relationships/tags" Target="../tags/tag124.xml"/><Relationship Id="rId5" Type="http://schemas.openxmlformats.org/officeDocument/2006/relationships/tags" Target="../tags/tag125.xml"/><Relationship Id="rId6" Type="http://schemas.openxmlformats.org/officeDocument/2006/relationships/tags" Target="../tags/tag126.xml"/><Relationship Id="rId7" Type="http://schemas.openxmlformats.org/officeDocument/2006/relationships/tags" Target="../tags/tag127.xml"/><Relationship Id="rId8" Type="http://schemas.openxmlformats.org/officeDocument/2006/relationships/tags" Target="../tags/tag128.xml"/><Relationship Id="rId9" Type="http://schemas.openxmlformats.org/officeDocument/2006/relationships/tags" Target="../tags/tag129.xml"/><Relationship Id="rId10" Type="http://schemas.openxmlformats.org/officeDocument/2006/relationships/tags" Target="../tags/tag130.xml"/><Relationship Id="rId11" Type="http://schemas.openxmlformats.org/officeDocument/2006/relationships/tags" Target="../tags/tag131.xml"/><Relationship Id="rId12" Type="http://schemas.openxmlformats.org/officeDocument/2006/relationships/tags" Target="../tags/tag132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33.xml"/><Relationship Id="rId2" Type="http://schemas.openxmlformats.org/officeDocument/2006/relationships/tags" Target="../tags/tag134.xml"/><Relationship Id="rId3" Type="http://schemas.openxmlformats.org/officeDocument/2006/relationships/tags" Target="../tags/tag135.xml"/><Relationship Id="rId4" Type="http://schemas.openxmlformats.org/officeDocument/2006/relationships/tags" Target="../tags/tag136.xml"/><Relationship Id="rId5" Type="http://schemas.openxmlformats.org/officeDocument/2006/relationships/tags" Target="../tags/tag137.xml"/><Relationship Id="rId6" Type="http://schemas.openxmlformats.org/officeDocument/2006/relationships/tags" Target="../tags/tag138.xml"/><Relationship Id="rId7" Type="http://schemas.openxmlformats.org/officeDocument/2006/relationships/tags" Target="../tags/tag139.xml"/><Relationship Id="rId8" Type="http://schemas.openxmlformats.org/officeDocument/2006/relationships/tags" Target="../tags/tag140.xml"/><Relationship Id="rId9" Type="http://schemas.openxmlformats.org/officeDocument/2006/relationships/tags" Target="../tags/tag141.xml"/><Relationship Id="rId10" Type="http://schemas.openxmlformats.org/officeDocument/2006/relationships/tags" Target="../tags/tag142.xml"/><Relationship Id="rId11" Type="http://schemas.openxmlformats.org/officeDocument/2006/relationships/tags" Target="../tags/tag143.xml"/><Relationship Id="rId12" Type="http://schemas.openxmlformats.org/officeDocument/2006/relationships/tags" Target="../tags/tag144.xml"/><Relationship Id="rId13" Type="http://schemas.openxmlformats.org/officeDocument/2006/relationships/tags" Target="../tags/tag145.xml"/><Relationship Id="rId14" Type="http://schemas.openxmlformats.org/officeDocument/2006/relationships/tags" Target="../tags/tag146.xml"/><Relationship Id="rId15" Type="http://schemas.openxmlformats.org/officeDocument/2006/relationships/tags" Target="../tags/tag147.xml"/><Relationship Id="rId16" Type="http://schemas.openxmlformats.org/officeDocument/2006/relationships/tags" Target="../tags/tag148.xml"/><Relationship Id="rId17" Type="http://schemas.openxmlformats.org/officeDocument/2006/relationships/tags" Target="../tags/tag149.xml"/><Relationship Id="rId18" Type="http://schemas.openxmlformats.org/officeDocument/2006/relationships/tags" Target="../tags/tag150.xml"/><Relationship Id="rId19" Type="http://schemas.openxmlformats.org/officeDocument/2006/relationships/tags" Target="../tags/tag151.xml"/><Relationship Id="rId20" Type="http://schemas.openxmlformats.org/officeDocument/2006/relationships/tags" Target="../tags/tag152.xml"/><Relationship Id="rId21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53.xml"/><Relationship Id="rId2" Type="http://schemas.openxmlformats.org/officeDocument/2006/relationships/tags" Target="../tags/tag154.xml"/><Relationship Id="rId3" Type="http://schemas.openxmlformats.org/officeDocument/2006/relationships/tags" Target="../tags/tag155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4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56.xml"/><Relationship Id="rId2" Type="http://schemas.openxmlformats.org/officeDocument/2006/relationships/tags" Target="../tags/tag157.xml"/><Relationship Id="rId3" Type="http://schemas.openxmlformats.org/officeDocument/2006/relationships/tags" Target="../tags/tag158.xml"/><Relationship Id="rId4" Type="http://schemas.openxmlformats.org/officeDocument/2006/relationships/tags" Target="../tags/tag159.xml"/><Relationship Id="rId5" Type="http://schemas.openxmlformats.org/officeDocument/2006/relationships/tags" Target="../tags/tag160.xml"/><Relationship Id="rId6" Type="http://schemas.openxmlformats.org/officeDocument/2006/relationships/tags" Target="../tags/tag161.xml"/><Relationship Id="rId7" Type="http://schemas.openxmlformats.org/officeDocument/2006/relationships/tags" Target="../tags/tag162.xml"/><Relationship Id="rId8" Type="http://schemas.openxmlformats.org/officeDocument/2006/relationships/tags" Target="../tags/tag163.xml"/><Relationship Id="rId9" Type="http://schemas.openxmlformats.org/officeDocument/2006/relationships/tags" Target="../tags/tag164.xml"/><Relationship Id="rId10" Type="http://schemas.openxmlformats.org/officeDocument/2006/relationships/tags" Target="../tags/tag165.xml"/><Relationship Id="rId11" Type="http://schemas.openxmlformats.org/officeDocument/2006/relationships/tags" Target="../tags/tag166.xml"/><Relationship Id="rId12" Type="http://schemas.openxmlformats.org/officeDocument/2006/relationships/tags" Target="../tags/tag167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68.xml"/><Relationship Id="rId2" Type="http://schemas.openxmlformats.org/officeDocument/2006/relationships/tags" Target="../tags/tag169.xml"/><Relationship Id="rId3" Type="http://schemas.openxmlformats.org/officeDocument/2006/relationships/tags" Target="../tags/tag170.xml"/><Relationship Id="rId4" Type="http://schemas.openxmlformats.org/officeDocument/2006/relationships/tags" Target="../tags/tag171.xml"/><Relationship Id="rId5" Type="http://schemas.openxmlformats.org/officeDocument/2006/relationships/tags" Target="../tags/tag172.xml"/><Relationship Id="rId6" Type="http://schemas.openxmlformats.org/officeDocument/2006/relationships/tags" Target="../tags/tag173.xml"/><Relationship Id="rId7" Type="http://schemas.openxmlformats.org/officeDocument/2006/relationships/tags" Target="../tags/tag174.xml"/><Relationship Id="rId8" Type="http://schemas.openxmlformats.org/officeDocument/2006/relationships/tags" Target="../tags/tag175.xml"/><Relationship Id="rId9" Type="http://schemas.openxmlformats.org/officeDocument/2006/relationships/tags" Target="../tags/tag176.xml"/><Relationship Id="rId10" Type="http://schemas.openxmlformats.org/officeDocument/2006/relationships/tags" Target="../tags/tag177.xml"/><Relationship Id="rId11" Type="http://schemas.openxmlformats.org/officeDocument/2006/relationships/tags" Target="../tags/tag178.xml"/><Relationship Id="rId12" Type="http://schemas.openxmlformats.org/officeDocument/2006/relationships/tags" Target="../tags/tag179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80.xml"/><Relationship Id="rId2" Type="http://schemas.openxmlformats.org/officeDocument/2006/relationships/tags" Target="../tags/tag181.xml"/><Relationship Id="rId3" Type="http://schemas.openxmlformats.org/officeDocument/2006/relationships/tags" Target="../tags/tag182.xml"/><Relationship Id="rId4" Type="http://schemas.openxmlformats.org/officeDocument/2006/relationships/tags" Target="../tags/tag183.xml"/><Relationship Id="rId5" Type="http://schemas.openxmlformats.org/officeDocument/2006/relationships/tags" Target="../tags/tag184.xml"/><Relationship Id="rId6" Type="http://schemas.openxmlformats.org/officeDocument/2006/relationships/tags" Target="../tags/tag185.xml"/><Relationship Id="rId7" Type="http://schemas.openxmlformats.org/officeDocument/2006/relationships/tags" Target="../tags/tag186.xml"/><Relationship Id="rId8" Type="http://schemas.openxmlformats.org/officeDocument/2006/relationships/tags" Target="../tags/tag187.xml"/><Relationship Id="rId9" Type="http://schemas.openxmlformats.org/officeDocument/2006/relationships/tags" Target="../tags/tag188.xml"/><Relationship Id="rId10" Type="http://schemas.openxmlformats.org/officeDocument/2006/relationships/tags" Target="../tags/tag189.xml"/><Relationship Id="rId11" Type="http://schemas.openxmlformats.org/officeDocument/2006/relationships/tags" Target="../tags/tag190.xml"/><Relationship Id="rId12" Type="http://schemas.openxmlformats.org/officeDocument/2006/relationships/tags" Target="../tags/tag191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92.xml"/><Relationship Id="rId2" Type="http://schemas.openxmlformats.org/officeDocument/2006/relationships/tags" Target="../tags/tag193.xml"/><Relationship Id="rId3" Type="http://schemas.openxmlformats.org/officeDocument/2006/relationships/tags" Target="../tags/tag194.xml"/><Relationship Id="rId4" Type="http://schemas.openxmlformats.org/officeDocument/2006/relationships/tags" Target="../tags/tag195.xml"/><Relationship Id="rId5" Type="http://schemas.openxmlformats.org/officeDocument/2006/relationships/tags" Target="../tags/tag196.xml"/><Relationship Id="rId6" Type="http://schemas.openxmlformats.org/officeDocument/2006/relationships/tags" Target="../tags/tag197.xml"/><Relationship Id="rId7" Type="http://schemas.openxmlformats.org/officeDocument/2006/relationships/tags" Target="../tags/tag198.xml"/><Relationship Id="rId8" Type="http://schemas.openxmlformats.org/officeDocument/2006/relationships/tags" Target="../tags/tag199.xml"/><Relationship Id="rId9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00.xml"/><Relationship Id="rId2" Type="http://schemas.openxmlformats.org/officeDocument/2006/relationships/tags" Target="../tags/tag201.xml"/><Relationship Id="rId3" Type="http://schemas.openxmlformats.org/officeDocument/2006/relationships/tags" Target="../tags/tag202.xml"/><Relationship Id="rId4" Type="http://schemas.openxmlformats.org/officeDocument/2006/relationships/tags" Target="../tags/tag203.xml"/><Relationship Id="rId5" Type="http://schemas.openxmlformats.org/officeDocument/2006/relationships/tags" Target="../tags/tag204.xml"/><Relationship Id="rId6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2319650"/>
            <a:ext cx="10515600" cy="867433"/>
          </a:xfrm>
        </p:spPr>
        <p:txBody>
          <a:bodyPr>
            <a:normAutofit fontScale="91852"/>
          </a:bodyPr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2024年电影行业工作总结及工作展望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1296136" y="1095762"/>
            <a:ext cx="9995517" cy="972000"/>
          </a:xfrm>
        </p:spPr>
        <p:txBody>
          <a:bodyPr/>
          <a:p>
            <a:r>
              <a:rPr altLang="zh-CN" dirty="0" lang="en-US" err="1">
                <a:solidFill>
                  <a:schemeClr val="lt1">
                    <a:lumMod val="100000"/>
                  </a:schemeClr>
                </a:solidFill>
              </a:rPr>
              <a:t>xxx,a</a:t>
            </a:r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 click to unlimited possibilities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47076" y="79505"/>
            <a:ext cx="10453454" cy="504000"/>
          </a:xfrm>
        </p:spPr>
        <p:txBody>
          <a:bodyPr/>
          <a:p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YOUR LOGO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4" name="日期时间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>
          <a:xfrm>
            <a:off x="3727357" y="3513778"/>
            <a:ext cx="2880000" cy="985141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汇报时间：</a:t>
            </a:r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20XX/01/01</a:t>
            </a:r>
            <a:endParaRPr altLang="zh-CN" dirty="0" 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6" name="署名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>
          <a:xfrm>
            <a:off x="859464" y="3515997"/>
            <a:ext cx="2743200" cy="985141"/>
          </a:xfrm>
        </p:spPr>
        <p:txBody>
          <a:bodyPr>
            <a:normAutofit/>
          </a:bodyPr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lt1">
                    <a:lumMod val="100000"/>
                  </a:schemeClr>
                </a:solidFill>
              </a:rPr>
              <a:t>xxx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1139360"/>
            <a:ext cx="7932072" cy="2082301"/>
          </a:xfrm>
        </p:spPr>
        <p:txBody>
          <a:bodyPr/>
          <a:p>
            <a:r>
              <a:rPr altLang="zh-CN" dirty="0" lang="en-US"/>
              <a:t>目录</a:t>
            </a:r>
            <a:endParaRPr altLang="zh-CN" dirty="0" lang="en-US"/>
          </a:p>
        </p:txBody>
      </p:sp>
      <p:sp>
        <p:nvSpPr>
          <p:cNvPr id="1048812" name="矩形: 剪去单角 8"/>
          <p:cNvSpPr/>
          <p:nvPr>
            <p:custDataLst>
              <p:tags r:id="rId2"/>
            </p:custDataLst>
          </p:nvPr>
        </p:nvSpPr>
        <p:spPr>
          <a:xfrm flipH="1">
            <a:off x="839788" y="3001472"/>
            <a:ext cx="2719705" cy="2932430"/>
          </a:xfrm>
          <a:prstGeom prst="snip1Rect">
            <a:avLst>
              <a:gd name="adj" fmla="val 84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3" name="直接连接符 10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1223963" y="5340177"/>
            <a:ext cx="547370" cy="0"/>
          </a:xfrm>
          <a:prstGeom prst="line"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4" name="序号"/>
          <p:cNvSpPr txBox="1"/>
          <p:nvPr>
            <p:custDataLst>
              <p:tags r:id="rId4"/>
            </p:custDataLst>
          </p:nvPr>
        </p:nvSpPr>
        <p:spPr>
          <a:xfrm>
            <a:off x="1145724" y="3616181"/>
            <a:ext cx="2039421" cy="504190"/>
          </a:xfrm>
          <a:prstGeom prst="rect"/>
          <a:noFill/>
        </p:spPr>
        <p:txBody>
          <a:bodyPr anchor="b" anchorCtr="0" bIns="0" lIns="0" rIns="0" rtlCol="0" tIns="0" wrap="square">
            <a:normAutofit fontScale="80000"/>
          </a:bodyPr>
          <a:p>
            <a:pPr>
              <a:lnSpc>
                <a:spcPct val="100000"/>
              </a:lnSpc>
            </a:pPr>
            <a:r>
              <a:rPr b="1" dirty="0" sz="4000" lang="en-US">
                <a:solidFill>
                  <a:schemeClr val="accent1"/>
                </a:solidFill>
                <a:latin typeface="+mj-ea"/>
                <a:ea typeface="+mj-ea"/>
              </a:rPr>
              <a:t>01.</a:t>
            </a:r>
            <a:endParaRPr b="1" dirty="0" sz="4000" lang="en-US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16" name="项标题"/>
          <p:cNvSpPr txBox="1"/>
          <p:nvPr>
            <p:custDataLst>
              <p:tags r:id="rId5"/>
            </p:custDataLst>
          </p:nvPr>
        </p:nvSpPr>
        <p:spPr>
          <a:xfrm>
            <a:off x="1145724" y="4304798"/>
            <a:ext cx="2039421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5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5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18" name="矩形: 剪去单角 16"/>
          <p:cNvSpPr/>
          <p:nvPr>
            <p:custDataLst>
              <p:tags r:id="rId6"/>
            </p:custDataLst>
          </p:nvPr>
        </p:nvSpPr>
        <p:spPr>
          <a:xfrm flipH="1">
            <a:off x="4109464" y="3001472"/>
            <a:ext cx="2719705" cy="2932430"/>
          </a:xfrm>
          <a:prstGeom prst="snip1Rect">
            <a:avLst>
              <a:gd name="adj" fmla="val 849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5" name="直接连接符 17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4493639" y="5340177"/>
            <a:ext cx="547370" cy="0"/>
          </a:xfrm>
          <a:prstGeom prst="line"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0" name="序号"/>
          <p:cNvSpPr txBox="1"/>
          <p:nvPr>
            <p:custDataLst>
              <p:tags r:id="rId8"/>
            </p:custDataLst>
          </p:nvPr>
        </p:nvSpPr>
        <p:spPr>
          <a:xfrm>
            <a:off x="4415400" y="3616181"/>
            <a:ext cx="2039421" cy="504190"/>
          </a:xfrm>
          <a:prstGeom prst="rect"/>
          <a:noFill/>
        </p:spPr>
        <p:txBody>
          <a:bodyPr anchor="b" anchorCtr="0" bIns="0" lIns="0" rIns="0" rtlCol="0" tIns="0" wrap="square">
            <a:normAutofit fontScale="80000"/>
          </a:bodyPr>
          <a:p>
            <a:pPr>
              <a:lnSpc>
                <a:spcPct val="100000"/>
              </a:lnSpc>
            </a:pPr>
            <a:r>
              <a:rPr b="1" dirty="0" sz="40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02.</a:t>
            </a:r>
            <a:endParaRPr b="1" dirty="0" sz="40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2" name="项标题"/>
          <p:cNvSpPr txBox="1"/>
          <p:nvPr>
            <p:custDataLst>
              <p:tags r:id="rId9"/>
            </p:custDataLst>
          </p:nvPr>
        </p:nvSpPr>
        <p:spPr>
          <a:xfrm>
            <a:off x="4415400" y="4304798"/>
            <a:ext cx="2039421" cy="994566"/>
          </a:xfrm>
          <a:prstGeom prst="rect"/>
          <a:noFill/>
        </p:spPr>
        <p:txBody>
          <a:bodyPr anchor="t" bIns="0" lIns="0" rIns="0" rtlCol="0" tIns="0" wrap="square">
            <a:normAutofit fontScale="97143" lnSpcReduction="20000"/>
          </a:bodyPr>
          <a:p>
            <a:pPr>
              <a:lnSpc>
                <a:spcPct val="100000"/>
              </a:lnSpc>
            </a:pPr>
            <a:r>
              <a:rPr altLang="en-US" b="1" dirty="0" sz="28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2024年电影行业工作总结</a:t>
            </a:r>
            <a:endParaRPr altLang="en-US" b="1" dirty="0" sz="28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4" name="矩形: 剪去单角 21"/>
          <p:cNvSpPr/>
          <p:nvPr>
            <p:custDataLst>
              <p:tags r:id="rId10"/>
            </p:custDataLst>
          </p:nvPr>
        </p:nvSpPr>
        <p:spPr>
          <a:xfrm flipH="1">
            <a:off x="7379140" y="3001472"/>
            <a:ext cx="2719705" cy="2932430"/>
          </a:xfrm>
          <a:prstGeom prst="snip1Rect">
            <a:avLst>
              <a:gd name="adj" fmla="val 84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7" name="直接连接符 22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7763315" y="5340177"/>
            <a:ext cx="547370" cy="0"/>
          </a:xfrm>
          <a:prstGeom prst="line"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6" name="序号"/>
          <p:cNvSpPr txBox="1"/>
          <p:nvPr>
            <p:custDataLst>
              <p:tags r:id="rId12"/>
            </p:custDataLst>
          </p:nvPr>
        </p:nvSpPr>
        <p:spPr>
          <a:xfrm>
            <a:off x="7685076" y="3616181"/>
            <a:ext cx="2039421" cy="504190"/>
          </a:xfrm>
          <a:prstGeom prst="rect"/>
          <a:noFill/>
        </p:spPr>
        <p:txBody>
          <a:bodyPr anchor="b" anchorCtr="0" bIns="0" lIns="0" rIns="0" rtlCol="0" tIns="0" wrap="square">
            <a:normAutofit fontScale="80000"/>
          </a:bodyPr>
          <a:p>
            <a:pPr>
              <a:lnSpc>
                <a:spcPct val="100000"/>
              </a:lnSpc>
            </a:pPr>
            <a:r>
              <a:rPr b="1" dirty="0" sz="4000" lang="en-US">
                <a:solidFill>
                  <a:schemeClr val="accent1"/>
                </a:solidFill>
                <a:latin typeface="+mj-ea"/>
                <a:ea typeface="+mj-ea"/>
              </a:rPr>
              <a:t>03.</a:t>
            </a:r>
            <a:endParaRPr b="1" dirty="0" sz="4000" lang="en-US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28" name="项标题"/>
          <p:cNvSpPr txBox="1"/>
          <p:nvPr>
            <p:custDataLst>
              <p:tags r:id="rId13"/>
            </p:custDataLst>
          </p:nvPr>
        </p:nvSpPr>
        <p:spPr>
          <a:xfrm>
            <a:off x="7685076" y="4304798"/>
            <a:ext cx="2039421" cy="994566"/>
          </a:xfrm>
          <a:prstGeom prst="rect"/>
          <a:noFill/>
        </p:spPr>
        <p:txBody>
          <a:bodyPr anchor="t" bIns="0" lIns="0" rIns="0" rtlCol="0" tIns="0" wrap="square">
            <a:normAutofit fontScale="97143" lnSpcReduction="20000"/>
          </a:bodyPr>
          <a:p>
            <a:pPr>
              <a:lnSpc>
                <a:spcPct val="100000"/>
              </a:lnSpc>
            </a:pPr>
            <a:r>
              <a:rPr altLang="en-US" b="1" dirty="0" sz="28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2024年电影行业工作展望</a:t>
            </a:r>
            <a:endParaRPr altLang="en-US" b="1" dirty="0" sz="28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单击添加章节标题内容</a:t>
            </a:r>
            <a:endParaRPr altLang="en-US" dirty="0" lang="zh-CN"/>
          </a:p>
        </p:txBody>
      </p:sp>
      <p:sp>
        <p:nvSpPr>
          <p:cNvPr id="104886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2024年电影行业工作总结</a:t>
            </a:r>
            <a:endParaRPr altLang="en-US" dirty="0" lang="zh-CN"/>
          </a:p>
        </p:txBody>
      </p:sp>
      <p:sp>
        <p:nvSpPr>
          <p:cNvPr id="104890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02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电影行业概况</a:t>
            </a:r>
            <a:endParaRPr altLang="en-US" lang="zh-CN"/>
          </a:p>
        </p:txBody>
      </p:sp>
      <p:sp>
        <p:nvSpPr>
          <p:cNvPr id="1048980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电影行业的发展历程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2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2024年电影行业的市场规模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4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电影行业的产业链结构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6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电影行业的竞争格局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电影制作与发行</a:t>
            </a:r>
            <a:endParaRPr altLang="en-US" lang="zh-CN"/>
          </a:p>
        </p:txBody>
      </p:sp>
      <p:sp>
        <p:nvSpPr>
          <p:cNvPr id="1049022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24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26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2024年电影制作概况：包括电影数量、类型、制作成本等方面进行介绍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8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30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32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电影发行渠道与策略：分析各大发行商的发行渠道、策略及效果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4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36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38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票房与口碑分析：对2024年上映的电影票房和口碑进行分析，探讨其影响因素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0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42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44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制作与发行中的挑战与机遇：总结2024年电影制作与发行所面临的挑战和机遇，提出未来发展的建议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电影票房与市场</a:t>
            </a:r>
            <a:endParaRPr altLang="en-US" lang="zh-CN"/>
          </a:p>
        </p:txBody>
      </p:sp>
      <p:sp>
        <p:nvSpPr>
          <p:cNvPr id="1049080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82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84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2024年电影票房总览：包括票房总收入、观影人次、平均票价等数据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086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88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90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票房排名前十的电影及其特点：介绍票房前十的电影，包括题材、类型、导演、演员等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092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94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96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电影市场趋势分析：分析2024年电影市场的趋势，如观众群体变化、消费习惯变化等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098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00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02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 fontScale="8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电影行业存在的问题与挑战：指出电影行业存在的问题和挑战，如市场竞争激烈、内容质量参差不齐等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电影行业面临的问题与挑战</a:t>
            </a:r>
            <a:endParaRPr altLang="en-US" lang="zh-CN"/>
          </a:p>
        </p:txBody>
      </p:sp>
      <p:sp>
        <p:nvSpPr>
          <p:cNvPr id="104913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4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42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44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4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4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50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52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5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75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市场竞争激烈：随着国内电影市场的不断扩大，竞争也日益激烈，需要不断提高电影质量和创新性以吸引观众。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5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14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盗版和侵权问题：盗版和侵权问题一直是电影行业的难题，需要加强法律保护和打击力度。</a:t>
            </a:r>
            <a:endParaRPr dirty="0" sz="14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5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6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62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64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6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6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70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72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7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14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观众需求多样化：观众对电影的需求越来越多样化，需要不断创新和满足观众的需求。</a:t>
            </a:r>
            <a:endParaRPr dirty="0" sz="14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7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14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票房收入波动：电影票房收入受到多种因素影响，如影片质量、口碑、营销策略等，需要不断调整和优化。</a:t>
            </a:r>
            <a:endParaRPr altLang="en-US" dirty="0" sz="14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1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2024年电影行业工作展望</a:t>
            </a:r>
            <a:endParaRPr altLang="en-US" dirty="0" lang="zh-CN"/>
          </a:p>
        </p:txBody>
      </p:sp>
      <p:sp>
        <p:nvSpPr>
          <p:cNvPr id="104921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03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电影行业发展趋势</a:t>
            </a:r>
            <a:endParaRPr altLang="en-US" lang="zh-CN"/>
          </a:p>
        </p:txBody>
      </p:sp>
      <p:sp>
        <p:nvSpPr>
          <p:cNvPr id="1049284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6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88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0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92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4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96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8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00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国际化趋势：随着全球化的加速，电影行业将更加注重国际化，推动中外电影文化的交流与合作。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02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绿色制作趋势：环保意识的提高，电影行业将更加注重绿色制作，减少对环境的影响。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04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数字化和网络化趋势：随着科技的发展，电影行业将更加注重数字化和网络化，推动电影制作、发行和放映的变革。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06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个性化和多元化趋势：观众对于电影的需求越来越个性化和多元化，电影行业将更加注重创新和多样性，以满足不同观众的需求。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电影制作与发行策略</a:t>
            </a:r>
            <a:endParaRPr altLang="en-US" lang="zh-CN"/>
          </a:p>
        </p:txBody>
      </p:sp>
      <p:sp>
        <p:nvSpPr>
          <p:cNvPr id="1049342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4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46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8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50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2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54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6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58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营销策略：加强宣传和推广，提高电影知名度和口碑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60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成本控制：合理控制成本，提高效益和竞争力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62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制作策略：注重质量，提高制作水平，注重创新和多样性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64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发行策略：多元化发行渠道，加强与院线合作，提高票房收入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电影票房与市场预测</a:t>
            </a:r>
            <a:endParaRPr altLang="en-US" lang="zh-CN"/>
          </a:p>
        </p:txBody>
      </p:sp>
      <p:sp>
        <p:nvSpPr>
          <p:cNvPr id="1049400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402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04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2024年电影票房预测：根据历史数据和市场趋势，对2024年电影票房进行预测，包括总票房、各类影片的票房等。</a:t>
            </a:r>
            <a:endParaRPr altLang="en-US" dirty="0" sz="12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406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408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10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电影市场趋势分析：分析当前电影市场的趋势和变化，包括观众群体、观影习惯、影片类型等方面的变化。</a:t>
            </a:r>
            <a:endParaRPr altLang="en-US" dirty="0" sz="12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412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414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0000"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电影行业未来发展策略：根据市场预测和趋势分析，提出电影行业未来发展的策略和建议，包括影片类型选择、市场营销策略、技术创新等方面。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416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1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420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22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未来电影市场风险与机遇：分析未来电影市场可能面临的风险和机遇，包括市场竞争、政策法规、技术进步等方面，为电影行业的发展提供参考。</a:t>
            </a:r>
            <a:endParaRPr altLang="en-US" dirty="0" sz="12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电影行业未来面临的机遇与挑战</a:t>
            </a:r>
            <a:endParaRPr altLang="en-US" lang="zh-CN"/>
          </a:p>
        </p:txBody>
      </p:sp>
      <p:sp>
        <p:nvSpPr>
          <p:cNvPr id="1049458" name="Rectangle 6"/>
          <p:cNvSpPr/>
          <p:nvPr>
            <p:custDataLst>
              <p:tags r:id="rId1"/>
            </p:custDataLst>
          </p:nvPr>
        </p:nvSpPr>
        <p:spPr>
          <a:xfrm>
            <a:off x="937536" y="3952303"/>
            <a:ext cx="10416197" cy="722393"/>
          </a:xfrm>
          <a:custGeom>
            <a:avLst/>
            <a:gdLst>
              <a:gd name="connsiteX0" fmla="*/ 36000 w 10969200"/>
              <a:gd name="connsiteY0" fmla="*/ 0 h 752711"/>
              <a:gd name="connsiteX1" fmla="*/ 10933200 w 10969200"/>
              <a:gd name="connsiteY1" fmla="*/ 0 h 752711"/>
              <a:gd name="connsiteX2" fmla="*/ 10969200 w 10969200"/>
              <a:gd name="connsiteY2" fmla="*/ 36000 h 752711"/>
              <a:gd name="connsiteX3" fmla="*/ 10969200 w 10969200"/>
              <a:gd name="connsiteY3" fmla="*/ 716711 h 752711"/>
              <a:gd name="connsiteX4" fmla="*/ 10933200 w 10969200"/>
              <a:gd name="connsiteY4" fmla="*/ 752711 h 752711"/>
              <a:gd name="connsiteX5" fmla="*/ 36000 w 10969200"/>
              <a:gd name="connsiteY5" fmla="*/ 752711 h 752711"/>
              <a:gd name="connsiteX6" fmla="*/ 0 w 10969200"/>
              <a:gd name="connsiteY6" fmla="*/ 716711 h 752711"/>
              <a:gd name="connsiteX7" fmla="*/ 0 w 10969200"/>
              <a:gd name="connsiteY7" fmla="*/ 36000 h 752711"/>
              <a:gd name="connsiteX8" fmla="*/ 36000 w 10969200"/>
              <a:gd name="connsiteY8" fmla="*/ 0 h 752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69200" h="752711">
                <a:moveTo>
                  <a:pt x="36000" y="0"/>
                </a:moveTo>
                <a:lnTo>
                  <a:pt x="10933200" y="0"/>
                </a:lnTo>
                <a:cubicBezTo>
                  <a:pt x="10953073" y="0"/>
                  <a:pt x="10969200" y="16128"/>
                  <a:pt x="10969200" y="36000"/>
                </a:cubicBezTo>
                <a:lnTo>
                  <a:pt x="10969200" y="716711"/>
                </a:lnTo>
                <a:cubicBezTo>
                  <a:pt x="10969200" y="736583"/>
                  <a:pt x="10953073" y="752711"/>
                  <a:pt x="10933200" y="752711"/>
                </a:cubicBezTo>
                <a:lnTo>
                  <a:pt x="36000" y="752711"/>
                </a:lnTo>
                <a:cubicBezTo>
                  <a:pt x="16128" y="752711"/>
                  <a:pt x="0" y="736583"/>
                  <a:pt x="0" y="716711"/>
                </a:cubicBezTo>
                <a:lnTo>
                  <a:pt x="0" y="36000"/>
                </a:lnTo>
                <a:cubicBezTo>
                  <a:pt x="0" y="16128"/>
                  <a:pt x="16128" y="0"/>
                  <a:pt x="36000" y="0"/>
                </a:cubicBezTo>
              </a:path>
            </a:pathLst>
          </a:custGeom>
          <a:solidFill>
            <a:schemeClr val="bg1"/>
          </a:solidFill>
          <a:ln>
            <a:solidFill>
              <a:schemeClr val="accent4">
                <a:lumMod val="40000"/>
                <a:lumOff val="60000"/>
              </a:schemeClr>
            </a:solidFill>
          </a:ln>
          <a:effectLst>
            <a:outerShdw algn="tr" blurRad="203200" dir="2160000" dist="76200" rotWithShape="0">
              <a:schemeClr val="accent4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49460" name="矩形: 圆角 18"/>
          <p:cNvSpPr/>
          <p:nvPr>
            <p:custDataLst>
              <p:tags r:id="rId2"/>
            </p:custDataLst>
          </p:nvPr>
        </p:nvSpPr>
        <p:spPr>
          <a:xfrm>
            <a:off x="838200" y="3949256"/>
            <a:ext cx="1885757" cy="728156"/>
          </a:xfrm>
          <a:prstGeom prst="roundRect">
            <a:avLst>
              <a:gd name="adj" fmla="val 8570"/>
            </a:avLst>
          </a:prstGeom>
          <a:gradFill flip="none" rotWithShape="1">
            <a:gsLst>
              <a:gs pos="0">
                <a:schemeClr val="accent4">
                  <a:lumMod val="60000"/>
                  <a:lumOff val="40000"/>
                </a:schemeClr>
              </a:gs>
              <a:gs pos="57000">
                <a:schemeClr val="accent4"/>
              </a:gs>
              <a:gs pos="100000">
                <a:schemeClr val="accent4"/>
              </a:gs>
            </a:gsLst>
            <a:lin ang="2700000" scaled="1"/>
          </a:gradFill>
          <a:ln>
            <a:noFill/>
          </a:ln>
          <a:effectLst>
            <a:outerShdw algn="tr" blurRad="203200" dir="2160000" dist="76200" rotWithShape="0">
              <a:schemeClr val="accent4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49462" name="Rectangle 6"/>
          <p:cNvSpPr/>
          <p:nvPr>
            <p:custDataLst>
              <p:tags r:id="rId3"/>
            </p:custDataLst>
          </p:nvPr>
        </p:nvSpPr>
        <p:spPr>
          <a:xfrm>
            <a:off x="937536" y="2868139"/>
            <a:ext cx="10416197" cy="722393"/>
          </a:xfrm>
          <a:custGeom>
            <a:avLst/>
            <a:gdLst>
              <a:gd name="connsiteX0" fmla="*/ 36000 w 10969200"/>
              <a:gd name="connsiteY0" fmla="*/ 0 h 752711"/>
              <a:gd name="connsiteX1" fmla="*/ 10933200 w 10969200"/>
              <a:gd name="connsiteY1" fmla="*/ 0 h 752711"/>
              <a:gd name="connsiteX2" fmla="*/ 10969200 w 10969200"/>
              <a:gd name="connsiteY2" fmla="*/ 36000 h 752711"/>
              <a:gd name="connsiteX3" fmla="*/ 10969200 w 10969200"/>
              <a:gd name="connsiteY3" fmla="*/ 716711 h 752711"/>
              <a:gd name="connsiteX4" fmla="*/ 10933200 w 10969200"/>
              <a:gd name="connsiteY4" fmla="*/ 752711 h 752711"/>
              <a:gd name="connsiteX5" fmla="*/ 36000 w 10969200"/>
              <a:gd name="connsiteY5" fmla="*/ 752711 h 752711"/>
              <a:gd name="connsiteX6" fmla="*/ 0 w 10969200"/>
              <a:gd name="connsiteY6" fmla="*/ 716711 h 752711"/>
              <a:gd name="connsiteX7" fmla="*/ 0 w 10969200"/>
              <a:gd name="connsiteY7" fmla="*/ 36000 h 752711"/>
              <a:gd name="connsiteX8" fmla="*/ 36000 w 10969200"/>
              <a:gd name="connsiteY8" fmla="*/ 0 h 752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69200" h="752711">
                <a:moveTo>
                  <a:pt x="36000" y="0"/>
                </a:moveTo>
                <a:lnTo>
                  <a:pt x="10933200" y="0"/>
                </a:lnTo>
                <a:cubicBezTo>
                  <a:pt x="10953073" y="0"/>
                  <a:pt x="10969200" y="16128"/>
                  <a:pt x="10969200" y="36000"/>
                </a:cubicBezTo>
                <a:lnTo>
                  <a:pt x="10969200" y="716711"/>
                </a:lnTo>
                <a:cubicBezTo>
                  <a:pt x="10969200" y="736583"/>
                  <a:pt x="10953073" y="752711"/>
                  <a:pt x="10933200" y="752711"/>
                </a:cubicBezTo>
                <a:lnTo>
                  <a:pt x="36000" y="752711"/>
                </a:lnTo>
                <a:cubicBezTo>
                  <a:pt x="16128" y="752711"/>
                  <a:pt x="0" y="736583"/>
                  <a:pt x="0" y="716711"/>
                </a:cubicBezTo>
                <a:lnTo>
                  <a:pt x="0" y="36000"/>
                </a:lnTo>
                <a:cubicBezTo>
                  <a:pt x="0" y="16128"/>
                  <a:pt x="16128" y="0"/>
                  <a:pt x="36000" y="0"/>
                </a:cubicBezTo>
              </a:path>
            </a:pathLst>
          </a:custGeom>
          <a:solidFill>
            <a:schemeClr val="bg1"/>
          </a:solidFill>
          <a:ln>
            <a:solidFill>
              <a:schemeClr val="accent1">
                <a:lumMod val="40000"/>
                <a:lumOff val="60000"/>
              </a:schemeClr>
            </a:solidFill>
          </a:ln>
          <a:effectLst>
            <a:outerShdw algn="tr" blurRad="203200" dir="2160000" dist="76200" rotWithShape="0">
              <a:schemeClr val="accent1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49464" name="矩形: 圆角 3"/>
          <p:cNvSpPr/>
          <p:nvPr>
            <p:custDataLst>
              <p:tags r:id="rId4"/>
            </p:custDataLst>
          </p:nvPr>
        </p:nvSpPr>
        <p:spPr>
          <a:xfrm>
            <a:off x="838200" y="2865092"/>
            <a:ext cx="1885757" cy="728156"/>
          </a:xfrm>
          <a:prstGeom prst="roundRect">
            <a:avLst>
              <a:gd name="adj" fmla="val 8570"/>
            </a:avLst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57000">
                <a:schemeClr val="accent1"/>
              </a:gs>
              <a:gs pos="100000">
                <a:schemeClr val="accent1"/>
              </a:gs>
            </a:gsLst>
            <a:lin ang="2700000" scaled="1"/>
          </a:gradFill>
          <a:ln>
            <a:noFill/>
          </a:ln>
          <a:effectLst>
            <a:outerShdw algn="tr" blurRad="203200" dir="2160000" dist="76200" rotWithShape="0">
              <a:schemeClr val="accent1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49466" name="正文"/>
          <p:cNvSpPr txBox="1"/>
          <p:nvPr>
            <p:custDataLst>
              <p:tags r:id="rId5"/>
            </p:custDataLst>
          </p:nvPr>
        </p:nvSpPr>
        <p:spPr>
          <a:xfrm>
            <a:off x="2932788" y="2871796"/>
            <a:ext cx="8283872" cy="714631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机遇：技术进步推动电影行业创新发展，如虚拟现实、增强现实等；观众对高品质电影的需求增加，为电影行业带来更多商机。</a:t>
            </a:r>
            <a:endParaRPr altLang="en-US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468" name="正文"/>
          <p:cNvSpPr txBox="1"/>
          <p:nvPr>
            <p:custDataLst>
              <p:tags r:id="rId6"/>
            </p:custDataLst>
          </p:nvPr>
        </p:nvSpPr>
        <p:spPr>
          <a:xfrm>
            <a:off x="2932788" y="3955960"/>
            <a:ext cx="8283872" cy="714631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挑战：市场竞争激烈，电影制作成本不断上升；新兴媒体对传统电影市场的冲击，如网络视频、短视频等；电影行业需要不断适应观众口味的变化，推出符合市场需求的高质量作品。</a:t>
            </a:r>
            <a:endParaRPr altLang="en-US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470" name="标题"/>
          <p:cNvSpPr txBox="1"/>
          <p:nvPr>
            <p:custDataLst>
              <p:tags r:id="rId7"/>
            </p:custDataLst>
          </p:nvPr>
        </p:nvSpPr>
        <p:spPr>
          <a:xfrm>
            <a:off x="937536" y="3955960"/>
            <a:ext cx="1687767" cy="714630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472" name="标题"/>
          <p:cNvSpPr txBox="1"/>
          <p:nvPr>
            <p:custDataLst>
              <p:tags r:id="rId8"/>
            </p:custDataLst>
          </p:nvPr>
        </p:nvSpPr>
        <p:spPr>
          <a:xfrm>
            <a:off x="937536" y="2871796"/>
            <a:ext cx="1687767" cy="714630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06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1198796"/>
            <a:ext cx="10515000" cy="1800000"/>
          </a:xfrm>
        </p:spPr>
        <p:txBody>
          <a:bodyPr/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49508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8799" y="88360"/>
            <a:ext cx="10514401" cy="504000"/>
          </a:xfrm>
        </p:spPr>
        <p:txBody>
          <a:bodyPr/>
          <a:p>
            <a:r>
              <a:rPr altLang="zh-CN" dirty="0" lang="en-US"/>
              <a:t>YOUR LOGO</a:t>
            </a:r>
            <a:endParaRPr altLang="en-US" dirty="0" lang="zh-CN"/>
          </a:p>
        </p:txBody>
      </p:sp>
      <p:sp>
        <p:nvSpPr>
          <p:cNvPr id="1049510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>
          <a:xfrm>
            <a:off x="3685309" y="3281833"/>
            <a:ext cx="2880000" cy="1092739"/>
          </a:xfrm>
        </p:spPr>
        <p:txBody>
          <a:bodyPr/>
          <a:p>
            <a:r>
              <a:rPr altLang="en-US" dirty="0" lang="zh-CN"/>
              <a:t>汇报时间：</a:t>
            </a:r>
            <a:r>
              <a:rPr altLang="zh-CN" dirty="0" lang="en-US"/>
              <a:t>20XX/01/01</a:t>
            </a:r>
            <a:endParaRPr altLang="zh-CN" dirty="0" lang="en-US"/>
          </a:p>
        </p:txBody>
      </p:sp>
      <p:sp>
        <p:nvSpPr>
          <p:cNvPr id="1049512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869373" y="3281833"/>
            <a:ext cx="2743200" cy="1092739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34"/>
  <p:tag name="KSO_WM_UNIT_TYPE" val="f"/>
  <p:tag name="KSO_WM_UNIT_INDEX" val="3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1_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2_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1"/>
  <p:tag name="KSO_WM_UNIT_LAYERLEVEL" val="1"/>
  <p:tag name="KSO_WM_TAG_VERSION" val="1.0"/>
  <p:tag name="KSO_WM_BEAUTIFY_FLAG" val="#wm#"/>
  <p:tag name="KSO_WM_UNIT_SUBTYPE" val="c"/>
  <p:tag name="KSO_WM_UNIT_PRESET_TEXT" val="2023-7-18"/>
  <p:tag name="KSO_WM_UNIT_NOCLEAR" val="0"/>
  <p:tag name="KSO_WM_UNIT_VALUE" val="16"/>
  <p:tag name="KSO_WM_UNIT_TYPE" val="f"/>
  <p:tag name="KSO_WM_UNIT_INDEX" val="1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4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34"/>
  <p:tag name="KSO_WM_UNIT_TYPE" val="f"/>
  <p:tag name="KSO_WM_UNIT_INDEX" val="4"/>
  <p:tag name="KSO_WM_UNIT_SUBTYPE" val="g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2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986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986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86"/>
  <p:tag name="KSO_WM_TEMPLATE_THUMBS_INDEX" val="1、9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86_1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单击此处添加文档标题"/>
</p:tagLst>
</file>

<file path=ppt/tags/tag8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86_1*b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81.xml><?xml version="1.0" encoding="utf-8"?>
<p:tagLst xmlns:p="http://schemas.openxmlformats.org/presentationml/2006/main">
  <p:tag name="KSO_WM_UNIT_NOCLEAR" val="0"/>
  <p:tag name="KSO_WM_UNIT_VALUE" val="13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0986_1*f*3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SUBTYPE" val="g"/>
  <p:tag name="KSO_WM_UNIT_PRESET_TEXT" val="YOUR LOGO"/>
</p:tagLst>
</file>

<file path=ppt/tags/tag82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6_1*f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汇报时间：20XX/01/01"/>
</p:tagLst>
</file>

<file path=ppt/tags/tag83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86_1*f*2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汇报人：WPS"/>
</p:tagLst>
</file>

<file path=ppt/tags/tag84.xml><?xml version="1.0" encoding="utf-8"?>
<p:tagLst xmlns:p="http://schemas.openxmlformats.org/presentationml/2006/main">
  <p:tag name="KSO_WM_SLIDE_ID" val="custom2023098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86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3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CONTENTS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custom20230986_3*l_h_i*1_1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custom20230986_3*l_h_i*1_1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986_3*l_h_i*1_1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86_3*l_h_a*1_1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custom20230986_3*l_h_i*1_2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custom20230986_3*l_h_i*1_2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986_3*l_h_i*1_2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86_3*l_h_a*1_2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custom20230986_3*l_h_i*1_3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custom20230986_3*l_h_i*1_3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986_3*l_h_i*1_3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86_3*l_h_a*1_3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SLIDE_ID" val="custom20230986_3"/>
  <p:tag name="KSO_WM_TEMPLATE_SUBCATEGORY" val="29"/>
  <p:tag name="KSO_WM_TEMPLATE_MASTER_TYPE" val="0"/>
  <p:tag name="KSO_WM_TEMPLATE_COLOR_TYPE" val="0"/>
  <p:tag name="KSO_WM_SLIDE_ITEM_CNT" val="3"/>
  <p:tag name="KSO_WM_SLIDE_INDEX" val="3"/>
  <p:tag name="KSO_WM_TAG_VERSION" val="1.0"/>
  <p:tag name="KSO_WM_BEAUTIFY_FLAG" val="#wm#"/>
  <p:tag name="KSO_WM_TEMPLATE_CATEGORY" val="custom"/>
  <p:tag name="KSO_WM_TEMPLATE_INDEX" val="20230986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10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101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10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04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10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15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55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DIAGRAM_VERSION" val="3"/>
  <p:tag name="KSO_WM_DIAGRAM_COLOR_TRICK" val="2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639_1*l_h_i*1_2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UNIT_FILL_TYPE" val="1"/>
  <p:tag name="KSO_WM_UNIT_FILL_FORE_SCHEMECOLOR_INDEX" val="14"/>
  <p:tag name="KSO_WM_UNIT_FILL_FORE_SCHEMECOLOR_INDEX_BRIGHTNESS" val="0"/>
  <p:tag name="KSO_WM_UNIT_LINE_FORE_SCHEMECOLOR_INDEX" val="8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6000000238418579,&quot;colorType&quot;:1,&quot;foreColorIndex&quot;:8,&quot;transparency&quot;:0},&quot;type&quot;:1},&quot;shadow&quot;:{&quot;brightness&quot;:0,&quot;colorType&quot;:1,&quot;foreColorIndex&quot;:8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DIAGRAM_VERSION" val="3"/>
  <p:tag name="KSO_WM_DIAGRAM_COLOR_TRICK" val="2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639_1*l_h_i*1_2_2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gradient&quot;:[{&quot;brightness&quot;:0,&quot;colorType&quot;:1,&quot;foreColorIndex&quot;:8,&quot;pos&quot;:1,&quot;transparency&quot;:0},{&quot;brightness&quot;:0,&quot;colorType&quot;:1,&quot;foreColorIndex&quot;:8,&quot;pos&quot;:0.5699999928474426,&quot;transparency&quot;:0},{&quot;brightness&quot;:0.4000000059604645,&quot;colorType&quot;:1,&quot;foreColorIndex&quot;:8,&quot;pos&quot;:0,&quot;transparency&quot;:0}],&quot;type&quot;:3},&quot;glow&quot;:{&quot;colorType&quot;:0},&quot;line&quot;:{&quot;type&quot;:0},&quot;shadow&quot;:{&quot;brightness&quot;:0,&quot;colorType&quot;:1,&quot;foreColorIndex&quot;:8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DIAGRAM_VERSION" val="3"/>
  <p:tag name="KSO_WM_DIAGRAM_COLOR_TRICK" val="2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639_1*l_h_i*1_1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6000000238418579,&quot;colorType&quot;:1,&quot;foreColorIndex&quot;:5,&quot;transparency&quot;:0},&quot;type&quot;:1},&quot;shadow&quot;:{&quot;brightness&quot;:0,&quot;colorType&quot;:1,&quot;foreColorIndex&quot;:5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DIAGRAM_VERSION" val="3"/>
  <p:tag name="KSO_WM_DIAGRAM_COLOR_TRICK" val="2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639_1*l_h_i*1_1_2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gradient&quot;:[{&quot;brightness&quot;:0,&quot;colorType&quot;:1,&quot;foreColorIndex&quot;:5,&quot;pos&quot;:1,&quot;transparency&quot;:0},{&quot;brightness&quot;:0,&quot;colorType&quot;:1,&quot;foreColorIndex&quot;:5,&quot;pos&quot;:0.5699999928474426,&quot;transparency&quot;:0},{&quot;brightness&quot;:0.4000000059604645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39_1*l_h_f*1_1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39_1*l_h_f*1_2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39_1*l_h_a*1_2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39_1*l_h_a*1_1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f*2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4"/>
  <p:tag name="KSO_WM_UNIT_TYPE" val="f"/>
  <p:tag name="KSO_WM_UNIT_INDEX" val="2"/>
  <p:tag name="KSO_WM_UNIT_SUBTYPE" val="g"/>
  <p:tag name="KSO_WM_UNIT_PRESET_TEXT" val="YOUR LOGO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f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SUBTYPE" val="c"/>
  <p:tag name="KSO_WM_UNIT_NOCLEAR" val="0"/>
  <p:tag name="KSO_WM_UNIT_VALUE" val="8"/>
  <p:tag name="KSO_WM_UNIT_TYPE" val="f"/>
  <p:tag name="KSO_WM_UNIT_INDEX" val="1"/>
  <p:tag name="KSO_WM_UNIT_PRESET_TEXT" val="汇报时间：20XX/01/01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f*3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33"/>
  <p:tag name="KSO_WM_UNIT_TYPE" val="f"/>
  <p:tag name="KSO_WM_UNIT_INDEX" val="3"/>
  <p:tag name="KSO_WM_UNIT_PRESET_TEXT" val="汇报人：WPS"/>
</p:tagLst>
</file>

<file path=ppt/tags/tag204.xml><?xml version="1.0" encoding="utf-8"?>
<p:tagLst xmlns:p="http://schemas.openxmlformats.org/presentationml/2006/main">
  <p:tag name="KSO_WM_SLIDE_ID" val="custom2023098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86"/>
  <p:tag name="KSO_WM_SLIDE_TYPE" val="endPage"/>
  <p:tag name="KSO_WM_SLIDE_SUBTYPE" val="pureTxt"/>
  <p:tag name="KSO_WM_SLIDE_LAYOUT" val="a_f"/>
  <p:tag name="KSO_WM_SLIDE_LAYOUT_CNT" val="1_3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36">
      <a:dk1>
        <a:srgbClr val="000000"/>
      </a:dk1>
      <a:lt1>
        <a:srgbClr val="FFFFFF"/>
      </a:lt1>
      <a:dk2>
        <a:srgbClr val="141F2E"/>
      </a:dk2>
      <a:lt2>
        <a:srgbClr val="D4E6F8"/>
      </a:lt2>
      <a:accent1>
        <a:srgbClr val="2174CA"/>
      </a:accent1>
      <a:accent2>
        <a:srgbClr val="4D7FA2"/>
      </a:accent2>
      <a:accent3>
        <a:srgbClr val="7A8B79"/>
      </a:accent3>
      <a:accent4>
        <a:srgbClr val="A69651"/>
      </a:accent4>
      <a:accent5>
        <a:srgbClr val="D3A228"/>
      </a:accent5>
      <a:accent6>
        <a:srgbClr val="FFAD00"/>
      </a:accent6>
      <a:hlink>
        <a:srgbClr val="0563C1"/>
      </a:hlink>
      <a:folHlink>
        <a:srgbClr val="954F72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bg1">
              <a:alpha val="5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>
            <a:solidFill>
              <a:schemeClr val="bg1"/>
            </a:solidFill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V1938CT</dc:creator>
  <dcterms:created xsi:type="dcterms:W3CDTF">2023-12-17T10:45:07Z</dcterms:created>
  <dcterms:modified xsi:type="dcterms:W3CDTF">2023-12-17T10:45:07Z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a9a9ce93f41e4450b4d3c8b4ae3bcb73_21</vt:lpwstr>
  </property>
</Properties>
</file>