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5078" r:id="rId1"/>
    <p:sldMasterId id="2147505115" r:id="rId2"/>
  </p:sldMasterIdLst>
  <p:notesMasterIdLst>
    <p:notesMasterId r:id="rId3"/>
  </p:notesMasterIdLst>
  <p:sldIdLst>
    <p:sldId id="10302" r:id="rId4"/>
    <p:sldId id="10306" r:id="rId5"/>
    <p:sldId id="10309" r:id="rId6"/>
    <p:sldId id="10312" r:id="rId7"/>
    <p:sldId id="10318" r:id="rId9"/>
    <p:sldId id="10321" r:id="rId10"/>
    <p:sldId id="10324" r:id="rId11"/>
    <p:sldId id="10327" r:id="rId12"/>
    <p:sldId id="10333" r:id="rId14"/>
    <p:sldId id="10336" r:id="rId15"/>
    <p:sldId id="10339" r:id="rId16"/>
    <p:sldId id="10342" r:id="rId17"/>
    <p:sldId id="10346" r:id="rId1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5079" r:id="rId1"/>
    <p:sldLayoutId id="2147505080" r:id="rId2"/>
    <p:sldLayoutId id="2147505081" r:id="rId3"/>
    <p:sldLayoutId id="2147505082" r:id="rId4"/>
    <p:sldLayoutId id="2147505083" r:id="rId5"/>
    <p:sldLayoutId id="2147505084" r:id="rId6"/>
    <p:sldLayoutId id="2147505085" r:id="rId7"/>
    <p:sldLayoutId id="2147505086" r:id="rId8"/>
    <p:sldLayoutId id="2147505087" r:id="rId9"/>
    <p:sldLayoutId id="2147505088" r:id="rId10"/>
    <p:sldLayoutId id="21475050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5116" r:id="rId1"/>
    <p:sldLayoutId id="2147505117" r:id="rId2"/>
    <p:sldLayoutId id="2147505118" r:id="rId3"/>
    <p:sldLayoutId id="2147505119" r:id="rId4"/>
    <p:sldLayoutId id="2147505120" r:id="rId5"/>
    <p:sldLayoutId id="2147505121" r:id="rId6"/>
    <p:sldLayoutId id="2147505122" r:id="rId7"/>
    <p:sldLayoutId id="2147505123" r:id="rId8"/>
    <p:sldLayoutId id="2147505124" r:id="rId9"/>
    <p:sldLayoutId id="2147505125" r:id="rId10"/>
    <p:sldLayoutId id="21475051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tags" Target="../tags/tag114.xml"/><Relationship Id="rId10" Type="http://schemas.openxmlformats.org/officeDocument/2006/relationships/tags" Target="../tags/tag115.xml"/><Relationship Id="rId11" Type="http://schemas.openxmlformats.org/officeDocument/2006/relationships/tags" Target="../tags/tag116.xml"/><Relationship Id="rId12" Type="http://schemas.openxmlformats.org/officeDocument/2006/relationships/tags" Target="../tags/tag117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2024年供应链与物流工作总结与展望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18211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rPr>
              <a:t>01</a:t>
            </a: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64324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159702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02.</a:t>
            </a:r>
            <a:endParaRPr lang="en-US"/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168846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2024年供应链与物流工作总结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182110" y="2945765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defPPr>
              <a:defRPr lang="zh-CN"/>
            </a:defPPr>
            <a:lvl1pPr algn="r">
              <a:lnSpc>
                <a:spcPct val="100000"/>
              </a:lnSpc>
              <a:defRPr b="1" sz="36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atin typeface="+mj-ea"/>
                <a:ea typeface="+mj-ea"/>
              </a:defRPr>
            </a:lvl1pPr>
          </a:lstStyle>
          <a:p>
            <a:r>
              <a:rPr lang="en-US"/>
              <a:t>03.</a:t>
            </a:r>
            <a:endParaRPr lang="en-US"/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643245" y="3037205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供应链与物流工作展望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665785" y="3935784"/>
            <a:ext cx="7110046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200400" y="2614001"/>
            <a:ext cx="8575431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2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0000"/>
          </a:bodyPr>
          <a:p>
            <a:r>
              <a:rPr altLang="en-US" dirty="0" lang="zh-CN"/>
              <a:t>2024年供应链与物流工作总结</a:t>
            </a:r>
            <a:endParaRPr altLang="en-US" dirty="0" lang="zh-CN"/>
          </a:p>
        </p:txBody>
      </p:sp>
      <p:sp>
        <p:nvSpPr>
          <p:cNvPr id="1048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供应链与物流工作成果</a:t>
            </a:r>
            <a:endParaRPr altLang="en-US" lang="zh-CN"/>
          </a:p>
        </p:txBody>
      </p:sp>
      <p:sp>
        <p:nvSpPr>
          <p:cNvPr id="10489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供应链与物流效率提升：通过优化流程、提高信息化水平等措施，实现供应链与物流效率的大幅提升。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成本控制与风险管理：通过精细化管理、合理规划运输路线等手段，有效控制成本并降低风险。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客户满意度提升：通过提供优质服务、加强与客户的沟通等措施，提高客户满意度和忠诚度。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供应链与物流创新：在供应链与物流领域进行了一系列创新尝试，如采用先进的物流技术、推动数字化转型等。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供应链与物流工作亮点</a:t>
            </a:r>
            <a:endParaRPr altLang="en-US" lang="zh-CN"/>
          </a:p>
        </p:txBody>
      </p:sp>
      <p:sp>
        <p:nvSpPr>
          <p:cNvPr id="104896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6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智能化升级：引入人工智能、大数据等先进技术，提升供应链与物流运作智能化水平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7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供应链协同与优化：通过数字化手段提升供应链协同效率，降低成本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8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物流网络拓展：拓展全球物流网络，提升物流服务覆盖范围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绿色可持续发展：推动绿色供应链与物流发展，降低碳排放，促进可持续发展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供应链与物流工作挑战与应对</a:t>
            </a:r>
            <a:endParaRPr altLang="en-US" lang="zh-CN"/>
          </a:p>
        </p:txBody>
      </p:sp>
      <p:sp>
        <p:nvSpPr>
          <p:cNvPr id="104903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供应链中断与风险管理：分析2024年供应链中断事件及原因，提出相应的风险管理策略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物流成本上升与应对措施：探讨2024年物流成本上升的原因及应对措施，包括优化运输方式、提高物流效率等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供应链数字化转型与挑战：介绍2024年供应链数字化转型的进展及面临的挑战，包括数据安全、技术应用等方面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供应商合作与协同发展：分析2024年供应商合作模式的变化及协同发展的重要性，提出相应的合作策略和发展建议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供应链与物流工作展望</a:t>
            </a:r>
            <a:endParaRPr altLang="en-US" dirty="0" lang="zh-CN"/>
          </a:p>
        </p:txBody>
      </p:sp>
      <p:sp>
        <p:nvSpPr>
          <p:cNvPr id="104908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供应链与物流发展趋势</a:t>
            </a:r>
            <a:endParaRPr altLang="en-US" lang="zh-CN"/>
          </a:p>
        </p:txBody>
      </p:sp>
      <p:sp>
        <p:nvSpPr>
          <p:cNvPr id="10491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数字化转型：随着互联网技术的发展，供应链与物流行业将更加注重数字化转型，提高运营效率和透明度。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智能化升级：人工智能、大数据等技术的应用将推动供应链与物流行业的智能化升级，实现自动化、智能化的物流运作。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绿色化发展：随着环保意识的提高，供应链与物流行业将更加注重绿色化发展，推广环保物流设备和运输方式，降低碳排放。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全球化趋势：随着全球化的加速，供应链与物流行业将更加注重全球化发展，加强国际合作和交流，实现全球供应链的协同和优化。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供应链与物流工作目标</a:t>
            </a:r>
            <a:endParaRPr altLang="en-US" lang="zh-CN"/>
          </a:p>
        </p:txBody>
      </p:sp>
      <p:sp>
        <p:nvSpPr>
          <p:cNvPr id="10492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实现数字化、智能化转型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提升客户满意度和服务质量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提高供应链与物流效率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降低成本，提高竞争力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供应链与物流工作策略</a:t>
            </a:r>
            <a:endParaRPr altLang="en-US" lang="zh-CN"/>
          </a:p>
        </p:txBody>
      </p:sp>
      <p:sp>
        <p:nvSpPr>
          <p:cNvPr id="10492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优化供应链管理：提高供应链的透明度和可预测性，降低成本和风险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推动数字化转型：利用先进的信息技术，提高供应链和物流的效率和准确性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建立战略合作伙伴关系：与供应商和物流服务提供商建立紧密的合作关系，实现互利共赢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培养专业人才：加强供应链和物流领域的人才培养和引进，提高团队的专业素质和创新能力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供应链与物流工作重点</a:t>
            </a:r>
            <a:endParaRPr altLang="en-US" lang="zh-CN"/>
          </a:p>
        </p:txBody>
      </p:sp>
      <p:sp>
        <p:nvSpPr>
          <p:cNvPr id="104932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数字化转型：利用大数据、人工智能等数字化技术提升供应链与物流效率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绿色环保：推动绿色供应链与物流，降低碳排放，实现可持续发展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智能化升级：应用物联网、区块链等技术提升供应链透明度和可追溯性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多元化发展：拓展供应链与物流服务领域，满足客户多样化需求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36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37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3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i*1"/>
  <p:tag name="KSO_WM_TEMPLATE_CATEGORY" val="custom"/>
  <p:tag name="KSO_WM_TEMPLATE_INDEX" val="20230997"/>
  <p:tag name="KSO_WM_UNIT_LAYERLEVEL" val="1"/>
  <p:tag name="KSO_WM_TAG_VERSION" val="1.0"/>
  <p:tag name="KSO_WM_UNIT_TYPE" val="i"/>
  <p:tag name="KSO_WM_UNIT_INDEX" val="1"/>
  <p:tag name="KSO_WM_DIAGRAM_GROUP_CODE" val="l1-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3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3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3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3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3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1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3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1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3*l_i*1_2"/>
  <p:tag name="KSO_WM_TEMPLATE_CATEGORY" val="custom"/>
  <p:tag name="KSO_WM_TEMPLATE_INDEX" val="20230997"/>
  <p:tag name="KSO_WM_UNIT_LAYERLEVEL" val="1_1"/>
  <p:tag name="KSO_WM_TAG_VERSION" val="1.0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9.xml><?xml version="1.0" encoding="utf-8"?>
<p:tagLst xmlns:p="http://schemas.openxmlformats.org/presentationml/2006/main">
  <p:tag name="KSO_WM_SLIDE_ID" val="custom20230997_3"/>
  <p:tag name="KSO_WM_TEMPLATE_SUBCATEGORY" val="29"/>
  <p:tag name="KSO_WM_TEMPLATE_MASTER_TYPE" val="0"/>
  <p:tag name="KSO_WM_TEMPLATE_COLOR_TYPE" val="0"/>
  <p:tag name="KSO_WM_SLIDE_ITEM_CNT" val="3"/>
  <p:tag name="KSO_WM_SLIDE_INDEX" val="3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164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2023-12-17T18:46:45Z</dcterms:created>
  <dcterms:modified xsi:type="dcterms:W3CDTF">2023-12-17T18:46:45Z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30f5e1b07b8b487497668b98359de0d4_21</vt:lpwstr>
  </property>
</Properties>
</file>