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2418" r:id="rId1"/>
    <p:sldMasterId id="2147512455" r:id="rId2"/>
  </p:sldMasterIdLst>
  <p:notesMasterIdLst>
    <p:notesMasterId r:id="rId3"/>
  </p:notesMasterIdLst>
  <p:sldIdLst>
    <p:sldId id="13560" r:id="rId4"/>
    <p:sldId id="13564" r:id="rId5"/>
    <p:sldId id="13567" r:id="rId6"/>
    <p:sldId id="13570" r:id="rId7"/>
    <p:sldId id="13573" r:id="rId8"/>
    <p:sldId id="13576" r:id="rId9"/>
    <p:sldId id="13579" r:id="rId10"/>
    <p:sldId id="13582" r:id="rId11"/>
    <p:sldId id="13585" r:id="rId12"/>
    <p:sldId id="13588" r:id="rId13"/>
    <p:sldId id="13591" r:id="rId14"/>
    <p:sldId id="13594" r:id="rId15"/>
    <p:sldId id="13597" r:id="rId16"/>
    <p:sldId id="13600" r:id="rId17"/>
    <p:sldId id="13603" r:id="rId18"/>
    <p:sldId id="13606" r:id="rId19"/>
    <p:sldId id="13609" r:id="rId20"/>
    <p:sldId id="13612" r:id="rId21"/>
    <p:sldId id="13615" r:id="rId22"/>
    <p:sldId id="13618" r:id="rId23"/>
    <p:sldId id="13621" r:id="rId24"/>
    <p:sldId id="13624" r:id="rId25"/>
    <p:sldId id="13627" r:id="rId26"/>
    <p:sldId id="13630" r:id="rId27"/>
    <p:sldId id="13633" r:id="rId28"/>
    <p:sldId id="1363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419" r:id="rId1"/>
    <p:sldLayoutId id="2147512420" r:id="rId2"/>
    <p:sldLayoutId id="2147512421" r:id="rId3"/>
    <p:sldLayoutId id="2147512422" r:id="rId4"/>
    <p:sldLayoutId id="2147512423" r:id="rId5"/>
    <p:sldLayoutId id="2147512424" r:id="rId6"/>
    <p:sldLayoutId id="2147512425" r:id="rId7"/>
    <p:sldLayoutId id="2147512426" r:id="rId8"/>
    <p:sldLayoutId id="2147512427" r:id="rId9"/>
    <p:sldLayoutId id="2147512428" r:id="rId10"/>
    <p:sldLayoutId id="21475124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456" r:id="rId1"/>
    <p:sldLayoutId id="2147512457" r:id="rId2"/>
    <p:sldLayoutId id="2147512458" r:id="rId3"/>
    <p:sldLayoutId id="2147512459" r:id="rId4"/>
    <p:sldLayoutId id="2147512460" r:id="rId5"/>
    <p:sldLayoutId id="2147512461" r:id="rId6"/>
    <p:sldLayoutId id="2147512462" r:id="rId7"/>
    <p:sldLayoutId id="2147512463" r:id="rId8"/>
    <p:sldLayoutId id="2147512464" r:id="rId9"/>
    <p:sldLayoutId id="2147512465" r:id="rId10"/>
    <p:sldLayoutId id="214751246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tags" Target="../tags/tag457.xml"/><Relationship Id="rId14" Type="http://schemas.openxmlformats.org/officeDocument/2006/relationships/tags" Target="../tags/tag458.xml"/><Relationship Id="rId15" Type="http://schemas.openxmlformats.org/officeDocument/2006/relationships/tags" Target="../tags/tag459.xml"/><Relationship Id="rId16" Type="http://schemas.openxmlformats.org/officeDocument/2006/relationships/tags" Target="../tags/tag460.xml"/><Relationship Id="rId17" Type="http://schemas.openxmlformats.org/officeDocument/2006/relationships/tags" Target="../tags/tag461.xml"/><Relationship Id="rId18" Type="http://schemas.openxmlformats.org/officeDocument/2006/relationships/tags" Target="../tags/tag462.xml"/><Relationship Id="rId19" Type="http://schemas.openxmlformats.org/officeDocument/2006/relationships/tags" Target="../tags/tag463.xml"/><Relationship Id="rId20" Type="http://schemas.openxmlformats.org/officeDocument/2006/relationships/tags" Target="../tags/tag464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65.xml"/><Relationship Id="rId2" Type="http://schemas.openxmlformats.org/officeDocument/2006/relationships/tags" Target="../tags/tag466.xml"/><Relationship Id="rId3" Type="http://schemas.openxmlformats.org/officeDocument/2006/relationships/tags" Target="../tags/tag467.xml"/><Relationship Id="rId4" Type="http://schemas.openxmlformats.org/officeDocument/2006/relationships/tags" Target="../tags/tag468.xml"/><Relationship Id="rId5" Type="http://schemas.openxmlformats.org/officeDocument/2006/relationships/tags" Target="../tags/tag469.xml"/><Relationship Id="rId6" Type="http://schemas.openxmlformats.org/officeDocument/2006/relationships/tags" Target="../tags/tag470.xml"/><Relationship Id="rId7" Type="http://schemas.openxmlformats.org/officeDocument/2006/relationships/tags" Target="../tags/tag471.xml"/><Relationship Id="rId8" Type="http://schemas.openxmlformats.org/officeDocument/2006/relationships/tags" Target="../tags/tag47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73.xml"/><Relationship Id="rId2" Type="http://schemas.openxmlformats.org/officeDocument/2006/relationships/tags" Target="../tags/tag474.xml"/><Relationship Id="rId3" Type="http://schemas.openxmlformats.org/officeDocument/2006/relationships/tags" Target="../tags/tag47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tags" Target="../tags/tag479.xml"/><Relationship Id="rId5" Type="http://schemas.openxmlformats.org/officeDocument/2006/relationships/tags" Target="../tags/tag480.xml"/><Relationship Id="rId6" Type="http://schemas.openxmlformats.org/officeDocument/2006/relationships/tags" Target="../tags/tag481.xml"/><Relationship Id="rId7" Type="http://schemas.openxmlformats.org/officeDocument/2006/relationships/tags" Target="../tags/tag482.xml"/><Relationship Id="rId8" Type="http://schemas.openxmlformats.org/officeDocument/2006/relationships/tags" Target="../tags/tag483.xml"/><Relationship Id="rId9" Type="http://schemas.openxmlformats.org/officeDocument/2006/relationships/tags" Target="../tags/tag484.xml"/><Relationship Id="rId10" Type="http://schemas.openxmlformats.org/officeDocument/2006/relationships/tags" Target="../tags/tag485.xml"/><Relationship Id="rId11" Type="http://schemas.openxmlformats.org/officeDocument/2006/relationships/tags" Target="../tags/tag486.xml"/><Relationship Id="rId12" Type="http://schemas.openxmlformats.org/officeDocument/2006/relationships/tags" Target="../tags/tag48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8.xml"/><Relationship Id="rId2" Type="http://schemas.openxmlformats.org/officeDocument/2006/relationships/tags" Target="../tags/tag489.xml"/><Relationship Id="rId3" Type="http://schemas.openxmlformats.org/officeDocument/2006/relationships/tags" Target="../tags/tag490.xml"/><Relationship Id="rId4" Type="http://schemas.openxmlformats.org/officeDocument/2006/relationships/tags" Target="../tags/tag491.xml"/><Relationship Id="rId5" Type="http://schemas.openxmlformats.org/officeDocument/2006/relationships/tags" Target="../tags/tag492.xml"/><Relationship Id="rId6" Type="http://schemas.openxmlformats.org/officeDocument/2006/relationships/tags" Target="../tags/tag493.xml"/><Relationship Id="rId7" Type="http://schemas.openxmlformats.org/officeDocument/2006/relationships/tags" Target="../tags/tag494.xml"/><Relationship Id="rId8" Type="http://schemas.openxmlformats.org/officeDocument/2006/relationships/tags" Target="../tags/tag495.xml"/><Relationship Id="rId9" Type="http://schemas.openxmlformats.org/officeDocument/2006/relationships/tags" Target="../tags/tag496.xml"/><Relationship Id="rId10" Type="http://schemas.openxmlformats.org/officeDocument/2006/relationships/tags" Target="../tags/tag497.xml"/><Relationship Id="rId11" Type="http://schemas.openxmlformats.org/officeDocument/2006/relationships/tags" Target="../tags/tag498.xml"/><Relationship Id="rId12" Type="http://schemas.openxmlformats.org/officeDocument/2006/relationships/tags" Target="../tags/tag49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0.xml"/><Relationship Id="rId2" Type="http://schemas.openxmlformats.org/officeDocument/2006/relationships/tags" Target="../tags/tag501.xml"/><Relationship Id="rId3" Type="http://schemas.openxmlformats.org/officeDocument/2006/relationships/tags" Target="../tags/tag502.xml"/><Relationship Id="rId4" Type="http://schemas.openxmlformats.org/officeDocument/2006/relationships/tags" Target="../tags/tag503.xml"/><Relationship Id="rId5" Type="http://schemas.openxmlformats.org/officeDocument/2006/relationships/tags" Target="../tags/tag504.xml"/><Relationship Id="rId6" Type="http://schemas.openxmlformats.org/officeDocument/2006/relationships/tags" Target="../tags/tag505.xml"/><Relationship Id="rId7" Type="http://schemas.openxmlformats.org/officeDocument/2006/relationships/tags" Target="../tags/tag506.xml"/><Relationship Id="rId8" Type="http://schemas.openxmlformats.org/officeDocument/2006/relationships/tags" Target="../tags/tag507.xml"/><Relationship Id="rId9" Type="http://schemas.openxmlformats.org/officeDocument/2006/relationships/tags" Target="../tags/tag508.xml"/><Relationship Id="rId10" Type="http://schemas.openxmlformats.org/officeDocument/2006/relationships/tags" Target="../tags/tag509.xml"/><Relationship Id="rId11" Type="http://schemas.openxmlformats.org/officeDocument/2006/relationships/tags" Target="../tags/tag510.xml"/><Relationship Id="rId12" Type="http://schemas.openxmlformats.org/officeDocument/2006/relationships/tags" Target="../tags/tag51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tags" Target="../tags/tag518.xml"/><Relationship Id="rId5" Type="http://schemas.openxmlformats.org/officeDocument/2006/relationships/tags" Target="../tags/tag519.xml"/><Relationship Id="rId6" Type="http://schemas.openxmlformats.org/officeDocument/2006/relationships/tags" Target="../tags/tag520.xml"/><Relationship Id="rId7" Type="http://schemas.openxmlformats.org/officeDocument/2006/relationships/tags" Target="../tags/tag521.xml"/><Relationship Id="rId8" Type="http://schemas.openxmlformats.org/officeDocument/2006/relationships/tags" Target="../tags/tag522.xml"/><Relationship Id="rId9" Type="http://schemas.openxmlformats.org/officeDocument/2006/relationships/tags" Target="../tags/tag523.xml"/><Relationship Id="rId10" Type="http://schemas.openxmlformats.org/officeDocument/2006/relationships/tags" Target="../tags/tag524.xml"/><Relationship Id="rId11" Type="http://schemas.openxmlformats.org/officeDocument/2006/relationships/tags" Target="../tags/tag525.xml"/><Relationship Id="rId12" Type="http://schemas.openxmlformats.org/officeDocument/2006/relationships/tags" Target="../tags/tag526.xml"/><Relationship Id="rId13" Type="http://schemas.openxmlformats.org/officeDocument/2006/relationships/tags" Target="../tags/tag527.xml"/><Relationship Id="rId14" Type="http://schemas.openxmlformats.org/officeDocument/2006/relationships/tags" Target="../tags/tag528.xml"/><Relationship Id="rId15" Type="http://schemas.openxmlformats.org/officeDocument/2006/relationships/tags" Target="../tags/tag529.xml"/><Relationship Id="rId16" Type="http://schemas.openxmlformats.org/officeDocument/2006/relationships/tags" Target="../tags/tag53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1.xml"/><Relationship Id="rId2" Type="http://schemas.openxmlformats.org/officeDocument/2006/relationships/tags" Target="../tags/tag532.xml"/><Relationship Id="rId3" Type="http://schemas.openxmlformats.org/officeDocument/2006/relationships/tags" Target="../tags/tag533.xml"/><Relationship Id="rId4" Type="http://schemas.openxmlformats.org/officeDocument/2006/relationships/tags" Target="../tags/tag53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7.xml"/><Relationship Id="rId2" Type="http://schemas.openxmlformats.org/officeDocument/2006/relationships/tags" Target="../tags/tag548.xml"/><Relationship Id="rId3" Type="http://schemas.openxmlformats.org/officeDocument/2006/relationships/tags" Target="../tags/tag549.xml"/><Relationship Id="rId4" Type="http://schemas.openxmlformats.org/officeDocument/2006/relationships/tags" Target="../tags/tag550.xml"/><Relationship Id="rId5" Type="http://schemas.openxmlformats.org/officeDocument/2006/relationships/tags" Target="../tags/tag551.xml"/><Relationship Id="rId6" Type="http://schemas.openxmlformats.org/officeDocument/2006/relationships/tags" Target="../tags/tag552.xml"/><Relationship Id="rId7" Type="http://schemas.openxmlformats.org/officeDocument/2006/relationships/tags" Target="../tags/tag553.xml"/><Relationship Id="rId8" Type="http://schemas.openxmlformats.org/officeDocument/2006/relationships/tags" Target="../tags/tag554.xml"/><Relationship Id="rId9" Type="http://schemas.openxmlformats.org/officeDocument/2006/relationships/tags" Target="../tags/tag555.xml"/><Relationship Id="rId10" Type="http://schemas.openxmlformats.org/officeDocument/2006/relationships/tags" Target="../tags/tag556.xml"/><Relationship Id="rId11" Type="http://schemas.openxmlformats.org/officeDocument/2006/relationships/tags" Target="../tags/tag557.xml"/><Relationship Id="rId12" Type="http://schemas.openxmlformats.org/officeDocument/2006/relationships/tags" Target="../tags/tag558.xml"/><Relationship Id="rId13" Type="http://schemas.openxmlformats.org/officeDocument/2006/relationships/tags" Target="../tags/tag559.xml"/><Relationship Id="rId14" Type="http://schemas.openxmlformats.org/officeDocument/2006/relationships/tags" Target="../tags/tag560.xml"/><Relationship Id="rId15" Type="http://schemas.openxmlformats.org/officeDocument/2006/relationships/tags" Target="../tags/tag561.xml"/><Relationship Id="rId16" Type="http://schemas.openxmlformats.org/officeDocument/2006/relationships/tags" Target="../tags/tag562.xml"/><Relationship Id="rId17" Type="http://schemas.openxmlformats.org/officeDocument/2006/relationships/tags" Target="../tags/tag563.xml"/><Relationship Id="rId18" Type="http://schemas.openxmlformats.org/officeDocument/2006/relationships/tags" Target="../tags/tag564.xml"/><Relationship Id="rId19" Type="http://schemas.openxmlformats.org/officeDocument/2006/relationships/tags" Target="../tags/tag565.xml"/><Relationship Id="rId20" Type="http://schemas.openxmlformats.org/officeDocument/2006/relationships/tags" Target="../tags/tag566.xml"/><Relationship Id="rId21" Type="http://schemas.openxmlformats.org/officeDocument/2006/relationships/tags" Target="../tags/tag567.xml"/><Relationship Id="rId22" Type="http://schemas.openxmlformats.org/officeDocument/2006/relationships/tags" Target="../tags/tag568.xml"/><Relationship Id="rId23" Type="http://schemas.openxmlformats.org/officeDocument/2006/relationships/tags" Target="../tags/tag569.xml"/><Relationship Id="rId24" Type="http://schemas.openxmlformats.org/officeDocument/2006/relationships/tags" Target="../tags/tag570.xml"/><Relationship Id="rId25" Type="http://schemas.openxmlformats.org/officeDocument/2006/relationships/tags" Target="../tags/tag571.xml"/><Relationship Id="rId26" Type="http://schemas.openxmlformats.org/officeDocument/2006/relationships/tags" Target="../tags/tag572.xml"/><Relationship Id="rId27" Type="http://schemas.openxmlformats.org/officeDocument/2006/relationships/tags" Target="../tags/tag573.xml"/><Relationship Id="rId28" Type="http://schemas.openxmlformats.org/officeDocument/2006/relationships/tags" Target="../tags/tag574.xml"/><Relationship Id="rId29" Type="http://schemas.openxmlformats.org/officeDocument/2006/relationships/tags" Target="../tags/tag575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76.xml"/><Relationship Id="rId2" Type="http://schemas.openxmlformats.org/officeDocument/2006/relationships/tags" Target="../tags/tag577.xml"/><Relationship Id="rId3" Type="http://schemas.openxmlformats.org/officeDocument/2006/relationships/tags" Target="../tags/tag578.xml"/><Relationship Id="rId4" Type="http://schemas.openxmlformats.org/officeDocument/2006/relationships/tags" Target="../tags/tag579.xml"/><Relationship Id="rId5" Type="http://schemas.openxmlformats.org/officeDocument/2006/relationships/tags" Target="../tags/tag580.xml"/><Relationship Id="rId6" Type="http://schemas.openxmlformats.org/officeDocument/2006/relationships/tags" Target="../tags/tag581.xml"/><Relationship Id="rId7" Type="http://schemas.openxmlformats.org/officeDocument/2006/relationships/tags" Target="../tags/tag582.xml"/><Relationship Id="rId8" Type="http://schemas.openxmlformats.org/officeDocument/2006/relationships/tags" Target="../tags/tag583.xml"/><Relationship Id="rId9" Type="http://schemas.openxmlformats.org/officeDocument/2006/relationships/tags" Target="../tags/tag584.xml"/><Relationship Id="rId10" Type="http://schemas.openxmlformats.org/officeDocument/2006/relationships/tags" Target="../tags/tag585.xml"/><Relationship Id="rId11" Type="http://schemas.openxmlformats.org/officeDocument/2006/relationships/tags" Target="../tags/tag586.xml"/><Relationship Id="rId12" Type="http://schemas.openxmlformats.org/officeDocument/2006/relationships/tags" Target="../tags/tag587.xml"/><Relationship Id="rId13" Type="http://schemas.openxmlformats.org/officeDocument/2006/relationships/tags" Target="../tags/tag588.xml"/><Relationship Id="rId14" Type="http://schemas.openxmlformats.org/officeDocument/2006/relationships/tags" Target="../tags/tag589.xml"/><Relationship Id="rId15" Type="http://schemas.openxmlformats.org/officeDocument/2006/relationships/tags" Target="../tags/tag590.xml"/><Relationship Id="rId16" Type="http://schemas.openxmlformats.org/officeDocument/2006/relationships/tags" Target="../tags/tag591.xml"/><Relationship Id="rId17" Type="http://schemas.openxmlformats.org/officeDocument/2006/relationships/tags" Target="../tags/tag592.xml"/><Relationship Id="rId18" Type="http://schemas.openxmlformats.org/officeDocument/2006/relationships/tags" Target="../tags/tag593.xml"/><Relationship Id="rId19" Type="http://schemas.openxmlformats.org/officeDocument/2006/relationships/tags" Target="../tags/tag594.xml"/><Relationship Id="rId20" Type="http://schemas.openxmlformats.org/officeDocument/2006/relationships/tags" Target="../tags/tag595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96.xml"/><Relationship Id="rId2" Type="http://schemas.openxmlformats.org/officeDocument/2006/relationships/tags" Target="../tags/tag597.xml"/><Relationship Id="rId3" Type="http://schemas.openxmlformats.org/officeDocument/2006/relationships/tags" Target="../tags/tag59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99.xml"/><Relationship Id="rId2" Type="http://schemas.openxmlformats.org/officeDocument/2006/relationships/tags" Target="../tags/tag600.xml"/><Relationship Id="rId3" Type="http://schemas.openxmlformats.org/officeDocument/2006/relationships/tags" Target="../tags/tag601.xml"/><Relationship Id="rId4" Type="http://schemas.openxmlformats.org/officeDocument/2006/relationships/tags" Target="../tags/tag602.xml"/><Relationship Id="rId5" Type="http://schemas.openxmlformats.org/officeDocument/2006/relationships/tags" Target="../tags/tag603.xml"/><Relationship Id="rId6" Type="http://schemas.openxmlformats.org/officeDocument/2006/relationships/tags" Target="../tags/tag604.xml"/><Relationship Id="rId7" Type="http://schemas.openxmlformats.org/officeDocument/2006/relationships/tags" Target="../tags/tag605.xml"/><Relationship Id="rId8" Type="http://schemas.openxmlformats.org/officeDocument/2006/relationships/tags" Target="../tags/tag606.xml"/><Relationship Id="rId9" Type="http://schemas.openxmlformats.org/officeDocument/2006/relationships/tags" Target="../tags/tag607.xml"/><Relationship Id="rId10" Type="http://schemas.openxmlformats.org/officeDocument/2006/relationships/tags" Target="../tags/tag608.xml"/><Relationship Id="rId11" Type="http://schemas.openxmlformats.org/officeDocument/2006/relationships/tags" Target="../tags/tag609.xml"/><Relationship Id="rId12" Type="http://schemas.openxmlformats.org/officeDocument/2006/relationships/tags" Target="../tags/tag61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11.xml"/><Relationship Id="rId2" Type="http://schemas.openxmlformats.org/officeDocument/2006/relationships/tags" Target="../tags/tag612.xml"/><Relationship Id="rId3" Type="http://schemas.openxmlformats.org/officeDocument/2006/relationships/tags" Target="../tags/tag613.xml"/><Relationship Id="rId4" Type="http://schemas.openxmlformats.org/officeDocument/2006/relationships/tags" Target="../tags/tag614.xml"/><Relationship Id="rId5" Type="http://schemas.openxmlformats.org/officeDocument/2006/relationships/tags" Target="../tags/tag615.xml"/><Relationship Id="rId6" Type="http://schemas.openxmlformats.org/officeDocument/2006/relationships/tags" Target="../tags/tag616.xml"/><Relationship Id="rId7" Type="http://schemas.openxmlformats.org/officeDocument/2006/relationships/tags" Target="../tags/tag617.xml"/><Relationship Id="rId8" Type="http://schemas.openxmlformats.org/officeDocument/2006/relationships/tags" Target="../tags/tag618.xml"/><Relationship Id="rId9" Type="http://schemas.openxmlformats.org/officeDocument/2006/relationships/tags" Target="../tags/tag619.xml"/><Relationship Id="rId10" Type="http://schemas.openxmlformats.org/officeDocument/2006/relationships/tags" Target="../tags/tag620.xml"/><Relationship Id="rId11" Type="http://schemas.openxmlformats.org/officeDocument/2006/relationships/tags" Target="../tags/tag621.xml"/><Relationship Id="rId12" Type="http://schemas.openxmlformats.org/officeDocument/2006/relationships/tags" Target="../tags/tag622.xml"/><Relationship Id="rId13" Type="http://schemas.openxmlformats.org/officeDocument/2006/relationships/tags" Target="../tags/tag623.xml"/><Relationship Id="rId14" Type="http://schemas.openxmlformats.org/officeDocument/2006/relationships/tags" Target="../tags/tag624.xml"/><Relationship Id="rId15" Type="http://schemas.openxmlformats.org/officeDocument/2006/relationships/tags" Target="../tags/tag625.xml"/><Relationship Id="rId16" Type="http://schemas.openxmlformats.org/officeDocument/2006/relationships/tags" Target="../tags/tag626.xml"/><Relationship Id="rId17" Type="http://schemas.openxmlformats.org/officeDocument/2006/relationships/tags" Target="../tags/tag627.xml"/><Relationship Id="rId18" Type="http://schemas.openxmlformats.org/officeDocument/2006/relationships/tags" Target="../tags/tag628.xml"/><Relationship Id="rId19" Type="http://schemas.openxmlformats.org/officeDocument/2006/relationships/tags" Target="../tags/tag629.xml"/><Relationship Id="rId20" Type="http://schemas.openxmlformats.org/officeDocument/2006/relationships/tags" Target="../tags/tag63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31.xml"/><Relationship Id="rId2" Type="http://schemas.openxmlformats.org/officeDocument/2006/relationships/tags" Target="../tags/tag632.xml"/><Relationship Id="rId3" Type="http://schemas.openxmlformats.org/officeDocument/2006/relationships/tags" Target="../tags/tag633.xml"/><Relationship Id="rId4" Type="http://schemas.openxmlformats.org/officeDocument/2006/relationships/tags" Target="../tags/tag634.xml"/><Relationship Id="rId5" Type="http://schemas.openxmlformats.org/officeDocument/2006/relationships/tags" Target="../tags/tag635.xml"/><Relationship Id="rId6" Type="http://schemas.openxmlformats.org/officeDocument/2006/relationships/tags" Target="../tags/tag636.xml"/><Relationship Id="rId7" Type="http://schemas.openxmlformats.org/officeDocument/2006/relationships/tags" Target="../tags/tag637.xml"/><Relationship Id="rId8" Type="http://schemas.openxmlformats.org/officeDocument/2006/relationships/tags" Target="../tags/tag638.xml"/><Relationship Id="rId9" Type="http://schemas.openxmlformats.org/officeDocument/2006/relationships/tags" Target="../tags/tag639.xml"/><Relationship Id="rId10" Type="http://schemas.openxmlformats.org/officeDocument/2006/relationships/tags" Target="../tags/tag640.xml"/><Relationship Id="rId11" Type="http://schemas.openxmlformats.org/officeDocument/2006/relationships/tags" Target="../tags/tag641.xml"/><Relationship Id="rId12" Type="http://schemas.openxmlformats.org/officeDocument/2006/relationships/tags" Target="../tags/tag64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43.xml"/><Relationship Id="rId2" Type="http://schemas.openxmlformats.org/officeDocument/2006/relationships/tags" Target="../tags/tag644.xml"/><Relationship Id="rId3" Type="http://schemas.openxmlformats.org/officeDocument/2006/relationships/tags" Target="../tags/tag645.xml"/><Relationship Id="rId4" Type="http://schemas.openxmlformats.org/officeDocument/2006/relationships/tags" Target="../tags/tag64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47.xml"/><Relationship Id="rId2" Type="http://schemas.openxmlformats.org/officeDocument/2006/relationships/tags" Target="../tags/tag648.xml"/><Relationship Id="rId3" Type="http://schemas.openxmlformats.org/officeDocument/2006/relationships/tags" Target="../tags/tag64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50.xml"/><Relationship Id="rId2" Type="http://schemas.openxmlformats.org/officeDocument/2006/relationships/tags" Target="../tags/tag651.xml"/><Relationship Id="rId3" Type="http://schemas.openxmlformats.org/officeDocument/2006/relationships/tags" Target="../tags/tag652.xml"/><Relationship Id="rId4" Type="http://schemas.openxmlformats.org/officeDocument/2006/relationships/tags" Target="../tags/tag653.xml"/><Relationship Id="rId5" Type="http://schemas.openxmlformats.org/officeDocument/2006/relationships/tags" Target="../tags/tag654.xml"/><Relationship Id="rId6" Type="http://schemas.openxmlformats.org/officeDocument/2006/relationships/tags" Target="../tags/tag655.xml"/><Relationship Id="rId7" Type="http://schemas.openxmlformats.org/officeDocument/2006/relationships/tags" Target="../tags/tag656.xml"/><Relationship Id="rId8" Type="http://schemas.openxmlformats.org/officeDocument/2006/relationships/tags" Target="../tags/tag657.xml"/><Relationship Id="rId9" Type="http://schemas.openxmlformats.org/officeDocument/2006/relationships/tags" Target="../tags/tag658.xml"/><Relationship Id="rId10" Type="http://schemas.openxmlformats.org/officeDocument/2006/relationships/tags" Target="../tags/tag659.xml"/><Relationship Id="rId11" Type="http://schemas.openxmlformats.org/officeDocument/2006/relationships/tags" Target="../tags/tag660.xml"/><Relationship Id="rId12" Type="http://schemas.openxmlformats.org/officeDocument/2006/relationships/tags" Target="../tags/tag661.xml"/><Relationship Id="rId13" Type="http://schemas.openxmlformats.org/officeDocument/2006/relationships/tags" Target="../tags/tag662.xml"/><Relationship Id="rId14" Type="http://schemas.openxmlformats.org/officeDocument/2006/relationships/tags" Target="../tags/tag663.xml"/><Relationship Id="rId15" Type="http://schemas.openxmlformats.org/officeDocument/2006/relationships/tags" Target="../tags/tag664.xml"/><Relationship Id="rId16" Type="http://schemas.openxmlformats.org/officeDocument/2006/relationships/tags" Target="../tags/tag665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66.xml"/><Relationship Id="rId2" Type="http://schemas.openxmlformats.org/officeDocument/2006/relationships/tags" Target="../tags/tag667.xml"/><Relationship Id="rId3" Type="http://schemas.openxmlformats.org/officeDocument/2006/relationships/tags" Target="../tags/tag668.xml"/><Relationship Id="rId4" Type="http://schemas.openxmlformats.org/officeDocument/2006/relationships/tags" Target="../tags/tag669.xml"/><Relationship Id="rId5" Type="http://schemas.openxmlformats.org/officeDocument/2006/relationships/tags" Target="../tags/tag670.xml"/><Relationship Id="rId6" Type="http://schemas.openxmlformats.org/officeDocument/2006/relationships/tags" Target="../tags/tag671.xml"/><Relationship Id="rId7" Type="http://schemas.openxmlformats.org/officeDocument/2006/relationships/tags" Target="../tags/tag672.xml"/><Relationship Id="rId8" Type="http://schemas.openxmlformats.org/officeDocument/2006/relationships/tags" Target="../tags/tag673.xml"/><Relationship Id="rId9" Type="http://schemas.openxmlformats.org/officeDocument/2006/relationships/tags" Target="../tags/tag674.xml"/><Relationship Id="rId10" Type="http://schemas.openxmlformats.org/officeDocument/2006/relationships/tags" Target="../tags/tag675.xml"/><Relationship Id="rId11" Type="http://schemas.openxmlformats.org/officeDocument/2006/relationships/tags" Target="../tags/tag676.xml"/><Relationship Id="rId12" Type="http://schemas.openxmlformats.org/officeDocument/2006/relationships/tags" Target="../tags/tag677.xml"/><Relationship Id="rId13" Type="http://schemas.openxmlformats.org/officeDocument/2006/relationships/tags" Target="../tags/tag678.xml"/><Relationship Id="rId14" Type="http://schemas.openxmlformats.org/officeDocument/2006/relationships/tags" Target="../tags/tag679.xml"/><Relationship Id="rId15" Type="http://schemas.openxmlformats.org/officeDocument/2006/relationships/tags" Target="../tags/tag680.xml"/><Relationship Id="rId16" Type="http://schemas.openxmlformats.org/officeDocument/2006/relationships/tags" Target="../tags/tag681.xml"/><Relationship Id="rId17" Type="http://schemas.openxmlformats.org/officeDocument/2006/relationships/tags" Target="../tags/tag682.xml"/><Relationship Id="rId18" Type="http://schemas.openxmlformats.org/officeDocument/2006/relationships/tags" Target="../tags/tag683.xml"/><Relationship Id="rId19" Type="http://schemas.openxmlformats.org/officeDocument/2006/relationships/tags" Target="../tags/tag684.xml"/><Relationship Id="rId20" Type="http://schemas.openxmlformats.org/officeDocument/2006/relationships/tags" Target="../tags/tag685.xml"/><Relationship Id="rId21" Type="http://schemas.openxmlformats.org/officeDocument/2006/relationships/tags" Target="../tags/tag686.xml"/><Relationship Id="rId22" Type="http://schemas.openxmlformats.org/officeDocument/2006/relationships/tags" Target="../tags/tag687.xml"/><Relationship Id="rId23" Type="http://schemas.openxmlformats.org/officeDocument/2006/relationships/tags" Target="../tags/tag688.xml"/><Relationship Id="rId24" Type="http://schemas.openxmlformats.org/officeDocument/2006/relationships/tags" Target="../tags/tag689.xml"/><Relationship Id="rId25" Type="http://schemas.openxmlformats.org/officeDocument/2006/relationships/tags" Target="../tags/tag690.xml"/><Relationship Id="rId26" Type="http://schemas.openxmlformats.org/officeDocument/2006/relationships/tags" Target="../tags/tag691.xml"/><Relationship Id="rId27" Type="http://schemas.openxmlformats.org/officeDocument/2006/relationships/tags" Target="../tags/tag692.xml"/><Relationship Id="rId28" Type="http://schemas.openxmlformats.org/officeDocument/2006/relationships/tags" Target="../tags/tag693.xml"/><Relationship Id="rId29" Type="http://schemas.openxmlformats.org/officeDocument/2006/relationships/tags" Target="../tags/tag694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95.xml"/><Relationship Id="rId2" Type="http://schemas.openxmlformats.org/officeDocument/2006/relationships/tags" Target="../tags/tag696.xml"/><Relationship Id="rId3" Type="http://schemas.openxmlformats.org/officeDocument/2006/relationships/tags" Target="../tags/tag697.xml"/><Relationship Id="rId4" Type="http://schemas.openxmlformats.org/officeDocument/2006/relationships/tags" Target="../tags/tag698.xml"/><Relationship Id="rId5" Type="http://schemas.openxmlformats.org/officeDocument/2006/relationships/tags" Target="../tags/tag699.xml"/><Relationship Id="rId6" Type="http://schemas.openxmlformats.org/officeDocument/2006/relationships/tags" Target="../tags/tag700.xml"/><Relationship Id="rId7" Type="http://schemas.openxmlformats.org/officeDocument/2006/relationships/tags" Target="../tags/tag701.xml"/><Relationship Id="rId8" Type="http://schemas.openxmlformats.org/officeDocument/2006/relationships/tags" Target="../tags/tag702.xml"/><Relationship Id="rId9" Type="http://schemas.openxmlformats.org/officeDocument/2006/relationships/tags" Target="../tags/tag703.xml"/><Relationship Id="rId10" Type="http://schemas.openxmlformats.org/officeDocument/2006/relationships/tags" Target="../tags/tag704.xml"/><Relationship Id="rId11" Type="http://schemas.openxmlformats.org/officeDocument/2006/relationships/tags" Target="../tags/tag705.xml"/><Relationship Id="rId12" Type="http://schemas.openxmlformats.org/officeDocument/2006/relationships/tags" Target="../tags/tag70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707.xml"/><Relationship Id="rId2" Type="http://schemas.openxmlformats.org/officeDocument/2006/relationships/tags" Target="../tags/tag708.xml"/><Relationship Id="rId3" Type="http://schemas.openxmlformats.org/officeDocument/2006/relationships/tags" Target="../tags/tag709.xml"/><Relationship Id="rId4" Type="http://schemas.openxmlformats.org/officeDocument/2006/relationships/tags" Target="../tags/tag71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2024年农业行业智慧农场建设计划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智慧农场建设背景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46126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46189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67589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67589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智慧农场建设目标与原则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智慧农场建设内容与实施方案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3639185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3639820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385445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385445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智慧农场建设保障措施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4" name="圆角矩形 1"/>
          <p:cNvSpPr/>
          <p:nvPr>
            <p:custDataLst>
              <p:tags r:id="rId18"/>
            </p:custDataLst>
          </p:nvPr>
        </p:nvSpPr>
        <p:spPr>
          <a:xfrm>
            <a:off x="2059305" y="4817110"/>
            <a:ext cx="3412490" cy="88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6" name="圆角矩形 1"/>
          <p:cNvSpPr/>
          <p:nvPr>
            <p:custDataLst>
              <p:tags r:id="rId19"/>
            </p:custDataLst>
          </p:nvPr>
        </p:nvSpPr>
        <p:spPr>
          <a:xfrm>
            <a:off x="1503045" y="4817745"/>
            <a:ext cx="941705" cy="88709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序号"/>
          <p:cNvSpPr txBox="1"/>
          <p:nvPr>
            <p:custDataLst>
              <p:tags r:id="rId20"/>
            </p:custDataLst>
          </p:nvPr>
        </p:nvSpPr>
        <p:spPr>
          <a:xfrm>
            <a:off x="1501140" y="5031740"/>
            <a:ext cx="941070" cy="45974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50" name="项标题"/>
          <p:cNvSpPr txBox="1"/>
          <p:nvPr>
            <p:custDataLst>
              <p:tags r:id="rId21"/>
            </p:custDataLst>
          </p:nvPr>
        </p:nvSpPr>
        <p:spPr>
          <a:xfrm>
            <a:off x="2441575" y="5031740"/>
            <a:ext cx="3023235" cy="459740"/>
          </a:xfrm>
          <a:prstGeom prst="rect"/>
          <a:noFill/>
        </p:spPr>
        <p:txBody>
          <a:bodyPr anchor="b" bIns="0" lIns="0" rIns="0" rtlCol="0" tIns="0" wrap="square">
            <a:normAutofit fontScale="53571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智慧农场建设预期成果与效益评估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智慧农场建设背景</a:t>
            </a:r>
            <a:endParaRPr altLang="en-US" dirty="0" lang="zh-CN"/>
          </a:p>
        </p:txBody>
      </p:sp>
      <p:sp>
        <p:nvSpPr>
          <p:cNvPr id="10497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农业发展现状与挑战</a:t>
            </a:r>
            <a:endParaRPr altLang="en-US" lang="zh-CN"/>
          </a:p>
        </p:txBody>
      </p:sp>
      <p:sp>
        <p:nvSpPr>
          <p:cNvPr id="10505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农业劳动力不足：随着城市化进程加速，农业劳动力逐渐减少，导致农业生产效率下降。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土地资源紧张：随着人口增长和经济发展，土地资源越来越紧张，如何提高土地利用率成为农业发展的重要问题。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气候变化影响：气候变化导致自然灾害频发，对农业生产造成严重影响。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农产品质量安全问题：部分农产品存在质量安全问题，如农药残留超标等，对消费者健康造成潜在威胁。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智慧农场建设的必要性和意义</a:t>
            </a:r>
            <a:endParaRPr altLang="en-US" lang="zh-CN"/>
          </a:p>
        </p:txBody>
      </p:sp>
      <p:sp>
        <p:nvSpPr>
          <p:cNvPr id="10506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传统农业面临的问题：生产效率低下、资源浪费严重、环境污染等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智慧农场能够实现精准农业，提高农产品质量和安全水平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智慧农场是农业现代化的重要组成部分，能够推动农业转型升级和可持续发展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智慧农场能够提高农业生产效率、降低成本、减少环境污染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国内外智慧农场发展趋势</a:t>
            </a:r>
            <a:endParaRPr altLang="en-US" lang="zh-CN"/>
          </a:p>
        </p:txBody>
      </p:sp>
      <p:sp>
        <p:nvSpPr>
          <p:cNvPr id="10507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国际智慧农场发展趋势：智能化、数字化、网络化、自动化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国内智慧农场发展现状：技术应用不断深化，政策支持力度加大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国内外智慧农场建设案例：成功案例分享，经验借鉴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未来智慧农场发展方向：技术创新、模式创新、产业融合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智慧农场建设目标与原则</a:t>
            </a:r>
            <a:endParaRPr altLang="en-US" dirty="0" lang="zh-CN"/>
          </a:p>
        </p:txBody>
      </p:sp>
      <p:sp>
        <p:nvSpPr>
          <p:cNvPr id="1050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建设目标</a:t>
            </a:r>
            <a:endParaRPr altLang="en-US" lang="zh-CN"/>
          </a:p>
        </p:txBody>
      </p:sp>
      <p:sp>
        <p:nvSpPr>
          <p:cNvPr id="10515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提高农业生产效率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降低农业生产成本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5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提升农产品质量安全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5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5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促进农业可持续发展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建设原则</a:t>
            </a:r>
            <a:endParaRPr altLang="en-US" lang="zh-CN"/>
          </a:p>
        </p:txBody>
      </p:sp>
      <p:sp>
        <p:nvSpPr>
          <p:cNvPr id="10516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可持续性：确保智慧农场的建设符合环保和可持续发展的要求。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高效性：通过智能化技术提高农业生产效率和管理水平。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创新性：积极探索和应用新技术，推动农业科技创新和产业升级。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16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6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安全性：保障农场生产安全和农产品质量安全，确保食品安全。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建设重点任务</a:t>
            </a:r>
            <a:endParaRPr altLang="en-US" lang="zh-CN"/>
          </a:p>
        </p:txBody>
      </p:sp>
      <p:sp>
        <p:nvSpPr>
          <p:cNvPr id="10516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智能化农业装备：提高农业生产效率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精准化种植养殖：降低生产成本，提高农产品质量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农业信息化服务：提供全方位的农业信息服务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6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农业科技创新：推动农业科技进步，提升农业综合效益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dirty="0" lang="zh-CN"/>
              <a:t>智慧农场建设内容与实施方案</a:t>
            </a:r>
            <a:endParaRPr altLang="en-US" dirty="0" lang="zh-CN"/>
          </a:p>
        </p:txBody>
      </p:sp>
      <p:sp>
        <p:nvSpPr>
          <p:cNvPr id="1051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智慧种植</a:t>
            </a:r>
            <a:endParaRPr altLang="en-US" lang="zh-CN"/>
          </a:p>
        </p:txBody>
      </p:sp>
      <p:sp>
        <p:nvSpPr>
          <p:cNvPr id="10525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智能施肥：通过土壤养分检测和植物营养需求分析，实现精准施肥，提高肥料利用率和作物品质。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精准种植：利用物联网技术，实现种植环境的实时监测和数据采集，为种植决策提供科学依据。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智能灌溉：根据土壤湿度、植物生长需求等因素，自动调节灌溉水量和时间，提高水资源利用效率和作物产量。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5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智能病虫害防治：利用图像识别、人工智能等技术，实现病虫害的早期发现和防治，减少农药使用量和作物损失。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智慧养殖</a:t>
            </a:r>
            <a:endParaRPr altLang="en-US" lang="zh-CN"/>
          </a:p>
        </p:txBody>
      </p:sp>
      <p:sp>
        <p:nvSpPr>
          <p:cNvPr id="10525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养殖环境监测：实时监测养殖环境，确保养殖动物健康生长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养殖过程智能化：利用物联网技术，实现养殖过程的自动化和智能化管理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养殖数据分析：对养殖过程中的数据进行收集、分析和挖掘，为养殖户提供科学决策依据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养殖疾病预防：通过智能化监测和数据分析，及时发现养殖动物疾病，采取有效预防措施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智慧农业装备</a:t>
            </a:r>
            <a:endParaRPr altLang="en-US" lang="zh-CN"/>
          </a:p>
        </p:txBody>
      </p:sp>
      <p:sp>
        <p:nvSpPr>
          <p:cNvPr id="10526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智能农机：实现精准播种、施肥和打药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智能灌溉：通过传感器监测土壤湿度，实现自动喷灌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智能温室：采用现代化技术，提高作物生长环境和品质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农业无人机：进行空中监测、喷药等作业，提高作业效率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智慧农业管理与服务</a:t>
            </a:r>
            <a:endParaRPr altLang="en-US" lang="zh-CN"/>
          </a:p>
        </p:txBody>
      </p:sp>
      <p:sp>
        <p:nvSpPr>
          <p:cNvPr id="10526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7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农业大数据平台：整合资源，提供精准决策支持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农业金融服务：提供资金支持，助力农业发展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农业物联网技术：实现智能化管理，提升农产品品质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智能监控系统：实时监测，提高生产效率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实施步骤与时间安排</a:t>
            </a:r>
            <a:endParaRPr altLang="en-US" lang="zh-CN"/>
          </a:p>
        </p:txBody>
      </p:sp>
      <p:sp>
        <p:nvSpPr>
          <p:cNvPr id="10527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2024年第一季度：项目启动与前期准备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2024年第三季度：智能化设备安装与调试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8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2024年第四季度：项目验收与总结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8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2024年第二季度：基础设施建设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智慧农场建设保障措施</a:t>
            </a:r>
            <a:endParaRPr altLang="en-US" dirty="0" lang="zh-CN"/>
          </a:p>
        </p:txBody>
      </p:sp>
      <p:sp>
        <p:nvSpPr>
          <p:cNvPr id="10528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政策支持与资金投入</a:t>
            </a:r>
            <a:endParaRPr altLang="en-US" lang="zh-CN"/>
          </a:p>
        </p:txBody>
      </p:sp>
      <p:sp>
        <p:nvSpPr>
          <p:cNvPr id="10536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政策支持：政府出台相关政策，为智慧农场建设提供政策保障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3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资金投入：政府设立专项资金，为智慧农场建设提供资金支持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税收优惠：政府为智慧农场建设提供税收优惠政策，降低建设成本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4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金融支持：金融机构为智慧农场建设提供贷款、融资等金融服务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技术研发与创新</a:t>
            </a:r>
            <a:endParaRPr altLang="en-US" lang="zh-CN"/>
          </a:p>
        </p:txBody>
      </p:sp>
      <p:sp>
        <p:nvSpPr>
          <p:cNvPr id="10536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6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建立技术研发团队，投入资金进行智慧农场相关技术的研发。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鼓励企业自主创新，对取得重大技术突破的企业给予政策支持和奖励。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定期举办农业科技交流活动，促进农业科技信息的传播和交流。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加强与高校、科研机构的合作，引进先进的农业科技和智慧农场技术。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537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7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建立农业科技人才库，吸引高层次人才加入智慧农场建设。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加强与高校和科研机构的合作，培养农业科技人才。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制定优惠政策，吸引国内外优秀人才参与智慧农场建设。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37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建立完善的人才培训体系，提高现有农业科技人才的素质和能力。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合作交流与推广应用</a:t>
            </a:r>
            <a:endParaRPr altLang="en-US" lang="zh-CN"/>
          </a:p>
        </p:txBody>
      </p:sp>
      <p:sp>
        <p:nvSpPr>
          <p:cNvPr id="10538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建立合作机制：与科研机构、高校等合作，共同推进智慧农场技术研发和应用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交流平台搭建：组织线上线下交流活动，分享智慧农场建设经验和技术成果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推广应用计划：制定具体的推广应用方案，扩大智慧农场在农业行业的影响力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政策支持与引导：争取政府政策支持，引导社会资本投入智慧农场建设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智慧农场建设预期成果与效益评估</a:t>
            </a:r>
            <a:endParaRPr altLang="en-US" dirty="0" lang="zh-CN"/>
          </a:p>
        </p:txBody>
      </p:sp>
      <p:sp>
        <p:nvSpPr>
          <p:cNvPr id="10538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预期成果</a:t>
            </a:r>
            <a:endParaRPr altLang="en-US" lang="zh-CN"/>
          </a:p>
        </p:txBody>
      </p:sp>
      <p:sp>
        <p:nvSpPr>
          <p:cNvPr id="10546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增强农业抗风险能力：通过大数据和物联网技术，实时监测气象、土壤等环境因素，提高农业的抗灾能力。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提高农业生产效率：通过智能化管理，减少人力成本，提高作物的产量和质量。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提升农业可持续性：通过精准农业技术，减少化肥和农药的使用，保护生态环境。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6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促进农业产业升级：通过智慧农场建设，推动农业现代化进程，提升农业产业的竞争力和附加值。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效益评估</a:t>
            </a:r>
            <a:endParaRPr altLang="en-US" lang="zh-CN"/>
          </a:p>
        </p:txBody>
      </p:sp>
      <p:sp>
        <p:nvSpPr>
          <p:cNvPr id="10547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47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47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47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经济效益：提高农业生产效率，降低成本，增加农民收入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技术效益：推动农业科技创新，提升农业现代化水平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生态效益：保护生态环境，实现农业可持续发展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社会效益：促进农村经济发展，提高农民生活水平，改善农村环境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社会影响与可持续性发展</a:t>
            </a:r>
            <a:endParaRPr altLang="en-US" lang="zh-CN"/>
          </a:p>
        </p:txBody>
      </p:sp>
      <p:sp>
        <p:nvSpPr>
          <p:cNvPr id="10548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提高农业效率和生产力，减少对环境的负面影响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48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促进农村经济和社会的可持续发展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48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提升农业产业链的协同效应，增强农业竞争力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48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8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保障食品安全和公共健康，提升消费者信心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487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487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5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1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1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5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5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2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8_5*l_h_i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5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1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3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20230978_5*l_h_i*1_3_3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5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4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4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8_5*l_h_i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5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2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5*l_h_i*1_5_3"/>
  <p:tag name="KSO_WM_TEMPLATE_CATEGORY" val="custom"/>
  <p:tag name="KSO_WM_TEMPLATE_INDEX" val="20230978"/>
  <p:tag name="KSO_WM_UNIT_LAYERLEVEL" val="1_1_1"/>
  <p:tag name="KSO_WM_TAG_VERSION" val="1.0"/>
  <p:tag name="KSO_WM_UNIT_TYPE" val="l_h_i"/>
  <p:tag name="KSO_WM_UNIT_INDEX" val="1_5_3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8_5*l_h_i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8_5*l_h_a*1_5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SLIDE_ID" val="custom2023097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32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7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14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9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6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649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710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2024-01-05T11:31:58Z</dcterms:created>
  <dcterms:modified xsi:type="dcterms:W3CDTF">2024-01-05T11:31:58Z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0c7258958c0d4e0bba61bb7f7c736359_21</vt:lpwstr>
  </property>
</Properties>
</file>