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92" r:id="rId2"/>
    <p:sldId id="366" r:id="rId3"/>
    <p:sldId id="367" r:id="rId4"/>
    <p:sldId id="368" r:id="rId5"/>
    <p:sldId id="369" r:id="rId6"/>
    <p:sldId id="370" r:id="rId7"/>
    <p:sldId id="388" r:id="rId8"/>
    <p:sldId id="374" r:id="rId9"/>
    <p:sldId id="375" r:id="rId10"/>
    <p:sldId id="376" r:id="rId11"/>
    <p:sldId id="389" r:id="rId12"/>
    <p:sldId id="378" r:id="rId13"/>
    <p:sldId id="379" r:id="rId14"/>
    <p:sldId id="380" r:id="rId15"/>
    <p:sldId id="390" r:id="rId16"/>
    <p:sldId id="383" r:id="rId17"/>
    <p:sldId id="384" r:id="rId18"/>
    <p:sldId id="385" r:id="rId19"/>
    <p:sldId id="391" r:id="rId20"/>
  </p:sldIdLst>
  <p:sldSz cx="9144000" cy="5143500" type="screen16x9"/>
  <p:notesSz cx="6858000" cy="9144000"/>
  <p:embeddedFontLst>
    <p:embeddedFont>
      <p:font typeface="方正大标宋简体" panose="02010600030101010101" charset="-122"/>
      <p:regular r:id="rId23"/>
    </p:embeddedFont>
    <p:embeddedFont>
      <p:font typeface="方正启体简体" panose="02010600030101010101" charset="-122"/>
      <p:regular r:id="rId24"/>
    </p:embeddedFont>
    <p:embeddedFont>
      <p:font typeface="方正苏新诗柳楷简体" panose="02010600030101010101" charset="-122"/>
      <p:regular r:id="rId25"/>
    </p:embeddedFont>
    <p:embeddedFont>
      <p:font typeface="方正行楷_GBK" panose="02010600030101010101" charset="-122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Lao UI" panose="020B0502040204020203" pitchFamily="34" charset="0"/>
      <p:regular r:id="rId31"/>
      <p:bold r:id="rId32"/>
    </p:embeddedFont>
    <p:embeddedFont>
      <p:font typeface="方正清刻本悦宋简体" panose="02000000000000000000" pitchFamily="2" charset="-122"/>
      <p:regular r:id="rId33"/>
    </p:embeddedFont>
    <p:embeddedFont>
      <p:font typeface="华文细黑" panose="02010600040101010101" pitchFamily="2" charset="-122"/>
      <p:regular r:id="rId34"/>
    </p:embeddedFont>
  </p:embeddedFontLst>
  <p:defaultTextStyle>
    <a:defPPr>
      <a:defRPr lang="zh-CN"/>
    </a:defPPr>
    <a:lvl1pPr marL="0" lvl="0" indent="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1pPr>
    <a:lvl2pPr marL="342900" lvl="1" indent="1143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2pPr>
    <a:lvl3pPr marL="685800" lvl="2" indent="2286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3pPr>
    <a:lvl4pPr marL="1028700" lvl="3" indent="3429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4pPr>
    <a:lvl5pPr marL="1371600" lvl="4" indent="4572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5pPr>
    <a:lvl6pPr marL="2286000" lvl="5" indent="4572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6pPr>
    <a:lvl7pPr marL="2743200" lvl="6" indent="4572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7pPr>
    <a:lvl8pPr marL="3200400" lvl="7" indent="4572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8pPr>
    <a:lvl9pPr marL="3657600" lvl="8" indent="457200" algn="l" defTabSz="6858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方正苏新诗柳楷简体" panose="02000000000000000000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8570"/>
    <a:srgbClr val="5F290D"/>
    <a:srgbClr val="E5D8C5"/>
    <a:srgbClr val="DBCAB0"/>
    <a:srgbClr val="B995B0"/>
    <a:srgbClr val="A37597"/>
    <a:srgbClr val="F5FEFE"/>
    <a:srgbClr val="00A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/>
    <p:restoredTop sz="94660"/>
  </p:normalViewPr>
  <p:slideViewPr>
    <p:cSldViewPr snapToGrid="0">
      <p:cViewPr varScale="1">
        <p:scale>
          <a:sx n="101" d="100"/>
          <a:sy n="101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Relationship Id="rId28" Type="http://schemas.openxmlformats.org/officeDocument/2006/relationships/font" Target="fonts/font6.fntdata"/><Relationship Id="rId29" Type="http://schemas.openxmlformats.org/officeDocument/2006/relationships/font" Target="fonts/font7.fntdata"/><Relationship Id="rId30" Type="http://schemas.openxmlformats.org/officeDocument/2006/relationships/font" Target="fonts/font8.fntdata"/><Relationship Id="rId31" Type="http://schemas.openxmlformats.org/officeDocument/2006/relationships/font" Target="fonts/font9.fntdata"/><Relationship Id="rId32" Type="http://schemas.openxmlformats.org/officeDocument/2006/relationships/font" Target="fonts/font10.fntdata"/><Relationship Id="rId33" Type="http://schemas.openxmlformats.org/officeDocument/2006/relationships/font" Target="fonts/font11.fntdata"/><Relationship Id="rId34" Type="http://schemas.openxmlformats.org/officeDocument/2006/relationships/font" Target="fonts/font12.fntdata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4290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685800" marR="0" lvl="2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028700" marR="0" lvl="3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371600" marR="0" lvl="4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7E8FEA-3AC9-4DE1-B0CA-FA2A2FC791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id-ID" altLang="zh-CN" dirty="0"/>
          </a:p>
        </p:txBody>
      </p:sp>
      <p:sp>
        <p:nvSpPr>
          <p:cNvPr id="922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  <a:t>4</a:t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5588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x-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-34925"/>
            <a:ext cx="455295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250" y="1795463"/>
            <a:ext cx="4554538" cy="352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475" y="3924300"/>
            <a:ext cx="3278188" cy="3905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8" name="直接连接符 7"/>
          <p:cNvCxnSpPr/>
          <p:nvPr/>
        </p:nvCxnSpPr>
        <p:spPr>
          <a:xfrm>
            <a:off x="482600" y="1981200"/>
            <a:ext cx="33115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78442" y="965560"/>
            <a:ext cx="37194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00" kern="1200" cap="none" spc="0" normalizeH="0" baseline="0" noProof="0" dirty="0">
                <a:ln w="12700">
                  <a:solidFill>
                    <a:srgbClr val="AF857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  <a:cs typeface="+mn-cs"/>
              </a:rPr>
              <a:t>中医养生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00" y="2005013"/>
            <a:ext cx="3590925" cy="1617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中医养生，就是指通过各种方法颐养生命、增强体质、预防疾病，从而达到延年益寿的一种医事活动。中医养生重在整体性和系统性，目的是预防疾病，治未病。中医理论的著名代表作品是</a:t>
            </a:r>
            <a:r>
              <a:rPr kumimoji="0" lang="en-US" altLang="zh-CN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《</a:t>
            </a:r>
            <a:r>
              <a:rPr kumimoji="0" lang="zh-CN" altLang="en-US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黄帝内经</a:t>
            </a:r>
            <a:r>
              <a:rPr kumimoji="0" lang="en-US" altLang="zh-CN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》</a:t>
            </a:r>
            <a:r>
              <a:rPr kumimoji="0" lang="zh-CN" altLang="en-US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。中医养生来自古代精华医学，当代中医水平有所下降，而古代中医值得后人继续开发和研究。</a:t>
            </a:r>
            <a:endParaRPr kumimoji="0" lang="zh-CN" altLang="en-US" sz="105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82600" y="3679825"/>
            <a:ext cx="33115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52575" y="1601788"/>
            <a:ext cx="654050" cy="6540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方正行楷_GBK" panose="03000509000000000000" pitchFamily="65" charset="-122"/>
                <a:ea typeface="方正行楷_GBK" panose="03000509000000000000" pitchFamily="65" charset="-122"/>
                <a:cs typeface="+mn-cs"/>
              </a:rPr>
              <a:t>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92250" y="2371725"/>
            <a:ext cx="508000" cy="17875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900">
                <a:solidFill/>
                <a:latin typeface="方正清刻本悦宋简体"/>
              </a:rPr>
              <a:t>XX内容文字一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22450" y="2371725"/>
            <a:ext cx="369888" cy="126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000">
                <a:latin typeface="+mj-ea"/>
              </a:rPr>
              <a:t>标题文字在这里</a:t>
            </a:r>
            <a:endParaRPr kumimoji="0" lang="zh-CN" altLang="en-US" sz="120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170238" y="1601788"/>
            <a:ext cx="654050" cy="6540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方正行楷_GBK" panose="03000509000000000000" pitchFamily="65" charset="-122"/>
                <a:ea typeface="方正行楷_GBK" panose="03000509000000000000" pitchFamily="65" charset="-122"/>
                <a:cs typeface="+mn-cs"/>
              </a:rPr>
              <a:t>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11500" y="2371725"/>
            <a:ext cx="508000" cy="17875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900">
                <a:solidFill/>
                <a:latin typeface="方正清刻本悦宋简体"/>
              </a:rPr>
              <a:t>XX内容文字二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41700" y="2371725"/>
            <a:ext cx="368300" cy="126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000">
                <a:latin typeface="+mj-ea"/>
              </a:rPr>
              <a:t>标题文字在这里</a:t>
            </a:r>
            <a:endParaRPr kumimoji="0" lang="zh-CN" altLang="en-US" sz="120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87900" y="1601788"/>
            <a:ext cx="654050" cy="6540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方正行楷_GBK" panose="03000509000000000000" pitchFamily="65" charset="-122"/>
                <a:ea typeface="方正行楷_GBK" panose="03000509000000000000" pitchFamily="65" charset="-122"/>
                <a:cs typeface="+mn-cs"/>
              </a:rPr>
              <a:t>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29163" y="2371725"/>
            <a:ext cx="508000" cy="17875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900">
                <a:solidFill/>
                <a:latin typeface="方正清刻本悦宋简体"/>
              </a:rPr>
              <a:t>XX内容文字三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59363" y="2371725"/>
            <a:ext cx="369888" cy="126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000">
                <a:latin typeface="+mj-ea"/>
              </a:rPr>
              <a:t>标题文字在这里</a:t>
            </a:r>
            <a:endParaRPr kumimoji="0" lang="zh-CN" altLang="en-US" sz="120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07150" y="1601788"/>
            <a:ext cx="654050" cy="6540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方正行楷_GBK" panose="03000509000000000000" pitchFamily="65" charset="-122"/>
                <a:ea typeface="方正行楷_GBK" panose="03000509000000000000" pitchFamily="65" charset="-122"/>
                <a:cs typeface="+mn-cs"/>
              </a:rPr>
              <a:t>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48413" y="2371725"/>
            <a:ext cx="508000" cy="17875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900">
                <a:solidFill/>
                <a:latin typeface="方正清刻本悦宋简体"/>
              </a:rPr>
              <a:t>XX内容文字四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678613" y="2371725"/>
            <a:ext cx="368300" cy="126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000">
                <a:latin typeface="+mj-ea"/>
              </a:rPr>
              <a:t>标题文字在这里</a:t>
            </a:r>
            <a:endParaRPr kumimoji="0" lang="zh-CN" altLang="en-US" sz="120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51275" y="346075"/>
            <a:ext cx="1108075" cy="646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4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目录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63142" y="478484"/>
            <a:ext cx="540000" cy="3578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885958" y="478484"/>
            <a:ext cx="540000" cy="3578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451100" y="1225550"/>
            <a:ext cx="3994150" cy="600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3100">
                <a:solidFill/>
                <a:latin typeface="方正苏新诗柳楷简体"/>
              </a:rPr>
              <a:t>请输入第一章节XX内容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643063" y="1970088"/>
            <a:ext cx="5857875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</a:t>
            </a:r>
            <a:endParaRPr kumimoji="0" lang="zh-CN" altLang="en-US" sz="105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717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2419350"/>
            <a:ext cx="3892550" cy="3443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63863" y="655638"/>
            <a:ext cx="307975" cy="106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96" name="组合 71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8207" name="图片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4" name="文本框 73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一</a:t>
              </a: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8199" name="组合 77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79" name="椭圆 78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0" name="椭圆 79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695700" y="700088"/>
            <a:ext cx="1571625" cy="357981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322888" y="700088"/>
            <a:ext cx="1570038" cy="357981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950075" y="700088"/>
            <a:ext cx="1570038" cy="357981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203" name="文本框 82"/>
          <p:cNvSpPr txBox="1"/>
          <p:nvPr/>
        </p:nvSpPr>
        <p:spPr>
          <a:xfrm>
            <a:off x="2871788" y="620713"/>
            <a:ext cx="460375" cy="1100137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algn="ctr" eaLnBrk="1" hangingPunct="1"/>
            <a:r>
              <a:rPr sz="1600">
                <a:solidFill/>
                <a:latin typeface="Lao UI"/>
              </a:rPr>
              <a:t>输入XX内容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1874838" y="635000"/>
            <a:ext cx="885825" cy="3644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15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+mn-cs"/>
              </a:rPr>
              <a:t>单击此处添加文字，添加具体文字内容，您的说明文字添加在这里单击此处添加文字，添加具体文字内容。单击此处添加文字，添加具体文字内容，您的说明文字</a:t>
            </a:r>
          </a:p>
        </p:txBody>
      </p:sp>
    </p:spTree>
  </p:cSld>
  <p:clrMapOvr>
    <a:masterClrMapping/>
  </p:clrMapOvr>
  <p:transition spd="slow" advTm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98775" y="1385888"/>
            <a:ext cx="1420813" cy="124618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68800" y="1385888"/>
            <a:ext cx="1419225" cy="124618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37238" y="1385888"/>
            <a:ext cx="1419225" cy="124618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98775" y="2708275"/>
            <a:ext cx="1420813" cy="12477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68800" y="2708275"/>
            <a:ext cx="1419225" cy="12477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37238" y="2708275"/>
            <a:ext cx="1419225" cy="12477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275" y="3717925"/>
            <a:ext cx="1662113" cy="1020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9" name="文本框 16"/>
          <p:cNvSpPr txBox="1"/>
          <p:nvPr/>
        </p:nvSpPr>
        <p:spPr>
          <a:xfrm>
            <a:off x="2157413" y="1427163"/>
            <a:ext cx="430212" cy="1143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eaLnBrk="1" hangingPunct="1"/>
            <a:r>
              <a:rPr sz="1400">
                <a:solidFill/>
                <a:latin typeface="Lao UI"/>
              </a:rPr>
              <a:t>输入XX内容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98538" y="1427163"/>
            <a:ext cx="1292225" cy="25844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+mn-cs"/>
              </a:rPr>
              <a:t>单击此处添加文字，添加具体文字内容，您的说明文字添加在这里单击此处添加文字，添加具体文字内容。单击此处添加文字，添加具体文字内容，您的说明文字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52" name="组合 28"/>
          <p:cNvGrpSpPr>
            <a:grpSpLocks noChangeAspect="1"/>
          </p:cNvGrpSpPr>
          <p:nvPr/>
        </p:nvGrpSpPr>
        <p:grpSpPr>
          <a:xfrm>
            <a:off x="230188" y="301625"/>
            <a:ext cx="323850" cy="428625"/>
            <a:chOff x="2529436" y="1479583"/>
            <a:chExt cx="539218" cy="714105"/>
          </a:xfrm>
        </p:grpSpPr>
        <p:pic>
          <p:nvPicPr>
            <p:cNvPr id="10258" name="图片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" name="文本框 30"/>
            <p:cNvSpPr txBox="1"/>
            <p:nvPr/>
          </p:nvSpPr>
          <p:spPr>
            <a:xfrm>
              <a:off x="2565286" y="1520276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529436" y="1780606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一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0255" name="组合 34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36" name="椭圆 35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67" name="组合 42"/>
          <p:cNvGrpSpPr>
            <a:grpSpLocks noChangeAspect="1"/>
          </p:cNvGrpSpPr>
          <p:nvPr/>
        </p:nvGrpSpPr>
        <p:grpSpPr>
          <a:xfrm>
            <a:off x="230188" y="301625"/>
            <a:ext cx="323850" cy="428625"/>
            <a:chOff x="2529436" y="1479583"/>
            <a:chExt cx="539218" cy="714105"/>
          </a:xfrm>
        </p:grpSpPr>
        <p:pic>
          <p:nvPicPr>
            <p:cNvPr id="11287" name="图片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" name="文本框 44"/>
            <p:cNvSpPr txBox="1"/>
            <p:nvPr/>
          </p:nvSpPr>
          <p:spPr>
            <a:xfrm>
              <a:off x="2565286" y="1520276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529436" y="1780606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一</a:t>
              </a: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1270" name="组合 5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2" name="椭圆 1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272" name="组合 82"/>
          <p:cNvGrpSpPr/>
          <p:nvPr/>
        </p:nvGrpSpPr>
        <p:grpSpPr>
          <a:xfrm>
            <a:off x="6207125" y="2814638"/>
            <a:ext cx="801688" cy="523875"/>
            <a:chOff x="4167266" y="1813810"/>
            <a:chExt cx="1067733" cy="697627"/>
          </a:xfrm>
        </p:grpSpPr>
        <p:sp>
          <p:nvSpPr>
            <p:cNvPr id="11283" name="文本框 83"/>
            <p:cNvSpPr txBox="1"/>
            <p:nvPr/>
          </p:nvSpPr>
          <p:spPr>
            <a:xfrm>
              <a:off x="4167266" y="1813810"/>
              <a:ext cx="776282" cy="6976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600" dirty="0">
                  <a:solidFill/>
                  <a:latin typeface="华文细黑" panose="02010600040101010101" pitchFamily="2" charset="-122"/>
                  <a:ea typeface="华文细黑" panose="02010600040101010101" pitchFamily="2" charset="-122"/>
                </a:rPr>
                <a:t>80</a:t>
              </a:r>
              <a:endPara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284" name="矩形 84"/>
            <p:cNvSpPr/>
            <p:nvPr/>
          </p:nvSpPr>
          <p:spPr>
            <a:xfrm>
              <a:off x="4723748" y="1932281"/>
              <a:ext cx="511251" cy="533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800" dirty="0">
                  <a:solidFill/>
                  <a:latin typeface="华文细黑" panose="02010600040101010101" pitchFamily="2" charset="-122"/>
                  <a:ea typeface="华文细黑" panose="02010600040101010101" pitchFamily="2" charset="-122"/>
                </a:rPr>
                <a:t>%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1273" name="组合 85"/>
          <p:cNvGrpSpPr/>
          <p:nvPr/>
        </p:nvGrpSpPr>
        <p:grpSpPr>
          <a:xfrm>
            <a:off x="6207125" y="3749675"/>
            <a:ext cx="801688" cy="523875"/>
            <a:chOff x="4167266" y="1813810"/>
            <a:chExt cx="1067733" cy="697627"/>
          </a:xfrm>
        </p:grpSpPr>
        <p:sp>
          <p:nvSpPr>
            <p:cNvPr id="11281" name="文本框 86"/>
            <p:cNvSpPr txBox="1"/>
            <p:nvPr/>
          </p:nvSpPr>
          <p:spPr>
            <a:xfrm>
              <a:off x="4167266" y="1813810"/>
              <a:ext cx="776282" cy="6976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600" dirty="0">
                  <a:solidFill/>
                  <a:latin typeface="华文细黑" panose="02010600040101010101" pitchFamily="2" charset="-122"/>
                  <a:ea typeface="华文细黑" panose="02010600040101010101" pitchFamily="2" charset="-122"/>
                </a:rPr>
                <a:t>65</a:t>
              </a:r>
              <a:endPara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282" name="矩形 87"/>
            <p:cNvSpPr/>
            <p:nvPr/>
          </p:nvSpPr>
          <p:spPr>
            <a:xfrm>
              <a:off x="4723748" y="1920991"/>
              <a:ext cx="511251" cy="533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800" dirty="0">
                  <a:solidFill/>
                  <a:latin typeface="华文细黑" panose="02010600040101010101" pitchFamily="2" charset="-122"/>
                  <a:ea typeface="华文细黑" panose="02010600040101010101" pitchFamily="2" charset="-122"/>
                </a:rPr>
                <a:t>%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1276" name="组合 90"/>
          <p:cNvGrpSpPr/>
          <p:nvPr/>
        </p:nvGrpSpPr>
        <p:grpSpPr>
          <a:xfrm>
            <a:off x="5394325" y="1068388"/>
            <a:ext cx="3438525" cy="1298575"/>
            <a:chOff x="5545416" y="1067783"/>
            <a:chExt cx="3437717" cy="1299941"/>
          </a:xfrm>
        </p:grpSpPr>
        <p:sp>
          <p:nvSpPr>
            <p:cNvPr id="92" name="文本框 91"/>
            <p:cNvSpPr txBox="1"/>
            <p:nvPr/>
          </p:nvSpPr>
          <p:spPr>
            <a:xfrm>
              <a:off x="5553064" y="1067783"/>
              <a:ext cx="1190517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600">
                  <a:solidFill/>
                  <a:latin typeface="+mj-ea"/>
                </a:rPr>
                <a:t>添加XX内容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5545416" y="1370529"/>
              <a:ext cx="3437717" cy="99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defTabSz="683895" eaLnBrk="1" fontAlgn="auto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50" kern="1200" cap="none" spc="0" normalizeH="0" baseline="0" noProof="0" dirty="0">
                  <a:solidFill/>
                  <a:latin typeface="+mj-ea"/>
                  <a:ea typeface="+mj-ea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kumimoji="0" lang="zh-CN" altLang="en-US" sz="1000" kern="1200" cap="none" spc="0" normalizeH="0" baseline="0" noProof="0" dirty="0">
                <a:latin typeface="+mj-ea"/>
                <a:ea typeface="+mj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7021513" y="2811463"/>
            <a:ext cx="2006600" cy="54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50" kern="1200" cap="none" spc="0" normalizeH="0" baseline="0" noProof="0" dirty="0">
                <a:solidFill/>
                <a:latin typeface="+mj-ea"/>
                <a:ea typeface="+mj-ea"/>
                <a:cs typeface="+mn-cs"/>
              </a:rPr>
              <a:t>您的内容打在这里，或者通过复制您的文本后，在此框中选</a:t>
            </a:r>
            <a:endParaRPr kumimoji="0" lang="zh-CN" altLang="en-US" sz="1000" kern="1200" cap="none" spc="0" normalizeH="0" baseline="0" noProof="0" dirty="0">
              <a:latin typeface="+mj-ea"/>
              <a:ea typeface="+mj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7021513" y="3700463"/>
            <a:ext cx="2006600" cy="54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50" kern="1200" cap="none" spc="0" normalizeH="0" baseline="0" noProof="0" dirty="0">
                <a:solidFill/>
                <a:latin typeface="+mj-ea"/>
                <a:ea typeface="+mj-ea"/>
                <a:cs typeface="+mn-cs"/>
              </a:rPr>
              <a:t>您的内容打在这里，或者通过复制您的文本后，在此框中选</a:t>
            </a:r>
            <a:endParaRPr kumimoji="0" lang="zh-CN" altLang="en-US" sz="1000" kern="1200" cap="none" spc="0" normalizeH="0" baseline="0" noProof="0" dirty="0">
              <a:latin typeface="+mj-ea"/>
              <a:ea typeface="+mj-ea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451100" y="1225550"/>
            <a:ext cx="3994150" cy="600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3100">
                <a:solidFill/>
                <a:latin typeface="方正苏新诗柳楷简体"/>
              </a:rPr>
              <a:t>请输入第二章节XX内容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643063" y="1970088"/>
            <a:ext cx="5857875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</a:t>
            </a:r>
            <a:endParaRPr kumimoji="0" lang="zh-CN" altLang="en-US" sz="105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229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2419350"/>
            <a:ext cx="3892550" cy="3443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15" name="组合 17"/>
          <p:cNvGrpSpPr>
            <a:grpSpLocks noChangeAspect="1"/>
          </p:cNvGrpSpPr>
          <p:nvPr/>
        </p:nvGrpSpPr>
        <p:grpSpPr>
          <a:xfrm>
            <a:off x="230188" y="301625"/>
            <a:ext cx="323850" cy="428625"/>
            <a:chOff x="2529436" y="1479583"/>
            <a:chExt cx="539218" cy="714105"/>
          </a:xfrm>
        </p:grpSpPr>
        <p:pic>
          <p:nvPicPr>
            <p:cNvPr id="13328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" name="文本框 19"/>
            <p:cNvSpPr txBox="1"/>
            <p:nvPr/>
          </p:nvSpPr>
          <p:spPr>
            <a:xfrm>
              <a:off x="2565286" y="1520276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529436" y="1780606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二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3318" name="组合 23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25" name="椭圆 24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973138" y="325438"/>
            <a:ext cx="3567113" cy="24447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66788" y="3570288"/>
            <a:ext cx="1755775" cy="12890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955925" y="3570288"/>
            <a:ext cx="1755775" cy="12890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46650" y="3570288"/>
            <a:ext cx="1755775" cy="12890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35788" y="3570288"/>
            <a:ext cx="1755775" cy="12890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TextBox 21"/>
          <p:cNvSpPr txBox="1"/>
          <p:nvPr/>
        </p:nvSpPr>
        <p:spPr>
          <a:xfrm>
            <a:off x="965200" y="2997200"/>
            <a:ext cx="21415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添加相关描述文字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781550" y="373063"/>
            <a:ext cx="3805238" cy="258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kern="1200" cap="none" spc="0" normalizeH="0" baseline="0" noProof="0" dirty="0">
                <a:solidFill/>
                <a:latin typeface="+mj-ea"/>
                <a:ea typeface="+mj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kumimoji="0" lang="zh-CN" altLang="en-US" sz="1200" kern="1200" cap="none" spc="0" normalizeH="0" baseline="0" noProof="0" dirty="0">
                <a:latin typeface="+mj-ea"/>
                <a:ea typeface="+mn-ea"/>
                <a:cs typeface="+mn-cs"/>
              </a:rPr>
              <a:t>这里，或者通过复制您的文本后，在此框中选择粘贴，并选择只保留文字。您的内容打在这里，或者通过复制您的文本后，在此框中选择粘贴，并选择只保留文字，</a:t>
            </a:r>
            <a:endParaRPr kumimoji="0" lang="zh-CN" altLang="en-US" sz="1400" kern="1200" cap="none" spc="0" normalizeH="0" baseline="0" noProof="0" dirty="0">
              <a:latin typeface="+mj-ea"/>
              <a:ea typeface="+mj-ea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接连接符 37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39" name="组合 38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14356" name="图片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" name="文本框 40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二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4342" name="组合 44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46" name="椭圆 45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3797300" y="1208088"/>
            <a:ext cx="393700" cy="39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rPr>
              <a:t>1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194175" y="1854200"/>
            <a:ext cx="395288" cy="395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rPr>
              <a:t>2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4194175" y="2614613"/>
            <a:ext cx="395288" cy="395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rPr>
              <a:t>3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797300" y="3260725"/>
            <a:ext cx="393700" cy="395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rPr>
              <a:t>4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TextBox 21"/>
          <p:cNvSpPr txBox="1"/>
          <p:nvPr/>
        </p:nvSpPr>
        <p:spPr>
          <a:xfrm>
            <a:off x="4229100" y="1198563"/>
            <a:ext cx="35290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活动内容</a:t>
            </a:r>
            <a:r>
              <a:rPr kumimoji="0" lang="en-US" altLang="zh-CN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1</a:t>
            </a:r>
            <a:r>
              <a:rPr kumimoji="0" lang="zh-CN" altLang="en-US" sz="13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：添加相关的文字描述</a:t>
            </a:r>
          </a:p>
        </p:txBody>
      </p:sp>
      <p:sp>
        <p:nvSpPr>
          <p:cNvPr id="62" name="TextBox 22"/>
          <p:cNvSpPr txBox="1"/>
          <p:nvPr/>
        </p:nvSpPr>
        <p:spPr>
          <a:xfrm>
            <a:off x="4654550" y="1846263"/>
            <a:ext cx="35290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活动内容</a:t>
            </a:r>
            <a:r>
              <a:rPr kumimoji="0" lang="en-US" altLang="zh-CN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2</a:t>
            </a:r>
            <a:r>
              <a:rPr kumimoji="0" lang="zh-CN" altLang="en-US" sz="13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：添加相关的文字描述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4673600" y="2640013"/>
            <a:ext cx="35290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活动内容</a:t>
            </a:r>
            <a:r>
              <a:rPr kumimoji="0" lang="en-US" altLang="zh-CN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3</a:t>
            </a: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：</a:t>
            </a:r>
            <a:r>
              <a:rPr kumimoji="0" lang="zh-CN" altLang="en-US" sz="13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添加相关的文字描述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4300538" y="3286125"/>
            <a:ext cx="35290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活动内容</a:t>
            </a:r>
            <a:r>
              <a:rPr kumimoji="0" lang="en-US" altLang="zh-CN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4</a:t>
            </a:r>
            <a:r>
              <a:rPr kumimoji="0" lang="zh-CN" altLang="en-US" sz="13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rPr>
              <a:t>：添加相关的文字描述</a:t>
            </a:r>
          </a:p>
        </p:txBody>
      </p:sp>
      <p:sp>
        <p:nvSpPr>
          <p:cNvPr id="65" name="弧形 64"/>
          <p:cNvSpPr/>
          <p:nvPr/>
        </p:nvSpPr>
        <p:spPr>
          <a:xfrm rot="2700000">
            <a:off x="130175" y="657225"/>
            <a:ext cx="3573463" cy="3573463"/>
          </a:xfrm>
          <a:prstGeom prst="arc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1227138" y="1295400"/>
            <a:ext cx="2290763" cy="228917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27138" y="4132263"/>
            <a:ext cx="6678613" cy="52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15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</a:t>
            </a:r>
            <a:endParaRPr kumimoji="0" lang="zh-CN" altLang="en-US" sz="120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接连接符 37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63" name="组合 38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15376" name="图片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" name="文本框 40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二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5366" name="组合 44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46" name="椭圆 45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3051175" y="1106488"/>
            <a:ext cx="1825625" cy="14128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83163" y="1120775"/>
            <a:ext cx="1824038" cy="14128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563" y="1106488"/>
            <a:ext cx="1825625" cy="14128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51175" y="2635250"/>
            <a:ext cx="1825625" cy="14128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83163" y="2649538"/>
            <a:ext cx="1824038" cy="14128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563" y="2635250"/>
            <a:ext cx="1825625" cy="14128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368425" y="1111250"/>
            <a:ext cx="1477963" cy="31321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+mn-cs"/>
              </a:rPr>
              <a:t>单击此处添加文字，添加具体文字内容您的说明文字添加在这里单击此处添加文字，添加具体文字内容。单击此处添加文字，添加具体文字内容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451100" y="1225550"/>
            <a:ext cx="3994150" cy="600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3100">
                <a:solidFill/>
                <a:latin typeface="方正苏新诗柳楷简体"/>
              </a:rPr>
              <a:t>请输入第三章节XX内容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643063" y="1970088"/>
            <a:ext cx="5857875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</a:t>
            </a:r>
            <a:endParaRPr kumimoji="0" lang="zh-CN" altLang="en-US" sz="105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638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2419350"/>
            <a:ext cx="3892550" cy="3443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0"/>
          <p:cNvSpPr/>
          <p:nvPr/>
        </p:nvSpPr>
        <p:spPr>
          <a:xfrm>
            <a:off x="971550" y="1027113"/>
            <a:ext cx="4341813" cy="3200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Rectangle 22"/>
          <p:cNvSpPr/>
          <p:nvPr/>
        </p:nvSpPr>
        <p:spPr>
          <a:xfrm>
            <a:off x="3905250" y="1717675"/>
            <a:ext cx="4064000" cy="1123950"/>
          </a:xfrm>
          <a:prstGeom prst="rect">
            <a:avLst/>
          </a:prstGeom>
          <a:solidFill>
            <a:srgbClr val="5F290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7412" name="Group 25"/>
          <p:cNvGrpSpPr/>
          <p:nvPr/>
        </p:nvGrpSpPr>
        <p:grpSpPr>
          <a:xfrm>
            <a:off x="4116388" y="1866900"/>
            <a:ext cx="3790950" cy="939800"/>
            <a:chOff x="5559125" y="2738705"/>
            <a:chExt cx="5053798" cy="1252742"/>
          </a:xfrm>
        </p:grpSpPr>
        <p:sp>
          <p:nvSpPr>
            <p:cNvPr id="39" name="TextBox 23"/>
            <p:cNvSpPr txBox="1"/>
            <p:nvPr/>
          </p:nvSpPr>
          <p:spPr>
            <a:xfrm>
              <a:off x="5559125" y="2738705"/>
              <a:ext cx="1785104" cy="492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hangingPunct="1"/>
              <a:r>
                <a:rPr sz="1600">
                  <a:solidFill>
                    <a:srgbClr val="F2F2F2"/>
                  </a:solidFill>
                  <a:latin typeface="方正苏新诗柳楷简体"/>
                </a:rPr>
                <a:t>XX内容文字：</a:t>
              </a:r>
              <a:endParaRPr lang="en-US" altLang="x-none" sz="1800" dirty="0">
                <a:solidFill>
                  <a:srgbClr val="F2F2F2"/>
                </a:solidFill>
                <a:latin typeface="方正苏新诗柳楷简体" panose="02000000000000000000" pitchFamily="2" charset="-122"/>
                <a:ea typeface="Open Sans" panose="020B0606030504020204"/>
              </a:endParaRPr>
            </a:p>
          </p:txBody>
        </p:sp>
        <p:sp>
          <p:nvSpPr>
            <p:cNvPr id="40" name="TextBox 24"/>
            <p:cNvSpPr txBox="1"/>
            <p:nvPr/>
          </p:nvSpPr>
          <p:spPr>
            <a:xfrm>
              <a:off x="5559125" y="3129671"/>
              <a:ext cx="5053798" cy="861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 defTabSz="68580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单击此处添加文字，添加具体文字内容，您的说明文字在此处添加，此处输入详细的说明文字</a:t>
              </a:r>
              <a:endParaRPr kumimoji="0" lang="en-US" altLang="zh-CN" sz="1200" kern="1200" cap="none" spc="0" normalizeH="0" baseline="0" noProof="0" dirty="0">
                <a:solidFill>
                  <a:schemeClr val="bg1"/>
                </a:solidFill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41" name="TextBox 26"/>
          <p:cNvSpPr txBox="1"/>
          <p:nvPr/>
        </p:nvSpPr>
        <p:spPr>
          <a:xfrm>
            <a:off x="5410200" y="2924175"/>
            <a:ext cx="3587750" cy="923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+mn-ea"/>
                <a:ea typeface="+mn-ea"/>
                <a:cs typeface="+mn-cs"/>
              </a:rPr>
              <a:t>单击此处添加文字，添加具体文字内容，您的说明文字在此处添加，此处输入详细的说明文字。单击此处添加文字，添加具体文字内容</a:t>
            </a:r>
            <a:endParaRPr kumimoji="0" lang="en-US" altLang="zh-CN" sz="1200" kern="1200" cap="none" spc="0" normalizeH="0" baseline="0" noProof="0" dirty="0">
              <a:latin typeface="+mn-ea"/>
              <a:ea typeface="+mn-ea"/>
              <a:cs typeface="+mn-cs"/>
            </a:endParaRPr>
          </a:p>
        </p:txBody>
      </p:sp>
      <p:sp>
        <p:nvSpPr>
          <p:cNvPr id="42" name="Rectangle 27"/>
          <p:cNvSpPr/>
          <p:nvPr/>
        </p:nvSpPr>
        <p:spPr>
          <a:xfrm>
            <a:off x="5494338" y="3921125"/>
            <a:ext cx="1108075" cy="27781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添加文字信息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16" name="组合 43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17422" name="图片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" name="文本框 45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三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7419" name="组合 49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51" name="椭圆 50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63" y="1477963"/>
            <a:ext cx="4164012" cy="32131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5" name="组合 1"/>
          <p:cNvGrpSpPr/>
          <p:nvPr/>
        </p:nvGrpSpPr>
        <p:grpSpPr>
          <a:xfrm>
            <a:off x="6124575" y="927100"/>
            <a:ext cx="1398588" cy="1408113"/>
            <a:chOff x="6185931" y="1057177"/>
            <a:chExt cx="1399557" cy="1407954"/>
          </a:xfrm>
        </p:grpSpPr>
        <p:pic>
          <p:nvPicPr>
            <p:cNvPr id="18449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5931" y="1057177"/>
              <a:ext cx="1399557" cy="140795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50" name="文本框 6"/>
            <p:cNvSpPr txBox="1"/>
            <p:nvPr/>
          </p:nvSpPr>
          <p:spPr>
            <a:xfrm>
              <a:off x="6434234" y="1222615"/>
              <a:ext cx="765363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5800" dirty="0">
                  <a:solidFill/>
                  <a:latin typeface="Lao UI" panose="020B0502040204020203" pitchFamily="34" charset="0"/>
                </a:rPr>
                <a:t>药</a:t>
              </a:r>
            </a:p>
          </p:txBody>
        </p:sp>
      </p:grpSp>
      <p:sp>
        <p:nvSpPr>
          <p:cNvPr id="18436" name="文本框 7"/>
          <p:cNvSpPr txBox="1"/>
          <p:nvPr/>
        </p:nvSpPr>
        <p:spPr>
          <a:xfrm>
            <a:off x="6708775" y="2197100"/>
            <a:ext cx="615950" cy="1143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CN" altLang="en-US" sz="2600" dirty="0">
                <a:solidFill/>
                <a:latin typeface="Lao UI" panose="020B0502040204020203" pitchFamily="34" charset="0"/>
              </a:rPr>
              <a:t>中药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824663" y="2209800"/>
            <a:ext cx="0" cy="259873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文本框 10"/>
          <p:cNvSpPr txBox="1"/>
          <p:nvPr/>
        </p:nvSpPr>
        <p:spPr>
          <a:xfrm>
            <a:off x="5008563" y="2235200"/>
            <a:ext cx="1800225" cy="2640013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/>
                <a:latin typeface="Lao UI" panose="020B0502040204020203" pitchFamily="34" charset="0"/>
              </a:rPr>
              <a:t>中药主要起源于中国，是在中医理论指导下用于预防、诊断、治疗疾病或调节人体机能的药物。多为植物药，也有动物药、矿物药及部分化学、生物制品类药物。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0" name="组合 16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18446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文本框 18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三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8443" name="组合 22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24" name="椭圆 23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27"/>
          <p:cNvSpPr txBox="1"/>
          <p:nvPr/>
        </p:nvSpPr>
        <p:spPr>
          <a:xfrm>
            <a:off x="2195513" y="777875"/>
            <a:ext cx="2200275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3600" dirty="0">
                <a:solidFill>
                  <a:srgbClr val="A40000"/>
                </a:solidFill>
                <a:latin typeface="Lao UI" panose="020B0502040204020203" pitchFamily="34" charset="0"/>
              </a:rPr>
              <a:t>养</a:t>
            </a:r>
          </a:p>
        </p:txBody>
      </p:sp>
      <p:pic>
        <p:nvPicPr>
          <p:cNvPr id="1945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76300" y="3606800"/>
            <a:ext cx="2357438" cy="223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23"/>
          <p:cNvSpPr/>
          <p:nvPr/>
        </p:nvSpPr>
        <p:spPr>
          <a:xfrm>
            <a:off x="690563" y="3919538"/>
            <a:ext cx="2466975" cy="86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单击此处添加文字，添加具体文字内容您的说明文字添加在这里</a:t>
            </a:r>
            <a:r>
              <a:rPr kumimoji="0" lang="en-US" altLang="zh-CN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</a:t>
            </a: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单击此处添加文字，添加具体文字内容，您的说明文字，单击此处添加文字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82663" y="3594100"/>
            <a:ext cx="1460500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000">
                <a:solidFill/>
                <a:latin typeface="方正苏新诗柳楷简体"/>
              </a:rPr>
              <a:t>添加XX内容文字</a:t>
            </a:r>
            <a:endParaRPr lang="en-US" altLang="zh-CN" sz="1200" dirty="0">
              <a:solidFill>
                <a:schemeClr val="bg1"/>
              </a:solidFill>
              <a:latin typeface="方正苏新诗柳楷简体" panose="02000000000000000000" pitchFamily="2" charset="-122"/>
              <a:ea typeface="Open Sans" panose="020B0606030504020204"/>
            </a:endParaRPr>
          </a:p>
        </p:txBody>
      </p:sp>
      <p:pic>
        <p:nvPicPr>
          <p:cNvPr id="19462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535363" y="3632200"/>
            <a:ext cx="2357437" cy="223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Rectangle 23"/>
          <p:cNvSpPr/>
          <p:nvPr/>
        </p:nvSpPr>
        <p:spPr>
          <a:xfrm>
            <a:off x="3349625" y="3946525"/>
            <a:ext cx="2466975" cy="86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单击此处添加文字，添加具体文字内容您的说明文字添加在这里</a:t>
            </a:r>
            <a:r>
              <a:rPr kumimoji="0" lang="en-US" altLang="zh-CN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</a:t>
            </a: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单击此处添加文字，添加具体文字内容，您的说明文字，单击此处添加文字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640138" y="3619500"/>
            <a:ext cx="1460500" cy="277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000">
                <a:solidFill/>
                <a:latin typeface="方正苏新诗柳楷简体"/>
              </a:rPr>
              <a:t>添加XX内容文字</a:t>
            </a:r>
            <a:endParaRPr lang="en-US" altLang="zh-CN" sz="1200" dirty="0">
              <a:solidFill>
                <a:schemeClr val="bg1"/>
              </a:solidFill>
              <a:latin typeface="方正苏新诗柳楷简体" panose="02000000000000000000" pitchFamily="2" charset="-122"/>
              <a:ea typeface="Open Sans" panose="020B0606030504020204"/>
            </a:endParaRPr>
          </a:p>
        </p:txBody>
      </p:sp>
      <p:pic>
        <p:nvPicPr>
          <p:cNvPr id="19465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192838" y="3632200"/>
            <a:ext cx="2357437" cy="223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Rectangle 23"/>
          <p:cNvSpPr/>
          <p:nvPr/>
        </p:nvSpPr>
        <p:spPr>
          <a:xfrm>
            <a:off x="6007100" y="3946525"/>
            <a:ext cx="2466975" cy="86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单击此处添加文字，添加具体文字内容您的说明文字添加在这里</a:t>
            </a:r>
            <a:r>
              <a:rPr kumimoji="0" lang="en-US" altLang="zh-CN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</a:t>
            </a: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单击此处添加文字，添加具体文字内容，您的说明文字，单击此处添加文字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299200" y="3619500"/>
            <a:ext cx="1460500" cy="277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000">
                <a:solidFill/>
                <a:latin typeface="方正苏新诗柳楷简体"/>
              </a:rPr>
              <a:t>添加XX内容文字</a:t>
            </a:r>
            <a:endParaRPr lang="en-US" altLang="zh-CN" sz="1200" dirty="0">
              <a:solidFill>
                <a:schemeClr val="bg1"/>
              </a:solidFill>
              <a:latin typeface="方正苏新诗柳楷简体" panose="02000000000000000000" pitchFamily="2" charset="-122"/>
              <a:ea typeface="Open Sans" panose="020B0606030504020204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3925" y="2617788"/>
            <a:ext cx="2425700" cy="5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+mn-ea"/>
                <a:ea typeface="+mn-ea"/>
                <a:cs typeface="+mn-cs"/>
              </a:rPr>
              <a:t>食疗中药是指具有防治疾病或保健康复作用的饮食物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70" name="组合 35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19477" name="图片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" name="文本框 37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三</a:t>
              </a: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19473" name="组合 41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43" name="椭圆 42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947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100" y="28575"/>
            <a:ext cx="4816475" cy="37290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451100" y="1225550"/>
            <a:ext cx="3994150" cy="600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3100">
                <a:solidFill/>
                <a:latin typeface="方正苏新诗柳楷简体"/>
              </a:rPr>
              <a:t>请输入第四章节XX内容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643063" y="1970088"/>
            <a:ext cx="5857875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</a:t>
            </a:r>
            <a:endParaRPr kumimoji="0" lang="zh-CN" altLang="en-US" sz="105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048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2419350"/>
            <a:ext cx="3892550" cy="3443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1582738"/>
            <a:ext cx="3448050" cy="2120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3775075"/>
            <a:ext cx="1647825" cy="7699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1508" name="组合 7"/>
          <p:cNvGrpSpPr/>
          <p:nvPr/>
        </p:nvGrpSpPr>
        <p:grpSpPr>
          <a:xfrm>
            <a:off x="4686300" y="1843088"/>
            <a:ext cx="4156075" cy="488950"/>
            <a:chOff x="4583689" y="1884768"/>
            <a:chExt cx="4156365" cy="488881"/>
          </a:xfrm>
        </p:grpSpPr>
        <p:pic>
          <p:nvPicPr>
            <p:cNvPr id="21528" name="Picture 55" descr="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3689" y="2149552"/>
              <a:ext cx="4087092" cy="2240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Rectangle 26"/>
            <p:cNvSpPr>
              <a:spLocks noChangeArrowheads="1"/>
            </p:cNvSpPr>
            <p:nvPr/>
          </p:nvSpPr>
          <p:spPr bwMode="auto">
            <a:xfrm>
              <a:off x="4706217" y="1884768"/>
              <a:ext cx="4033837" cy="304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40" tIns="40820" rIns="81640" bIns="40820" anchor="ctr">
              <a:spAutoFit/>
            </a:bodyPr>
            <a:lstStyle>
              <a:lvl1pPr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81597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</a:t>
              </a:r>
            </a:p>
          </p:txBody>
        </p:sp>
      </p:grpSp>
      <p:grpSp>
        <p:nvGrpSpPr>
          <p:cNvPr id="21509" name="组合 8"/>
          <p:cNvGrpSpPr/>
          <p:nvPr/>
        </p:nvGrpSpPr>
        <p:grpSpPr>
          <a:xfrm>
            <a:off x="4686300" y="2520950"/>
            <a:ext cx="4156075" cy="488950"/>
            <a:chOff x="4583689" y="1884768"/>
            <a:chExt cx="4156365" cy="488881"/>
          </a:xfrm>
        </p:grpSpPr>
        <p:pic>
          <p:nvPicPr>
            <p:cNvPr id="21526" name="Picture 55" descr="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3689" y="2149552"/>
              <a:ext cx="4087092" cy="2240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Rectangle 26"/>
            <p:cNvSpPr>
              <a:spLocks noChangeArrowheads="1"/>
            </p:cNvSpPr>
            <p:nvPr/>
          </p:nvSpPr>
          <p:spPr bwMode="auto">
            <a:xfrm>
              <a:off x="4706217" y="1884768"/>
              <a:ext cx="4033837" cy="304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40" tIns="40820" rIns="81640" bIns="40820" anchor="ctr">
              <a:spAutoFit/>
            </a:bodyPr>
            <a:lstStyle>
              <a:lvl1pPr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81597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</a:t>
              </a:r>
            </a:p>
          </p:txBody>
        </p:sp>
      </p:grpSp>
      <p:grpSp>
        <p:nvGrpSpPr>
          <p:cNvPr id="21510" name="组合 11"/>
          <p:cNvGrpSpPr/>
          <p:nvPr/>
        </p:nvGrpSpPr>
        <p:grpSpPr>
          <a:xfrm>
            <a:off x="4686300" y="3200400"/>
            <a:ext cx="4156075" cy="488950"/>
            <a:chOff x="4583689" y="1884768"/>
            <a:chExt cx="4156365" cy="488881"/>
          </a:xfrm>
        </p:grpSpPr>
        <p:pic>
          <p:nvPicPr>
            <p:cNvPr id="21524" name="Picture 55" descr="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3689" y="2149552"/>
              <a:ext cx="4087092" cy="2240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" name="Rectangle 26"/>
            <p:cNvSpPr>
              <a:spLocks noChangeArrowheads="1"/>
            </p:cNvSpPr>
            <p:nvPr/>
          </p:nvSpPr>
          <p:spPr bwMode="auto">
            <a:xfrm>
              <a:off x="4706217" y="1884768"/>
              <a:ext cx="4033837" cy="304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40" tIns="40820" rIns="81640" bIns="40820" anchor="ctr">
              <a:spAutoFit/>
            </a:bodyPr>
            <a:lstStyle>
              <a:lvl1pPr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81597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</a:t>
              </a:r>
            </a:p>
          </p:txBody>
        </p:sp>
      </p:grpSp>
      <p:grpSp>
        <p:nvGrpSpPr>
          <p:cNvPr id="21511" name="组合 14"/>
          <p:cNvGrpSpPr/>
          <p:nvPr/>
        </p:nvGrpSpPr>
        <p:grpSpPr>
          <a:xfrm>
            <a:off x="4686300" y="3878263"/>
            <a:ext cx="4156075" cy="488950"/>
            <a:chOff x="4583689" y="1884768"/>
            <a:chExt cx="4156365" cy="488881"/>
          </a:xfrm>
        </p:grpSpPr>
        <p:pic>
          <p:nvPicPr>
            <p:cNvPr id="21522" name="Picture 55" descr="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3689" y="2149552"/>
              <a:ext cx="4087092" cy="2240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4706217" y="1884768"/>
              <a:ext cx="4033837" cy="304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40" tIns="40820" rIns="81640" bIns="40820" anchor="ctr">
              <a:spAutoFit/>
            </a:bodyPr>
            <a:lstStyle>
              <a:lvl1pPr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81597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8159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81597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</a:t>
              </a: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13" name="组合 20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21519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" name="文本框 22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四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21516" name="组合 26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28" name="椭圆 27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5310188" y="1212850"/>
            <a:ext cx="2168525" cy="216693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62113" y="1214438"/>
            <a:ext cx="2166938" cy="216693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1306513" y="3867150"/>
            <a:ext cx="2747963" cy="674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启体简体" panose="03000509000000000000" pitchFamily="65" charset="-122"/>
                <a:ea typeface="方正启体简体" panose="03000509000000000000" pitchFamily="65" charset="-122"/>
                <a:cs typeface="+mn-cs"/>
              </a:rPr>
              <a:t>您的内容打在这里，或者通过复制您的文本后，在此框中选择粘贴，并选择只保留文字。您的内容打在这里，您的内容打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方正启体简体" panose="03000509000000000000" pitchFamily="65" charset="-122"/>
              <a:ea typeface="方正启体简体" panose="03000509000000000000" pitchFamily="65" charset="-122"/>
              <a:cs typeface="+mn-cs"/>
            </a:endParaRPr>
          </a:p>
          <a:p>
            <a:pPr marL="0" marR="0" lvl="0" indent="0" algn="ctr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启体简体" panose="03000509000000000000" pitchFamily="65" charset="-122"/>
                <a:ea typeface="方正启体简体" panose="03000509000000000000" pitchFamily="65" charset="-122"/>
                <a:cs typeface="+mn-cs"/>
              </a:rPr>
              <a:t>在这里，或者通过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2533" name="文本框 17"/>
          <p:cNvSpPr txBox="1"/>
          <p:nvPr/>
        </p:nvSpPr>
        <p:spPr>
          <a:xfrm>
            <a:off x="1306513" y="3636963"/>
            <a:ext cx="26828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sz="1200">
                <a:solidFill>
                  <a:srgbClr val="000000"/>
                </a:solidFill>
                <a:latin typeface="方正启体简体"/>
              </a:rPr>
              <a:t>示例XX内容一</a:t>
            </a:r>
          </a:p>
        </p:txBody>
      </p:sp>
      <p:sp>
        <p:nvSpPr>
          <p:cNvPr id="20" name="Content Placeholder 2"/>
          <p:cNvSpPr txBox="1"/>
          <p:nvPr/>
        </p:nvSpPr>
        <p:spPr>
          <a:xfrm>
            <a:off x="5129213" y="3867150"/>
            <a:ext cx="2749550" cy="674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启体简体" panose="03000509000000000000" pitchFamily="65" charset="-122"/>
                <a:ea typeface="方正启体简体" panose="03000509000000000000" pitchFamily="65" charset="-122"/>
                <a:cs typeface="+mn-cs"/>
              </a:rPr>
              <a:t>您的内容打在这里，或者通过复制您的文本后，在此框中选择粘贴，并选择只保留文字。您的内容打在这里，您的内容打在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方正启体简体" panose="03000509000000000000" pitchFamily="65" charset="-122"/>
              <a:ea typeface="方正启体简体" panose="03000509000000000000" pitchFamily="65" charset="-122"/>
              <a:cs typeface="+mn-cs"/>
            </a:endParaRPr>
          </a:p>
          <a:p>
            <a:pPr marL="0" marR="0" lvl="0" indent="0" algn="ctr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启体简体" panose="03000509000000000000" pitchFamily="65" charset="-122"/>
                <a:ea typeface="方正启体简体" panose="03000509000000000000" pitchFamily="65" charset="-122"/>
                <a:cs typeface="+mn-cs"/>
              </a:rPr>
              <a:t>这里，或者通过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2535" name="文本框 20"/>
          <p:cNvSpPr txBox="1"/>
          <p:nvPr/>
        </p:nvSpPr>
        <p:spPr>
          <a:xfrm>
            <a:off x="5129213" y="3657600"/>
            <a:ext cx="2684462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sz="1200">
                <a:solidFill>
                  <a:srgbClr val="000000"/>
                </a:solidFill>
                <a:latin typeface="方正启体简体"/>
              </a:rPr>
              <a:t>示例XX内容二</a:t>
            </a:r>
          </a:p>
        </p:txBody>
      </p:sp>
      <p:sp>
        <p:nvSpPr>
          <p:cNvPr id="11" name="Oval 5"/>
          <p:cNvSpPr/>
          <p:nvPr/>
        </p:nvSpPr>
        <p:spPr>
          <a:xfrm>
            <a:off x="3490913" y="1214438"/>
            <a:ext cx="2162175" cy="216376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Placeholder 32"/>
          <p:cNvSpPr txBox="1"/>
          <p:nvPr/>
        </p:nvSpPr>
        <p:spPr>
          <a:xfrm>
            <a:off x="3678238" y="1935163"/>
            <a:ext cx="1781175" cy="12541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您的内容打在这里，或者通过复制您的文本后，在此框中选择粘贴并选择只保留文字。您的内容打在这里，您的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33813" y="1649413"/>
            <a:ext cx="1481138" cy="247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15">
                <a:solidFill/>
                <a:latin typeface="方正启体简体"/>
              </a:rPr>
              <a:t>示例XX内容三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40" name="组合 23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22546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" name="文本框 25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四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22543" name="组合 29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31" name="椭圆 30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4"/>
          <p:cNvGrpSpPr/>
          <p:nvPr/>
        </p:nvGrpSpPr>
        <p:grpSpPr>
          <a:xfrm>
            <a:off x="1327150" y="2655888"/>
            <a:ext cx="601663" cy="600075"/>
            <a:chOff x="6224936" y="1217380"/>
            <a:chExt cx="785464" cy="785464"/>
          </a:xfrm>
        </p:grpSpPr>
        <p:pic>
          <p:nvPicPr>
            <p:cNvPr id="2358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24936" y="1217380"/>
              <a:ext cx="785464" cy="78546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87" name="文本框 6"/>
            <p:cNvSpPr txBox="1"/>
            <p:nvPr/>
          </p:nvSpPr>
          <p:spPr>
            <a:xfrm>
              <a:off x="6324464" y="1342152"/>
              <a:ext cx="597036" cy="6034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200" dirty="0">
                  <a:solidFill/>
                  <a:latin typeface="Lao UI" panose="020B0502040204020203" pitchFamily="34" charset="0"/>
                </a:rPr>
                <a:t>壹</a:t>
              </a:r>
            </a:p>
          </p:txBody>
        </p:sp>
      </p:grpSp>
      <p:sp>
        <p:nvSpPr>
          <p:cNvPr id="23555" name="文本框 7"/>
          <p:cNvSpPr txBox="1"/>
          <p:nvPr/>
        </p:nvSpPr>
        <p:spPr>
          <a:xfrm>
            <a:off x="2566988" y="2655888"/>
            <a:ext cx="400050" cy="1143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eaLnBrk="1" hangingPunct="1"/>
            <a:r>
              <a:rPr sz="1200">
                <a:solidFill/>
                <a:latin typeface="Lao UI"/>
              </a:rPr>
              <a:t>输入XX内容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49438" y="2655888"/>
            <a:ext cx="862013" cy="19399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+mn-cs"/>
              </a:rPr>
              <a:t>单击此处添加文字，添加具体文字内容，您的说明文字添加在这里单击此处添加文字，添加具体文字内容</a:t>
            </a:r>
          </a:p>
        </p:txBody>
      </p:sp>
      <p:grpSp>
        <p:nvGrpSpPr>
          <p:cNvPr id="23557" name="组合 26"/>
          <p:cNvGrpSpPr/>
          <p:nvPr/>
        </p:nvGrpSpPr>
        <p:grpSpPr>
          <a:xfrm>
            <a:off x="1677988" y="1390650"/>
            <a:ext cx="1550987" cy="1179513"/>
            <a:chOff x="1677763" y="1617079"/>
            <a:chExt cx="1550629" cy="118003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763" y="1617079"/>
              <a:ext cx="1550629" cy="1180031"/>
            </a:xfrm>
            <a:prstGeom prst="rect">
              <a:avLst/>
            </a:prstGeom>
          </p:spPr>
        </p:pic>
        <p:pic>
          <p:nvPicPr>
            <p:cNvPr id="23585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73251" y="1862685"/>
              <a:ext cx="632193" cy="44525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3558" name="组合 27"/>
          <p:cNvGrpSpPr/>
          <p:nvPr/>
        </p:nvGrpSpPr>
        <p:grpSpPr>
          <a:xfrm>
            <a:off x="3938588" y="1390650"/>
            <a:ext cx="1550987" cy="1179513"/>
            <a:chOff x="3938882" y="1617078"/>
            <a:chExt cx="1550629" cy="118003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8882" y="1617078"/>
              <a:ext cx="1550629" cy="1180031"/>
            </a:xfrm>
            <a:prstGeom prst="rect">
              <a:avLst/>
            </a:prstGeom>
          </p:spPr>
        </p:pic>
        <p:pic>
          <p:nvPicPr>
            <p:cNvPr id="23583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01097" y="1911153"/>
              <a:ext cx="563376" cy="39678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3559" name="组合 28"/>
          <p:cNvGrpSpPr/>
          <p:nvPr/>
        </p:nvGrpSpPr>
        <p:grpSpPr>
          <a:xfrm>
            <a:off x="6200775" y="1390650"/>
            <a:ext cx="1549400" cy="1179513"/>
            <a:chOff x="6200001" y="1617078"/>
            <a:chExt cx="1550629" cy="118003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001" y="1617078"/>
              <a:ext cx="1550629" cy="1180031"/>
            </a:xfrm>
            <a:prstGeom prst="rect">
              <a:avLst/>
            </a:prstGeom>
          </p:spPr>
        </p:pic>
        <p:pic>
          <p:nvPicPr>
            <p:cNvPr id="23581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57868" y="1890320"/>
              <a:ext cx="601348" cy="42353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3560" name="组合 15"/>
          <p:cNvGrpSpPr/>
          <p:nvPr/>
        </p:nvGrpSpPr>
        <p:grpSpPr>
          <a:xfrm>
            <a:off x="3684588" y="2655888"/>
            <a:ext cx="601662" cy="600075"/>
            <a:chOff x="6224936" y="1217380"/>
            <a:chExt cx="785464" cy="785464"/>
          </a:xfrm>
        </p:grpSpPr>
        <p:pic>
          <p:nvPicPr>
            <p:cNvPr id="23578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24936" y="1217380"/>
              <a:ext cx="785464" cy="78546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9" name="文本框 19"/>
            <p:cNvSpPr txBox="1"/>
            <p:nvPr/>
          </p:nvSpPr>
          <p:spPr>
            <a:xfrm>
              <a:off x="6324464" y="1342152"/>
              <a:ext cx="597036" cy="6034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200" dirty="0">
                  <a:solidFill/>
                  <a:latin typeface="Lao UI" panose="020B0502040204020203" pitchFamily="34" charset="0"/>
                </a:rPr>
                <a:t>贰</a:t>
              </a:r>
            </a:p>
          </p:txBody>
        </p:sp>
      </p:grpSp>
      <p:sp>
        <p:nvSpPr>
          <p:cNvPr id="23561" name="文本框 16"/>
          <p:cNvSpPr txBox="1"/>
          <p:nvPr/>
        </p:nvSpPr>
        <p:spPr>
          <a:xfrm>
            <a:off x="4924425" y="2655888"/>
            <a:ext cx="400050" cy="1143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eaLnBrk="1" hangingPunct="1"/>
            <a:r>
              <a:rPr sz="1200">
                <a:solidFill/>
                <a:latin typeface="Lao UI"/>
              </a:rPr>
              <a:t>输入XX内容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206875" y="2655888"/>
            <a:ext cx="862013" cy="19399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+mn-cs"/>
              </a:rPr>
              <a:t>单击此处添加文字，添加具体文字内容，您的说明文字添加在这里单击此处添加文字，添加具体文字内容</a:t>
            </a:r>
          </a:p>
        </p:txBody>
      </p:sp>
      <p:grpSp>
        <p:nvGrpSpPr>
          <p:cNvPr id="23563" name="组合 21"/>
          <p:cNvGrpSpPr/>
          <p:nvPr/>
        </p:nvGrpSpPr>
        <p:grpSpPr>
          <a:xfrm>
            <a:off x="6069013" y="2655888"/>
            <a:ext cx="601662" cy="600075"/>
            <a:chOff x="6224936" y="1217380"/>
            <a:chExt cx="785464" cy="785464"/>
          </a:xfrm>
        </p:grpSpPr>
        <p:pic>
          <p:nvPicPr>
            <p:cNvPr id="23576" name="图片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24936" y="1217380"/>
              <a:ext cx="785464" cy="78546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7" name="文本框 25"/>
            <p:cNvSpPr txBox="1"/>
            <p:nvPr/>
          </p:nvSpPr>
          <p:spPr>
            <a:xfrm>
              <a:off x="6324464" y="1342152"/>
              <a:ext cx="597036" cy="6034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200" dirty="0">
                  <a:solidFill/>
                  <a:latin typeface="Lao UI" panose="020B0502040204020203" pitchFamily="34" charset="0"/>
                </a:rPr>
                <a:t>叁</a:t>
              </a:r>
            </a:p>
          </p:txBody>
        </p:sp>
      </p:grpSp>
      <p:sp>
        <p:nvSpPr>
          <p:cNvPr id="23564" name="文本框 22"/>
          <p:cNvSpPr txBox="1"/>
          <p:nvPr/>
        </p:nvSpPr>
        <p:spPr>
          <a:xfrm>
            <a:off x="7308850" y="2655888"/>
            <a:ext cx="400050" cy="11430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eaLnBrk="1" hangingPunct="1"/>
            <a:r>
              <a:rPr sz="1200">
                <a:solidFill/>
                <a:latin typeface="Lao UI"/>
              </a:rPr>
              <a:t>输入XX内容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591300" y="2655888"/>
            <a:ext cx="862013" cy="19399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kern="1200" cap="none" spc="0" normalizeH="0" baseline="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+mn-cs"/>
              </a:rPr>
              <a:t>单击此处添加文字，添加具体文字内容，您的说明文字添加在这里单击此处添加文字，添加具体文字内容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115888" y="-14287"/>
            <a:ext cx="0" cy="51577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7" name="组合 34"/>
          <p:cNvGrpSpPr>
            <a:grpSpLocks noChangeAspect="1"/>
          </p:cNvGrpSpPr>
          <p:nvPr/>
        </p:nvGrpSpPr>
        <p:grpSpPr>
          <a:xfrm>
            <a:off x="230188" y="301625"/>
            <a:ext cx="323850" cy="414338"/>
            <a:chOff x="2529436" y="1479583"/>
            <a:chExt cx="539218" cy="691278"/>
          </a:xfrm>
        </p:grpSpPr>
        <p:pic>
          <p:nvPicPr>
            <p:cNvPr id="23573" name="图片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" name="文本框 36"/>
            <p:cNvSpPr txBox="1"/>
            <p:nvPr/>
          </p:nvSpPr>
          <p:spPr>
            <a:xfrm>
              <a:off x="2565286" y="1497449"/>
              <a:ext cx="479305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529436" y="1757779"/>
              <a:ext cx="539218" cy="41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15" kern="1200" cap="none" spc="0" normalizeH="0" baseline="0" noProof="0" dirty="0">
                  <a:solidFill>
                    <a:schemeClr val="bg1"/>
                  </a:solidFill>
                  <a:latin typeface="+mn-ea"/>
                  <a:ea typeface="+mn-ea"/>
                  <a:cs typeface="+mn-cs"/>
                </a:rPr>
                <a:t>四</a:t>
              </a: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0025" y="723900"/>
            <a:ext cx="346075" cy="99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850">
                <a:latin typeface="+mj-ea"/>
              </a:rPr>
              <a:t>标题文字在这里</a:t>
            </a:r>
            <a:endParaRPr kumimoji="0" lang="zh-CN" altLang="en-US" sz="1050" kern="1200" cap="none" spc="0" normalizeH="0" baseline="0" noProof="0" dirty="0">
              <a:latin typeface="+mj-ea"/>
              <a:ea typeface="+mj-ea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5138" y="301625"/>
            <a:ext cx="414338" cy="1522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1300">
                <a:solidFill/>
                <a:latin typeface="方正清刻本悦宋简体"/>
              </a:rPr>
              <a:t>添加XX内容文字</a:t>
            </a:r>
          </a:p>
        </p:txBody>
      </p:sp>
      <p:grpSp>
        <p:nvGrpSpPr>
          <p:cNvPr id="23570" name="组合 40"/>
          <p:cNvGrpSpPr/>
          <p:nvPr/>
        </p:nvGrpSpPr>
        <p:grpSpPr>
          <a:xfrm>
            <a:off x="49213" y="346075"/>
            <a:ext cx="134937" cy="136525"/>
            <a:chOff x="2865120" y="1648968"/>
            <a:chExt cx="180000" cy="180000"/>
          </a:xfrm>
        </p:grpSpPr>
        <p:sp>
          <p:nvSpPr>
            <p:cNvPr id="42" name="椭圆 41"/>
            <p:cNvSpPr/>
            <p:nvPr/>
          </p:nvSpPr>
          <p:spPr>
            <a:xfrm>
              <a:off x="2901120" y="1684968"/>
              <a:ext cx="108000" cy="108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2865120" y="1648968"/>
              <a:ext cx="180000" cy="180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0" y="-34925"/>
            <a:ext cx="455295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1795463"/>
            <a:ext cx="4554538" cy="352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75" y="3924300"/>
            <a:ext cx="3278188" cy="3905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8" name="直接连接符 7"/>
          <p:cNvCxnSpPr/>
          <p:nvPr/>
        </p:nvCxnSpPr>
        <p:spPr>
          <a:xfrm>
            <a:off x="482600" y="1981200"/>
            <a:ext cx="33115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78442" y="965560"/>
            <a:ext cx="37194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00" kern="1200" cap="none" spc="0" normalizeH="0" baseline="0" noProof="0" dirty="0">
                <a:ln w="12700">
                  <a:solidFill>
                    <a:srgbClr val="AF857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  <a:cs typeface="+mn-cs"/>
              </a:rPr>
              <a:t>感谢聆听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00" y="2005013"/>
            <a:ext cx="3590925" cy="1617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683895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kern="1200" cap="none" spc="0" normalizeH="0" baseline="0" noProof="0" dirty="0">
                <a:solidFill/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中医养生，就是指通过各种方法颐养生命、增强体质、预防疾病，从而达到延年益寿的一种医事活动。中医养生重在整体性和系统性，目的是预防疾病，治未病。中医理论的著名代表作品是</a:t>
            </a:r>
            <a:r>
              <a:rPr kumimoji="0" lang="en-US" altLang="zh-CN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《</a:t>
            </a:r>
            <a:r>
              <a:rPr kumimoji="0" lang="zh-CN" altLang="en-US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黄帝内经</a:t>
            </a:r>
            <a:r>
              <a:rPr kumimoji="0" lang="en-US" altLang="zh-CN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》</a:t>
            </a:r>
            <a:r>
              <a:rPr kumimoji="0" lang="zh-CN" altLang="en-US" sz="1000" kern="1200" cap="none" spc="0" normalizeH="0" baseline="0" noProof="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+mn-cs"/>
              </a:rPr>
              <a:t>。中医养生来自古代精华医学，当代中医水平有所下降，而古代中医值得后人继续开发和研究。</a:t>
            </a:r>
            <a:endParaRPr kumimoji="0" lang="zh-CN" altLang="en-US" sz="1050" kern="1200" cap="none" spc="0" normalizeH="0" baseline="0" noProof="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82600" y="3679825"/>
            <a:ext cx="33115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更多模板请关注：亮亮图文旗舰店https://liangliangtuwen.tmall.com">
  <a:themeElements>
    <a:clrScheme name="黑白配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262626"/>
      </a:accent1>
      <a:accent2>
        <a:srgbClr val="262626"/>
      </a:accent2>
      <a:accent3>
        <a:srgbClr val="262626"/>
      </a:accent3>
      <a:accent4>
        <a:srgbClr val="262626"/>
      </a:accent4>
      <a:accent5>
        <a:srgbClr val="262626"/>
      </a:accent5>
      <a:accent6>
        <a:srgbClr val="262626"/>
      </a:accent6>
      <a:hlink>
        <a:srgbClr val="262626"/>
      </a:hlink>
      <a:folHlink>
        <a:srgbClr val="262626"/>
      </a:folHlink>
    </a:clrScheme>
    <a:fontScheme name="自定义 8">
      <a:majorFont>
        <a:latin typeface="Lao UI"/>
        <a:ea typeface="方正苏新诗柳楷简体"/>
        <a:cs typeface=""/>
      </a:majorFont>
      <a:minorFont>
        <a:latin typeface="Lao UI"/>
        <a:ea typeface="方正苏新诗柳楷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1441</Words>
  <Application>Microsoft Office PowerPoint</Application>
  <PresentationFormat>全屏显示(16:9)</PresentationFormat>
  <Paragraphs>135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方正行楷_GBK</vt:lpstr>
      <vt:lpstr>方正大标宋简体</vt:lpstr>
      <vt:lpstr>华文细黑</vt:lpstr>
      <vt:lpstr>方正苏新诗柳楷简体</vt:lpstr>
      <vt:lpstr>Calibri</vt:lpstr>
      <vt:lpstr>方正启体简体</vt:lpstr>
      <vt:lpstr>方正清刻本悦宋简体</vt:lpstr>
      <vt:lpstr>Lao UI</vt:lpstr>
      <vt:lpstr>Arial</vt:lpstr>
      <vt:lpstr>更多模板请关注：亮亮图文旗舰店https://liangliangtuwen.tmall.com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更多模版：亮亮图文旗舰店https://liangliangtuwen.tmall.com</dc:subject>
  <dc:creator/>
  <dc:description>更多模版：亮亮图文旗舰店https://liangliangtuwen.tmall.com</dc:description>
  <cp:lastModifiedBy>mike</cp:lastModifiedBy>
  <cp:revision>106</cp:revision>
  <dcterms:created xsi:type="dcterms:W3CDTF">2015-10-07T08:03:00Z</dcterms:created>
  <dcterms:modified xsi:type="dcterms:W3CDTF">2021-01-20T02:56:05Z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