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319" r:id="rId1"/>
    <p:sldMasterId id="2147486356" r:id="rId2"/>
  </p:sldMasterIdLst>
  <p:notesMasterIdLst>
    <p:notesMasterId r:id="rId3"/>
  </p:notesMasterIdLst>
  <p:sldIdLst>
    <p:sldId id="1460" r:id="rId4"/>
    <p:sldId id="1463" r:id="rId5"/>
    <p:sldId id="1466" r:id="rId6"/>
    <p:sldId id="1469" r:id="rId7"/>
    <p:sldId id="1472" r:id="rId8"/>
    <p:sldId id="1475" r:id="rId9"/>
    <p:sldId id="1478" r:id="rId10"/>
    <p:sldId id="1481" r:id="rId11"/>
    <p:sldId id="1484" r:id="rId12"/>
    <p:sldId id="1487" r:id="rId13"/>
    <p:sldId id="1490" r:id="rId14"/>
    <p:sldId id="1493" r:id="rId15"/>
    <p:sldId id="1496" r:id="rId16"/>
    <p:sldId id="1499" r:id="rId17"/>
    <p:sldId id="1502" r:id="rId18"/>
    <p:sldId id="1505" r:id="rId19"/>
    <p:sldId id="1508" r:id="rId20"/>
    <p:sldId id="1511" r:id="rId21"/>
    <p:sldId id="1514" r:id="rId22"/>
    <p:sldId id="1517" r:id="rId23"/>
    <p:sldId id="1520" r:id="rId24"/>
    <p:sldId id="1523" r:id="rId25"/>
    <p:sldId id="1526" r:id="rId26"/>
    <p:sldId id="1529" r:id="rId27"/>
    <p:sldId id="1532" r:id="rId28"/>
    <p:sldId id="1535" r:id="rId29"/>
    <p:sldId id="1538" r:id="rId30"/>
    <p:sldId id="1541" r:id="rId31"/>
    <p:sldId id="1544" r:id="rId32"/>
    <p:sldId id="1547" r:id="rId33"/>
    <p:sldId id="1550" r:id="rId34"/>
    <p:sldId id="1553" r:id="rId35"/>
    <p:sldId id="1556" r:id="rId36"/>
    <p:sldId id="1559"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tags" Target="../tags/tag18.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1.pn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tags" Target="../tags/tag50.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1.pn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9"/>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3"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5"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66"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68"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70" name="署名"/>
          <p:cNvSpPr txBox="1">
            <a:spLocks noGrp="1"/>
          </p:cNvSpPr>
          <p:nvPr>
            <p:ph type="body" idx="3" hasCustomPrompt="1"/>
            <p:custDataLst>
              <p:tags r:id="rId7"/>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672" name="正文"/>
          <p:cNvSpPr txBox="1">
            <a:spLocks noGrp="1"/>
          </p:cNvSpPr>
          <p:nvPr>
            <p:ph type="body" idx="2"/>
            <p:custDataLst>
              <p:tags r:id="rId8"/>
            </p:custDataLst>
          </p:nvPr>
        </p:nvSpPr>
        <p:spPr>
          <a:xfrm>
            <a:off x="1929130" y="3429000"/>
            <a:ext cx="8334375" cy="432995"/>
          </a:xfrm>
          <a:prstGeom prst="rect"/>
          <a:noFill/>
        </p:spPr>
        <p:txBody>
          <a:bodyP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单击此处编辑母版文本样式</a:t>
            </a:r>
            <a:endParaRPr dirty="0">
              <a:sym typeface="+mn-ea"/>
            </a:endParaRPr>
          </a:p>
        </p:txBody>
      </p:sp>
      <p:sp>
        <p:nvSpPr>
          <p:cNvPr id="1048674" name="标题"/>
          <p:cNvSpPr txBox="1">
            <a:spLocks noGrp="1"/>
          </p:cNvSpPr>
          <p:nvPr>
            <p:ph type="title" idx="1" hasCustomPrompt="1"/>
            <p:custDataLst>
              <p:tags r:id="rId9"/>
            </p:custDataLst>
          </p:nvPr>
        </p:nvSpPr>
        <p:spPr>
          <a:xfrm>
            <a:off x="1929130" y="1586230"/>
            <a:ext cx="8334375" cy="1676400"/>
          </a:xfrm>
          <a:prstGeom prst="rect"/>
          <a:noFill/>
        </p:spPr>
        <p:txBody>
          <a:bodyPr anchor="b"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zh-CN"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dirty="0">
                <a:sym typeface="+mn-ea"/>
              </a:rPr>
              <a:t>单击此处编辑标题</a:t>
            </a:r>
            <a:endParaRPr dirty="0">
              <a:sym typeface="+mn-ea"/>
            </a:endParaRPr>
          </a:p>
        </p:txBody>
      </p:sp>
      <p:sp>
        <p:nvSpPr>
          <p:cNvPr id="104867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68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2" name="正文"/>
          <p:cNvSpPr txBox="1">
            <a:spLocks noGrp="1"/>
          </p:cNvSpPr>
          <p:nvPr>
            <p:ph idx="4"/>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309245" latinLnBrk="0" lvl="0" marL="309245" marR="0" rtl="0">
              <a:lnSpc>
                <a:spcPct val="130000"/>
              </a:lnSpc>
              <a:spcBef>
                <a:spcPts val="1200"/>
              </a:spcBef>
              <a:spcAft>
                <a:spcPts val="0"/>
              </a:spcAft>
              <a:buClr>
                <a:schemeClr val="accent2"/>
              </a:buClr>
              <a:buSzTx/>
              <a:buFont typeface="Wingdings" panose="05000000000000000000" charset="0"/>
              <a:buChar char="n"/>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dirty="0" lang="zh-CN">
                <a:sym typeface="+mn-ea"/>
              </a:rPr>
              <a:t>第五级</a:t>
            </a:r>
            <a:endParaRPr altLang="en-US" dirty="0" lang="zh-CN">
              <a:sym typeface="+mn-ea"/>
            </a:endParaRPr>
          </a:p>
        </p:txBody>
      </p:sp>
      <p:sp>
        <p:nvSpPr>
          <p:cNvPr id="1048684"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37" name="直接连接符 7"/>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9"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86"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6"/>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46"/>
          <p:cNvCxnSpPr>
            <a:cxnSpLocks/>
          </p:cNvCxnSpPr>
          <p:nvPr>
            <p:custDataLst>
              <p:tags r:id="rId3"/>
            </p:custDataLst>
          </p:nvPr>
        </p:nvCxnSpPr>
        <p:spPr>
          <a:xfrm>
            <a:off x="2482182" y="1122981"/>
            <a:ext cx="9613231" cy="0"/>
          </a:xfrm>
          <a:prstGeom prst="line"/>
          <a:noFill/>
          <a:ln w="22225">
            <a:gradFill flip="none" rotWithShape="1">
              <a:gsLst>
                <a:gs pos="0">
                  <a:schemeClr val="accent1"/>
                </a:gs>
                <a:gs pos="100000">
                  <a:schemeClr val="accent1">
                    <a:alpha val="0"/>
                  </a:schemeClr>
                </a:gs>
              </a:gsLst>
              <a:lin ang="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92" name="标题"/>
          <p:cNvSpPr txBox="1">
            <a:spLocks noGrp="1"/>
          </p:cNvSpPr>
          <p:nvPr>
            <p:ph type="title" idx="1" hasCustomPrompt="1"/>
            <p:custDataLst>
              <p:tags r:id="rId4"/>
            </p:custDataLst>
          </p:nvPr>
        </p:nvSpPr>
        <p:spPr>
          <a:xfrm>
            <a:off x="854243" y="699376"/>
            <a:ext cx="2656708" cy="8316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标题</a:t>
            </a:r>
            <a:endParaRPr dirty="0">
              <a:sym typeface="+mn-ea"/>
            </a:endParaRPr>
          </a:p>
        </p:txBody>
      </p:sp>
      <p:sp>
        <p:nvSpPr>
          <p:cNvPr id="1048694"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7"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0" name="燕尾形 56"/>
          <p:cNvSpPr/>
          <p:nvPr>
            <p:custDataLst>
              <p:tags r:id="rId3"/>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2" name="燕尾形 57"/>
          <p:cNvSpPr/>
          <p:nvPr>
            <p:custDataLst>
              <p:tags r:id="rId4"/>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4" name="节编号"/>
          <p:cNvSpPr txBox="1">
            <a:spLocks noGrp="1"/>
          </p:cNvSpPr>
          <p:nvPr>
            <p:ph type="body" idx="2" hasCustomPrompt="1"/>
            <p:custDataLst>
              <p:tags r:id="rId5"/>
            </p:custDataLst>
          </p:nvPr>
        </p:nvSpPr>
        <p:spPr>
          <a:xfrm>
            <a:off x="2500489" y="2426407"/>
            <a:ext cx="7191021" cy="64304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800" i="1" kern="1200" kumimoji="0" lang="en-US" noProof="1" normalizeH="0" spc="300" strike="noStrike" u="none">
                <a:gradFill>
                  <a:gsLst>
                    <a:gs pos="0">
                      <a:schemeClr val="accent1">
                        <a:lumMod val="20000"/>
                        <a:lumOff val="80000"/>
                      </a:schemeClr>
                    </a:gs>
                    <a:gs pos="100000">
                      <a:schemeClr val="accent1"/>
                    </a:gs>
                  </a:gsLst>
                  <a:lin ang="5400000" scaled="1"/>
                </a:gradFill>
                <a:latin typeface="+mn-ea"/>
                <a:ea typeface="+mn-ea"/>
                <a:cs typeface="+mn-cs"/>
              </a:defRPr>
            </a:lvl1pPr>
          </a:lstStyle>
          <a:p>
            <a:pPr algn="ctr" lvl="0"/>
            <a:r>
              <a:rPr>
                <a:sym typeface="+mn-ea"/>
              </a:rPr>
              <a:t>编辑节编号</a:t>
            </a:r>
            <a:endParaRPr>
              <a:sym typeface="+mn-ea"/>
            </a:endParaRPr>
          </a:p>
        </p:txBody>
      </p:sp>
      <p:sp>
        <p:nvSpPr>
          <p:cNvPr id="1048706" name="标题"/>
          <p:cNvSpPr txBox="1">
            <a:spLocks noGrp="1"/>
          </p:cNvSpPr>
          <p:nvPr>
            <p:ph type="title" idx="1" hasCustomPrompt="1"/>
            <p:custDataLst>
              <p:tags r:id="rId6"/>
            </p:custDataLst>
          </p:nvPr>
        </p:nvSpPr>
        <p:spPr>
          <a:xfrm>
            <a:off x="2500489" y="3180306"/>
            <a:ext cx="7191022" cy="7683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5400" i="1"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algn="ctr" lvl="0"/>
            <a:r>
              <a:rPr>
                <a:sym typeface="+mn-ea"/>
              </a:rPr>
              <a:t>单击此处编辑标题</a:t>
            </a:r>
            <a:endParaRPr>
              <a:sym typeface="+mn-ea"/>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4" name="正文"/>
          <p:cNvSpPr txBox="1">
            <a:spLocks noGrp="1"/>
          </p:cNvSpPr>
          <p:nvPr>
            <p:ph idx="5"/>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6" name="正文"/>
          <p:cNvSpPr txBox="1">
            <a:spLocks noGrp="1"/>
          </p:cNvSpPr>
          <p:nvPr>
            <p:ph idx="4"/>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8" name="标题"/>
          <p:cNvSpPr txBox="1">
            <a:spLocks noGrp="1"/>
          </p:cNvSpPr>
          <p:nvPr>
            <p:ph type="title" idx="3"/>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3" name="直接连接符 11"/>
          <p:cNvCxnSpPr>
            <a:cxnSpLocks/>
          </p:cNvCxnSpPr>
          <p:nvPr>
            <p:custDataLst>
              <p:tags r:id="rId4"/>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5" name="直接连接符 12"/>
          <p:cNvCxnSpPr>
            <a:cxnSpLocks/>
          </p:cNvCxnSpPr>
          <p:nvPr>
            <p:custDataLst>
              <p:tags r:id="rId5"/>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0" name="日期占位符 4"/>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2" name="页脚占位符 5"/>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24" name="灯片编号占位符 6"/>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标题"/>
          <p:cNvSpPr txBox="1">
            <a:spLocks noGrp="1"/>
          </p:cNvSpPr>
          <p:nvPr>
            <p:ph type="title" idx="7"/>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7" name="直接连接符 14"/>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9" name="直接连接符 13"/>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8" name="正文"/>
          <p:cNvSpPr txBox="1">
            <a:spLocks noGrp="1"/>
          </p:cNvSpPr>
          <p:nvPr>
            <p:ph idx="4"/>
            <p:custDataLst>
              <p:tags r:id="rId4"/>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0" name="标题"/>
          <p:cNvSpPr txBox="1">
            <a:spLocks noGrp="1"/>
          </p:cNvSpPr>
          <p:nvPr>
            <p:ph type="title" idx="3"/>
            <p:custDataLst>
              <p:tags r:id="rId5"/>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2" name="正文"/>
          <p:cNvSpPr txBox="1">
            <a:spLocks noGrp="1"/>
          </p:cNvSpPr>
          <p:nvPr>
            <p:ph idx="2"/>
            <p:custDataLst>
              <p:tags r:id="rId6"/>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4" name="标题"/>
          <p:cNvSpPr txBox="1">
            <a:spLocks noGrp="1"/>
          </p:cNvSpPr>
          <p:nvPr>
            <p:ph type="title" idx="1"/>
            <p:custDataLst>
              <p:tags r:id="rId7"/>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6" name="日期占位符 6"/>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8" name="页脚占位符 7"/>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0" name="灯片编号占位符 8"/>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2" name="标题"/>
          <p:cNvSpPr txBox="1">
            <a:spLocks noGrp="1"/>
          </p:cNvSpPr>
          <p:nvPr>
            <p:ph type="title" idx="3"/>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51" name="直接连接符 6"/>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3" name="直接连接符 5"/>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4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4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cxnSp>
        <p:nvCxnSpPr>
          <p:cNvPr id="3145755" name="直接连接符 6"/>
          <p:cNvCxnSpPr>
            <a:cxnSpLocks/>
          </p:cNvCxnSpPr>
          <p:nvPr>
            <p:custDataLst>
              <p:tags r:id="rId1"/>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7"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52" name="页脚占位符 2"/>
          <p:cNvSpPr>
            <a:spLocks noGrp="1"/>
          </p:cNvSpPr>
          <p:nvPr>
            <p:ph type="ftr" sz="quarter" idx="11"/>
            <p:custDataLst>
              <p:tags r:id="rId4"/>
            </p:custDataLst>
          </p:nvPr>
        </p:nvSpPr>
        <p:spPr/>
        <p:txBody>
          <a:bodyPr/>
          <a:p>
            <a:endParaRPr altLang="en-US" lang="zh-CN"/>
          </a:p>
        </p:txBody>
      </p:sp>
      <p:sp>
        <p:nvSpPr>
          <p:cNvPr id="104875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56" name="正文"/>
          <p:cNvSpPr txBox="1">
            <a:spLocks noGrp="1"/>
          </p:cNvSpPr>
          <p:nvPr>
            <p:ph idx="3"/>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cxnSp>
        <p:nvCxnSpPr>
          <p:cNvPr id="3145759"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1" name="直接连接符 6"/>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6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4" name="副标题"/>
          <p:cNvSpPr txBox="1">
            <a:spLocks noGrp="1"/>
          </p:cNvSpPr>
          <p:nvPr>
            <p:ph type="body" idx="4" hasCustomPrompt="1"/>
            <p:custDataLst>
              <p:tags r:id="rId1"/>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n-cs"/>
              </a:defRPr>
            </a:lvl1pPr>
          </a:lstStyle>
          <a:p>
            <a:pPr algn="l" lvl="0"/>
            <a:r>
              <a:rPr dirty="0">
                <a:sym typeface="+mn-ea"/>
              </a:rPr>
              <a:t>单击此处编辑母版副标题样式</a:t>
            </a:r>
            <a:endParaRPr dirty="0">
              <a:sym typeface="+mn-ea"/>
            </a:endParaRPr>
          </a:p>
        </p:txBody>
      </p:sp>
      <p:sp>
        <p:nvSpPr>
          <p:cNvPr id="1048766"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63" name="直接连接符 5"/>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5"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68"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0"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2"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59"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67"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9"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74"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6"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8" name="标题"/>
          <p:cNvSpPr txBox="1">
            <a:spLocks noGrp="1"/>
          </p:cNvSpPr>
          <p:nvPr>
            <p:ph type="title" idx="2" hasCustomPrompt="1"/>
            <p:custDataLst>
              <p:tags r:id="rId7"/>
            </p:custDataLst>
          </p:nvPr>
        </p:nvSpPr>
        <p:spPr>
          <a:xfrm>
            <a:off x="2233930" y="1696085"/>
            <a:ext cx="7724140" cy="23431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en-US"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a:sym typeface="+mn-ea"/>
              </a:rPr>
              <a:t>单击此处编辑标题</a:t>
            </a:r>
            <a:endParaRPr>
              <a:sym typeface="+mn-ea"/>
            </a:endParaRPr>
          </a:p>
        </p:txBody>
      </p:sp>
      <p:sp>
        <p:nvSpPr>
          <p:cNvPr id="1048780" name="署名"/>
          <p:cNvSpPr txBox="1">
            <a:spLocks noGrp="1"/>
          </p:cNvSpPr>
          <p:nvPr>
            <p:ph type="body" idx="1" hasCustomPrompt="1"/>
            <p:custDataLst>
              <p:tags r:id="rId8"/>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782"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86"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320" r:id="rId1"/>
    <p:sldLayoutId id="2147486321" r:id="rId2"/>
    <p:sldLayoutId id="2147486322" r:id="rId3"/>
    <p:sldLayoutId id="2147486323" r:id="rId4"/>
    <p:sldLayoutId id="2147486324" r:id="rId5"/>
    <p:sldLayoutId id="2147486325" r:id="rId6"/>
    <p:sldLayoutId id="2147486326" r:id="rId7"/>
    <p:sldLayoutId id="2147486327" r:id="rId8"/>
    <p:sldLayoutId id="2147486328" r:id="rId9"/>
    <p:sldLayoutId id="2147486329" r:id="rId10"/>
    <p:sldLayoutId id="2147486330"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
          <p:cNvSpPr txBox="1">
            <a:spLocks noGrp="1"/>
          </p:cNvSpPr>
          <p:nvPr>
            <p:ph type="title" idx="3"/>
            <p:custDataLst>
              <p:tags r:id="rId1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单击此处编辑母版标题样式</a:t>
            </a:r>
            <a:endParaRPr dirty="0">
              <a:sym typeface="+mn-ea"/>
            </a:endParaRPr>
          </a:p>
        </p:txBody>
      </p:sp>
      <p:cxnSp>
        <p:nvCxnSpPr>
          <p:cNvPr id="3145729" name="直接连接符 6"/>
          <p:cNvCxnSpPr>
            <a:cxnSpLocks/>
          </p:cNvCxnSpPr>
          <p:nvPr>
            <p:custDataLst>
              <p:tags r:id="rId1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1" name="直接连接符 8"/>
          <p:cNvCxnSpPr>
            <a:cxnSpLocks/>
          </p:cNvCxnSpPr>
          <p:nvPr>
            <p:custDataLst>
              <p:tags r:id="rId1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56" name="日期占位符 9"/>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8" name="页脚占位符 10"/>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60" name="灯片编号占位符 11"/>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2" name="文本占位符 1"/>
          <p:cNvSpPr>
            <a:spLocks noGrp="1"/>
          </p:cNvSpPr>
          <p:nvPr>
            <p:ph type="body" idx="1"/>
            <p:custDataLst>
              <p:tags r:id="rId18"/>
            </p:custDataLst>
          </p:nvPr>
        </p:nvSpPr>
        <p:spPr>
          <a:xfrm>
            <a:off x="608400" y="1475117"/>
            <a:ext cx="10969200" cy="4701846"/>
          </a:xfrm>
          <a:prstGeom prst="rect"/>
          <a:ln>
            <a:noFill/>
            <a:prstDash val="sysDash"/>
          </a:ln>
        </p:spPr>
        <p:txBody>
          <a:bodyPr bIns="46800" lIns="90000" rIns="90000" rtlCol="0" tIns="46800" vert="horz">
            <a:normAutofit/>
          </a:bodyPr>
          <a:p>
            <a:pPr fontAlgn="auto" indent="-309245" lvl="0" marL="309245" marR="0">
              <a:lnSpc>
                <a:spcPct val="130000"/>
              </a:lnSpc>
              <a:spcBef>
                <a:spcPts val="1200"/>
              </a:spcBef>
              <a:spcAft>
                <a:spcPts val="0"/>
              </a:spcAft>
              <a:buClr>
                <a:schemeClr val="accent2"/>
              </a:buClr>
              <a:buSzTx/>
              <a:buFont typeface="Wingdings" panose="05000000000000000000" charset="0"/>
              <a:buChar char="n"/>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4" name="KSO_TEMPLATE" hidden="1"/>
          <p:cNvSpPr/>
          <p:nvPr userDrawn="1">
            <p:custDataLst>
              <p:tags r:id="rId19"/>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357" r:id="rId1"/>
    <p:sldLayoutId id="2147486358" r:id="rId2"/>
    <p:sldLayoutId id="2147486359" r:id="rId3"/>
    <p:sldLayoutId id="2147486360" r:id="rId4"/>
    <p:sldLayoutId id="2147486361" r:id="rId5"/>
    <p:sldLayoutId id="2147486362" r:id="rId6"/>
    <p:sldLayoutId id="2147486363" r:id="rId7"/>
    <p:sldLayoutId id="2147486364" r:id="rId8"/>
    <p:sldLayoutId id="2147486365" r:id="rId9"/>
    <p:sldLayoutId id="2147486366" r:id="rId10"/>
    <p:sldLayoutId id="2147486367" r:id="rId11"/>
  </p:sldLayoutIdLst>
  <p:txStyles>
    <p:titleStyle>
      <a:lvl1pPr algn="l" defTabSz="914400" eaLnBrk="1" hangingPunct="1" latinLnBrk="0" rtl="0">
        <a:lnSpc>
          <a:spcPct val="90000"/>
        </a:lnSpc>
        <a:spcBef>
          <a:spcPct val="0"/>
        </a:spcBef>
        <a:buNone/>
        <a:defRPr sz="4400" kern="1200">
          <a:solidFill>
            <a:schemeClr val="tx1"/>
          </a:solidFill>
          <a:latin typeface="MiSans Heavy" panose="00000A00000000000000" charset="-122"/>
          <a:ea typeface="MiSans Heavy" panose="00000A00000000000000" charset="-122"/>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tags" Target="../tags/tag102.xml"/><Relationship Id="rId7" Type="http://schemas.openxmlformats.org/officeDocument/2006/relationships/tags" Target="../tags/tag103.xml"/><Relationship Id="rId8" Type="http://schemas.openxmlformats.org/officeDocument/2006/relationships/tags" Target="../tags/tag104.xml"/><Relationship Id="rId9" Type="http://schemas.openxmlformats.org/officeDocument/2006/relationships/tags" Target="../tags/tag105.xml"/><Relationship Id="rId10" Type="http://schemas.openxmlformats.org/officeDocument/2006/relationships/tags" Target="../tags/tag106.xml"/><Relationship Id="rId11" Type="http://schemas.openxmlformats.org/officeDocument/2006/relationships/tags" Target="../tags/tag107.xml"/><Relationship Id="rId12" Type="http://schemas.openxmlformats.org/officeDocument/2006/relationships/tags" Target="../tags/tag108.xml"/><Relationship Id="rId13" Type="http://schemas.openxmlformats.org/officeDocument/2006/relationships/tags" Target="../tags/tag109.xml"/><Relationship Id="rId14" Type="http://schemas.openxmlformats.org/officeDocument/2006/relationships/tags" Target="../tags/tag110.xml"/><Relationship Id="rId15" Type="http://schemas.openxmlformats.org/officeDocument/2006/relationships/tags" Target="../tags/tag111.xml"/><Relationship Id="rId16" Type="http://schemas.openxmlformats.org/officeDocument/2006/relationships/tags" Target="../tags/tag112.xml"/><Relationship Id="rId17" Type="http://schemas.openxmlformats.org/officeDocument/2006/relationships/tags" Target="../tags/tag113.xml"/><Relationship Id="rId18" Type="http://schemas.openxmlformats.org/officeDocument/2006/relationships/tags" Target="../tags/tag114.xml"/><Relationship Id="rId19" Type="http://schemas.openxmlformats.org/officeDocument/2006/relationships/tags" Target="../tags/tag115.xml"/><Relationship Id="rId20" Type="http://schemas.openxmlformats.org/officeDocument/2006/relationships/tags" Target="../tags/tag116.xml"/><Relationship Id="rId2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tags" Target="../tags/tag124.xml"/><Relationship Id="rId6" Type="http://schemas.openxmlformats.org/officeDocument/2006/relationships/tags" Target="../tags/tag125.xml"/><Relationship Id="rId7" Type="http://schemas.openxmlformats.org/officeDocument/2006/relationships/tags" Target="../tags/tag126.xml"/><Relationship Id="rId8" Type="http://schemas.openxmlformats.org/officeDocument/2006/relationships/tags" Target="../tags/tag127.xml"/><Relationship Id="rId9" Type="http://schemas.openxmlformats.org/officeDocument/2006/relationships/tags" Target="../tags/tag128.xml"/><Relationship Id="rId10" Type="http://schemas.openxmlformats.org/officeDocument/2006/relationships/tags" Target="../tags/tag129.xml"/><Relationship Id="rId11" Type="http://schemas.openxmlformats.org/officeDocument/2006/relationships/tags" Target="../tags/tag130.xml"/><Relationship Id="rId12" Type="http://schemas.openxmlformats.org/officeDocument/2006/relationships/tags" Target="../tags/tag131.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4.xml"/><Relationship Id="rId2" Type="http://schemas.openxmlformats.org/officeDocument/2006/relationships/tags" Target="../tags/tag145.xml"/><Relationship Id="rId3" Type="http://schemas.openxmlformats.org/officeDocument/2006/relationships/tags" Target="../tags/tag146.xml"/><Relationship Id="rId4" Type="http://schemas.openxmlformats.org/officeDocument/2006/relationships/tags" Target="../tags/tag147.xml"/><Relationship Id="rId5" Type="http://schemas.openxmlformats.org/officeDocument/2006/relationships/tags" Target="../tags/tag148.xml"/><Relationship Id="rId6" Type="http://schemas.openxmlformats.org/officeDocument/2006/relationships/tags" Target="../tags/tag149.xml"/><Relationship Id="rId7" Type="http://schemas.openxmlformats.org/officeDocument/2006/relationships/tags" Target="../tags/tag150.xml"/><Relationship Id="rId8" Type="http://schemas.openxmlformats.org/officeDocument/2006/relationships/tags" Target="../tags/tag151.xml"/><Relationship Id="rId9" Type="http://schemas.openxmlformats.org/officeDocument/2006/relationships/tags" Target="../tags/tag152.xml"/><Relationship Id="rId10" Type="http://schemas.openxmlformats.org/officeDocument/2006/relationships/tags" Target="../tags/tag153.xml"/><Relationship Id="rId11" Type="http://schemas.openxmlformats.org/officeDocument/2006/relationships/tags" Target="../tags/tag154.xml"/><Relationship Id="rId12" Type="http://schemas.openxmlformats.org/officeDocument/2006/relationships/tags" Target="../tags/tag155.xml"/><Relationship Id="rId13" Type="http://schemas.openxmlformats.org/officeDocument/2006/relationships/tags" Target="../tags/tag156.xml"/><Relationship Id="rId14" Type="http://schemas.openxmlformats.org/officeDocument/2006/relationships/tags" Target="../tags/tag157.xml"/><Relationship Id="rId15" Type="http://schemas.openxmlformats.org/officeDocument/2006/relationships/tags" Target="../tags/tag158.xml"/><Relationship Id="rId16" Type="http://schemas.openxmlformats.org/officeDocument/2006/relationships/tags" Target="../tags/tag159.xml"/><Relationship Id="rId17"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67.xml"/><Relationship Id="rId2" Type="http://schemas.openxmlformats.org/officeDocument/2006/relationships/tags" Target="../tags/tag168.xml"/><Relationship Id="rId3" Type="http://schemas.openxmlformats.org/officeDocument/2006/relationships/tags" Target="../tags/tag169.xml"/><Relationship Id="rId4" Type="http://schemas.openxmlformats.org/officeDocument/2006/relationships/tags" Target="../tags/tag170.xml"/><Relationship Id="rId5" Type="http://schemas.openxmlformats.org/officeDocument/2006/relationships/tags" Target="../tags/tag171.xml"/><Relationship Id="rId6" Type="http://schemas.openxmlformats.org/officeDocument/2006/relationships/tags" Target="../tags/tag172.xml"/><Relationship Id="rId7" Type="http://schemas.openxmlformats.org/officeDocument/2006/relationships/tags" Target="../tags/tag173.xml"/><Relationship Id="rId8" Type="http://schemas.openxmlformats.org/officeDocument/2006/relationships/tags" Target="../tags/tag174.xml"/><Relationship Id="rId9" Type="http://schemas.openxmlformats.org/officeDocument/2006/relationships/tags" Target="../tags/tag175.xml"/><Relationship Id="rId10" Type="http://schemas.openxmlformats.org/officeDocument/2006/relationships/tags" Target="../tags/tag176.xml"/><Relationship Id="rId11" Type="http://schemas.openxmlformats.org/officeDocument/2006/relationships/tags" Target="../tags/tag177.xml"/><Relationship Id="rId12" Type="http://schemas.openxmlformats.org/officeDocument/2006/relationships/tags" Target="../tags/tag178.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tags" Target="../tags/tag182.xml"/><Relationship Id="rId5" Type="http://schemas.openxmlformats.org/officeDocument/2006/relationships/tags" Target="../tags/tag183.xml"/><Relationship Id="rId6" Type="http://schemas.openxmlformats.org/officeDocument/2006/relationships/tags" Target="../tags/tag184.xml"/><Relationship Id="rId7" Type="http://schemas.openxmlformats.org/officeDocument/2006/relationships/tags" Target="../tags/tag185.xml"/><Relationship Id="rId8" Type="http://schemas.openxmlformats.org/officeDocument/2006/relationships/tags" Target="../tags/tag186.xml"/><Relationship Id="rId9" Type="http://schemas.openxmlformats.org/officeDocument/2006/relationships/tags" Target="../tags/tag187.xml"/><Relationship Id="rId10" Type="http://schemas.openxmlformats.org/officeDocument/2006/relationships/tags" Target="../tags/tag188.xml"/><Relationship Id="rId11" Type="http://schemas.openxmlformats.org/officeDocument/2006/relationships/tags" Target="../tags/tag189.xml"/><Relationship Id="rId12" Type="http://schemas.openxmlformats.org/officeDocument/2006/relationships/tags" Target="../tags/tag190.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1.xml"/><Relationship Id="rId2" Type="http://schemas.openxmlformats.org/officeDocument/2006/relationships/tags" Target="../tags/tag192.xml"/><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tags" Target="../tags/tag196.xml"/><Relationship Id="rId7" Type="http://schemas.openxmlformats.org/officeDocument/2006/relationships/tags" Target="../tags/tag197.xml"/><Relationship Id="rId8" Type="http://schemas.openxmlformats.org/officeDocument/2006/relationships/tags" Target="../tags/tag198.xml"/><Relationship Id="rId9" Type="http://schemas.openxmlformats.org/officeDocument/2006/relationships/tags" Target="../tags/tag199.xml"/><Relationship Id="rId10" Type="http://schemas.openxmlformats.org/officeDocument/2006/relationships/tags" Target="../tags/tag200.xml"/><Relationship Id="rId11" Type="http://schemas.openxmlformats.org/officeDocument/2006/relationships/tags" Target="../tags/tag201.xml"/><Relationship Id="rId12" Type="http://schemas.openxmlformats.org/officeDocument/2006/relationships/tags" Target="../tags/tag202.xml"/><Relationship Id="rId13" Type="http://schemas.openxmlformats.org/officeDocument/2006/relationships/tags" Target="../tags/tag203.xml"/><Relationship Id="rId14" Type="http://schemas.openxmlformats.org/officeDocument/2006/relationships/tags" Target="../tags/tag204.xml"/><Relationship Id="rId1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tags" Target="../tags/tag211.xml"/><Relationship Id="rId8" Type="http://schemas.openxmlformats.org/officeDocument/2006/relationships/tags" Target="../tags/tag212.xml"/><Relationship Id="rId9" Type="http://schemas.openxmlformats.org/officeDocument/2006/relationships/tags" Target="../tags/tag213.xml"/><Relationship Id="rId10" Type="http://schemas.openxmlformats.org/officeDocument/2006/relationships/tags" Target="../tags/tag214.xml"/><Relationship Id="rId11" Type="http://schemas.openxmlformats.org/officeDocument/2006/relationships/tags" Target="../tags/tag215.xml"/><Relationship Id="rId12" Type="http://schemas.openxmlformats.org/officeDocument/2006/relationships/tags" Target="../tags/tag216.xml"/><Relationship Id="rId13" Type="http://schemas.openxmlformats.org/officeDocument/2006/relationships/tags" Target="../tags/tag217.xml"/><Relationship Id="rId14" Type="http://schemas.openxmlformats.org/officeDocument/2006/relationships/tags" Target="../tags/tag218.xml"/><Relationship Id="rId15" Type="http://schemas.openxmlformats.org/officeDocument/2006/relationships/tags" Target="../tags/tag219.xml"/><Relationship Id="rId16" Type="http://schemas.openxmlformats.org/officeDocument/2006/relationships/tags" Target="../tags/tag220.xml"/><Relationship Id="rId17" Type="http://schemas.openxmlformats.org/officeDocument/2006/relationships/tags" Target="../tags/tag221.xml"/><Relationship Id="rId18" Type="http://schemas.openxmlformats.org/officeDocument/2006/relationships/tags" Target="../tags/tag222.xml"/><Relationship Id="rId19" Type="http://schemas.openxmlformats.org/officeDocument/2006/relationships/tags" Target="../tags/tag223.xml"/><Relationship Id="rId20" Type="http://schemas.openxmlformats.org/officeDocument/2006/relationships/tags" Target="../tags/tag224.xml"/><Relationship Id="rId2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5.xml"/><Relationship Id="rId2" Type="http://schemas.openxmlformats.org/officeDocument/2006/relationships/tags" Target="../tags/tag226.xml"/><Relationship Id="rId3" Type="http://schemas.openxmlformats.org/officeDocument/2006/relationships/tags" Target="../tags/tag227.xml"/><Relationship Id="rId4"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36.xml"/><Relationship Id="rId2" Type="http://schemas.openxmlformats.org/officeDocument/2006/relationships/tags" Target="../tags/tag237.xml"/><Relationship Id="rId3" Type="http://schemas.openxmlformats.org/officeDocument/2006/relationships/tags" Target="../tags/tag238.xml"/><Relationship Id="rId4" Type="http://schemas.openxmlformats.org/officeDocument/2006/relationships/tags" Target="../tags/tag239.xml"/><Relationship Id="rId5" Type="http://schemas.openxmlformats.org/officeDocument/2006/relationships/tags" Target="../tags/tag240.xml"/><Relationship Id="rId6" Type="http://schemas.openxmlformats.org/officeDocument/2006/relationships/tags" Target="../tags/tag241.xml"/><Relationship Id="rId7" Type="http://schemas.openxmlformats.org/officeDocument/2006/relationships/tags" Target="../tags/tag242.xml"/><Relationship Id="rId8" Type="http://schemas.openxmlformats.org/officeDocument/2006/relationships/tags" Target="../tags/tag243.xml"/><Relationship Id="rId9" Type="http://schemas.openxmlformats.org/officeDocument/2006/relationships/tags" Target="../tags/tag244.xml"/><Relationship Id="rId10" Type="http://schemas.openxmlformats.org/officeDocument/2006/relationships/tags" Target="../tags/tag245.xml"/><Relationship Id="rId11" Type="http://schemas.openxmlformats.org/officeDocument/2006/relationships/tags" Target="../tags/tag246.xml"/><Relationship Id="rId12" Type="http://schemas.openxmlformats.org/officeDocument/2006/relationships/tags" Target="../tags/tag247.xml"/><Relationship Id="rId13" Type="http://schemas.openxmlformats.org/officeDocument/2006/relationships/tags" Target="../tags/tag248.xml"/><Relationship Id="rId14" Type="http://schemas.openxmlformats.org/officeDocument/2006/relationships/tags" Target="../tags/tag249.xml"/><Relationship Id="rId15" Type="http://schemas.openxmlformats.org/officeDocument/2006/relationships/tags" Target="../tags/tag250.xml"/><Relationship Id="rId16" Type="http://schemas.openxmlformats.org/officeDocument/2006/relationships/tags" Target="../tags/tag251.xml"/><Relationship Id="rId17"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2.xml"/><Relationship Id="rId2" Type="http://schemas.openxmlformats.org/officeDocument/2006/relationships/tags" Target="../tags/tag253.xml"/><Relationship Id="rId3" Type="http://schemas.openxmlformats.org/officeDocument/2006/relationships/tags" Target="../tags/tag254.xml"/><Relationship Id="rId4" Type="http://schemas.openxmlformats.org/officeDocument/2006/relationships/tags" Target="../tags/tag255.xml"/><Relationship Id="rId5" Type="http://schemas.openxmlformats.org/officeDocument/2006/relationships/tags" Target="../tags/tag256.xml"/><Relationship Id="rId6" Type="http://schemas.openxmlformats.org/officeDocument/2006/relationships/tags" Target="../tags/tag257.xml"/><Relationship Id="rId7" Type="http://schemas.openxmlformats.org/officeDocument/2006/relationships/tags" Target="../tags/tag258.xml"/><Relationship Id="rId8" Type="http://schemas.openxmlformats.org/officeDocument/2006/relationships/tags" Target="../tags/tag259.xml"/><Relationship Id="rId9" Type="http://schemas.openxmlformats.org/officeDocument/2006/relationships/tags" Target="../tags/tag260.xml"/><Relationship Id="rId10" Type="http://schemas.openxmlformats.org/officeDocument/2006/relationships/tags" Target="../tags/tag261.xml"/><Relationship Id="rId11" Type="http://schemas.openxmlformats.org/officeDocument/2006/relationships/tags" Target="../tags/tag262.xml"/><Relationship Id="rId12" Type="http://schemas.openxmlformats.org/officeDocument/2006/relationships/tags" Target="../tags/tag263.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64.xml"/><Relationship Id="rId2" Type="http://schemas.openxmlformats.org/officeDocument/2006/relationships/tags" Target="../tags/tag265.xml"/><Relationship Id="rId3" Type="http://schemas.openxmlformats.org/officeDocument/2006/relationships/tags" Target="../tags/tag266.xml"/><Relationship Id="rId4" Type="http://schemas.openxmlformats.org/officeDocument/2006/relationships/tags" Target="../tags/tag267.xml"/><Relationship Id="rId5" Type="http://schemas.openxmlformats.org/officeDocument/2006/relationships/tags" Target="../tags/tag268.xml"/><Relationship Id="rId6" Type="http://schemas.openxmlformats.org/officeDocument/2006/relationships/tags" Target="../tags/tag269.xml"/><Relationship Id="rId7" Type="http://schemas.openxmlformats.org/officeDocument/2006/relationships/tags" Target="../tags/tag270.xml"/><Relationship Id="rId8" Type="http://schemas.openxmlformats.org/officeDocument/2006/relationships/tags" Target="../tags/tag271.xml"/><Relationship Id="rId9" Type="http://schemas.openxmlformats.org/officeDocument/2006/relationships/tags" Target="../tags/tag272.xml"/><Relationship Id="rId10" Type="http://schemas.openxmlformats.org/officeDocument/2006/relationships/tags" Target="../tags/tag273.xml"/><Relationship Id="rId11" Type="http://schemas.openxmlformats.org/officeDocument/2006/relationships/tags" Target="../tags/tag274.xml"/><Relationship Id="rId12" Type="http://schemas.openxmlformats.org/officeDocument/2006/relationships/tags" Target="../tags/tag27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88.xml"/><Relationship Id="rId2" Type="http://schemas.openxmlformats.org/officeDocument/2006/relationships/tags" Target="../tags/tag289.xml"/><Relationship Id="rId3" Type="http://schemas.openxmlformats.org/officeDocument/2006/relationships/tags" Target="../tags/tag290.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91.xml"/><Relationship Id="rId2" Type="http://schemas.openxmlformats.org/officeDocument/2006/relationships/tags" Target="../tags/tag292.xml"/><Relationship Id="rId3" Type="http://schemas.openxmlformats.org/officeDocument/2006/relationships/tags" Target="../tags/tag293.xml"/><Relationship Id="rId4" Type="http://schemas.openxmlformats.org/officeDocument/2006/relationships/tags" Target="../tags/tag294.xml"/><Relationship Id="rId5" Type="http://schemas.openxmlformats.org/officeDocument/2006/relationships/tags" Target="../tags/tag295.xml"/><Relationship Id="rId6" Type="http://schemas.openxmlformats.org/officeDocument/2006/relationships/tags" Target="../tags/tag296.xml"/><Relationship Id="rId7" Type="http://schemas.openxmlformats.org/officeDocument/2006/relationships/tags" Target="../tags/tag297.xml"/><Relationship Id="rId8" Type="http://schemas.openxmlformats.org/officeDocument/2006/relationships/tags" Target="../tags/tag298.xml"/><Relationship Id="rId9" Type="http://schemas.openxmlformats.org/officeDocument/2006/relationships/tags" Target="../tags/tag299.xml"/><Relationship Id="rId10" Type="http://schemas.openxmlformats.org/officeDocument/2006/relationships/tags" Target="../tags/tag300.xml"/><Relationship Id="rId11" Type="http://schemas.openxmlformats.org/officeDocument/2006/relationships/tags" Target="../tags/tag301.xml"/><Relationship Id="rId12" Type="http://schemas.openxmlformats.org/officeDocument/2006/relationships/tags" Target="../tags/tag302.xml"/><Relationship Id="rId13" Type="http://schemas.openxmlformats.org/officeDocument/2006/relationships/tags" Target="../tags/tag303.xml"/><Relationship Id="rId14" Type="http://schemas.openxmlformats.org/officeDocument/2006/relationships/tags" Target="../tags/tag304.xml"/><Relationship Id="rId15" Type="http://schemas.openxmlformats.org/officeDocument/2006/relationships/tags" Target="../tags/tag305.xml"/><Relationship Id="rId16" Type="http://schemas.openxmlformats.org/officeDocument/2006/relationships/tags" Target="../tags/tag306.xml"/><Relationship Id="rId17" Type="http://schemas.openxmlformats.org/officeDocument/2006/relationships/tags" Target="../tags/tag307.xml"/><Relationship Id="rId18" Type="http://schemas.openxmlformats.org/officeDocument/2006/relationships/tags" Target="../tags/tag308.xml"/><Relationship Id="rId19" Type="http://schemas.openxmlformats.org/officeDocument/2006/relationships/tags" Target="../tags/tag309.xml"/><Relationship Id="rId20" Type="http://schemas.openxmlformats.org/officeDocument/2006/relationships/tags" Target="../tags/tag310.xml"/><Relationship Id="rId21" Type="http://schemas.openxmlformats.org/officeDocument/2006/relationships/tags" Target="../tags/tag311.xml"/><Relationship Id="rId22" Type="http://schemas.openxmlformats.org/officeDocument/2006/relationships/tags" Target="../tags/tag312.xml"/><Relationship Id="rId23" Type="http://schemas.openxmlformats.org/officeDocument/2006/relationships/tags" Target="../tags/tag313.xml"/><Relationship Id="rId24" Type="http://schemas.openxmlformats.org/officeDocument/2006/relationships/tags" Target="../tags/tag314.xml"/><Relationship Id="rId25" Type="http://schemas.openxmlformats.org/officeDocument/2006/relationships/tags" Target="../tags/tag315.xml"/><Relationship Id="rId26" Type="http://schemas.openxmlformats.org/officeDocument/2006/relationships/tags" Target="../tags/tag316.xml"/><Relationship Id="rId27" Type="http://schemas.openxmlformats.org/officeDocument/2006/relationships/tags" Target="../tags/tag317.xml"/><Relationship Id="rId28" Type="http://schemas.openxmlformats.org/officeDocument/2006/relationships/tags" Target="../tags/tag318.xml"/><Relationship Id="rId29" Type="http://schemas.openxmlformats.org/officeDocument/2006/relationships/tags" Target="../tags/tag319.xml"/><Relationship Id="rId30"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20.xml"/><Relationship Id="rId2" Type="http://schemas.openxmlformats.org/officeDocument/2006/relationships/tags" Target="../tags/tag321.xml"/><Relationship Id="rId3" Type="http://schemas.openxmlformats.org/officeDocument/2006/relationships/tags" Target="../tags/tag322.xml"/><Relationship Id="rId4" Type="http://schemas.openxmlformats.org/officeDocument/2006/relationships/tags" Target="../tags/tag323.xml"/><Relationship Id="rId5" Type="http://schemas.openxmlformats.org/officeDocument/2006/relationships/tags" Target="../tags/tag324.xml"/><Relationship Id="rId6" Type="http://schemas.openxmlformats.org/officeDocument/2006/relationships/tags" Target="../tags/tag325.xml"/><Relationship Id="rId7" Type="http://schemas.openxmlformats.org/officeDocument/2006/relationships/tags" Target="../tags/tag326.xml"/><Relationship Id="rId8" Type="http://schemas.openxmlformats.org/officeDocument/2006/relationships/tags" Target="../tags/tag327.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8.xml"/><Relationship Id="rId2" Type="http://schemas.openxmlformats.org/officeDocument/2006/relationships/tags" Target="../tags/tag329.xml"/><Relationship Id="rId3" Type="http://schemas.openxmlformats.org/officeDocument/2006/relationships/tags" Target="../tags/tag330.xml"/><Relationship Id="rId4" Type="http://schemas.openxmlformats.org/officeDocument/2006/relationships/tags" Target="../tags/tag331.xml"/><Relationship Id="rId5" Type="http://schemas.openxmlformats.org/officeDocument/2006/relationships/tags" Target="../tags/tag332.xml"/><Relationship Id="rId6" Type="http://schemas.openxmlformats.org/officeDocument/2006/relationships/tags" Target="../tags/tag333.xml"/><Relationship Id="rId7" Type="http://schemas.openxmlformats.org/officeDocument/2006/relationships/tags" Target="../tags/tag334.xml"/><Relationship Id="rId8" Type="http://schemas.openxmlformats.org/officeDocument/2006/relationships/tags" Target="../tags/tag335.xml"/><Relationship Id="rId9"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tags" Target="../tags/tag344.xml"/><Relationship Id="rId10" Type="http://schemas.openxmlformats.org/officeDocument/2006/relationships/tags" Target="../tags/tag345.xml"/><Relationship Id="rId11" Type="http://schemas.openxmlformats.org/officeDocument/2006/relationships/tags" Target="../tags/tag346.xml"/><Relationship Id="rId12" Type="http://schemas.openxmlformats.org/officeDocument/2006/relationships/tags" Target="../tags/tag347.xml"/><Relationship Id="rId13" Type="http://schemas.openxmlformats.org/officeDocument/2006/relationships/tags" Target="../tags/tag348.xml"/><Relationship Id="rId14" Type="http://schemas.openxmlformats.org/officeDocument/2006/relationships/tags" Target="../tags/tag349.xml"/><Relationship Id="rId15" Type="http://schemas.openxmlformats.org/officeDocument/2006/relationships/tags" Target="../tags/tag350.xml"/><Relationship Id="rId16" Type="http://schemas.openxmlformats.org/officeDocument/2006/relationships/tags" Target="../tags/tag351.xml"/><Relationship Id="rId17" Type="http://schemas.openxmlformats.org/officeDocument/2006/relationships/tags" Target="../tags/tag352.xml"/><Relationship Id="rId18" Type="http://schemas.openxmlformats.org/officeDocument/2006/relationships/tags" Target="../tags/tag353.xml"/><Relationship Id="rId19" Type="http://schemas.openxmlformats.org/officeDocument/2006/relationships/tags" Target="../tags/tag354.xml"/><Relationship Id="rId20" Type="http://schemas.openxmlformats.org/officeDocument/2006/relationships/tags" Target="../tags/tag355.xml"/><Relationship Id="rId2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6.xml"/><Relationship Id="rId2" Type="http://schemas.openxmlformats.org/officeDocument/2006/relationships/tags" Target="../tags/tag357.xml"/><Relationship Id="rId3" Type="http://schemas.openxmlformats.org/officeDocument/2006/relationships/tags" Target="../tags/tag358.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tags" Target="../tags/tag362.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tags" Target="../tags/tag366.xml"/><Relationship Id="rId5" Type="http://schemas.openxmlformats.org/officeDocument/2006/relationships/tags" Target="../tags/tag367.xml"/><Relationship Id="rId6" Type="http://schemas.openxmlformats.org/officeDocument/2006/relationships/tags" Target="../tags/tag368.xml"/><Relationship Id="rId7" Type="http://schemas.openxmlformats.org/officeDocument/2006/relationships/tags" Target="../tags/tag369.xml"/><Relationship Id="rId8" Type="http://schemas.openxmlformats.org/officeDocument/2006/relationships/tags" Target="../tags/tag370.xml"/><Relationship Id="rId9" Type="http://schemas.openxmlformats.org/officeDocument/2006/relationships/tags" Target="../tags/tag371.xml"/><Relationship Id="rId10" Type="http://schemas.openxmlformats.org/officeDocument/2006/relationships/tags" Target="../tags/tag372.xml"/><Relationship Id="rId11" Type="http://schemas.openxmlformats.org/officeDocument/2006/relationships/tags" Target="../tags/tag373.xml"/><Relationship Id="rId12" Type="http://schemas.openxmlformats.org/officeDocument/2006/relationships/tags" Target="../tags/tag374.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79.xml"/><Relationship Id="rId2" Type="http://schemas.openxmlformats.org/officeDocument/2006/relationships/tags" Target="../tags/tag380.xml"/><Relationship Id="rId3" Type="http://schemas.openxmlformats.org/officeDocument/2006/relationships/tags" Target="../tags/tag381.xml"/><Relationship Id="rId4" Type="http://schemas.openxmlformats.org/officeDocument/2006/relationships/tags" Target="../tags/tag382.xml"/><Relationship Id="rId5" Type="http://schemas.openxmlformats.org/officeDocument/2006/relationships/tags" Target="../tags/tag383.xml"/><Relationship Id="rId6" Type="http://schemas.openxmlformats.org/officeDocument/2006/relationships/tags" Target="../tags/tag384.xml"/><Relationship Id="rId7" Type="http://schemas.openxmlformats.org/officeDocument/2006/relationships/tags" Target="../tags/tag385.xml"/><Relationship Id="rId8" Type="http://schemas.openxmlformats.org/officeDocument/2006/relationships/tags" Target="../tags/tag386.xml"/><Relationship Id="rId9" Type="http://schemas.openxmlformats.org/officeDocument/2006/relationships/tags" Target="../tags/tag387.xml"/><Relationship Id="rId10" Type="http://schemas.openxmlformats.org/officeDocument/2006/relationships/tags" Target="../tags/tag388.xml"/><Relationship Id="rId11" Type="http://schemas.openxmlformats.org/officeDocument/2006/relationships/tags" Target="../tags/tag389.xml"/><Relationship Id="rId12" Type="http://schemas.openxmlformats.org/officeDocument/2006/relationships/tags" Target="../tags/tag390.xml"/><Relationship Id="rId13" Type="http://schemas.openxmlformats.org/officeDocument/2006/relationships/tags" Target="../tags/tag391.xml"/><Relationship Id="rId14" Type="http://schemas.openxmlformats.org/officeDocument/2006/relationships/tags" Target="../tags/tag392.xml"/><Relationship Id="rId15" Type="http://schemas.openxmlformats.org/officeDocument/2006/relationships/tags" Target="../tags/tag393.xml"/><Relationship Id="rId16" Type="http://schemas.openxmlformats.org/officeDocument/2006/relationships/tags" Target="../tags/tag394.xml"/><Relationship Id="rId17" Type="http://schemas.openxmlformats.org/officeDocument/2006/relationships/tags" Target="../tags/tag395.xml"/><Relationship Id="rId18" Type="http://schemas.openxmlformats.org/officeDocument/2006/relationships/tags" Target="../tags/tag396.xml"/><Relationship Id="rId19" Type="http://schemas.openxmlformats.org/officeDocument/2006/relationships/tags" Target="../tags/tag397.xml"/><Relationship Id="rId20" Type="http://schemas.openxmlformats.org/officeDocument/2006/relationships/tags" Target="../tags/tag398.xml"/><Relationship Id="rId2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399.xml"/><Relationship Id="rId2" Type="http://schemas.openxmlformats.org/officeDocument/2006/relationships/tags" Target="../tags/tag400.xml"/><Relationship Id="rId3" Type="http://schemas.openxmlformats.org/officeDocument/2006/relationships/tags" Target="../tags/tag401.xml"/><Relationship Id="rId4"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tags" Target="../tags/tag402.xml"/><Relationship Id="rId2" Type="http://schemas.openxmlformats.org/officeDocument/2006/relationships/tags" Target="../tags/tag403.xml"/><Relationship Id="rId3" Type="http://schemas.openxmlformats.org/officeDocument/2006/relationships/tags" Target="../tags/tag404.xml"/><Relationship Id="rId4" Type="http://schemas.openxmlformats.org/officeDocument/2006/relationships/tags" Target="../tags/tag405.xml"/><Relationship Id="rId5" Type="http://schemas.openxmlformats.org/officeDocument/2006/relationships/tags" Target="../tags/tag406.xml"/><Relationship Id="rId6" Type="http://schemas.openxmlformats.org/officeDocument/2006/relationships/tags" Target="../tags/tag407.xml"/><Relationship Id="rId7" Type="http://schemas.openxmlformats.org/officeDocument/2006/relationships/tags" Target="../tags/tag408.xml"/><Relationship Id="rId8" Type="http://schemas.openxmlformats.org/officeDocument/2006/relationships/tags" Target="../tags/tag409.xml"/><Relationship Id="rId9" Type="http://schemas.openxmlformats.org/officeDocument/2006/relationships/tags" Target="../tags/tag410.xml"/><Relationship Id="rId10" Type="http://schemas.openxmlformats.org/officeDocument/2006/relationships/tags" Target="../tags/tag411.xml"/><Relationship Id="rId11" Type="http://schemas.openxmlformats.org/officeDocument/2006/relationships/tags" Target="../tags/tag412.xml"/><Relationship Id="rId12" Type="http://schemas.openxmlformats.org/officeDocument/2006/relationships/tags" Target="../tags/tag413.xml"/><Relationship Id="rId13" Type="http://schemas.openxmlformats.org/officeDocument/2006/relationships/tags" Target="../tags/tag414.xml"/><Relationship Id="rId14" Type="http://schemas.openxmlformats.org/officeDocument/2006/relationships/tags" Target="../tags/tag415.xml"/><Relationship Id="rId15" Type="http://schemas.openxmlformats.org/officeDocument/2006/relationships/tags" Target="../tags/tag416.xml"/><Relationship Id="rId16" Type="http://schemas.openxmlformats.org/officeDocument/2006/relationships/tags" Target="../tags/tag417.xml"/><Relationship Id="rId17" Type="http://schemas.openxmlformats.org/officeDocument/2006/relationships/tags" Target="../tags/tag418.xml"/><Relationship Id="rId18" Type="http://schemas.openxmlformats.org/officeDocument/2006/relationships/tags" Target="../tags/tag419.xml"/><Relationship Id="rId19" Type="http://schemas.openxmlformats.org/officeDocument/2006/relationships/tags" Target="../tags/tag420.xml"/><Relationship Id="rId20" Type="http://schemas.openxmlformats.org/officeDocument/2006/relationships/tags" Target="../tags/tag421.xml"/><Relationship Id="rId2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422.xml"/><Relationship Id="rId2" Type="http://schemas.openxmlformats.org/officeDocument/2006/relationships/tags" Target="../tags/tag423.xml"/><Relationship Id="rId3" Type="http://schemas.openxmlformats.org/officeDocument/2006/relationships/tags" Target="../tags/tag424.xml"/><Relationship Id="rId4" Type="http://schemas.openxmlformats.org/officeDocument/2006/relationships/tags" Target="../tags/tag425.xml"/><Relationship Id="rId5" Type="http://schemas.openxmlformats.org/officeDocument/2006/relationships/tags" Target="../tags/tag426.xml"/><Relationship Id="rId6" Type="http://schemas.openxmlformats.org/officeDocument/2006/relationships/tags" Target="../tags/tag427.xml"/><Relationship Id="rId7" Type="http://schemas.openxmlformats.org/officeDocument/2006/relationships/tags" Target="../tags/tag428.xml"/><Relationship Id="rId8" Type="http://schemas.openxmlformats.org/officeDocument/2006/relationships/tags" Target="../tags/tag429.xml"/><Relationship Id="rId9"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430.xml"/><Relationship Id="rId2" Type="http://schemas.openxmlformats.org/officeDocument/2006/relationships/tags" Target="../tags/tag431.xml"/><Relationship Id="rId3" Type="http://schemas.openxmlformats.org/officeDocument/2006/relationships/tags" Target="../tags/tag432.xml"/><Relationship Id="rId4" Type="http://schemas.openxmlformats.org/officeDocument/2006/relationships/tags" Target="../tags/tag433.xml"/><Relationship Id="rId5" Type="http://schemas.openxmlformats.org/officeDocument/2006/relationships/tags" Target="../tags/tag434.xml"/><Relationship Id="rId6" Type="http://schemas.openxmlformats.org/officeDocument/2006/relationships/tags" Target="../tags/tag435.xml"/><Relationship Id="rId7" Type="http://schemas.openxmlformats.org/officeDocument/2006/relationships/tags" Target="../tags/tag436.xml"/><Relationship Id="rId8" Type="http://schemas.openxmlformats.org/officeDocument/2006/relationships/tags" Target="../tags/tag437.xml"/><Relationship Id="rId9" Type="http://schemas.openxmlformats.org/officeDocument/2006/relationships/tags" Target="../tags/tag438.xml"/><Relationship Id="rId10" Type="http://schemas.openxmlformats.org/officeDocument/2006/relationships/tags" Target="../tags/tag439.xml"/><Relationship Id="rId11" Type="http://schemas.openxmlformats.org/officeDocument/2006/relationships/tags" Target="../tags/tag440.xml"/><Relationship Id="rId12" Type="http://schemas.openxmlformats.org/officeDocument/2006/relationships/tags" Target="../tags/tag441.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442.xml"/><Relationship Id="rId2" Type="http://schemas.openxmlformats.org/officeDocument/2006/relationships/tags" Target="../tags/tag443.xml"/><Relationship Id="rId3" Type="http://schemas.openxmlformats.org/officeDocument/2006/relationships/tags" Target="../tags/tag444.xml"/><Relationship Id="rId4" Type="http://schemas.openxmlformats.org/officeDocument/2006/relationships/tags" Target="../tags/tag445.xml"/><Relationship Id="rId5" Type="http://schemas.openxmlformats.org/officeDocument/2006/relationships/tags" Target="../tags/tag446.xml"/><Relationship Id="rId6" Type="http://schemas.openxmlformats.org/officeDocument/2006/relationships/tags" Target="../tags/tag447.xml"/><Relationship Id="rId7" Type="http://schemas.openxmlformats.org/officeDocument/2006/relationships/tags" Target="../tags/tag448.xml"/><Relationship Id="rId8" Type="http://schemas.openxmlformats.org/officeDocument/2006/relationships/tags" Target="../tags/tag449.xml"/><Relationship Id="rId9"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450.xml"/><Relationship Id="rId2" Type="http://schemas.openxmlformats.org/officeDocument/2006/relationships/tags" Target="../tags/tag451.xml"/><Relationship Id="rId3" Type="http://schemas.openxmlformats.org/officeDocument/2006/relationships/tags" Target="../tags/tag452.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9" name=""/>
        <p:cNvGrpSpPr/>
        <p:nvPr/>
      </p:nvGrpSpPr>
      <p:grpSpPr>
        <a:xfrm>
          <a:off x="0" y="0"/>
          <a:ext cx="0" cy="0"/>
          <a:chOff x="0" y="0"/>
          <a:chExt cx="0" cy="0"/>
        </a:xfrm>
      </p:grpSpPr>
      <p:sp>
        <p:nvSpPr>
          <p:cNvPr id="1048648" name="文本占位符 1"/>
          <p:cNvSpPr>
            <a:spLocks noGrp="1"/>
          </p:cNvSpPr>
          <p:nvPr>
            <p:ph type="body" idx="3"/>
            <p:custDataLst>
              <p:tags r:id="rId1"/>
            </p:custDataLst>
          </p:nvPr>
        </p:nvSpPr>
        <p:spPr/>
        <p:txBody>
          <a:bodyPr/>
          <a:p>
            <a:r>
              <a:rPr altLang="en-US" lang="zh-CN"/>
              <a:t>汇报人：</a:t>
            </a:r>
            <a:r>
              <a:rPr altLang="zh-CN" lang="en-US"/>
              <a:t>XX</a:t>
            </a:r>
            <a:endParaRPr altLang="en-US" lang="zh-CN"/>
          </a:p>
        </p:txBody>
      </p:sp>
      <p:sp>
        <p:nvSpPr>
          <p:cNvPr id="1048650" name="文本占位符 2"/>
          <p:cNvSpPr>
            <a:spLocks noGrp="1"/>
          </p:cNvSpPr>
          <p:nvPr>
            <p:ph type="body" idx="2"/>
            <p:custDataLst>
              <p:tags r:id="rId2"/>
            </p:custDataLst>
          </p:nvPr>
        </p:nvSpPr>
        <p:spPr/>
        <p:txBody>
          <a:bodyPr/>
          <a:p>
            <a:r>
              <a:rPr altLang="en-US" dirty="0" lang="zh-CN"/>
              <a:t>XX,a click to unlimited possibilities</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dirty="0" lang="zh-CN"/>
              <a:t>2024年科技创新和研发方案</a:t>
            </a:r>
            <a:endParaRPr altLang="en-US" dirty="0"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57" name=""/>
        <p:cNvGrpSpPr/>
        <p:nvPr/>
      </p:nvGrpSpPr>
      <p:grpSpPr>
        <a:xfrm>
          <a:off x="0" y="0"/>
          <a:ext cx="0" cy="0"/>
          <a:chOff x="0" y="0"/>
          <a:chExt cx="0" cy="0"/>
        </a:xfrm>
      </p:grpSpPr>
      <p:sp>
        <p:nvSpPr>
          <p:cNvPr id="1048804" name="标题 3"/>
          <p:cNvSpPr>
            <a:spLocks noGrp="1"/>
          </p:cNvSpPr>
          <p:nvPr>
            <p:ph type="title" idx="1"/>
            <p:custDataLst>
              <p:tags r:id="rId1"/>
            </p:custDataLst>
          </p:nvPr>
        </p:nvSpPr>
        <p:spPr/>
        <p:txBody>
          <a:bodyPr>
            <a:normAutofit fontScale="90000"/>
          </a:bodyPr>
          <a:p>
            <a:r>
              <a:rPr altLang="en-US" lang="zh-CN"/>
              <a:t>目录</a:t>
            </a:r>
            <a:endParaRPr altLang="en-US" lang="zh-CN"/>
          </a:p>
        </p:txBody>
      </p:sp>
      <p:sp>
        <p:nvSpPr>
          <p:cNvPr id="1048806" name="序号"/>
          <p:cNvSpPr txBox="1"/>
          <p:nvPr>
            <p:custDataLst>
              <p:tags r:id="rId2"/>
            </p:custDataLst>
          </p:nvPr>
        </p:nvSpPr>
        <p:spPr>
          <a:xfrm>
            <a:off x="580914"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01</a:t>
            </a:r>
            <a:endParaRPr dirty="0" sz="2000" lang="en-US">
              <a:solidFill>
                <a:schemeClr val="accent1"/>
              </a:solidFill>
              <a:latin typeface="+mj-lt"/>
              <a:ea typeface="MiSans Heavy" panose="00000A00000000000000" charset="-122"/>
            </a:endParaRPr>
          </a:p>
        </p:txBody>
      </p:sp>
      <p:sp>
        <p:nvSpPr>
          <p:cNvPr id="1048808" name="标题"/>
          <p:cNvSpPr txBox="1"/>
          <p:nvPr>
            <p:custDataLst>
              <p:tags r:id="rId3"/>
            </p:custDataLst>
          </p:nvPr>
        </p:nvSpPr>
        <p:spPr>
          <a:xfrm>
            <a:off x="1102174" y="3324286"/>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科技创新和研发背景</a:t>
            </a:r>
            <a:endParaRPr altLang="en-US" dirty="0" lang="zh-CN"/>
          </a:p>
        </p:txBody>
      </p:sp>
      <p:cxnSp>
        <p:nvCxnSpPr>
          <p:cNvPr id="3145775" name="直接连接符 24"/>
          <p:cNvCxnSpPr>
            <a:cxnSpLocks/>
          </p:cNvCxnSpPr>
          <p:nvPr>
            <p:custDataLst>
              <p:tags r:id="rId4"/>
            </p:custDataLst>
          </p:nvPr>
        </p:nvCxnSpPr>
        <p:spPr>
          <a:xfrm>
            <a:off x="922363"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0" name="序号"/>
          <p:cNvSpPr txBox="1"/>
          <p:nvPr>
            <p:custDataLst>
              <p:tags r:id="rId5"/>
            </p:custDataLst>
          </p:nvPr>
        </p:nvSpPr>
        <p:spPr>
          <a:xfrm>
            <a:off x="2388552"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02</a:t>
            </a:r>
            <a:endParaRPr dirty="0" sz="2000" lang="en-US">
              <a:solidFill>
                <a:schemeClr val="accent1"/>
              </a:solidFill>
              <a:latin typeface="+mj-lt"/>
              <a:ea typeface="MiSans Heavy" panose="00000A00000000000000" charset="-122"/>
            </a:endParaRPr>
          </a:p>
        </p:txBody>
      </p:sp>
      <p:sp>
        <p:nvSpPr>
          <p:cNvPr id="1048812" name="标题"/>
          <p:cNvSpPr txBox="1"/>
          <p:nvPr>
            <p:custDataLst>
              <p:tags r:id="rId6"/>
            </p:custDataLst>
          </p:nvPr>
        </p:nvSpPr>
        <p:spPr>
          <a:xfrm>
            <a:off x="2909606" y="3323697"/>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科技创新和研发目标</a:t>
            </a:r>
            <a:endParaRPr altLang="en-US" dirty="0" lang="zh-CN"/>
          </a:p>
        </p:txBody>
      </p:sp>
      <p:cxnSp>
        <p:nvCxnSpPr>
          <p:cNvPr id="3145777" name="直接连接符 50"/>
          <p:cNvCxnSpPr>
            <a:cxnSpLocks/>
          </p:cNvCxnSpPr>
          <p:nvPr>
            <p:custDataLst>
              <p:tags r:id="rId7"/>
            </p:custDataLst>
          </p:nvPr>
        </p:nvCxnSpPr>
        <p:spPr>
          <a:xfrm>
            <a:off x="2730001"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4" name="序号"/>
          <p:cNvSpPr txBox="1"/>
          <p:nvPr>
            <p:custDataLst>
              <p:tags r:id="rId8"/>
            </p:custDataLst>
          </p:nvPr>
        </p:nvSpPr>
        <p:spPr>
          <a:xfrm>
            <a:off x="4196190"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03</a:t>
            </a:r>
            <a:endParaRPr dirty="0" sz="2000" lang="en-US">
              <a:solidFill>
                <a:schemeClr val="accent1"/>
              </a:solidFill>
              <a:latin typeface="+mj-lt"/>
              <a:ea typeface="MiSans Heavy" panose="00000A00000000000000" charset="-122"/>
            </a:endParaRPr>
          </a:p>
        </p:txBody>
      </p:sp>
      <p:sp>
        <p:nvSpPr>
          <p:cNvPr id="1048816" name="标题"/>
          <p:cNvSpPr txBox="1"/>
          <p:nvPr>
            <p:custDataLst>
              <p:tags r:id="rId9"/>
            </p:custDataLst>
          </p:nvPr>
        </p:nvSpPr>
        <p:spPr>
          <a:xfrm>
            <a:off x="4717627" y="3324286"/>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科技创新和研发重点</a:t>
            </a:r>
            <a:endParaRPr altLang="en-US" dirty="0" lang="zh-CN"/>
          </a:p>
        </p:txBody>
      </p:sp>
      <p:cxnSp>
        <p:nvCxnSpPr>
          <p:cNvPr id="3145779" name="直接连接符 55"/>
          <p:cNvCxnSpPr>
            <a:cxnSpLocks/>
          </p:cNvCxnSpPr>
          <p:nvPr>
            <p:custDataLst>
              <p:tags r:id="rId10"/>
            </p:custDataLst>
          </p:nvPr>
        </p:nvCxnSpPr>
        <p:spPr>
          <a:xfrm>
            <a:off x="4537639"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8" name="序号"/>
          <p:cNvSpPr txBox="1"/>
          <p:nvPr>
            <p:custDataLst>
              <p:tags r:id="rId11"/>
            </p:custDataLst>
          </p:nvPr>
        </p:nvSpPr>
        <p:spPr>
          <a:xfrm>
            <a:off x="6003828"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04</a:t>
            </a:r>
            <a:endParaRPr dirty="0" sz="2000" lang="en-US">
              <a:solidFill>
                <a:schemeClr val="accent1"/>
              </a:solidFill>
              <a:latin typeface="+mj-lt"/>
              <a:ea typeface="MiSans Heavy" panose="00000A00000000000000" charset="-122"/>
            </a:endParaRPr>
          </a:p>
        </p:txBody>
      </p:sp>
      <p:sp>
        <p:nvSpPr>
          <p:cNvPr id="1048820" name="标题"/>
          <p:cNvSpPr txBox="1"/>
          <p:nvPr>
            <p:custDataLst>
              <p:tags r:id="rId12"/>
            </p:custDataLst>
          </p:nvPr>
        </p:nvSpPr>
        <p:spPr>
          <a:xfrm>
            <a:off x="6525059" y="3323697"/>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科技创新和研发路径</a:t>
            </a:r>
            <a:endParaRPr altLang="en-US" dirty="0" lang="zh-CN"/>
          </a:p>
        </p:txBody>
      </p:sp>
      <p:cxnSp>
        <p:nvCxnSpPr>
          <p:cNvPr id="3145781" name="直接连接符 60"/>
          <p:cNvCxnSpPr>
            <a:cxnSpLocks/>
          </p:cNvCxnSpPr>
          <p:nvPr>
            <p:custDataLst>
              <p:tags r:id="rId13"/>
            </p:custDataLst>
          </p:nvPr>
        </p:nvCxnSpPr>
        <p:spPr>
          <a:xfrm>
            <a:off x="6345277"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2" name="序号"/>
          <p:cNvSpPr txBox="1"/>
          <p:nvPr>
            <p:custDataLst>
              <p:tags r:id="rId14"/>
            </p:custDataLst>
          </p:nvPr>
        </p:nvSpPr>
        <p:spPr>
          <a:xfrm>
            <a:off x="7811466" y="2278904"/>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05</a:t>
            </a:r>
            <a:endParaRPr dirty="0" sz="2000" lang="en-US">
              <a:solidFill>
                <a:schemeClr val="accent1"/>
              </a:solidFill>
              <a:latin typeface="+mj-lt"/>
              <a:ea typeface="MiSans Heavy" panose="00000A00000000000000" charset="-122"/>
            </a:endParaRPr>
          </a:p>
        </p:txBody>
      </p:sp>
      <p:sp>
        <p:nvSpPr>
          <p:cNvPr id="1048824" name="标题"/>
          <p:cNvSpPr txBox="1"/>
          <p:nvPr>
            <p:custDataLst>
              <p:tags r:id="rId15"/>
            </p:custDataLst>
          </p:nvPr>
        </p:nvSpPr>
        <p:spPr>
          <a:xfrm>
            <a:off x="8332491" y="3324286"/>
            <a:ext cx="1510022" cy="1593416"/>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科技创新和研发保障措施</a:t>
            </a:r>
            <a:endParaRPr altLang="en-US" dirty="0" lang="zh-CN"/>
          </a:p>
        </p:txBody>
      </p:sp>
      <p:cxnSp>
        <p:nvCxnSpPr>
          <p:cNvPr id="3145783" name="直接连接符 65"/>
          <p:cNvCxnSpPr>
            <a:cxnSpLocks/>
          </p:cNvCxnSpPr>
          <p:nvPr>
            <p:custDataLst>
              <p:tags r:id="rId16"/>
            </p:custDataLst>
          </p:nvPr>
        </p:nvCxnSpPr>
        <p:spPr>
          <a:xfrm>
            <a:off x="8152915" y="2946670"/>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6" name="序号"/>
          <p:cNvSpPr txBox="1"/>
          <p:nvPr>
            <p:custDataLst>
              <p:tags r:id="rId17"/>
            </p:custDataLst>
          </p:nvPr>
        </p:nvSpPr>
        <p:spPr>
          <a:xfrm>
            <a:off x="9619105" y="2278117"/>
            <a:ext cx="667765" cy="667765"/>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06</a:t>
            </a:r>
            <a:endParaRPr dirty="0" sz="2000" lang="en-US">
              <a:solidFill>
                <a:schemeClr val="accent1"/>
              </a:solidFill>
              <a:latin typeface="+mj-lt"/>
              <a:ea typeface="MiSans Heavy" panose="00000A00000000000000" charset="-122"/>
            </a:endParaRPr>
          </a:p>
        </p:txBody>
      </p:sp>
      <p:sp>
        <p:nvSpPr>
          <p:cNvPr id="1048828" name="标题"/>
          <p:cNvSpPr txBox="1"/>
          <p:nvPr>
            <p:custDataLst>
              <p:tags r:id="rId18"/>
            </p:custDataLst>
          </p:nvPr>
        </p:nvSpPr>
        <p:spPr>
          <a:xfrm>
            <a:off x="10140512" y="3323697"/>
            <a:ext cx="1510022" cy="1593416"/>
          </a:xfrm>
          <a:prstGeom prst="rect"/>
          <a:noFill/>
        </p:spPr>
        <p:txBody>
          <a:bodyPr anchor="t" bIns="0" lIns="0" rIns="0" rtlCol="0" tIns="0" wrap="square">
            <a:normAutofit fontScale="100000" lnSpcReduction="2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科技创新和研发成果应用与推广</a:t>
            </a:r>
            <a:endParaRPr altLang="en-US" dirty="0" lang="zh-CN"/>
          </a:p>
        </p:txBody>
      </p:sp>
      <p:cxnSp>
        <p:nvCxnSpPr>
          <p:cNvPr id="3145785" name="直接连接符 70"/>
          <p:cNvCxnSpPr>
            <a:cxnSpLocks/>
          </p:cNvCxnSpPr>
          <p:nvPr>
            <p:custDataLst>
              <p:tags r:id="rId19"/>
            </p:custDataLst>
          </p:nvPr>
        </p:nvCxnSpPr>
        <p:spPr>
          <a:xfrm>
            <a:off x="9960554" y="2945882"/>
            <a:ext cx="0" cy="2588821"/>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Tree>
    <p:custDataLst>
      <p:tags r:id="rId2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65" name=""/>
        <p:cNvGrpSpPr/>
        <p:nvPr/>
      </p:nvGrpSpPr>
      <p:grpSpPr>
        <a:xfrm>
          <a:off x="0" y="0"/>
          <a:ext cx="0" cy="0"/>
          <a:chOff x="0" y="0"/>
          <a:chExt cx="0" cy="0"/>
        </a:xfrm>
      </p:grpSpPr>
      <p:sp>
        <p:nvSpPr>
          <p:cNvPr id="1048858" name="文本占位符 1"/>
          <p:cNvSpPr>
            <a:spLocks noGrp="1"/>
          </p:cNvSpPr>
          <p:nvPr>
            <p:ph type="body" idx="2"/>
            <p:custDataLst>
              <p:tags r:id="rId1"/>
            </p:custDataLst>
          </p:nvPr>
        </p:nvSpPr>
        <p:spPr/>
        <p:txBody>
          <a:bodyPr/>
          <a:p>
            <a:r>
              <a:rPr altLang="en-US" lang="zh-CN"/>
              <a:t>PART ONE</a:t>
            </a:r>
            <a:endParaRPr altLang="en-US" lang="zh-CN"/>
          </a:p>
        </p:txBody>
      </p:sp>
      <p:sp>
        <p:nvSpPr>
          <p:cNvPr id="1048860" name="标题 2"/>
          <p:cNvSpPr>
            <a:spLocks noGrp="1"/>
          </p:cNvSpPr>
          <p:nvPr>
            <p:ph type="title" idx="1"/>
            <p:custDataLst>
              <p:tags r:id="rId2"/>
            </p:custDataLst>
          </p:nvPr>
        </p:nvSpPr>
        <p:spPr/>
        <p:txBody>
          <a:bodyPr>
            <a:normAutofit fontScale="90000"/>
          </a:bodyPr>
          <a:p>
            <a:r>
              <a:rPr altLang="en-US" lang="zh-CN"/>
              <a:t>科技创新和研发背景</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2" name="标题 2"/>
          <p:cNvSpPr>
            <a:spLocks noGrp="1"/>
          </p:cNvSpPr>
          <p:nvPr>
            <p:ph type="title" idx="3"/>
          </p:nvPr>
        </p:nvSpPr>
        <p:spPr/>
        <p:txBody>
          <a:bodyPr>
            <a:normAutofit fontScale="91667"/>
          </a:bodyPr>
          <a:p>
            <a:r>
              <a:rPr altLang="en-US" lang="zh-CN"/>
              <a:t>当前科技发展趋势</a:t>
            </a:r>
            <a:endParaRPr altLang="en-US" lang="zh-CN"/>
          </a:p>
        </p:txBody>
      </p:sp>
      <p:sp>
        <p:nvSpPr>
          <p:cNvPr id="104890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0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0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人工智能技术的普及和应用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1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1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1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5G通信技术的快速发展和广泛应用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1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1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2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区块链技术在金融、物流等领域的创新应用</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892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892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892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生物技术、基因编辑等领域的突破性进展</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960" name="标题 2"/>
          <p:cNvSpPr>
            <a:spLocks noGrp="1"/>
          </p:cNvSpPr>
          <p:nvPr>
            <p:ph type="title" idx="3"/>
          </p:nvPr>
        </p:nvSpPr>
        <p:spPr/>
        <p:txBody>
          <a:bodyPr>
            <a:normAutofit fontScale="91667"/>
          </a:bodyPr>
          <a:p>
            <a:r>
              <a:rPr altLang="en-US" lang="zh-CN"/>
              <a:t>国内外竞争态势</a:t>
            </a:r>
            <a:endParaRPr altLang="en-US" lang="zh-CN"/>
          </a:p>
        </p:txBody>
      </p:sp>
      <p:sp>
        <p:nvSpPr>
          <p:cNvPr id="104896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6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6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lt1">
                    <a:lumMod val="100000"/>
                  </a:schemeClr>
                </a:solidFill>
                <a:latin typeface="Arial" panose="02080604020202020204" pitchFamily="34" charset="0"/>
                <a:ea typeface="微软雅黑" panose="020B0503020204020204" charset="-122"/>
                <a:sym typeface="+mn-ea"/>
              </a:rPr>
              <a:t>国内科技发展现状：介绍国内科技创新和研发的进展和趋势，包括人工智能、5G、物联网等领域的发展情况。</a:t>
            </a:r>
            <a:endParaRPr altLang="en-US" dirty="0" sz="12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6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7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国际科技竞争态势：分析全球范围内的科技竞争格局，包括美国、欧洲、日本等地的科技发展状况和竞争优势。</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897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897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fontScale="70000"/>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科技创新和研发的重要性和紧迫性：强调科技创新和研发对于国家发展的重要性，以及在当前国际竞争态势下加快科技创新和研发的紧迫性。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897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898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rPr>
              <a:t>国内外政策环境：介绍国内外政府在科技创新和研发方面的政策和措施，包括财政支持、税收优惠、人才培养等方面的政策。</a:t>
            </a:r>
            <a:endParaRPr altLang="en-US" dirty="0" sz="12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018" name="标题 2"/>
          <p:cNvSpPr>
            <a:spLocks noGrp="1"/>
          </p:cNvSpPr>
          <p:nvPr>
            <p:ph type="title" idx="3"/>
          </p:nvPr>
        </p:nvSpPr>
        <p:spPr/>
        <p:txBody>
          <a:bodyPr>
            <a:normAutofit fontScale="90000"/>
          </a:bodyPr>
          <a:p>
            <a:r>
              <a:rPr altLang="en-US" lang="zh-CN"/>
              <a:t>企业发展需求</a:t>
            </a:r>
            <a:endParaRPr altLang="en-US" lang="zh-CN"/>
          </a:p>
        </p:txBody>
      </p:sp>
      <p:sp>
        <p:nvSpPr>
          <p:cNvPr id="1049020"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2"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4"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26"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技术进步：技术不断进步，企业需要跟上技术发展的步伐，不断进行技术升级和创新。</a:t>
            </a:r>
            <a:endParaRPr altLang="zh-CN" dirty="0" lang="en-US">
              <a:solidFill>
                <a:schemeClr val="dk1">
                  <a:lumMod val="80000"/>
                  <a:lumOff val="20000"/>
                </a:schemeClr>
              </a:solidFill>
              <a:latin typeface="+mn-ea"/>
              <a:sym typeface="+mn-ea"/>
            </a:endParaRPr>
          </a:p>
        </p:txBody>
      </p:sp>
      <p:sp>
        <p:nvSpPr>
          <p:cNvPr id="1049028"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0"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2"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4"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市场需求变化：随着消费者需求的变化，企业需要不断创新以满足市场需求。</a:t>
            </a:r>
            <a:endParaRPr altLang="en-US" dirty="0" sz="1600" lang="zh-CN">
              <a:solidFill>
                <a:schemeClr val="dk1">
                  <a:lumMod val="80000"/>
                  <a:lumOff val="20000"/>
                </a:schemeClr>
              </a:solidFill>
              <a:latin typeface="+mn-ea"/>
              <a:sym typeface="+mn-ea"/>
            </a:endParaRPr>
          </a:p>
        </p:txBody>
      </p:sp>
      <p:sp>
        <p:nvSpPr>
          <p:cNvPr id="1049036"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38"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0"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2"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竞争压力：市场竞争激烈，企业需要保持竞争优势，不断推出新产品和技术。</a:t>
            </a:r>
            <a:endParaRPr altLang="en-US" dirty="0" sz="1600" lang="zh-CN">
              <a:solidFill>
                <a:schemeClr val="dk1">
                  <a:lumMod val="80000"/>
                  <a:lumOff val="20000"/>
                </a:schemeClr>
              </a:solidFill>
              <a:latin typeface="+mn-ea"/>
              <a:sym typeface="+mn-ea"/>
            </a:endParaRPr>
          </a:p>
        </p:txBody>
      </p:sp>
      <p:sp>
        <p:nvSpPr>
          <p:cNvPr id="1049044"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6"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48"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50" name="文本框 12"/>
          <p:cNvSpPr txBox="1"/>
          <p:nvPr>
            <p:custDataLst>
              <p:tags r:id="rId16"/>
            </p:custDataLst>
          </p:nvPr>
        </p:nvSpPr>
        <p:spPr>
          <a:xfrm>
            <a:off x="2094963" y="5485857"/>
            <a:ext cx="8300713" cy="760993"/>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可持续发展：企业需要关注可持续发展，通过科技创新和研发推动绿色发展。</a:t>
            </a:r>
            <a:endParaRPr altLang="zh-CN" dirty="0" sz="1600" lang="en-US">
              <a:solidFill>
                <a:schemeClr val="dk1">
                  <a:lumMod val="80000"/>
                  <a:lumOff val="20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4" name="标题 2"/>
          <p:cNvSpPr>
            <a:spLocks noGrp="1"/>
          </p:cNvSpPr>
          <p:nvPr>
            <p:ph type="title" idx="3"/>
          </p:nvPr>
        </p:nvSpPr>
        <p:spPr/>
        <p:txBody>
          <a:bodyPr>
            <a:normAutofit fontScale="91667"/>
          </a:bodyPr>
          <a:p>
            <a:r>
              <a:rPr altLang="en-US" lang="zh-CN"/>
              <a:t>创新和研发的必要性</a:t>
            </a:r>
            <a:endParaRPr altLang="en-US" lang="zh-CN"/>
          </a:p>
        </p:txBody>
      </p:sp>
      <p:sp>
        <p:nvSpPr>
          <p:cNvPr id="1049086"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提升企业核心竞争力</a:t>
            </a:r>
            <a:endParaRPr altLang="en-US" dirty="0" sz="1200" lang="zh-CN" spc="150">
              <a:solidFill>
                <a:schemeClr val="tx1">
                  <a:lumMod val="65000"/>
                  <a:lumOff val="35000"/>
                </a:schemeClr>
              </a:solidFill>
              <a:latin typeface="+mn-ea"/>
              <a:sym typeface="+mn-ea"/>
            </a:endParaRPr>
          </a:p>
        </p:txBody>
      </p:sp>
      <p:sp>
        <p:nvSpPr>
          <p:cNvPr id="1049088"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满足市场需求</a:t>
            </a:r>
            <a:endParaRPr altLang="en-US" dirty="0" sz="1200" lang="zh-CN" spc="150">
              <a:solidFill>
                <a:schemeClr val="tx1">
                  <a:lumMod val="65000"/>
                  <a:lumOff val="35000"/>
                </a:schemeClr>
              </a:solidFill>
              <a:latin typeface="+mn-ea"/>
              <a:sym typeface="+mn-ea"/>
            </a:endParaRPr>
          </a:p>
        </p:txBody>
      </p:sp>
      <p:sp>
        <p:nvSpPr>
          <p:cNvPr id="1049090"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推动产业升级</a:t>
            </a:r>
            <a:endParaRPr altLang="en-US" dirty="0" sz="1200" lang="zh-CN" spc="150">
              <a:solidFill>
                <a:schemeClr val="tx1">
                  <a:lumMod val="65000"/>
                  <a:lumOff val="35000"/>
                </a:schemeClr>
              </a:solidFill>
              <a:latin typeface="+mn-ea"/>
              <a:sym typeface="+mn-ea"/>
            </a:endParaRPr>
          </a:p>
        </p:txBody>
      </p:sp>
      <p:sp>
        <p:nvSpPr>
          <p:cNvPr id="1049092"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应对激烈的市场竞争</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05" name=""/>
        <p:cNvGrpSpPr/>
        <p:nvPr/>
      </p:nvGrpSpPr>
      <p:grpSpPr>
        <a:xfrm>
          <a:off x="0" y="0"/>
          <a:ext cx="0" cy="0"/>
          <a:chOff x="0" y="0"/>
          <a:chExt cx="0" cy="0"/>
        </a:xfrm>
      </p:grpSpPr>
      <p:sp>
        <p:nvSpPr>
          <p:cNvPr id="1049126" name="文本占位符 1"/>
          <p:cNvSpPr>
            <a:spLocks noGrp="1"/>
          </p:cNvSpPr>
          <p:nvPr>
            <p:ph type="body" idx="2"/>
            <p:custDataLst>
              <p:tags r:id="rId1"/>
            </p:custDataLst>
          </p:nvPr>
        </p:nvSpPr>
        <p:spPr/>
        <p:txBody>
          <a:bodyPr/>
          <a:p>
            <a:r>
              <a:rPr altLang="en-US" lang="zh-CN"/>
              <a:t>PART TWO</a:t>
            </a:r>
            <a:endParaRPr altLang="en-US" lang="zh-CN"/>
          </a:p>
        </p:txBody>
      </p:sp>
      <p:sp>
        <p:nvSpPr>
          <p:cNvPr id="1049128" name="标题 2"/>
          <p:cNvSpPr>
            <a:spLocks noGrp="1"/>
          </p:cNvSpPr>
          <p:nvPr>
            <p:ph type="title" idx="1"/>
            <p:custDataLst>
              <p:tags r:id="rId2"/>
            </p:custDataLst>
          </p:nvPr>
        </p:nvSpPr>
        <p:spPr/>
        <p:txBody>
          <a:bodyPr>
            <a:normAutofit fontScale="90000"/>
          </a:bodyPr>
          <a:p>
            <a:r>
              <a:rPr altLang="en-US" lang="zh-CN"/>
              <a:t>科技创新和研发目标</a:t>
            </a:r>
            <a:endParaRPr altLang="en-US" 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0" name="标题 2"/>
          <p:cNvSpPr>
            <a:spLocks noGrp="1"/>
          </p:cNvSpPr>
          <p:nvPr>
            <p:ph type="title" idx="3"/>
          </p:nvPr>
        </p:nvSpPr>
        <p:spPr/>
        <p:txBody>
          <a:bodyPr>
            <a:normAutofit fontScale="94444"/>
          </a:bodyPr>
          <a:p>
            <a:r>
              <a:rPr altLang="en-US" lang="zh-CN"/>
              <a:t>短期目标</a:t>
            </a:r>
            <a:endParaRPr altLang="en-US" lang="zh-CN"/>
          </a:p>
        </p:txBody>
      </p:sp>
      <p:sp>
        <p:nvSpPr>
          <p:cNvPr id="104917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7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7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完成5项关键技术突破</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7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8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推出2款新产品</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18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8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提高生产效率20%</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8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19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优化现有产品线</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28" name="标题 2"/>
          <p:cNvSpPr>
            <a:spLocks noGrp="1"/>
          </p:cNvSpPr>
          <p:nvPr>
            <p:ph type="title" idx="3"/>
          </p:nvPr>
        </p:nvSpPr>
        <p:spPr/>
        <p:txBody>
          <a:bodyPr>
            <a:normAutofit fontScale="91667"/>
          </a:bodyPr>
          <a:p>
            <a:r>
              <a:rPr altLang="en-US" lang="zh-CN"/>
              <a:t>中期目标</a:t>
            </a:r>
            <a:endParaRPr altLang="en-US" lang="zh-CN"/>
          </a:p>
        </p:txBody>
      </p:sp>
      <p:sp>
        <p:nvSpPr>
          <p:cNvPr id="1049230"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32"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34"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实现关键技术突破，提升产品竞争力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36"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38"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40"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建立完善的研发体系，提升研发效率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42"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44"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46"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培养和引进高端人才，提升团队整体实力</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248"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250"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252"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推动产学研合作，加速科技成果转化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86" name="标题 2"/>
          <p:cNvSpPr>
            <a:spLocks noGrp="1"/>
          </p:cNvSpPr>
          <p:nvPr>
            <p:ph type="title" idx="3"/>
          </p:nvPr>
        </p:nvSpPr>
        <p:spPr/>
        <p:txBody>
          <a:bodyPr>
            <a:normAutofit fontScale="91667"/>
          </a:bodyPr>
          <a:p>
            <a:r>
              <a:rPr altLang="en-US" lang="zh-CN"/>
              <a:t>长期目标</a:t>
            </a:r>
            <a:endParaRPr altLang="en-US" lang="zh-CN"/>
          </a:p>
        </p:txBody>
      </p:sp>
      <p:sp>
        <p:nvSpPr>
          <p:cNvPr id="1049288"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90"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292"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4"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6"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实现可持续发展，为社会创造更多价值</a:t>
            </a:r>
            <a:endParaRPr altLang="en-US" dirty="0" sz="1200" lang="zh-CN" spc="150">
              <a:solidFill>
                <a:srgbClr val="FFFFFF"/>
              </a:solidFill>
              <a:latin typeface="+mn-ea"/>
              <a:sym typeface="+mn-ea"/>
            </a:endParaRPr>
          </a:p>
        </p:txBody>
      </p:sp>
      <p:sp>
        <p:nvSpPr>
          <p:cNvPr id="1049298"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0"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2"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培养高素质的研发团队，提升创新能力</a:t>
            </a:r>
            <a:endParaRPr altLang="en-US" dirty="0" sz="1200" lang="zh-CN" spc="150">
              <a:solidFill>
                <a:schemeClr val="tx1">
                  <a:lumMod val="65000"/>
                  <a:lumOff val="35000"/>
                </a:schemeClr>
              </a:solidFill>
              <a:latin typeface="+mn-ea"/>
              <a:sym typeface="+mn-ea"/>
            </a:endParaRPr>
          </a:p>
        </p:txBody>
      </p:sp>
      <p:sp>
        <p:nvSpPr>
          <p:cNvPr id="1049304"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6"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8"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推动产业升级，引领行业发展趋势</a:t>
            </a:r>
            <a:endParaRPr altLang="en-US" dirty="0" sz="1200" lang="zh-CN" spc="150">
              <a:solidFill>
                <a:srgbClr val="FFFFFF"/>
              </a:solidFill>
              <a:latin typeface="+mn-ea"/>
              <a:sym typeface="+mn-ea"/>
            </a:endParaRPr>
          </a:p>
        </p:txBody>
      </p:sp>
      <p:sp>
        <p:nvSpPr>
          <p:cNvPr id="1049310"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2"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4"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提升公司的核心竞争力，保持技术领先地位</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48" name="标题 2"/>
          <p:cNvSpPr>
            <a:spLocks noGrp="1"/>
          </p:cNvSpPr>
          <p:nvPr>
            <p:ph type="title" idx="3"/>
          </p:nvPr>
        </p:nvSpPr>
        <p:spPr/>
        <p:txBody>
          <a:bodyPr>
            <a:normAutofit fontScale="91667"/>
          </a:bodyPr>
          <a:p>
            <a:r>
              <a:rPr altLang="en-US" lang="zh-CN"/>
              <a:t>关键技术突破方向</a:t>
            </a:r>
            <a:endParaRPr altLang="en-US" lang="zh-CN"/>
          </a:p>
        </p:txBody>
      </p:sp>
      <p:sp>
        <p:nvSpPr>
          <p:cNvPr id="104935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5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6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人工智能与机器学习</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3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5G通信技术发展</a:t>
            </a:r>
            <a:endParaRPr dirty="0" sz="2000" err="1">
              <a:solidFill>
                <a:schemeClr val="tx1">
                  <a:lumMod val="75000"/>
                  <a:lumOff val="25000"/>
                </a:schemeClr>
              </a:solidFill>
              <a:latin typeface="+mn-ea"/>
              <a:ea typeface="+mn-ea"/>
              <a:cs typeface="+mn-ea"/>
              <a:sym typeface="+mn-lt"/>
            </a:endParaRPr>
          </a:p>
        </p:txBody>
      </p:sp>
      <p:sp>
        <p:nvSpPr>
          <p:cNvPr id="104937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37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7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38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生物技术与基因编辑</a:t>
            </a:r>
            <a:endParaRPr dirty="0" sz="2000" err="1">
              <a:solidFill>
                <a:schemeClr val="tx1">
                  <a:lumMod val="75000"/>
                  <a:lumOff val="25000"/>
                </a:schemeClr>
              </a:solidFill>
              <a:latin typeface="+mn-ea"/>
              <a:ea typeface="+mn-ea"/>
              <a:cs typeface="+mn-ea"/>
              <a:sym typeface="+mn-lt"/>
            </a:endParaRPr>
          </a:p>
        </p:txBody>
      </p:sp>
      <p:sp>
        <p:nvSpPr>
          <p:cNvPr id="104938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区块链技术应用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45" name=""/>
        <p:cNvGrpSpPr/>
        <p:nvPr/>
      </p:nvGrpSpPr>
      <p:grpSpPr>
        <a:xfrm>
          <a:off x="0" y="0"/>
          <a:ext cx="0" cy="0"/>
          <a:chOff x="0" y="0"/>
          <a:chExt cx="0" cy="0"/>
        </a:xfrm>
      </p:grpSpPr>
      <p:sp>
        <p:nvSpPr>
          <p:cNvPr id="1049422"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424" name="标题 2"/>
          <p:cNvSpPr>
            <a:spLocks noGrp="1"/>
          </p:cNvSpPr>
          <p:nvPr>
            <p:ph type="title" idx="1"/>
            <p:custDataLst>
              <p:tags r:id="rId2"/>
            </p:custDataLst>
          </p:nvPr>
        </p:nvSpPr>
        <p:spPr/>
        <p:txBody>
          <a:bodyPr>
            <a:normAutofit fontScale="90000"/>
          </a:bodyPr>
          <a:p>
            <a:r>
              <a:rPr altLang="en-US" lang="zh-CN"/>
              <a:t>科技创新和研发重点</a:t>
            </a:r>
            <a:endParaRPr altLang="en-US" 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66" name="标题 2"/>
          <p:cNvSpPr>
            <a:spLocks noGrp="1"/>
          </p:cNvSpPr>
          <p:nvPr>
            <p:ph type="title" idx="3"/>
          </p:nvPr>
        </p:nvSpPr>
        <p:spPr/>
        <p:txBody>
          <a:bodyPr>
            <a:normAutofit fontScale="91667"/>
          </a:bodyPr>
          <a:p>
            <a:r>
              <a:rPr altLang="en-US" lang="zh-CN"/>
              <a:t>人工智能技术</a:t>
            </a:r>
            <a:endParaRPr altLang="en-US" lang="zh-CN"/>
          </a:p>
        </p:txBody>
      </p:sp>
      <p:sp>
        <p:nvSpPr>
          <p:cNvPr id="104946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7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7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7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47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自然语言处理：实现人机交互的智能化</a:t>
            </a:r>
            <a:endParaRPr altLang="en-US" sz="1400" lang="zh-CN" spc="150">
              <a:solidFill>
                <a:schemeClr val="tx1"/>
              </a:solidFill>
              <a:effectLst/>
              <a:latin typeface="+mn-ea"/>
              <a:sym typeface="+mn-ea"/>
            </a:endParaRPr>
          </a:p>
        </p:txBody>
      </p:sp>
      <p:sp>
        <p:nvSpPr>
          <p:cNvPr id="104947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深度学习：提高人工智能的认知和决策能力</a:t>
            </a:r>
            <a:endParaRPr altLang="en-US" dirty="0" sz="1400" lang="zh-CN" spc="150">
              <a:solidFill>
                <a:schemeClr val="tx1"/>
              </a:solidFill>
              <a:effectLst/>
              <a:latin typeface="+mn-ea"/>
              <a:sym typeface="+mn-ea"/>
            </a:endParaRPr>
          </a:p>
        </p:txBody>
      </p:sp>
      <p:sp>
        <p:nvSpPr>
          <p:cNvPr id="104948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计算机视觉：应用于安防、医疗等领域</a:t>
            </a:r>
            <a:endParaRPr altLang="en-US" sz="1400" lang="zh-CN" spc="150">
              <a:solidFill>
                <a:schemeClr val="tx1"/>
              </a:solidFill>
              <a:effectLst/>
              <a:latin typeface="+mn-ea"/>
              <a:sym typeface="+mn-ea"/>
            </a:endParaRPr>
          </a:p>
        </p:txBody>
      </p:sp>
      <p:sp>
        <p:nvSpPr>
          <p:cNvPr id="104948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智能机器人：提高生产效率和降低成本</a:t>
            </a:r>
            <a:endParaRPr altLang="en-US" sz="1400" lang="zh-CN" spc="150">
              <a:solidFill>
                <a:schemeClr val="tx1"/>
              </a:solidFill>
              <a:effectLst/>
              <a:latin typeface="+mn-ea"/>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516" name="标题 2"/>
          <p:cNvSpPr>
            <a:spLocks noGrp="1"/>
          </p:cNvSpPr>
          <p:nvPr>
            <p:ph type="title" idx="3"/>
          </p:nvPr>
        </p:nvSpPr>
        <p:spPr/>
        <p:txBody>
          <a:bodyPr>
            <a:normAutofit fontScale="91667"/>
          </a:bodyPr>
          <a:p>
            <a:r>
              <a:rPr altLang="en-US" lang="zh-CN"/>
              <a:t>云计算技术</a:t>
            </a:r>
            <a:endParaRPr altLang="en-US" lang="zh-CN"/>
          </a:p>
        </p:txBody>
      </p:sp>
      <p:sp>
        <p:nvSpPr>
          <p:cNvPr id="1049518" name="矩形 3"/>
          <p:cNvSpPr/>
          <p:nvPr>
            <p:custDataLst>
              <p:tags r:id="rId1"/>
            </p:custDataLst>
          </p:nvPr>
        </p:nvSpPr>
        <p:spPr>
          <a:xfrm>
            <a:off x="2643997" y="5184059"/>
            <a:ext cx="3618331" cy="39686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0" name="任意多边形 5"/>
          <p:cNvSpPr/>
          <p:nvPr>
            <p:custDataLst>
              <p:tags r:id="rId2"/>
            </p:custDataLst>
          </p:nvPr>
        </p:nvSpPr>
        <p:spPr>
          <a:xfrm>
            <a:off x="2703873" y="5187922"/>
            <a:ext cx="3020961" cy="39409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522" name="正文"/>
          <p:cNvSpPr txBox="1"/>
          <p:nvPr>
            <p:custDataLst>
              <p:tags r:id="rId3"/>
            </p:custDataLst>
          </p:nvPr>
        </p:nvSpPr>
        <p:spPr>
          <a:xfrm>
            <a:off x="3147473" y="5628947"/>
            <a:ext cx="6395175" cy="620511"/>
          </a:xfrm>
          <a:prstGeom prst="rect"/>
          <a:noFill/>
        </p:spPr>
        <p:txBody>
          <a:bodyPr anchor="t" anchorCtr="0" bIns="0" lIns="0" rIns="0" rtlCol="0" tIns="0" wrap="square">
            <a:normAutofit fontScale="70000"/>
          </a:bodyPr>
          <a:p>
            <a:pPr algn="l" fontAlgn="auto" indent="0">
              <a:lnSpc>
                <a:spcPct val="130000"/>
              </a:lnSpc>
              <a:spcBef>
                <a:spcPts val="600"/>
              </a:spcBef>
              <a:spcAft>
                <a:spcPts val="600"/>
              </a:spcAft>
            </a:pPr>
            <a:r>
              <a:rPr altLang="en-US" dirty="0" sz="1400" lang="zh-CN" spc="150">
                <a:solidFill>
                  <a:schemeClr val="tx1">
                    <a:lumMod val="65000"/>
                    <a:lumOff val="35000"/>
                  </a:schemeClr>
                </a:solidFill>
                <a:latin typeface="+mn-ea"/>
              </a:rPr>
              <a:t>云计算技术发展趋势：随着云计算技术的不断发展，未来将会有更多的企业将业务迁移到云端，同时，云计算技术也将与人工智能、大数据等技术深度融合，为企业提供更加智能化的服务。</a:t>
            </a:r>
            <a:endParaRPr altLang="en-US" dirty="0" sz="1400" lang="zh-CN" spc="150">
              <a:solidFill>
                <a:schemeClr val="tx1">
                  <a:lumMod val="65000"/>
                  <a:lumOff val="35000"/>
                </a:schemeClr>
              </a:solidFill>
              <a:latin typeface="+mn-ea"/>
            </a:endParaRPr>
          </a:p>
        </p:txBody>
      </p:sp>
      <p:sp>
        <p:nvSpPr>
          <p:cNvPr id="1049524" name="标题"/>
          <p:cNvSpPr txBox="1"/>
          <p:nvPr>
            <p:custDataLst>
              <p:tags r:id="rId4"/>
            </p:custDataLst>
          </p:nvPr>
        </p:nvSpPr>
        <p:spPr>
          <a:xfrm>
            <a:off x="3105624" y="5183415"/>
            <a:ext cx="2234737" cy="402468"/>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49526" name="矩形 8"/>
          <p:cNvSpPr/>
          <p:nvPr>
            <p:custDataLst>
              <p:tags r:id="rId5"/>
            </p:custDataLst>
          </p:nvPr>
        </p:nvSpPr>
        <p:spPr>
          <a:xfrm>
            <a:off x="2643997" y="3953054"/>
            <a:ext cx="3618331" cy="39686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8" name="任意多边形 5"/>
          <p:cNvSpPr/>
          <p:nvPr>
            <p:custDataLst>
              <p:tags r:id="rId6"/>
            </p:custDataLst>
          </p:nvPr>
        </p:nvSpPr>
        <p:spPr>
          <a:xfrm>
            <a:off x="2703873" y="3956917"/>
            <a:ext cx="3020961" cy="39409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530" name="正文"/>
          <p:cNvSpPr txBox="1"/>
          <p:nvPr>
            <p:custDataLst>
              <p:tags r:id="rId7"/>
            </p:custDataLst>
          </p:nvPr>
        </p:nvSpPr>
        <p:spPr>
          <a:xfrm>
            <a:off x="3147473" y="4397941"/>
            <a:ext cx="6395175" cy="620511"/>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000" lang="zh-CN" spc="150">
                <a:solidFill>
                  <a:schemeClr val="tx1">
                    <a:lumMod val="65000"/>
                    <a:lumOff val="35000"/>
                  </a:schemeClr>
                </a:solidFill>
                <a:latin typeface="+mn-ea"/>
              </a:rPr>
              <a:t>云计算技术优势：云计算技术具有灵活性、可扩展性、高可用性、安全性等特点，能够提高资源利用率，降低成本，提升企业竞争力。</a:t>
            </a:r>
            <a:endParaRPr altLang="en-US" dirty="0" sz="1000" lang="zh-CN" spc="150">
              <a:solidFill>
                <a:schemeClr val="tx1">
                  <a:lumMod val="65000"/>
                  <a:lumOff val="35000"/>
                </a:schemeClr>
              </a:solidFill>
              <a:latin typeface="+mn-ea"/>
            </a:endParaRPr>
          </a:p>
        </p:txBody>
      </p:sp>
      <p:sp>
        <p:nvSpPr>
          <p:cNvPr id="1049532" name="标题"/>
          <p:cNvSpPr txBox="1"/>
          <p:nvPr>
            <p:custDataLst>
              <p:tags r:id="rId8"/>
            </p:custDataLst>
          </p:nvPr>
        </p:nvSpPr>
        <p:spPr>
          <a:xfrm>
            <a:off x="3105624" y="3952410"/>
            <a:ext cx="2234737" cy="402468"/>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49534" name="矩形 23"/>
          <p:cNvSpPr/>
          <p:nvPr>
            <p:custDataLst>
              <p:tags r:id="rId9"/>
            </p:custDataLst>
          </p:nvPr>
        </p:nvSpPr>
        <p:spPr>
          <a:xfrm>
            <a:off x="2643997" y="1491044"/>
            <a:ext cx="3618331" cy="39686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6" name="任意多边形 5"/>
          <p:cNvSpPr/>
          <p:nvPr>
            <p:custDataLst>
              <p:tags r:id="rId10"/>
            </p:custDataLst>
          </p:nvPr>
        </p:nvSpPr>
        <p:spPr>
          <a:xfrm>
            <a:off x="2703873" y="1494907"/>
            <a:ext cx="3020961" cy="39409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538" name="正文"/>
          <p:cNvSpPr txBox="1"/>
          <p:nvPr>
            <p:custDataLst>
              <p:tags r:id="rId11"/>
            </p:custDataLst>
          </p:nvPr>
        </p:nvSpPr>
        <p:spPr>
          <a:xfrm>
            <a:off x="3147473" y="1935931"/>
            <a:ext cx="6395175" cy="620511"/>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000" lang="zh-CN" spc="150">
                <a:solidFill>
                  <a:schemeClr val="tx1">
                    <a:lumMod val="65000"/>
                    <a:lumOff val="35000"/>
                  </a:schemeClr>
                </a:solidFill>
                <a:latin typeface="+mn-ea"/>
              </a:rPr>
              <a:t>云计算技术定义：云计算是一种基于互联网的计算方式，通过这种方式，共享的软硬件资源和信息可以按需提供给计算机和其他设备。</a:t>
            </a:r>
            <a:endParaRPr altLang="en-US" dirty="0" sz="1000" lang="zh-CN" spc="150">
              <a:solidFill>
                <a:schemeClr val="tx1">
                  <a:lumMod val="65000"/>
                  <a:lumOff val="35000"/>
                </a:schemeClr>
              </a:solidFill>
              <a:latin typeface="+mn-ea"/>
            </a:endParaRPr>
          </a:p>
        </p:txBody>
      </p:sp>
      <p:sp>
        <p:nvSpPr>
          <p:cNvPr id="1049540" name="标题"/>
          <p:cNvSpPr txBox="1"/>
          <p:nvPr>
            <p:custDataLst>
              <p:tags r:id="rId12"/>
            </p:custDataLst>
          </p:nvPr>
        </p:nvSpPr>
        <p:spPr>
          <a:xfrm>
            <a:off x="3147473" y="1490400"/>
            <a:ext cx="2192889" cy="402468"/>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
        <p:nvSpPr>
          <p:cNvPr id="1049542" name="矩形 27"/>
          <p:cNvSpPr/>
          <p:nvPr>
            <p:custDataLst>
              <p:tags r:id="rId13"/>
            </p:custDataLst>
          </p:nvPr>
        </p:nvSpPr>
        <p:spPr>
          <a:xfrm>
            <a:off x="2643997" y="2722049"/>
            <a:ext cx="3618331" cy="396864"/>
          </a:xfrm>
          <a:prstGeom prst="rect"/>
          <a:gradFill>
            <a:gsLst>
              <a:gs pos="47000">
                <a:schemeClr val="accent1"/>
              </a:gs>
              <a:gs pos="86000">
                <a:schemeClr val="accent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44" name="任意多边形 5"/>
          <p:cNvSpPr/>
          <p:nvPr>
            <p:custDataLst>
              <p:tags r:id="rId14"/>
            </p:custDataLst>
          </p:nvPr>
        </p:nvSpPr>
        <p:spPr>
          <a:xfrm>
            <a:off x="2703873" y="2725912"/>
            <a:ext cx="3020961" cy="394099"/>
          </a:xfrm>
          <a:custGeom>
            <a:avLst/>
            <a:gdLst>
              <a:gd name="adj" fmla="val 45833"/>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639" h="810">
                <a:moveTo>
                  <a:pt x="0" y="0"/>
                </a:moveTo>
                <a:lnTo>
                  <a:pt x="3639" y="0"/>
                </a:lnTo>
                <a:lnTo>
                  <a:pt x="3268" y="810"/>
                </a:lnTo>
                <a:lnTo>
                  <a:pt x="0" y="810"/>
                </a:lnTo>
                <a:lnTo>
                  <a:pt x="0" y="0"/>
                </a:lnTo>
                <a:close/>
              </a:path>
            </a:pathLst>
          </a:custGeom>
          <a:solidFill>
            <a:schemeClr val="accent1"/>
          </a:solidFill>
          <a:ln>
            <a:noFill/>
          </a:ln>
          <a:effectLst>
            <a:outerShdw algn="tl" blurRad="127000" dir="2700000" dist="127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zh-CN" dirty="0" sz="1400" lang="en-US">
              <a:sym typeface="+mn-ea"/>
            </a:endParaRPr>
          </a:p>
        </p:txBody>
      </p:sp>
      <p:sp>
        <p:nvSpPr>
          <p:cNvPr id="1049546" name="正文"/>
          <p:cNvSpPr txBox="1"/>
          <p:nvPr>
            <p:custDataLst>
              <p:tags r:id="rId15"/>
            </p:custDataLst>
          </p:nvPr>
        </p:nvSpPr>
        <p:spPr>
          <a:xfrm>
            <a:off x="3147473" y="3166936"/>
            <a:ext cx="6395175" cy="620511"/>
          </a:xfrm>
          <a:prstGeom prst="rect"/>
          <a:noFill/>
        </p:spPr>
        <p:txBody>
          <a:bodyPr anchor="t" anchorCtr="0" bIns="0" lIns="0" rIns="0" rtlCol="0" tIns="0" wrap="square">
            <a:normAutofit/>
          </a:bodyPr>
          <a:p>
            <a:pPr algn="l" fontAlgn="auto" indent="0">
              <a:lnSpc>
                <a:spcPct val="130000"/>
              </a:lnSpc>
              <a:spcBef>
                <a:spcPts val="600"/>
              </a:spcBef>
              <a:spcAft>
                <a:spcPts val="600"/>
              </a:spcAft>
            </a:pPr>
            <a:r>
              <a:rPr altLang="en-US" dirty="0" sz="1000" lang="zh-CN" spc="150">
                <a:solidFill>
                  <a:schemeClr val="tx1">
                    <a:lumMod val="65000"/>
                    <a:lumOff val="35000"/>
                  </a:schemeClr>
                </a:solidFill>
                <a:latin typeface="+mn-ea"/>
              </a:rPr>
              <a:t>云计算技术应用：云计算技术广泛应用于企业、政府、教育等各个领域，为企业提供数据处理、存储、应用等全方位服务。</a:t>
            </a:r>
            <a:endParaRPr altLang="en-US" dirty="0" sz="1000" lang="zh-CN" spc="150">
              <a:solidFill>
                <a:schemeClr val="tx1">
                  <a:lumMod val="65000"/>
                  <a:lumOff val="35000"/>
                </a:schemeClr>
              </a:solidFill>
              <a:latin typeface="+mn-ea"/>
            </a:endParaRPr>
          </a:p>
        </p:txBody>
      </p:sp>
      <p:sp>
        <p:nvSpPr>
          <p:cNvPr id="1049548" name="标题"/>
          <p:cNvSpPr txBox="1"/>
          <p:nvPr>
            <p:custDataLst>
              <p:tags r:id="rId16"/>
            </p:custDataLst>
          </p:nvPr>
        </p:nvSpPr>
        <p:spPr>
          <a:xfrm>
            <a:off x="3105624" y="2721405"/>
            <a:ext cx="2234737" cy="402468"/>
          </a:xfrm>
          <a:prstGeom prst="rect"/>
          <a:noFill/>
        </p:spPr>
        <p:txBody>
          <a:bodyPr anchor="ctr" anchorCtr="0" bIns="0" lIns="0" rIns="0" rtlCol="0" tIns="0" wrap="square">
            <a:normAutofit/>
          </a:bodyPr>
          <a:lstStyle>
            <a:defPPr>
              <a:defRPr lang="zh-CN"/>
            </a:defPPr>
            <a:lvl1pPr>
              <a:defRPr b="1" spc="300">
                <a:solidFill>
                  <a:schemeClr val="lt1">
                    <a:lumMod val="100000"/>
                  </a:schemeClr>
                </a:solidFill>
                <a:latin typeface="+mj-ea"/>
                <a:ea typeface="+mj-ea"/>
              </a:defRPr>
            </a:lvl1pPr>
          </a:lstStyle>
          <a:p>
            <a:r>
              <a:rPr altLang="en-US" dirty="0" lang="zh-CN"/>
              <a:t>单击此处添加标题</a:t>
            </a:r>
            <a:endParaRPr altLang="en-US" dirty="0" 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82" name="标题 2"/>
          <p:cNvSpPr>
            <a:spLocks noGrp="1"/>
          </p:cNvSpPr>
          <p:nvPr>
            <p:ph type="title" idx="3"/>
          </p:nvPr>
        </p:nvSpPr>
        <p:spPr/>
        <p:txBody>
          <a:bodyPr>
            <a:normAutofit fontScale="91667"/>
          </a:bodyPr>
          <a:p>
            <a:r>
              <a:rPr altLang="en-US" lang="zh-CN"/>
              <a:t>区块链技术</a:t>
            </a:r>
            <a:endParaRPr altLang="en-US" lang="zh-CN"/>
          </a:p>
        </p:txBody>
      </p:sp>
      <p:sp>
        <p:nvSpPr>
          <p:cNvPr id="104958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8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8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59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59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59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0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发展趋势：随着技术的不断进步和应用场景的拓展，区块链技术将进一步发展，并与其他技术融合，形成更加智能化的解决方案。</a:t>
            </a:r>
            <a:endParaRPr altLang="en-US" dirty="0" sz="2400" lang="zh-CN">
              <a:latin typeface="+mn-ea"/>
              <a:ea typeface="+mn-ea"/>
            </a:endParaRPr>
          </a:p>
        </p:txBody>
      </p:sp>
      <p:sp>
        <p:nvSpPr>
          <p:cNvPr id="104960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面临的挑战：区块链技术在隐私保护、可扩展性、互操作性等方面仍面临挑战，需要不断探索和创新。</a:t>
            </a:r>
            <a:endParaRPr altLang="en-US" dirty="0" sz="2400" lang="zh-CN">
              <a:latin typeface="+mn-ea"/>
              <a:ea typeface="+mn-ea"/>
            </a:endParaRPr>
          </a:p>
        </p:txBody>
      </p:sp>
      <p:sp>
        <p:nvSpPr>
          <p:cNvPr id="104960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简介：区块链技术是一种去中心化的分布式账本技术，通过加密算法保证数据的安全性和不可篡改性。</a:t>
            </a:r>
            <a:endParaRPr altLang="en-US" dirty="0" sz="2400" lang="zh-CN">
              <a:latin typeface="+mn-ea"/>
              <a:ea typeface="+mn-ea"/>
            </a:endParaRPr>
          </a:p>
        </p:txBody>
      </p:sp>
      <p:sp>
        <p:nvSpPr>
          <p:cNvPr id="104960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应用场景：区块链技术在金融、供应链、医疗、版权保护等领域有广泛应用前景。</a:t>
            </a:r>
            <a:endParaRPr altLang="en-US" dirty="0" sz="2400" lang="zh-CN">
              <a:latin typeface="+mn-ea"/>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640" name="标题 2"/>
          <p:cNvSpPr>
            <a:spLocks noGrp="1"/>
          </p:cNvSpPr>
          <p:nvPr>
            <p:ph type="title" idx="3"/>
          </p:nvPr>
        </p:nvSpPr>
        <p:spPr/>
        <p:txBody>
          <a:bodyPr>
            <a:normAutofit fontScale="91667"/>
          </a:bodyPr>
          <a:p>
            <a:r>
              <a:rPr altLang="en-US" lang="zh-CN"/>
              <a:t>物联网技术</a:t>
            </a:r>
            <a:endParaRPr altLang="en-US" lang="zh-CN"/>
          </a:p>
        </p:txBody>
      </p:sp>
      <p:sp>
        <p:nvSpPr>
          <p:cNvPr id="104964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定义：物联网技术是一种基于互联网、通过信息传感器设备实现物品与物品之间全面感知和互联互通的技术。</a:t>
            </a:r>
            <a:endParaRPr altLang="en-US" dirty="0" sz="2000" lang="zh-CN" spc="150">
              <a:solidFill>
                <a:schemeClr val="tx1">
                  <a:lumMod val="85000"/>
                  <a:lumOff val="15000"/>
                </a:schemeClr>
              </a:solidFill>
              <a:latin typeface="+mn-ea"/>
              <a:sym typeface="+mn-ea"/>
            </a:endParaRPr>
          </a:p>
        </p:txBody>
      </p:sp>
      <p:sp>
        <p:nvSpPr>
          <p:cNvPr id="104964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应用领域：智能家居、智能交通、智能医疗、智能工业等。</a:t>
            </a:r>
            <a:endParaRPr altLang="en-US" dirty="0" sz="2000" lang="zh-CN" spc="150">
              <a:solidFill>
                <a:schemeClr val="tx1">
                  <a:lumMod val="85000"/>
                  <a:lumOff val="15000"/>
                </a:schemeClr>
              </a:solidFill>
              <a:latin typeface="+mn-ea"/>
              <a:sym typeface="+mn-ea"/>
            </a:endParaRPr>
          </a:p>
        </p:txBody>
      </p:sp>
      <p:sp>
        <p:nvSpPr>
          <p:cNvPr id="104965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技术特点：实现物品的全面感知、可靠传输和智能处理。</a:t>
            </a:r>
            <a:endParaRPr altLang="en-US" dirty="0" sz="2000" lang="zh-CN" spc="150">
              <a:solidFill>
                <a:schemeClr val="tx1">
                  <a:lumMod val="85000"/>
                  <a:lumOff val="15000"/>
                </a:schemeClr>
              </a:solidFill>
              <a:latin typeface="+mn-ea"/>
              <a:sym typeface="+mn-ea"/>
            </a:endParaRPr>
          </a:p>
        </p:txBody>
      </p:sp>
      <p:sp>
        <p:nvSpPr>
          <p:cNvPr id="104966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6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未来发展：随着5G、人工智能等技术的不断发展，物联网技术的应用场景将更加广泛，将为人类带来更加便捷、高效、智能的生活和工作方式。</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98" name="标题 2"/>
          <p:cNvSpPr>
            <a:spLocks noGrp="1"/>
          </p:cNvSpPr>
          <p:nvPr>
            <p:ph type="title" idx="3"/>
          </p:nvPr>
        </p:nvSpPr>
        <p:spPr/>
        <p:txBody>
          <a:bodyPr>
            <a:normAutofit fontScale="91667"/>
          </a:bodyPr>
          <a:p>
            <a:r>
              <a:rPr altLang="en-US" lang="zh-CN"/>
              <a:t>新材料技术</a:t>
            </a:r>
            <a:endParaRPr altLang="en-US" lang="zh-CN"/>
          </a:p>
        </p:txBody>
      </p:sp>
      <p:sp>
        <p:nvSpPr>
          <p:cNvPr id="104970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简介：新材料技术是2024年科技创新和研发的重点之一，涉及高性能复合材料、纳米材料、智能材料等领域。</a:t>
            </a:r>
            <a:endParaRPr altLang="en-US" dirty="0" sz="2000" lang="zh-CN" spc="150">
              <a:solidFill>
                <a:schemeClr val="tx1">
                  <a:lumMod val="85000"/>
                  <a:lumOff val="15000"/>
                </a:schemeClr>
              </a:solidFill>
              <a:latin typeface="+mn-ea"/>
              <a:sym typeface="+mn-ea"/>
            </a:endParaRPr>
          </a:p>
        </p:txBody>
      </p:sp>
      <p:sp>
        <p:nvSpPr>
          <p:cNvPr id="104970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应用领域：新材料技术在航空航天、汽车、电子信息、生物医疗等领域有广泛应用前景。</a:t>
            </a:r>
            <a:endParaRPr altLang="en-US" dirty="0" sz="2000" lang="zh-CN" spc="150">
              <a:solidFill>
                <a:schemeClr val="tx1">
                  <a:lumMod val="85000"/>
                  <a:lumOff val="15000"/>
                </a:schemeClr>
              </a:solidFill>
              <a:latin typeface="+mn-ea"/>
              <a:sym typeface="+mn-ea"/>
            </a:endParaRPr>
          </a:p>
        </p:txBody>
      </p:sp>
      <p:sp>
        <p:nvSpPr>
          <p:cNvPr id="104971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1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技术挑战：新材料技术面临制备技术、性能稳定性、生产成本等方面的挑战，需要加强基础研究和技术创新。</a:t>
            </a:r>
            <a:endParaRPr altLang="en-US" dirty="0" sz="2000" lang="zh-CN" spc="150">
              <a:solidFill>
                <a:schemeClr val="tx1">
                  <a:lumMod val="85000"/>
                  <a:lumOff val="15000"/>
                </a:schemeClr>
              </a:solidFill>
              <a:latin typeface="+mn-ea"/>
              <a:sym typeface="+mn-ea"/>
            </a:endParaRPr>
          </a:p>
        </p:txBody>
      </p:sp>
      <p:sp>
        <p:nvSpPr>
          <p:cNvPr id="104971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2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发展趋势：随着科技的不断进步，新材料技术将向高性能化、多功能化、智能化方向发展。</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93" name=""/>
        <p:cNvGrpSpPr/>
        <p:nvPr/>
      </p:nvGrpSpPr>
      <p:grpSpPr>
        <a:xfrm>
          <a:off x="0" y="0"/>
          <a:ext cx="0" cy="0"/>
          <a:chOff x="0" y="0"/>
          <a:chExt cx="0" cy="0"/>
        </a:xfrm>
      </p:grpSpPr>
      <p:sp>
        <p:nvSpPr>
          <p:cNvPr id="1049756" name="文本占位符 1"/>
          <p:cNvSpPr>
            <a:spLocks noGrp="1"/>
          </p:cNvSpPr>
          <p:nvPr>
            <p:ph type="body" idx="2"/>
            <p:custDataLst>
              <p:tags r:id="rId1"/>
            </p:custDataLst>
          </p:nvPr>
        </p:nvSpPr>
        <p:spPr/>
        <p:txBody>
          <a:bodyPr/>
          <a:p>
            <a:r>
              <a:rPr altLang="en-US" lang="zh-CN"/>
              <a:t>PART FOUR</a:t>
            </a:r>
            <a:endParaRPr altLang="en-US" lang="zh-CN"/>
          </a:p>
        </p:txBody>
      </p:sp>
      <p:sp>
        <p:nvSpPr>
          <p:cNvPr id="1049758" name="标题 2"/>
          <p:cNvSpPr>
            <a:spLocks noGrp="1"/>
          </p:cNvSpPr>
          <p:nvPr>
            <p:ph type="title" idx="1"/>
            <p:custDataLst>
              <p:tags r:id="rId2"/>
            </p:custDataLst>
          </p:nvPr>
        </p:nvSpPr>
        <p:spPr/>
        <p:txBody>
          <a:bodyPr>
            <a:normAutofit fontScale="90000"/>
          </a:bodyPr>
          <a:p>
            <a:r>
              <a:rPr altLang="en-US" lang="zh-CN"/>
              <a:t>科技创新和研发路径</a:t>
            </a:r>
            <a:endParaRPr altLang="en-US" lang="zh-CN"/>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800" name="标题 2"/>
          <p:cNvSpPr>
            <a:spLocks noGrp="1"/>
          </p:cNvSpPr>
          <p:nvPr>
            <p:ph type="title" idx="3"/>
          </p:nvPr>
        </p:nvSpPr>
        <p:spPr/>
        <p:txBody>
          <a:bodyPr>
            <a:normAutofit fontScale="91667"/>
          </a:bodyPr>
          <a:p>
            <a:r>
              <a:rPr altLang="en-US" lang="zh-CN"/>
              <a:t>人才队伍建设</a:t>
            </a:r>
            <a:endParaRPr altLang="en-US" lang="zh-CN"/>
          </a:p>
        </p:txBody>
      </p:sp>
      <p:sp>
        <p:nvSpPr>
          <p:cNvPr id="104980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0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0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0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1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6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1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1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1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6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1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7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7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2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2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2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7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2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7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2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7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3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3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3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3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38"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培养创新人才：加强教育体系改革，提高创新意识和能力</a:t>
            </a:r>
            <a:endParaRPr altLang="en-US" dirty="0" sz="1200" lang="zh-CN" spc="150">
              <a:solidFill>
                <a:schemeClr val="tx1">
                  <a:lumMod val="65000"/>
                  <a:lumOff val="35000"/>
                </a:schemeClr>
              </a:solidFill>
              <a:latin typeface="+mn-ea"/>
              <a:sym typeface="+mn-ea"/>
            </a:endParaRPr>
          </a:p>
        </p:txBody>
      </p:sp>
      <p:sp>
        <p:nvSpPr>
          <p:cNvPr id="1049840"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加强团队建设：建立跨学科、跨领域的协作机制，提高团队整体实力</a:t>
            </a:r>
            <a:endParaRPr altLang="en-US" dirty="0" sz="1200" lang="zh-CN" spc="150">
              <a:solidFill>
                <a:schemeClr val="tx1">
                  <a:lumMod val="65000"/>
                  <a:lumOff val="35000"/>
                </a:schemeClr>
              </a:solidFill>
              <a:latin typeface="+mn-ea"/>
              <a:sym typeface="+mn-ea"/>
            </a:endParaRPr>
          </a:p>
        </p:txBody>
      </p:sp>
      <p:sp>
        <p:nvSpPr>
          <p:cNvPr id="1049842"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建立激励机制：鼓励创新和成果转化，提高研发人员的积极性和创造力</a:t>
            </a:r>
            <a:endParaRPr altLang="en-US" dirty="0" sz="1200" lang="zh-CN" spc="150">
              <a:solidFill>
                <a:schemeClr val="tx1">
                  <a:lumMod val="65000"/>
                  <a:lumOff val="35000"/>
                </a:schemeClr>
              </a:solidFill>
              <a:latin typeface="+mn-ea"/>
              <a:sym typeface="+mn-ea"/>
            </a:endParaRPr>
          </a:p>
        </p:txBody>
      </p:sp>
      <p:sp>
        <p:nvSpPr>
          <p:cNvPr id="1049844"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引进海外人才：吸引国际顶尖人才，提高研发水平和竞争力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78" name="标题 2"/>
          <p:cNvSpPr>
            <a:spLocks noGrp="1"/>
          </p:cNvSpPr>
          <p:nvPr>
            <p:ph type="title" idx="3"/>
          </p:nvPr>
        </p:nvSpPr>
        <p:spPr/>
        <p:txBody>
          <a:bodyPr>
            <a:normAutofit fontScale="91667"/>
          </a:bodyPr>
          <a:p>
            <a:r>
              <a:rPr altLang="en-US" lang="zh-CN"/>
              <a:t>合作与交流机制</a:t>
            </a:r>
            <a:endParaRPr altLang="en-US" lang="zh-CN"/>
          </a:p>
        </p:txBody>
      </p:sp>
      <p:sp>
        <p:nvSpPr>
          <p:cNvPr id="104988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8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8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8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88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加强与高校、科研机构、企业等的合作，共同开展技术研发和人才培养</a:t>
            </a:r>
            <a:endParaRPr altLang="en-US" sz="1400" lang="zh-CN" spc="150">
              <a:solidFill>
                <a:schemeClr val="tx1"/>
              </a:solidFill>
              <a:effectLst/>
              <a:latin typeface="+mn-ea"/>
              <a:sym typeface="+mn-ea"/>
            </a:endParaRPr>
          </a:p>
        </p:txBody>
      </p:sp>
      <p:sp>
        <p:nvSpPr>
          <p:cNvPr id="104989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建立跨部门、跨领域的合作平台，促进资源共享和协同创新</a:t>
            </a:r>
            <a:endParaRPr altLang="en-US" dirty="0" sz="1400" lang="zh-CN" spc="150">
              <a:solidFill>
                <a:schemeClr val="tx1"/>
              </a:solidFill>
              <a:effectLst/>
              <a:latin typeface="+mn-ea"/>
              <a:sym typeface="+mn-ea"/>
            </a:endParaRPr>
          </a:p>
        </p:txBody>
      </p:sp>
      <p:sp>
        <p:nvSpPr>
          <p:cNvPr id="104989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定期举办技术交流会议、研讨会等活动，分享最新研究成果和技术进展</a:t>
            </a:r>
            <a:endParaRPr altLang="en-US" sz="1400" lang="zh-CN" spc="150">
              <a:solidFill>
                <a:schemeClr val="tx1"/>
              </a:solidFill>
              <a:effectLst/>
              <a:latin typeface="+mn-ea"/>
              <a:sym typeface="+mn-ea"/>
            </a:endParaRPr>
          </a:p>
        </p:txBody>
      </p:sp>
      <p:sp>
        <p:nvSpPr>
          <p:cNvPr id="104989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鼓励企业与国际先进企业、研究机构等进行合作，引进先进技术和管理经验</a:t>
            </a:r>
            <a:endParaRPr altLang="en-US" sz="1400" lang="zh-CN" spc="150">
              <a:solidFill>
                <a:schemeClr val="tx1"/>
              </a:solidFill>
              <a:effectLst/>
              <a:latin typeface="+mn-ea"/>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928" name="标题 2"/>
          <p:cNvSpPr>
            <a:spLocks noGrp="1"/>
          </p:cNvSpPr>
          <p:nvPr>
            <p:ph type="title" idx="3"/>
          </p:nvPr>
        </p:nvSpPr>
        <p:spPr/>
        <p:txBody>
          <a:bodyPr>
            <a:normAutofit fontScale="91667"/>
          </a:bodyPr>
          <a:p>
            <a:r>
              <a:rPr altLang="en-US" lang="zh-CN"/>
              <a:t>创新平台搭建</a:t>
            </a:r>
            <a:endParaRPr altLang="en-US" lang="zh-CN"/>
          </a:p>
        </p:txBody>
      </p:sp>
      <p:sp>
        <p:nvSpPr>
          <p:cNvPr id="104993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3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3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3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3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搭建开放式创新平台，吸引外部资源</a:t>
            </a:r>
            <a:endParaRPr altLang="en-US" sz="1400" lang="zh-CN" spc="150">
              <a:solidFill>
                <a:schemeClr val="tx1"/>
              </a:solidFill>
              <a:effectLst/>
              <a:latin typeface="+mn-ea"/>
              <a:sym typeface="+mn-ea"/>
            </a:endParaRPr>
          </a:p>
        </p:txBody>
      </p:sp>
      <p:sp>
        <p:nvSpPr>
          <p:cNvPr id="104994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建立跨部门、跨领域的创新团队</a:t>
            </a:r>
            <a:endParaRPr altLang="en-US" dirty="0" sz="1400" lang="zh-CN" spc="150">
              <a:solidFill>
                <a:schemeClr val="tx1"/>
              </a:solidFill>
              <a:effectLst/>
              <a:latin typeface="+mn-ea"/>
              <a:sym typeface="+mn-ea"/>
            </a:endParaRPr>
          </a:p>
        </p:txBody>
      </p:sp>
      <p:sp>
        <p:nvSpPr>
          <p:cNvPr id="104994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强化与高校、科研机构的合作</a:t>
            </a:r>
            <a:endParaRPr altLang="en-US" sz="1400" lang="zh-CN" spc="150">
              <a:solidFill>
                <a:schemeClr val="tx1"/>
              </a:solidFill>
              <a:effectLst/>
              <a:latin typeface="+mn-ea"/>
              <a:sym typeface="+mn-ea"/>
            </a:endParaRPr>
          </a:p>
        </p:txBody>
      </p:sp>
      <p:sp>
        <p:nvSpPr>
          <p:cNvPr id="104994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制定激励政策，鼓励内部员工创新</a:t>
            </a:r>
            <a:endParaRPr altLang="en-US" sz="1400" lang="zh-CN" spc="150">
              <a:solidFill>
                <a:schemeClr val="tx1"/>
              </a:solidFill>
              <a:effectLst/>
              <a:latin typeface="+mn-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978" name="标题 2"/>
          <p:cNvSpPr>
            <a:spLocks noGrp="1"/>
          </p:cNvSpPr>
          <p:nvPr>
            <p:ph type="title" idx="3"/>
          </p:nvPr>
        </p:nvSpPr>
        <p:spPr/>
        <p:txBody>
          <a:bodyPr>
            <a:normAutofit fontScale="91667"/>
          </a:bodyPr>
          <a:p>
            <a:r>
              <a:rPr altLang="en-US" lang="zh-CN"/>
              <a:t>知识产权保护</a:t>
            </a:r>
            <a:endParaRPr altLang="en-US" lang="zh-CN"/>
          </a:p>
        </p:txBody>
      </p:sp>
      <p:sp>
        <p:nvSpPr>
          <p:cNvPr id="104998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8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9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科技创新和研发路径中的知识产权保护措施</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9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知识产权保护的法律法规和政策支持</a:t>
            </a:r>
            <a:endParaRPr dirty="0" sz="2000" err="1">
              <a:solidFill>
                <a:schemeClr val="tx1">
                  <a:lumMod val="75000"/>
                  <a:lumOff val="25000"/>
                </a:schemeClr>
              </a:solidFill>
              <a:latin typeface="+mn-ea"/>
              <a:ea typeface="+mn-ea"/>
              <a:cs typeface="+mn-ea"/>
              <a:sym typeface="+mn-lt"/>
            </a:endParaRPr>
          </a:p>
        </p:txBody>
      </p:sp>
      <p:sp>
        <p:nvSpPr>
          <p:cNvPr id="105000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00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0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01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知识产权保护的成功案例和经验分享</a:t>
            </a:r>
            <a:endParaRPr dirty="0" sz="2000" err="1">
              <a:solidFill>
                <a:schemeClr val="tx1">
                  <a:lumMod val="75000"/>
                  <a:lumOff val="25000"/>
                </a:schemeClr>
              </a:solidFill>
              <a:latin typeface="+mn-ea"/>
              <a:ea typeface="+mn-ea"/>
              <a:cs typeface="+mn-ea"/>
              <a:sym typeface="+mn-lt"/>
            </a:endParaRPr>
          </a:p>
        </p:txBody>
      </p:sp>
      <p:sp>
        <p:nvSpPr>
          <p:cNvPr id="10500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知识产权保护对科技创新和研发的推动作用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33" name=""/>
        <p:cNvGrpSpPr/>
        <p:nvPr/>
      </p:nvGrpSpPr>
      <p:grpSpPr>
        <a:xfrm>
          <a:off x="0" y="0"/>
          <a:ext cx="0" cy="0"/>
          <a:chOff x="0" y="0"/>
          <a:chExt cx="0" cy="0"/>
        </a:xfrm>
      </p:grpSpPr>
      <p:sp>
        <p:nvSpPr>
          <p:cNvPr id="1050052" name="文本占位符 1"/>
          <p:cNvSpPr>
            <a:spLocks noGrp="1"/>
          </p:cNvSpPr>
          <p:nvPr>
            <p:ph type="body" idx="2"/>
            <p:custDataLst>
              <p:tags r:id="rId1"/>
            </p:custDataLst>
          </p:nvPr>
        </p:nvSpPr>
        <p:spPr/>
        <p:txBody>
          <a:bodyPr/>
          <a:p>
            <a:r>
              <a:rPr altLang="en-US" lang="zh-CN"/>
              <a:t>PART FIVE</a:t>
            </a:r>
            <a:endParaRPr altLang="en-US" lang="zh-CN"/>
          </a:p>
        </p:txBody>
      </p:sp>
      <p:sp>
        <p:nvSpPr>
          <p:cNvPr id="1050054" name="标题 2"/>
          <p:cNvSpPr>
            <a:spLocks noGrp="1"/>
          </p:cNvSpPr>
          <p:nvPr>
            <p:ph type="title" idx="1"/>
            <p:custDataLst>
              <p:tags r:id="rId2"/>
            </p:custDataLst>
          </p:nvPr>
        </p:nvSpPr>
        <p:spPr/>
        <p:txBody>
          <a:bodyPr>
            <a:normAutofit fontScale="90000"/>
          </a:bodyPr>
          <a:p>
            <a:r>
              <a:rPr altLang="en-US" lang="zh-CN"/>
              <a:t>科技创新和研发保障措施</a:t>
            </a:r>
            <a:endParaRPr altLang="en-US" lang="zh-CN"/>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96" name="标题 2"/>
          <p:cNvSpPr>
            <a:spLocks noGrp="1"/>
          </p:cNvSpPr>
          <p:nvPr>
            <p:ph type="title" idx="3"/>
          </p:nvPr>
        </p:nvSpPr>
        <p:spPr/>
        <p:txBody>
          <a:bodyPr>
            <a:normAutofit fontScale="91667"/>
          </a:bodyPr>
          <a:p>
            <a:r>
              <a:rPr altLang="en-US" lang="zh-CN"/>
              <a:t>政策支持</a:t>
            </a:r>
            <a:endParaRPr altLang="en-US" lang="zh-CN"/>
          </a:p>
        </p:txBody>
      </p:sp>
      <p:sp>
        <p:nvSpPr>
          <p:cNvPr id="105009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政府提供资金支持，鼓励企业加大科技创新和研发的投入</a:t>
            </a:r>
            <a:endParaRPr altLang="en-US" dirty="0" sz="1200" lang="zh-CN" spc="150">
              <a:solidFill>
                <a:schemeClr val="tx1">
                  <a:lumMod val="65000"/>
                  <a:lumOff val="35000"/>
                </a:schemeClr>
              </a:solidFill>
              <a:latin typeface="+mn-ea"/>
              <a:sym typeface="+mn-ea"/>
            </a:endParaRPr>
          </a:p>
        </p:txBody>
      </p:sp>
      <p:sp>
        <p:nvSpPr>
          <p:cNvPr id="105010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政府出台相关政策，为企业科技创新和研发提供税收优惠和减免政策</a:t>
            </a:r>
            <a:endParaRPr altLang="en-US" dirty="0" sz="1200" lang="zh-CN" spc="150">
              <a:solidFill>
                <a:schemeClr val="tx1">
                  <a:lumMod val="65000"/>
                  <a:lumOff val="35000"/>
                </a:schemeClr>
              </a:solidFill>
              <a:latin typeface="+mn-ea"/>
              <a:sym typeface="+mn-ea"/>
            </a:endParaRPr>
          </a:p>
        </p:txBody>
      </p:sp>
      <p:sp>
        <p:nvSpPr>
          <p:cNvPr id="105010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政府设立科技创新和研发基金，支持企业开展关键技术研究和产品开发</a:t>
            </a:r>
            <a:endParaRPr altLang="en-US" dirty="0" sz="1200" lang="zh-CN" spc="150">
              <a:solidFill>
                <a:schemeClr val="tx1">
                  <a:lumMod val="65000"/>
                  <a:lumOff val="35000"/>
                </a:schemeClr>
              </a:solidFill>
              <a:latin typeface="+mn-ea"/>
              <a:sym typeface="+mn-ea"/>
            </a:endParaRPr>
          </a:p>
        </p:txBody>
      </p:sp>
      <p:sp>
        <p:nvSpPr>
          <p:cNvPr id="105010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政府加强知识产权保护，鼓励企业积极申请专利，保护创新成果</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138" name="标题 2"/>
          <p:cNvSpPr>
            <a:spLocks noGrp="1"/>
          </p:cNvSpPr>
          <p:nvPr>
            <p:ph type="title" idx="3"/>
          </p:nvPr>
        </p:nvSpPr>
        <p:spPr/>
        <p:txBody>
          <a:bodyPr>
            <a:normAutofit fontScale="91667"/>
          </a:bodyPr>
          <a:p>
            <a:r>
              <a:rPr altLang="en-US" lang="zh-CN"/>
              <a:t>资金投入</a:t>
            </a:r>
            <a:endParaRPr altLang="en-US" lang="zh-CN"/>
          </a:p>
        </p:txBody>
      </p:sp>
      <p:sp>
        <p:nvSpPr>
          <p:cNvPr id="105014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4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4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4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4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5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15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15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15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设立科技创新和研发基金，吸引社会资本参与，拓宽融资渠道。</a:t>
            </a:r>
            <a:endParaRPr altLang="en-US" dirty="0" sz="2400" lang="zh-CN">
              <a:latin typeface="+mn-ea"/>
              <a:ea typeface="+mn-ea"/>
            </a:endParaRPr>
          </a:p>
        </p:txBody>
      </p:sp>
      <p:sp>
        <p:nvSpPr>
          <p:cNvPr id="105015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加强资金监管，确保资金的有效利用和合理分配。</a:t>
            </a:r>
            <a:endParaRPr altLang="en-US" dirty="0" sz="2400" lang="zh-CN">
              <a:latin typeface="+mn-ea"/>
              <a:ea typeface="+mn-ea"/>
            </a:endParaRPr>
          </a:p>
        </p:txBody>
      </p:sp>
      <p:sp>
        <p:nvSpPr>
          <p:cNvPr id="105016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政府加大科技创新和研发的资金支持力度，提供税收优惠和奖励政策。</a:t>
            </a:r>
            <a:endParaRPr altLang="en-US" dirty="0" sz="2400" lang="zh-CN">
              <a:latin typeface="+mn-ea"/>
              <a:ea typeface="+mn-ea"/>
            </a:endParaRPr>
          </a:p>
        </p:txBody>
      </p:sp>
      <p:sp>
        <p:nvSpPr>
          <p:cNvPr id="105016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企业增加研发投入，鼓励创新和自主研发，提高核心竞争力。</a:t>
            </a:r>
            <a:endParaRPr altLang="en-US" dirty="0" sz="2400" lang="zh-CN">
              <a:latin typeface="+mn-ea"/>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96" name="标题 2"/>
          <p:cNvSpPr>
            <a:spLocks noGrp="1"/>
          </p:cNvSpPr>
          <p:nvPr>
            <p:ph type="title" idx="3"/>
          </p:nvPr>
        </p:nvSpPr>
        <p:spPr/>
        <p:txBody>
          <a:bodyPr>
            <a:normAutofit fontScale="91667"/>
          </a:bodyPr>
          <a:p>
            <a:r>
              <a:rPr altLang="en-US" lang="zh-CN"/>
              <a:t>资源整合</a:t>
            </a:r>
            <a:endParaRPr altLang="en-US" lang="zh-CN"/>
          </a:p>
        </p:txBody>
      </p:sp>
      <p:sp>
        <p:nvSpPr>
          <p:cNvPr id="105019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资金投入：确保研发项目的资金充足，吸引优秀人才</a:t>
            </a:r>
            <a:endParaRPr altLang="en-US" dirty="0" sz="1200" lang="zh-CN" spc="150">
              <a:solidFill>
                <a:schemeClr val="tx1">
                  <a:lumMod val="65000"/>
                  <a:lumOff val="35000"/>
                </a:schemeClr>
              </a:solidFill>
              <a:latin typeface="+mn-ea"/>
              <a:sym typeface="+mn-ea"/>
            </a:endParaRPr>
          </a:p>
        </p:txBody>
      </p:sp>
      <p:sp>
        <p:nvSpPr>
          <p:cNvPr id="105020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设备资源：优化实验室设备，提高研发效率</a:t>
            </a:r>
            <a:endParaRPr altLang="en-US" dirty="0" sz="1200" lang="zh-CN" spc="150">
              <a:solidFill>
                <a:schemeClr val="tx1">
                  <a:lumMod val="65000"/>
                  <a:lumOff val="35000"/>
                </a:schemeClr>
              </a:solidFill>
              <a:latin typeface="+mn-ea"/>
              <a:sym typeface="+mn-ea"/>
            </a:endParaRPr>
          </a:p>
        </p:txBody>
      </p:sp>
      <p:sp>
        <p:nvSpPr>
          <p:cNvPr id="105020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外部合作：与高校、研究机构建立合作关系，共享资源</a:t>
            </a:r>
            <a:endParaRPr altLang="en-US" dirty="0" sz="1200" lang="zh-CN" spc="150">
              <a:solidFill>
                <a:schemeClr val="tx1">
                  <a:lumMod val="65000"/>
                  <a:lumOff val="35000"/>
                </a:schemeClr>
              </a:solidFill>
              <a:latin typeface="+mn-ea"/>
              <a:sym typeface="+mn-ea"/>
            </a:endParaRPr>
          </a:p>
        </p:txBody>
      </p:sp>
      <p:sp>
        <p:nvSpPr>
          <p:cNvPr id="105020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内部协作：加强团队间的沟通与协作，形成良好的创新氛围</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38" name="标题 2"/>
          <p:cNvSpPr>
            <a:spLocks noGrp="1"/>
          </p:cNvSpPr>
          <p:nvPr>
            <p:ph type="title" idx="3"/>
          </p:nvPr>
        </p:nvSpPr>
        <p:spPr/>
        <p:txBody>
          <a:bodyPr>
            <a:normAutofit fontScale="91667"/>
          </a:bodyPr>
          <a:p>
            <a:r>
              <a:rPr altLang="en-US" lang="zh-CN"/>
              <a:t>风险评估与应对</a:t>
            </a:r>
            <a:endParaRPr altLang="en-US" lang="zh-CN"/>
          </a:p>
        </p:txBody>
      </p:sp>
      <p:sp>
        <p:nvSpPr>
          <p:cNvPr id="1050240"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2"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4"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6"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48"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0"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2"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4"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5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风险识别：对潜在的技术、市场、运营等风险进行全面分析</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25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风险应对：制定针对性的风险应对措施，包括预防、减轻、转移和化解等</a:t>
            </a:r>
            <a:endParaRPr dirty="0" sz="2000" err="1">
              <a:solidFill>
                <a:schemeClr val="tx1">
                  <a:lumMod val="75000"/>
                  <a:lumOff val="25000"/>
                </a:schemeClr>
              </a:solidFill>
              <a:latin typeface="+mn-ea"/>
              <a:ea typeface="+mn-ea"/>
              <a:cs typeface="+mn-ea"/>
              <a:sym typeface="+mn-lt"/>
            </a:endParaRPr>
          </a:p>
        </p:txBody>
      </p:sp>
      <p:sp>
        <p:nvSpPr>
          <p:cNvPr id="1050260"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62"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64"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266"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68"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0"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2"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4"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2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风险监控：建立风险监控机制，定期对项目风险进行复查和调整</a:t>
            </a:r>
            <a:endParaRPr dirty="0" sz="2000" err="1">
              <a:solidFill>
                <a:schemeClr val="tx1">
                  <a:lumMod val="75000"/>
                  <a:lumOff val="25000"/>
                </a:schemeClr>
              </a:solidFill>
              <a:latin typeface="+mn-ea"/>
              <a:ea typeface="+mn-ea"/>
              <a:cs typeface="+mn-ea"/>
              <a:sym typeface="+mn-lt"/>
            </a:endParaRPr>
          </a:p>
        </p:txBody>
      </p:sp>
      <p:sp>
        <p:nvSpPr>
          <p:cNvPr id="105027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8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风险评估：对识别出的风险进行量化和定性评估，确定风险等级和影响程度</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73" name=""/>
        <p:cNvGrpSpPr/>
        <p:nvPr/>
      </p:nvGrpSpPr>
      <p:grpSpPr>
        <a:xfrm>
          <a:off x="0" y="0"/>
          <a:ext cx="0" cy="0"/>
          <a:chOff x="0" y="0"/>
          <a:chExt cx="0" cy="0"/>
        </a:xfrm>
      </p:grpSpPr>
      <p:sp>
        <p:nvSpPr>
          <p:cNvPr id="1050312" name="文本占位符 1"/>
          <p:cNvSpPr>
            <a:spLocks noGrp="1"/>
          </p:cNvSpPr>
          <p:nvPr>
            <p:ph type="body" idx="2"/>
            <p:custDataLst>
              <p:tags r:id="rId1"/>
            </p:custDataLst>
          </p:nvPr>
        </p:nvSpPr>
        <p:spPr/>
        <p:txBody>
          <a:bodyPr/>
          <a:p>
            <a:r>
              <a:rPr altLang="en-US" lang="zh-CN"/>
              <a:t>PART SIX</a:t>
            </a:r>
            <a:endParaRPr altLang="en-US" lang="zh-CN"/>
          </a:p>
        </p:txBody>
      </p:sp>
      <p:sp>
        <p:nvSpPr>
          <p:cNvPr id="1050314" name="标题 2"/>
          <p:cNvSpPr>
            <a:spLocks noGrp="1"/>
          </p:cNvSpPr>
          <p:nvPr>
            <p:ph type="title" idx="1"/>
            <p:custDataLst>
              <p:tags r:id="rId2"/>
            </p:custDataLst>
          </p:nvPr>
        </p:nvSpPr>
        <p:spPr/>
        <p:txBody>
          <a:bodyPr>
            <a:normAutofit fontScale="90000"/>
          </a:bodyPr>
          <a:p>
            <a:r>
              <a:rPr altLang="en-US" lang="zh-CN"/>
              <a:t>科技创新和研发成果应用与推广</a:t>
            </a:r>
            <a:endParaRPr altLang="en-US" lang="zh-CN"/>
          </a:p>
        </p:txBody>
      </p:sp>
    </p:spTree>
    <p:custDataLst>
      <p:tags r:id="rId3"/>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356" name="标题 2"/>
          <p:cNvSpPr>
            <a:spLocks noGrp="1"/>
          </p:cNvSpPr>
          <p:nvPr>
            <p:ph type="title" idx="3"/>
          </p:nvPr>
        </p:nvSpPr>
        <p:spPr/>
        <p:txBody>
          <a:bodyPr>
            <a:normAutofit fontScale="91667"/>
          </a:bodyPr>
          <a:p>
            <a:r>
              <a:rPr altLang="en-US" lang="zh-CN"/>
              <a:t>成果应用领域</a:t>
            </a:r>
            <a:endParaRPr altLang="en-US" lang="zh-CN"/>
          </a:p>
        </p:txBody>
      </p:sp>
      <p:sp>
        <p:nvSpPr>
          <p:cNvPr id="1050358"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0"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2"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4"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6"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68"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0"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2"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人工智能：在医疗、金融、教育等领域的应用</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037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5G技术：在智能交通、远程医疗、工业自动化等领域的应用</a:t>
            </a:r>
            <a:endParaRPr dirty="0" sz="2000" err="1">
              <a:solidFill>
                <a:schemeClr val="tx1">
                  <a:lumMod val="75000"/>
                  <a:lumOff val="25000"/>
                </a:schemeClr>
              </a:solidFill>
              <a:latin typeface="+mn-ea"/>
              <a:ea typeface="+mn-ea"/>
              <a:cs typeface="+mn-ea"/>
              <a:sym typeface="+mn-lt"/>
            </a:endParaRPr>
          </a:p>
        </p:txBody>
      </p:sp>
      <p:sp>
        <p:nvSpPr>
          <p:cNvPr id="1050378"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0"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2"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0384"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6"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88"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0"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2"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03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物联网技术：在智能家居、智能农业、智能物流等领域的应用</a:t>
            </a:r>
            <a:endParaRPr dirty="0" sz="2000" err="1">
              <a:solidFill>
                <a:schemeClr val="tx1">
                  <a:lumMod val="75000"/>
                  <a:lumOff val="25000"/>
                </a:schemeClr>
              </a:solidFill>
              <a:latin typeface="+mn-ea"/>
              <a:ea typeface="+mn-ea"/>
              <a:cs typeface="+mn-ea"/>
              <a:sym typeface="+mn-lt"/>
            </a:endParaRPr>
          </a:p>
        </p:txBody>
      </p:sp>
      <p:sp>
        <p:nvSpPr>
          <p:cNvPr id="105039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fontScale="95000" lnSpcReduction="10000"/>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区块链技术：在供应链管理、版权保护、数字货币等领域的应用</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430" name="标题 2"/>
          <p:cNvSpPr>
            <a:spLocks noGrp="1"/>
          </p:cNvSpPr>
          <p:nvPr>
            <p:ph type="title" idx="3"/>
          </p:nvPr>
        </p:nvSpPr>
        <p:spPr/>
        <p:txBody>
          <a:bodyPr>
            <a:normAutofit fontScale="91667"/>
          </a:bodyPr>
          <a:p>
            <a:r>
              <a:rPr altLang="en-US" lang="zh-CN"/>
              <a:t>推广策略与渠道</a:t>
            </a:r>
            <a:endParaRPr altLang="en-US" lang="zh-CN"/>
          </a:p>
        </p:txBody>
      </p:sp>
      <p:sp>
        <p:nvSpPr>
          <p:cNvPr id="105043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3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3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3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44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线下推广：通过展会、活动等形式展示科技创新和研发成果，吸引潜在客户和合作伙伴</a:t>
            </a:r>
            <a:endParaRPr altLang="en-US" sz="1400" lang="zh-CN" spc="150">
              <a:solidFill>
                <a:schemeClr val="tx1"/>
              </a:solidFill>
              <a:effectLst/>
              <a:latin typeface="+mn-ea"/>
              <a:sym typeface="+mn-ea"/>
            </a:endParaRPr>
          </a:p>
        </p:txBody>
      </p:sp>
      <p:sp>
        <p:nvSpPr>
          <p:cNvPr id="105044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线上推广：利用社交媒体、网络广告等方式进行宣传和推广</a:t>
            </a:r>
            <a:endParaRPr altLang="en-US" dirty="0" sz="1400" lang="zh-CN" spc="150">
              <a:solidFill>
                <a:schemeClr val="tx1"/>
              </a:solidFill>
              <a:effectLst/>
              <a:latin typeface="+mn-ea"/>
              <a:sym typeface="+mn-ea"/>
            </a:endParaRPr>
          </a:p>
        </p:txBody>
      </p:sp>
      <p:sp>
        <p:nvSpPr>
          <p:cNvPr id="105044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合作推广：与相关企业、机构合作，共同推广科技创新和研发成果，实现资源共享和互利共赢</a:t>
            </a:r>
            <a:endParaRPr altLang="en-US" sz="1400" lang="zh-CN" spc="150">
              <a:solidFill>
                <a:schemeClr val="tx1"/>
              </a:solidFill>
              <a:effectLst/>
              <a:latin typeface="+mn-ea"/>
              <a:sym typeface="+mn-ea"/>
            </a:endParaRPr>
          </a:p>
        </p:txBody>
      </p:sp>
      <p:sp>
        <p:nvSpPr>
          <p:cNvPr id="1050446" name="文本框 8"/>
          <p:cNvSpPr txBox="1"/>
          <p:nvPr>
            <p:custDataLst>
              <p:tags r:id="rId8"/>
            </p:custDataLst>
          </p:nvPr>
        </p:nvSpPr>
        <p:spPr>
          <a:xfrm>
            <a:off x="8442032"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媒体宣传：利用电视、广播、报纸等传统媒体进行宣传和报道，提高公众对科技创新和研发成果的认知度和关注度</a:t>
            </a:r>
            <a:endParaRPr altLang="en-US" sz="1400" lang="zh-CN" spc="150">
              <a:solidFill>
                <a:schemeClr val="tx1"/>
              </a:solidFill>
              <a:effectLst/>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480" name="标题 2"/>
          <p:cNvSpPr>
            <a:spLocks noGrp="1"/>
          </p:cNvSpPr>
          <p:nvPr>
            <p:ph type="title" idx="3"/>
          </p:nvPr>
        </p:nvSpPr>
        <p:spPr/>
        <p:txBody>
          <a:bodyPr>
            <a:normAutofit fontScale="91667"/>
          </a:bodyPr>
          <a:p>
            <a:r>
              <a:rPr altLang="en-US" lang="zh-CN"/>
              <a:t>社会效益与经济效益分析</a:t>
            </a:r>
            <a:endParaRPr altLang="en-US" lang="zh-CN"/>
          </a:p>
        </p:txBody>
      </p:sp>
      <p:sp>
        <p:nvSpPr>
          <p:cNvPr id="105048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8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486" name="文本框 31"/>
          <p:cNvSpPr txBox="1"/>
          <p:nvPr>
            <p:custDataLst>
              <p:tags r:id="rId3"/>
            </p:custDataLst>
          </p:nvPr>
        </p:nvSpPr>
        <p:spPr>
          <a:xfrm>
            <a:off x="763379" y="2290359"/>
            <a:ext cx="2282900" cy="3405176"/>
          </a:xfrm>
          <a:prstGeom prst="rect"/>
          <a:noFill/>
        </p:spPr>
        <p:txBody>
          <a:bodyPr anchor="t" anchorCtr="0" rtlCol="0" wrap="square">
            <a:normAutofit fontScale="95000"/>
          </a:bodyPr>
          <a:p>
            <a:pPr algn="just" fontAlgn="auto">
              <a:lnSpc>
                <a:spcPct val="120000"/>
              </a:lnSpc>
            </a:pPr>
            <a:r>
              <a:rPr altLang="en-US" dirty="0" sz="2000" lang="zh-CN" spc="200">
                <a:solidFill>
                  <a:schemeClr val="tx1">
                    <a:lumMod val="85000"/>
                    <a:lumOff val="15000"/>
                  </a:schemeClr>
                </a:solidFill>
                <a:latin typeface="+mn-ea"/>
                <a:sym typeface="+mn-ea"/>
              </a:rPr>
              <a:t>提高生产效率：通过科技创新和研发，企业能够实现自动化、智能化生产，提高生产效率，降低成本。</a:t>
            </a:r>
            <a:endParaRPr altLang="en-US" dirty="0" sz="2000" lang="zh-CN" spc="200">
              <a:solidFill>
                <a:schemeClr val="tx1">
                  <a:lumMod val="85000"/>
                  <a:lumOff val="15000"/>
                </a:schemeClr>
              </a:solidFill>
              <a:latin typeface="+mn-ea"/>
              <a:sym typeface="+mn-ea"/>
            </a:endParaRPr>
          </a:p>
        </p:txBody>
      </p:sp>
      <p:sp>
        <p:nvSpPr>
          <p:cNvPr id="105048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9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9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创造就业机会：科技创新和研发方案的实施，将带动相关产业链的发展，创造更多的就业机会。</a:t>
            </a:r>
            <a:endParaRPr altLang="en-US" dirty="0" sz="2000" lang="zh-CN" spc="200">
              <a:solidFill>
                <a:schemeClr val="tx1">
                  <a:lumMod val="85000"/>
                  <a:lumOff val="15000"/>
                </a:schemeClr>
              </a:solidFill>
              <a:latin typeface="+mn-ea"/>
              <a:sym typeface="+mn-ea"/>
            </a:endParaRPr>
          </a:p>
        </p:txBody>
      </p:sp>
      <p:sp>
        <p:nvSpPr>
          <p:cNvPr id="105049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9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498" name="文本框 5"/>
          <p:cNvSpPr txBox="1"/>
          <p:nvPr>
            <p:custDataLst>
              <p:tags r:id="rId9"/>
            </p:custDataLst>
          </p:nvPr>
        </p:nvSpPr>
        <p:spPr>
          <a:xfrm>
            <a:off x="634960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促进产业升级：科技创新和研发方案的实施，将推动产业升级和转型，提高整个行业的竞争力和附加值。</a:t>
            </a:r>
            <a:endParaRPr altLang="en-US" dirty="0" sz="2000" lang="zh-CN" spc="200">
              <a:solidFill>
                <a:schemeClr val="tx1">
                  <a:lumMod val="85000"/>
                  <a:lumOff val="15000"/>
                </a:schemeClr>
              </a:solidFill>
              <a:latin typeface="+mn-ea"/>
              <a:sym typeface="+mn-ea"/>
            </a:endParaRPr>
          </a:p>
        </p:txBody>
      </p:sp>
      <p:sp>
        <p:nvSpPr>
          <p:cNvPr id="105050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0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504" name="文本框 10"/>
          <p:cNvSpPr txBox="1"/>
          <p:nvPr>
            <p:custDataLst>
              <p:tags r:id="rId12"/>
            </p:custDataLst>
          </p:nvPr>
        </p:nvSpPr>
        <p:spPr>
          <a:xfrm>
            <a:off x="9141764" y="2290359"/>
            <a:ext cx="2280103" cy="3406519"/>
          </a:xfrm>
          <a:prstGeom prst="rect"/>
          <a:noFill/>
        </p:spPr>
        <p:txBody>
          <a:bodyPr anchor="t" anchorCtr="0" rtlCol="0" wrap="square">
            <a:normAutofit fontScale="95000"/>
          </a:bodyPr>
          <a:p>
            <a:pPr algn="just" lvl="0">
              <a:lnSpc>
                <a:spcPct val="120000"/>
              </a:lnSpc>
              <a:buClrTx/>
              <a:buSzTx/>
              <a:buFontTx/>
            </a:pPr>
            <a:r>
              <a:rPr altLang="en-US" dirty="0" sz="2000" lang="zh-CN" spc="200">
                <a:solidFill>
                  <a:schemeClr val="tx1">
                    <a:lumMod val="85000"/>
                    <a:lumOff val="15000"/>
                  </a:schemeClr>
                </a:solidFill>
                <a:latin typeface="+mn-ea"/>
                <a:sym typeface="+mn-ea"/>
              </a:rPr>
              <a:t>提升社会福祉：科技创新和研发方案的实施，将为人们提供更加便捷、高效、安全的产品和服务，提升社会福祉。</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538" name="标题 2"/>
          <p:cNvSpPr>
            <a:spLocks noGrp="1"/>
          </p:cNvSpPr>
          <p:nvPr>
            <p:ph type="title" idx="3"/>
          </p:nvPr>
        </p:nvSpPr>
        <p:spPr/>
        <p:txBody>
          <a:bodyPr>
            <a:normAutofit fontScale="91667"/>
          </a:bodyPr>
          <a:p>
            <a:r>
              <a:rPr altLang="en-US" lang="zh-CN"/>
              <a:t>可持续发展前景</a:t>
            </a:r>
            <a:endParaRPr altLang="en-US" lang="zh-CN"/>
          </a:p>
        </p:txBody>
      </p:sp>
      <p:sp>
        <p:nvSpPr>
          <p:cNvPr id="1050540"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42"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44"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46"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48"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医疗健康：科技创新助力远程医疗和个性化治疗</a:t>
            </a:r>
            <a:endParaRPr altLang="en-US" sz="1400" lang="zh-CN" spc="150">
              <a:solidFill>
                <a:schemeClr val="tx1"/>
              </a:solidFill>
              <a:effectLst/>
              <a:latin typeface="+mn-ea"/>
              <a:sym typeface="+mn-ea"/>
            </a:endParaRPr>
          </a:p>
        </p:txBody>
      </p:sp>
      <p:sp>
        <p:nvSpPr>
          <p:cNvPr id="1050550"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能源领域：研发成果应用于清洁能源，降低碳排放</a:t>
            </a:r>
            <a:endParaRPr altLang="en-US" dirty="0" sz="1400" lang="zh-CN" spc="150">
              <a:solidFill>
                <a:schemeClr val="tx1"/>
              </a:solidFill>
              <a:effectLst/>
              <a:latin typeface="+mn-ea"/>
              <a:sym typeface="+mn-ea"/>
            </a:endParaRPr>
          </a:p>
        </p:txBody>
      </p:sp>
      <p:sp>
        <p:nvSpPr>
          <p:cNvPr id="1050552"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交通出行：智能交通系统提高交通效率和安全性</a:t>
            </a:r>
            <a:endParaRPr altLang="en-US" sz="1400" lang="zh-CN" spc="150">
              <a:solidFill>
                <a:schemeClr val="tx1"/>
              </a:solidFill>
              <a:effectLst/>
              <a:latin typeface="+mn-ea"/>
              <a:sym typeface="+mn-ea"/>
            </a:endParaRPr>
          </a:p>
        </p:txBody>
      </p:sp>
      <p:sp>
        <p:nvSpPr>
          <p:cNvPr id="1050554"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环境保护：研发成果应用于污染治理和生态修复</a:t>
            </a:r>
            <a:endParaRPr altLang="en-US" sz="1400" lang="zh-CN" spc="150">
              <a:solidFill>
                <a:schemeClr val="tx1"/>
              </a:solidFill>
              <a:effectLst/>
              <a:latin typeface="+mn-ea"/>
              <a:sym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313" name=""/>
        <p:cNvGrpSpPr/>
        <p:nvPr/>
      </p:nvGrpSpPr>
      <p:grpSpPr>
        <a:xfrm>
          <a:off x="0" y="0"/>
          <a:ext cx="0" cy="0"/>
          <a:chOff x="0" y="0"/>
          <a:chExt cx="0" cy="0"/>
        </a:xfrm>
      </p:grpSpPr>
      <p:sp>
        <p:nvSpPr>
          <p:cNvPr id="1050588" name="标题 2"/>
          <p:cNvSpPr>
            <a:spLocks noGrp="1"/>
          </p:cNvSpPr>
          <p:nvPr>
            <p:ph type="title" idx="2"/>
            <p:custDataLst>
              <p:tags r:id="rId1"/>
            </p:custDataLst>
          </p:nvPr>
        </p:nvSpPr>
        <p:spPr/>
        <p:txBody>
          <a:bodyPr/>
          <a:p>
            <a:r>
              <a:rPr altLang="en-US" lang="zh-CN"/>
              <a:t>THANK YOU</a:t>
            </a:r>
            <a:endParaRPr altLang="en-US" lang="zh-CN"/>
          </a:p>
        </p:txBody>
      </p:sp>
      <p:sp>
        <p:nvSpPr>
          <p:cNvPr id="1050590" name="文本占位符 6"/>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7.xml><?xml version="1.0" encoding="utf-8"?>
<p:tagLst xmlns:p="http://schemas.openxmlformats.org/presentationml/2006/main">
  <p:tag name="KSO_WM_UNIT_PRESET_TEXT" val="单击此处编辑母版文本样式"/>
  <p:tag name="KSO_WM_UNIT_NOCLEAR" val="0"/>
  <p:tag name="KSO_WM_UNIT_VALUE" val="36"/>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Lst>
</file>

<file path=ppt/tags/tag8.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2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29.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BEAUTIFY_FLAG" val="#wm#"/>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BEAUTIFY_FLAG" val="#wm#"/>
  <p:tag name="KSO_WM_UNIT_TYPE" val="i"/>
  <p:tag name="KSO_WM_UNIT_INDEX"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0.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96"/>
  <p:tag name="KSO_WM_TEMPLATE_THUMBS_INDEX" val="1、9"/>
</p:tagLst>
</file>

<file path=ppt/tags/tag9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1*f*1"/>
  <p:tag name="KSO_WM_TEMPLATE_CATEGORY" val="custom"/>
  <p:tag name="KSO_WM_TEMPLATE_INDEX" val="20230296"/>
  <p:tag name="KSO_WM_UNIT_LAYERLEVEL" val="1"/>
  <p:tag name="KSO_WM_TAG_VERSION" val="1.0"/>
  <p:tag name="KSO_WM_BEAUTIFY_FLAG" val="#wm#"/>
  <p:tag name="KSO_WM_UNIT_PRESET_TEXT" val="汇报人：WPS"/>
</p:tagLst>
</file>

<file path=ppt/tags/tag9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0296_1*b*1"/>
  <p:tag name="KSO_WM_TEMPLATE_CATEGORY" val="custom"/>
  <p:tag name="KSO_WM_TEMPLATE_INDEX" val="20230296"/>
  <p:tag name="KSO_WM_UNIT_LAYERLEVEL" val="1"/>
  <p:tag name="KSO_WM_TAG_VERSION" val="1.0"/>
  <p:tag name="KSO_WM_BEAUTIFY_FLAG" val="#wm#"/>
  <p:tag name="KSO_WM_UNIT_ISCONTENTSTITLE" val="0"/>
  <p:tag name="KSO_WM_UNIT_ISNUMDGMTITLE" val="0"/>
  <p:tag name="KSO_WM_UNIT_VALUE" val="35"/>
  <p:tag name="KSO_WM_UNIT_TYPE" val="b"/>
  <p:tag name="KSO_WM_UNIT_INDEX" val="1"/>
  <p:tag name="KSO_WM_UNIT_PRESET_TEXT" val="WPS,a click to unlimited possibilities"/>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1*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单击添加文档标题"/>
</p:tagLst>
</file>

<file path=ppt/tags/tag96.xml><?xml version="1.0" encoding="utf-8"?>
<p:tagLst xmlns:p="http://schemas.openxmlformats.org/presentationml/2006/main">
  <p:tag name="KSO_WM_SLIDE_ID" val="custom20230296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6"/>
  <p:tag name="KSO_WM_SLIDE_LAYOUT" val="a_b_f"/>
  <p:tag name="KSO_WM_SLIDE_LAYOUT_CNT" val="1_1_1"/>
  <p:tag name="KSO_WM_TEMPLATE_THUMBS_INDEX" val="1、9"/>
  <p:tag name="KSO_WM_SLIDE_CONTENT_AREA" val="{&quot;left&quot;:&quot;140.25&quot;,&quot;top&quot;:&quot;121.15&quot;,&quot;width&quot;:&quot;679.5&quot;,&quot;height&quot;:&quot;208.75&quot;}"/>
</p:tagLst>
</file>

<file path=ppt/tags/tag9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6*a*1"/>
  <p:tag name="KSO_WM_TEMPLATE_CATEGORY" val="custom"/>
  <p:tag name="KSO_WM_TEMPLATE_INDEX" val="20230296"/>
  <p:tag name="KSO_WM_UNIT_LAYERLEVEL" val="1"/>
  <p:tag name="KSO_WM_TAG_VERSION" val="1.0"/>
  <p:tag name="KSO_WM_BEAUTIFY_FLAG" val="#wm#"/>
  <p:tag name="KSO_WM_DIAGRAM_GROUP_CODE" val="l1-1"/>
  <p:tag name="KSO_WM_UNIT_PRESET_TEXT" val="目录"/>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6_6*l_h_i*1_1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1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1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6_6*l_h_i*1_2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2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2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6_6*l_h_i*1_3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3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3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6_6*l_h_i*1_4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4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4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6_6*l_h_i*1_5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5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5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96_6*l_h_i*1_6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6*l_h_a*1_6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6*l_h_i*1_6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SLIDE_ID" val="custom202302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96"/>
  <p:tag name="KSO_WM_SLIDE_LAYOUT" val="a_l"/>
  <p:tag name="KSO_WM_SLIDE_LAYOUT_CNT" val="1_1"/>
  <p:tag name="KSO_WM_SLIDE_TYPE" val="contents"/>
  <p:tag name="KSO_WM_SLIDE_SUBTYPE" val="diag"/>
  <p:tag name="KSO_WM_DIAGRAM_GROUP_CODE" val="l1-1"/>
  <p:tag name="KSO_WM_SLIDE_DIAGTYPE" val="l"/>
</p:tagLst>
</file>

<file path=ppt/tags/tag1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ONE"/>
</p:tagLst>
</file>

<file path=ppt/tags/tag1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1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WO"/>
</p:tagLst>
</file>

<file path=ppt/tags/tag1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66.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401428222656,&quot;width&quot;:864.8477172851562}"/>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4.7401428222656,&quot;width&quot;:864.847717285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HREE"/>
</p:tagLst>
</file>

<file path=ppt/tags/tag2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27.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4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88_4*l_h_f*1_4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8_4*l_h_a*1_4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3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8_4*l_h_f*1_3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8_4*l_h_a*1_3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1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8_4*l_h_f*1_1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8_4*l_h_a*1_1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1"/>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1"/>
  <p:tag name="KSO_WM_DIAGRAM_VIRTUALLY_FRAME" val="{&quot;height&quot;:385.4222106933594,&quot;width&quot;:535.75}"/>
  <p:tag name="KSO_WM_DIAGRAM_COLOR_MATCH_VALUE" val="{&quot;shape&quot;:{&quot;fill&quot;:{&quot;gradient&quot;:[{&quot;brightness&quot;:0,&quot;colorType&quot;:1,&quot;foreColorIndex&quot;:5,&quot;pos&quot;:0.4699999988079071,&quot;transparency&quot;:0},{&quot;brightness&quot;:0,&quot;colorType&quot;:1,&quot;foreColorIndex&quot;:5,&quot;pos&quot;:0.8600000143051147,&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8_4*l_h_i*1_2_2"/>
  <p:tag name="KSO_WM_TEMPLATE_CATEGORY" val="diagram"/>
  <p:tag name="KSO_WM_TEMPLATE_INDEX" val="2023168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FILL_TYPE" val="1"/>
  <p:tag name="KSO_WM_UNIT_FILL_FORE_SCHEMECOLOR_INDEX" val="5"/>
  <p:tag name="KSO_WM_UNIT_FILL_FORE_SCHEMECOLOR_INDEX_BRIGHTNESS" val="0"/>
  <p:tag name="KSO_WM_DIAGRAM_MAX_ITEMCNT" val="6"/>
  <p:tag name="KSO_WM_DIAGRAM_MIN_ITEMCNT" val="1"/>
  <p:tag name="KSO_WM_DIAGRAM_VIRTUALLY_FRAME" val="{&quot;height&quot;:385.4222106933594,&quot;width&quot;:535.75}"/>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8_4*l_h_f*1_2_1"/>
  <p:tag name="KSO_WM_TEMPLATE_CATEGORY" val="diagram"/>
  <p:tag name="KSO_WM_TEMPLATE_INDEX" val="2023168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你的观点。"/>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8_4*l_h_a*1_2_1"/>
  <p:tag name="KSO_WM_TEMPLATE_CATEGORY" val="diagram"/>
  <p:tag name="KSO_WM_TEMPLATE_INDEX" val="2023168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PRESET_TEXT" val="单击此处添加标题"/>
  <p:tag name="KSO_WM_UNIT_TEXT_FILL_FORE_SCHEMECOLOR_INDEX" val="1"/>
  <p:tag name="KSO_WM_UNIT_TEXT_FILL_TYPE" val="1"/>
  <p:tag name="KSO_WM_DIAGRAM_MAX_ITEMCNT" val="6"/>
  <p:tag name="KSO_WM_DIAGRAM_MIN_ITEMCNT" val="1"/>
  <p:tag name="KSO_WM_DIAGRAM_VIRTUALLY_FRAME" val="{&quot;height&quot;:385.4222106933594,&quot;width&quot;:53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OUR"/>
</p:tagLst>
</file>

<file path=ppt/tags/tag2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90.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IVE"/>
</p:tagLst>
</file>

<file path=ppt/tags/tag3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358.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35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73.45452880859375,&quot;width&quot;:860.2495727539062}"/>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3.45452880859375,&quot;width&quot;:860.249572753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3.45452880859375,&quot;width&quot;:860.249572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SIX"/>
</p:tagLst>
</file>

<file path=ppt/tags/tag4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401.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4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372.85406494140625,&quot;width&quot;:863.6500854492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372.85406494140625,&quot;width&quot;:863.65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9*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THANK YOU"/>
</p:tagLst>
</file>

<file path=ppt/tags/tag45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9*f*1"/>
  <p:tag name="KSO_WM_TEMPLATE_CATEGORY" val="custom"/>
  <p:tag name="KSO_WM_TEMPLATE_INDEX" val="20230296"/>
  <p:tag name="KSO_WM_UNIT_LAYERLEVEL" val="1"/>
  <p:tag name="KSO_WM_TAG_VERSION" val="1.0"/>
  <p:tag name="KSO_WM_BEAUTIFY_FLAG" val="#wm#"/>
  <p:tag name="KSO_WM_UNIT_PRESET_TEXT" val="汇报人：WPS"/>
</p:tagLst>
</file>

<file path=ppt/tags/tag452.xml><?xml version="1.0" encoding="utf-8"?>
<p:tagLst xmlns:p="http://schemas.openxmlformats.org/presentationml/2006/main">
  <p:tag name="KSO_WM_SLIDE_ID" val="custom202302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96"/>
  <p:tag name="KSO_WM_SLIDE_LAYOUT" val="a_f"/>
  <p:tag name="KSO_WM_SLIDE_LAYOUT_CNT" val="1_1"/>
  <p:tag name="KSO_WM_SLIDE_TYPE" val="endPage"/>
  <p:tag name="KSO_WM_SLIDE_SUBTYPE" val="pureTxt"/>
  <p:tag name="KSO_WM_SLIDE_CONTENT_AREA" val="{&quot;left&quot;:&quot;140.25&quot;,&quot;top&quot;:&quot;121.15&quot;,&quot;width&quot;:&quot;679.5&quot;,&quot;height&quot;:&quot;208.7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9">
      <a:dk1>
        <a:srgbClr val="000000"/>
      </a:dk1>
      <a:lt1>
        <a:srgbClr val="FFFFFF"/>
      </a:lt1>
      <a:dk2>
        <a:srgbClr val="043460"/>
      </a:dk2>
      <a:lt2>
        <a:srgbClr val="EFFFFF"/>
      </a:lt2>
      <a:accent1>
        <a:srgbClr val="09FFFF"/>
      </a:accent1>
      <a:accent2>
        <a:srgbClr val="1ADCFF"/>
      </a:accent2>
      <a:accent3>
        <a:srgbClr val="2CB9FF"/>
      </a:accent3>
      <a:accent4>
        <a:srgbClr val="3D97FF"/>
      </a:accent4>
      <a:accent5>
        <a:srgbClr val="4F74FF"/>
      </a:accent5>
      <a:accent6>
        <a:srgbClr val="6051FF"/>
      </a:accent6>
      <a:hlink>
        <a:srgbClr val="4472C4"/>
      </a:hlink>
      <a:folHlink>
        <a:srgbClr val="BFBFBF"/>
      </a:folHlink>
    </a:clrScheme>
    <a:fontScheme name="自定义 7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NX627J</dc:creator>
  <dcterms:created xsi:type="dcterms:W3CDTF">2024-01-05T06:46:13Z</dcterms:created>
  <dcterms:modified xsi:type="dcterms:W3CDTF">2024-01-05T06:46:13Z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66bb0ba78f2f4a9991e3664f4625eff1_21</vt:lpwstr>
  </property>
</Properties>
</file>