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08" r:id="rId1"/>
    <p:sldMasterId id="2147483945" r:id="rId2"/>
  </p:sldMasterIdLst>
  <p:notesMasterIdLst>
    <p:notesMasterId r:id="rId3"/>
  </p:notesMasterIdLst>
  <p:sldIdLst>
    <p:sldId id="381" r:id="rId4"/>
    <p:sldId id="386" r:id="rId5"/>
    <p:sldId id="390" r:id="rId6"/>
    <p:sldId id="393" r:id="rId7"/>
    <p:sldId id="399" r:id="rId9"/>
    <p:sldId id="402" r:id="rId10"/>
    <p:sldId id="405" r:id="rId11"/>
    <p:sldId id="408" r:id="rId12"/>
    <p:sldId id="414" r:id="rId14"/>
    <p:sldId id="417" r:id="rId15"/>
    <p:sldId id="420" r:id="rId16"/>
    <p:sldId id="423" r:id="rId17"/>
    <p:sldId id="426" r:id="rId18"/>
    <p:sldId id="432" r:id="rId20"/>
    <p:sldId id="435" r:id="rId21"/>
    <p:sldId id="438" r:id="rId22"/>
    <p:sldId id="441" r:id="rId23"/>
    <p:sldId id="444" r:id="rId24"/>
    <p:sldId id="450" r:id="rId26"/>
    <p:sldId id="453" r:id="rId27"/>
    <p:sldId id="456" r:id="rId28"/>
    <p:sldId id="459" r:id="rId29"/>
    <p:sldId id="462" r:id="rId30"/>
    <p:sldId id="468" r:id="rId32"/>
    <p:sldId id="471" r:id="rId33"/>
    <p:sldId id="474" r:id="rId34"/>
    <p:sldId id="477" r:id="rId35"/>
    <p:sldId id="480" r:id="rId36"/>
    <p:sldId id="486" r:id="rId38"/>
    <p:sldId id="489" r:id="rId39"/>
    <p:sldId id="492" r:id="rId40"/>
    <p:sldId id="495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tags" Target="../tags/tag766.xml"/><Relationship Id="rId22" Type="http://schemas.openxmlformats.org/officeDocument/2006/relationships/tags" Target="../tags/tag767.xml"/><Relationship Id="rId23" Type="http://schemas.openxmlformats.org/officeDocument/2006/relationships/tags" Target="../tags/tag768.xml"/><Relationship Id="rId24" Type="http://schemas.openxmlformats.org/officeDocument/2006/relationships/tags" Target="../tags/tag769.xml"/><Relationship Id="rId25" Type="http://schemas.openxmlformats.org/officeDocument/2006/relationships/tags" Target="../tags/tag770.xml"/><Relationship Id="rId26" Type="http://schemas.openxmlformats.org/officeDocument/2006/relationships/tags" Target="../tags/tag771.xml"/><Relationship Id="rId27" Type="http://schemas.openxmlformats.org/officeDocument/2006/relationships/tags" Target="../tags/tag772.xml"/><Relationship Id="rId28" Type="http://schemas.openxmlformats.org/officeDocument/2006/relationships/tags" Target="../tags/tag773.xml"/><Relationship Id="rId29" Type="http://schemas.openxmlformats.org/officeDocument/2006/relationships/tags" Target="../tags/tag7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tags" Target="../tags/tag778.xml"/><Relationship Id="rId5" Type="http://schemas.openxmlformats.org/officeDocument/2006/relationships/tags" Target="../tags/tag779.xml"/><Relationship Id="rId6" Type="http://schemas.openxmlformats.org/officeDocument/2006/relationships/tags" Target="../tags/tag780.xml"/><Relationship Id="rId7" Type="http://schemas.openxmlformats.org/officeDocument/2006/relationships/tags" Target="../tags/tag781.xml"/><Relationship Id="rId8" Type="http://schemas.openxmlformats.org/officeDocument/2006/relationships/tags" Target="../tags/tag782.xml"/><Relationship Id="rId9" Type="http://schemas.openxmlformats.org/officeDocument/2006/relationships/tags" Target="../tags/tag783.xml"/><Relationship Id="rId10" Type="http://schemas.openxmlformats.org/officeDocument/2006/relationships/tags" Target="../tags/tag784.xml"/><Relationship Id="rId11" Type="http://schemas.openxmlformats.org/officeDocument/2006/relationships/tags" Target="../tags/tag785.xml"/><Relationship Id="rId12" Type="http://schemas.openxmlformats.org/officeDocument/2006/relationships/tags" Target="../tags/tag786.xml"/><Relationship Id="rId13" Type="http://schemas.openxmlformats.org/officeDocument/2006/relationships/tags" Target="../tags/tag787.xml"/><Relationship Id="rId14" Type="http://schemas.openxmlformats.org/officeDocument/2006/relationships/tags" Target="../tags/tag788.xml"/><Relationship Id="rId15" Type="http://schemas.openxmlformats.org/officeDocument/2006/relationships/tags" Target="../tags/tag789.xml"/><Relationship Id="rId16" Type="http://schemas.openxmlformats.org/officeDocument/2006/relationships/tags" Target="../tags/tag790.xml"/><Relationship Id="rId17" Type="http://schemas.openxmlformats.org/officeDocument/2006/relationships/tags" Target="../tags/tag791.xml"/><Relationship Id="rId18" Type="http://schemas.openxmlformats.org/officeDocument/2006/relationships/tags" Target="../tags/tag792.xml"/><Relationship Id="rId19" Type="http://schemas.openxmlformats.org/officeDocument/2006/relationships/tags" Target="../tags/tag793.xml"/><Relationship Id="rId20" Type="http://schemas.openxmlformats.org/officeDocument/2006/relationships/tags" Target="../tags/tag794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8.xml"/><Relationship Id="rId2" Type="http://schemas.openxmlformats.org/officeDocument/2006/relationships/tags" Target="../tags/tag799.xml"/><Relationship Id="rId3" Type="http://schemas.openxmlformats.org/officeDocument/2006/relationships/tags" Target="../tags/tag800.xml"/><Relationship Id="rId4" Type="http://schemas.openxmlformats.org/officeDocument/2006/relationships/tags" Target="../tags/tag801.xml"/><Relationship Id="rId5" Type="http://schemas.openxmlformats.org/officeDocument/2006/relationships/tags" Target="../tags/tag802.xml"/><Relationship Id="rId6" Type="http://schemas.openxmlformats.org/officeDocument/2006/relationships/tags" Target="../tags/tag803.xml"/><Relationship Id="rId7" Type="http://schemas.openxmlformats.org/officeDocument/2006/relationships/tags" Target="../tags/tag804.xml"/><Relationship Id="rId8" Type="http://schemas.openxmlformats.org/officeDocument/2006/relationships/tags" Target="../tags/tag805.xml"/><Relationship Id="rId9" Type="http://schemas.openxmlformats.org/officeDocument/2006/relationships/tags" Target="../tags/tag806.xml"/><Relationship Id="rId10" Type="http://schemas.openxmlformats.org/officeDocument/2006/relationships/tags" Target="../tags/tag807.xml"/><Relationship Id="rId11" Type="http://schemas.openxmlformats.org/officeDocument/2006/relationships/tags" Target="../tags/tag808.xml"/><Relationship Id="rId12" Type="http://schemas.openxmlformats.org/officeDocument/2006/relationships/tags" Target="../tags/tag80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tags" Target="../tags/tag813.xml"/><Relationship Id="rId5" Type="http://schemas.openxmlformats.org/officeDocument/2006/relationships/tags" Target="../tags/tag814.xml"/><Relationship Id="rId6" Type="http://schemas.openxmlformats.org/officeDocument/2006/relationships/tags" Target="../tags/tag815.xml"/><Relationship Id="rId7" Type="http://schemas.openxmlformats.org/officeDocument/2006/relationships/tags" Target="../tags/tag816.xml"/><Relationship Id="rId8" Type="http://schemas.openxmlformats.org/officeDocument/2006/relationships/tags" Target="../tags/tag817.xml"/><Relationship Id="rId9" Type="http://schemas.openxmlformats.org/officeDocument/2006/relationships/tags" Target="../tags/tag818.xml"/><Relationship Id="rId10" Type="http://schemas.openxmlformats.org/officeDocument/2006/relationships/tags" Target="../tags/tag819.xml"/><Relationship Id="rId11" Type="http://schemas.openxmlformats.org/officeDocument/2006/relationships/tags" Target="../tags/tag820.xml"/><Relationship Id="rId12" Type="http://schemas.openxmlformats.org/officeDocument/2006/relationships/tags" Target="../tags/tag821.xml"/><Relationship Id="rId13" Type="http://schemas.openxmlformats.org/officeDocument/2006/relationships/tags" Target="../tags/tag822.xml"/><Relationship Id="rId14" Type="http://schemas.openxmlformats.org/officeDocument/2006/relationships/tags" Target="../tags/tag823.xml"/><Relationship Id="rId15" Type="http://schemas.openxmlformats.org/officeDocument/2006/relationships/tags" Target="../tags/tag824.xml"/><Relationship Id="rId16" Type="http://schemas.openxmlformats.org/officeDocument/2006/relationships/tags" Target="../tags/tag82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tags" Target="../tags/tag829.xml"/><Relationship Id="rId5" Type="http://schemas.openxmlformats.org/officeDocument/2006/relationships/tags" Target="../tags/tag830.xml"/><Relationship Id="rId6" Type="http://schemas.openxmlformats.org/officeDocument/2006/relationships/tags" Target="../tags/tag831.xml"/><Relationship Id="rId7" Type="http://schemas.openxmlformats.org/officeDocument/2006/relationships/tags" Target="../tags/tag832.xml"/><Relationship Id="rId8" Type="http://schemas.openxmlformats.org/officeDocument/2006/relationships/tags" Target="../tags/tag833.xml"/><Relationship Id="rId9" Type="http://schemas.openxmlformats.org/officeDocument/2006/relationships/tags" Target="../tags/tag834.xml"/><Relationship Id="rId10" Type="http://schemas.openxmlformats.org/officeDocument/2006/relationships/tags" Target="../tags/tag835.xml"/><Relationship Id="rId11" Type="http://schemas.openxmlformats.org/officeDocument/2006/relationships/tags" Target="../tags/tag836.xml"/><Relationship Id="rId12" Type="http://schemas.openxmlformats.org/officeDocument/2006/relationships/tags" Target="../tags/tag837.xml"/><Relationship Id="rId13" Type="http://schemas.openxmlformats.org/officeDocument/2006/relationships/tags" Target="../tags/tag838.xml"/><Relationship Id="rId14" Type="http://schemas.openxmlformats.org/officeDocument/2006/relationships/tags" Target="../tags/tag839.xml"/><Relationship Id="rId15" Type="http://schemas.openxmlformats.org/officeDocument/2006/relationships/tags" Target="../tags/tag840.xml"/><Relationship Id="rId16" Type="http://schemas.openxmlformats.org/officeDocument/2006/relationships/tags" Target="../tags/tag84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tags" Target="../tags/tag845.xml"/><Relationship Id="rId5" Type="http://schemas.openxmlformats.org/officeDocument/2006/relationships/tags" Target="../tags/tag846.xml"/><Relationship Id="rId6" Type="http://schemas.openxmlformats.org/officeDocument/2006/relationships/tags" Target="../tags/tag847.xml"/><Relationship Id="rId7" Type="http://schemas.openxmlformats.org/officeDocument/2006/relationships/tags" Target="../tags/tag848.xml"/><Relationship Id="rId8" Type="http://schemas.openxmlformats.org/officeDocument/2006/relationships/tags" Target="../tags/tag849.xml"/><Relationship Id="rId9" Type="http://schemas.openxmlformats.org/officeDocument/2006/relationships/tags" Target="../tags/tag850.xml"/><Relationship Id="rId10" Type="http://schemas.openxmlformats.org/officeDocument/2006/relationships/tags" Target="../tags/tag851.xml"/><Relationship Id="rId11" Type="http://schemas.openxmlformats.org/officeDocument/2006/relationships/tags" Target="../tags/tag852.xml"/><Relationship Id="rId12" Type="http://schemas.openxmlformats.org/officeDocument/2006/relationships/tags" Target="../tags/tag853.xml"/><Relationship Id="rId13" Type="http://schemas.openxmlformats.org/officeDocument/2006/relationships/tags" Target="../tags/tag854.xml"/><Relationship Id="rId14" Type="http://schemas.openxmlformats.org/officeDocument/2006/relationships/tags" Target="../tags/tag855.xml"/><Relationship Id="rId15" Type="http://schemas.openxmlformats.org/officeDocument/2006/relationships/tags" Target="../tags/tag856.xml"/><Relationship Id="rId16" Type="http://schemas.openxmlformats.org/officeDocument/2006/relationships/tags" Target="../tags/tag857.xml"/><Relationship Id="rId17" Type="http://schemas.openxmlformats.org/officeDocument/2006/relationships/tags" Target="../tags/tag858.xml"/><Relationship Id="rId18" Type="http://schemas.openxmlformats.org/officeDocument/2006/relationships/tags" Target="../tags/tag859.xml"/><Relationship Id="rId19" Type="http://schemas.openxmlformats.org/officeDocument/2006/relationships/tags" Target="../tags/tag860.xml"/><Relationship Id="rId20" Type="http://schemas.openxmlformats.org/officeDocument/2006/relationships/tags" Target="../tags/tag86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tags" Target="../tags/tag873.xml"/><Relationship Id="rId6" Type="http://schemas.openxmlformats.org/officeDocument/2006/relationships/tags" Target="../tags/tag874.xml"/><Relationship Id="rId7" Type="http://schemas.openxmlformats.org/officeDocument/2006/relationships/tags" Target="../tags/tag875.xml"/><Relationship Id="rId8" Type="http://schemas.openxmlformats.org/officeDocument/2006/relationships/tags" Target="../tags/tag876.xml"/><Relationship Id="rId9" Type="http://schemas.openxmlformats.org/officeDocument/2006/relationships/tags" Target="../tags/tag877.xml"/><Relationship Id="rId10" Type="http://schemas.openxmlformats.org/officeDocument/2006/relationships/tags" Target="../tags/tag878.xml"/><Relationship Id="rId11" Type="http://schemas.openxmlformats.org/officeDocument/2006/relationships/tags" Target="../tags/tag879.xml"/><Relationship Id="rId12" Type="http://schemas.openxmlformats.org/officeDocument/2006/relationships/tags" Target="../tags/tag88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tags" Target="../tags/tag885.xml"/><Relationship Id="rId6" Type="http://schemas.openxmlformats.org/officeDocument/2006/relationships/tags" Target="../tags/tag886.xml"/><Relationship Id="rId7" Type="http://schemas.openxmlformats.org/officeDocument/2006/relationships/tags" Target="../tags/tag887.xml"/><Relationship Id="rId8" Type="http://schemas.openxmlformats.org/officeDocument/2006/relationships/tags" Target="../tags/tag888.xml"/><Relationship Id="rId9" Type="http://schemas.openxmlformats.org/officeDocument/2006/relationships/tags" Target="../tags/tag889.xml"/><Relationship Id="rId10" Type="http://schemas.openxmlformats.org/officeDocument/2006/relationships/tags" Target="../tags/tag890.xml"/><Relationship Id="rId11" Type="http://schemas.openxmlformats.org/officeDocument/2006/relationships/tags" Target="../tags/tag891.xml"/><Relationship Id="rId12" Type="http://schemas.openxmlformats.org/officeDocument/2006/relationships/tags" Target="../tags/tag892.xml"/><Relationship Id="rId13" Type="http://schemas.openxmlformats.org/officeDocument/2006/relationships/tags" Target="../tags/tag893.xml"/><Relationship Id="rId14" Type="http://schemas.openxmlformats.org/officeDocument/2006/relationships/tags" Target="../tags/tag894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95.xml"/><Relationship Id="rId2" Type="http://schemas.openxmlformats.org/officeDocument/2006/relationships/tags" Target="../tags/tag896.xml"/><Relationship Id="rId3" Type="http://schemas.openxmlformats.org/officeDocument/2006/relationships/tags" Target="../tags/tag897.xml"/><Relationship Id="rId4" Type="http://schemas.openxmlformats.org/officeDocument/2006/relationships/tags" Target="../tags/tag898.xml"/><Relationship Id="rId5" Type="http://schemas.openxmlformats.org/officeDocument/2006/relationships/tags" Target="../tags/tag899.xml"/><Relationship Id="rId6" Type="http://schemas.openxmlformats.org/officeDocument/2006/relationships/tags" Target="../tags/tag900.xml"/><Relationship Id="rId7" Type="http://schemas.openxmlformats.org/officeDocument/2006/relationships/tags" Target="../tags/tag901.xml"/><Relationship Id="rId8" Type="http://schemas.openxmlformats.org/officeDocument/2006/relationships/tags" Target="../tags/tag902.xml"/><Relationship Id="rId9" Type="http://schemas.openxmlformats.org/officeDocument/2006/relationships/tags" Target="../tags/tag903.xml"/><Relationship Id="rId10" Type="http://schemas.openxmlformats.org/officeDocument/2006/relationships/tags" Target="../tags/tag904.xml"/><Relationship Id="rId11" Type="http://schemas.openxmlformats.org/officeDocument/2006/relationships/tags" Target="../tags/tag905.xml"/><Relationship Id="rId12" Type="http://schemas.openxmlformats.org/officeDocument/2006/relationships/tags" Target="../tags/tag90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7.xml"/><Relationship Id="rId2" Type="http://schemas.openxmlformats.org/officeDocument/2006/relationships/tags" Target="../tags/tag908.xml"/><Relationship Id="rId3" Type="http://schemas.openxmlformats.org/officeDocument/2006/relationships/tags" Target="../tags/tag90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10.xml"/><Relationship Id="rId2" Type="http://schemas.openxmlformats.org/officeDocument/2006/relationships/tags" Target="../tags/tag911.xml"/><Relationship Id="rId3" Type="http://schemas.openxmlformats.org/officeDocument/2006/relationships/tags" Target="../tags/tag912.xml"/><Relationship Id="rId4" Type="http://schemas.openxmlformats.org/officeDocument/2006/relationships/tags" Target="../tags/tag913.xml"/><Relationship Id="rId5" Type="http://schemas.openxmlformats.org/officeDocument/2006/relationships/tags" Target="../tags/tag914.xml"/><Relationship Id="rId6" Type="http://schemas.openxmlformats.org/officeDocument/2006/relationships/tags" Target="../tags/tag915.xml"/><Relationship Id="rId7" Type="http://schemas.openxmlformats.org/officeDocument/2006/relationships/tags" Target="../tags/tag916.xml"/><Relationship Id="rId8" Type="http://schemas.openxmlformats.org/officeDocument/2006/relationships/tags" Target="../tags/tag91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tags" Target="../tags/tag921.xml"/><Relationship Id="rId5" Type="http://schemas.openxmlformats.org/officeDocument/2006/relationships/tags" Target="../tags/tag922.xml"/><Relationship Id="rId6" Type="http://schemas.openxmlformats.org/officeDocument/2006/relationships/tags" Target="../tags/tag923.xml"/><Relationship Id="rId7" Type="http://schemas.openxmlformats.org/officeDocument/2006/relationships/tags" Target="../tags/tag924.xml"/><Relationship Id="rId8" Type="http://schemas.openxmlformats.org/officeDocument/2006/relationships/tags" Target="../tags/tag925.xml"/><Relationship Id="rId9" Type="http://schemas.openxmlformats.org/officeDocument/2006/relationships/tags" Target="../tags/tag926.xml"/><Relationship Id="rId10" Type="http://schemas.openxmlformats.org/officeDocument/2006/relationships/tags" Target="../tags/tag927.xml"/><Relationship Id="rId11" Type="http://schemas.openxmlformats.org/officeDocument/2006/relationships/tags" Target="../tags/tag928.xml"/><Relationship Id="rId12" Type="http://schemas.openxmlformats.org/officeDocument/2006/relationships/tags" Target="../tags/tag92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tags" Target="../tags/tag938.xml"/><Relationship Id="rId10" Type="http://schemas.openxmlformats.org/officeDocument/2006/relationships/tags" Target="../tags/tag939.xml"/><Relationship Id="rId11" Type="http://schemas.openxmlformats.org/officeDocument/2006/relationships/tags" Target="../tags/tag940.xml"/><Relationship Id="rId12" Type="http://schemas.openxmlformats.org/officeDocument/2006/relationships/tags" Target="../tags/tag941.xml"/><Relationship Id="rId13" Type="http://schemas.openxmlformats.org/officeDocument/2006/relationships/tags" Target="../tags/tag942.xml"/><Relationship Id="rId14" Type="http://schemas.openxmlformats.org/officeDocument/2006/relationships/tags" Target="../tags/tag943.xml"/><Relationship Id="rId15" Type="http://schemas.openxmlformats.org/officeDocument/2006/relationships/tags" Target="../tags/tag944.xml"/><Relationship Id="rId16" Type="http://schemas.openxmlformats.org/officeDocument/2006/relationships/tags" Target="../tags/tag94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46.xml"/><Relationship Id="rId2" Type="http://schemas.openxmlformats.org/officeDocument/2006/relationships/tags" Target="../tags/tag947.xml"/><Relationship Id="rId3" Type="http://schemas.openxmlformats.org/officeDocument/2006/relationships/tags" Target="../tags/tag948.xml"/><Relationship Id="rId4" Type="http://schemas.openxmlformats.org/officeDocument/2006/relationships/tags" Target="../tags/tag949.xml"/><Relationship Id="rId5" Type="http://schemas.openxmlformats.org/officeDocument/2006/relationships/tags" Target="../tags/tag950.xml"/><Relationship Id="rId6" Type="http://schemas.openxmlformats.org/officeDocument/2006/relationships/tags" Target="../tags/tag951.xml"/><Relationship Id="rId7" Type="http://schemas.openxmlformats.org/officeDocument/2006/relationships/tags" Target="../tags/tag952.xml"/><Relationship Id="rId8" Type="http://schemas.openxmlformats.org/officeDocument/2006/relationships/tags" Target="../tags/tag953.xml"/><Relationship Id="rId9" Type="http://schemas.openxmlformats.org/officeDocument/2006/relationships/tags" Target="../tags/tag954.xml"/><Relationship Id="rId10" Type="http://schemas.openxmlformats.org/officeDocument/2006/relationships/tags" Target="../tags/tag955.xml"/><Relationship Id="rId11" Type="http://schemas.openxmlformats.org/officeDocument/2006/relationships/tags" Target="../tags/tag956.xml"/><Relationship Id="rId12" Type="http://schemas.openxmlformats.org/officeDocument/2006/relationships/tags" Target="../tags/tag95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58.xml"/><Relationship Id="rId2" Type="http://schemas.openxmlformats.org/officeDocument/2006/relationships/tags" Target="../tags/tag959.xml"/><Relationship Id="rId3" Type="http://schemas.openxmlformats.org/officeDocument/2006/relationships/tags" Target="../tags/tag96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61.xml"/><Relationship Id="rId2" Type="http://schemas.openxmlformats.org/officeDocument/2006/relationships/tags" Target="../tags/tag962.xml"/><Relationship Id="rId3" Type="http://schemas.openxmlformats.org/officeDocument/2006/relationships/tags" Target="../tags/tag963.xml"/><Relationship Id="rId4" Type="http://schemas.openxmlformats.org/officeDocument/2006/relationships/tags" Target="../tags/tag964.xml"/><Relationship Id="rId5" Type="http://schemas.openxmlformats.org/officeDocument/2006/relationships/tags" Target="../tags/tag965.xml"/><Relationship Id="rId6" Type="http://schemas.openxmlformats.org/officeDocument/2006/relationships/tags" Target="../tags/tag966.xml"/><Relationship Id="rId7" Type="http://schemas.openxmlformats.org/officeDocument/2006/relationships/tags" Target="../tags/tag967.xml"/><Relationship Id="rId8" Type="http://schemas.openxmlformats.org/officeDocument/2006/relationships/tags" Target="../tags/tag96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9.xml"/><Relationship Id="rId2" Type="http://schemas.openxmlformats.org/officeDocument/2006/relationships/tags" Target="../tags/tag970.xml"/><Relationship Id="rId3" Type="http://schemas.openxmlformats.org/officeDocument/2006/relationships/tags" Target="../tags/tag971.xml"/><Relationship Id="rId4" Type="http://schemas.openxmlformats.org/officeDocument/2006/relationships/tags" Target="../tags/tag972.xml"/><Relationship Id="rId5" Type="http://schemas.openxmlformats.org/officeDocument/2006/relationships/tags" Target="../tags/tag973.xml"/><Relationship Id="rId6" Type="http://schemas.openxmlformats.org/officeDocument/2006/relationships/tags" Target="../tags/tag974.xml"/><Relationship Id="rId7" Type="http://schemas.openxmlformats.org/officeDocument/2006/relationships/tags" Target="../tags/tag975.xml"/><Relationship Id="rId8" Type="http://schemas.openxmlformats.org/officeDocument/2006/relationships/tags" Target="../tags/tag976.xml"/><Relationship Id="rId9" Type="http://schemas.openxmlformats.org/officeDocument/2006/relationships/tags" Target="../tags/tag977.xml"/><Relationship Id="rId10" Type="http://schemas.openxmlformats.org/officeDocument/2006/relationships/tags" Target="../tags/tag978.xml"/><Relationship Id="rId11" Type="http://schemas.openxmlformats.org/officeDocument/2006/relationships/tags" Target="../tags/tag979.xml"/><Relationship Id="rId12" Type="http://schemas.openxmlformats.org/officeDocument/2006/relationships/tags" Target="../tags/tag980.xml"/><Relationship Id="rId13" Type="http://schemas.openxmlformats.org/officeDocument/2006/relationships/tags" Target="../tags/tag981.xml"/><Relationship Id="rId14" Type="http://schemas.openxmlformats.org/officeDocument/2006/relationships/tags" Target="../tags/tag982.xml"/><Relationship Id="rId15" Type="http://schemas.openxmlformats.org/officeDocument/2006/relationships/tags" Target="../tags/tag983.xml"/><Relationship Id="rId16" Type="http://schemas.openxmlformats.org/officeDocument/2006/relationships/tags" Target="../tags/tag984.xml"/><Relationship Id="rId17" Type="http://schemas.openxmlformats.org/officeDocument/2006/relationships/tags" Target="../tags/tag985.xml"/><Relationship Id="rId18" Type="http://schemas.openxmlformats.org/officeDocument/2006/relationships/tags" Target="../tags/tag986.xml"/><Relationship Id="rId19" Type="http://schemas.openxmlformats.org/officeDocument/2006/relationships/tags" Target="../tags/tag987.xml"/><Relationship Id="rId20" Type="http://schemas.openxmlformats.org/officeDocument/2006/relationships/tags" Target="../tags/tag988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89.xml"/><Relationship Id="rId2" Type="http://schemas.openxmlformats.org/officeDocument/2006/relationships/tags" Target="../tags/tag990.xml"/><Relationship Id="rId3" Type="http://schemas.openxmlformats.org/officeDocument/2006/relationships/tags" Target="../tags/tag991.xml"/><Relationship Id="rId4" Type="http://schemas.openxmlformats.org/officeDocument/2006/relationships/tags" Target="../tags/tag992.xml"/><Relationship Id="rId5" Type="http://schemas.openxmlformats.org/officeDocument/2006/relationships/tags" Target="../tags/tag993.xml"/><Relationship Id="rId6" Type="http://schemas.openxmlformats.org/officeDocument/2006/relationships/tags" Target="../tags/tag994.xml"/><Relationship Id="rId7" Type="http://schemas.openxmlformats.org/officeDocument/2006/relationships/tags" Target="../tags/tag995.xml"/><Relationship Id="rId8" Type="http://schemas.openxmlformats.org/officeDocument/2006/relationships/tags" Target="../tags/tag996.xml"/><Relationship Id="rId9" Type="http://schemas.openxmlformats.org/officeDocument/2006/relationships/tags" Target="../tags/tag997.xml"/><Relationship Id="rId10" Type="http://schemas.openxmlformats.org/officeDocument/2006/relationships/tags" Target="../tags/tag998.xml"/><Relationship Id="rId11" Type="http://schemas.openxmlformats.org/officeDocument/2006/relationships/tags" Target="../tags/tag999.xml"/><Relationship Id="rId12" Type="http://schemas.openxmlformats.org/officeDocument/2006/relationships/tags" Target="../tags/tag100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01.xml"/><Relationship Id="rId2" Type="http://schemas.openxmlformats.org/officeDocument/2006/relationships/tags" Target="../tags/tag1002.xml"/><Relationship Id="rId3" Type="http://schemas.openxmlformats.org/officeDocument/2006/relationships/tags" Target="../tags/tag1003.xml"/><Relationship Id="rId4" Type="http://schemas.openxmlformats.org/officeDocument/2006/relationships/tags" Target="../tags/tag1004.xml"/><Relationship Id="rId5" Type="http://schemas.openxmlformats.org/officeDocument/2006/relationships/tags" Target="../tags/tag1005.xml"/><Relationship Id="rId6" Type="http://schemas.openxmlformats.org/officeDocument/2006/relationships/tags" Target="../tags/tag1006.xml"/><Relationship Id="rId7" Type="http://schemas.openxmlformats.org/officeDocument/2006/relationships/tags" Target="../tags/tag1007.xml"/><Relationship Id="rId8" Type="http://schemas.openxmlformats.org/officeDocument/2006/relationships/tags" Target="../tags/tag1008.xml"/><Relationship Id="rId9" Type="http://schemas.openxmlformats.org/officeDocument/2006/relationships/tags" Target="../tags/tag1009.xml"/><Relationship Id="rId10" Type="http://schemas.openxmlformats.org/officeDocument/2006/relationships/tags" Target="../tags/tag1010.xml"/><Relationship Id="rId11" Type="http://schemas.openxmlformats.org/officeDocument/2006/relationships/tags" Target="../tags/tag1011.xml"/><Relationship Id="rId12" Type="http://schemas.openxmlformats.org/officeDocument/2006/relationships/tags" Target="../tags/tag1012.xml"/><Relationship Id="rId13" Type="http://schemas.openxmlformats.org/officeDocument/2006/relationships/tags" Target="../tags/tag1013.xml"/><Relationship Id="rId14" Type="http://schemas.openxmlformats.org/officeDocument/2006/relationships/tags" Target="../tags/tag1014.xml"/><Relationship Id="rId15" Type="http://schemas.openxmlformats.org/officeDocument/2006/relationships/tags" Target="../tags/tag1015.xml"/><Relationship Id="rId16" Type="http://schemas.openxmlformats.org/officeDocument/2006/relationships/tags" Target="../tags/tag101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17.xml"/><Relationship Id="rId2" Type="http://schemas.openxmlformats.org/officeDocument/2006/relationships/tags" Target="../tags/tag1018.xml"/><Relationship Id="rId3" Type="http://schemas.openxmlformats.org/officeDocument/2006/relationships/tags" Target="../tags/tag101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20.xml"/><Relationship Id="rId2" Type="http://schemas.openxmlformats.org/officeDocument/2006/relationships/tags" Target="../tags/tag1021.xml"/><Relationship Id="rId3" Type="http://schemas.openxmlformats.org/officeDocument/2006/relationships/tags" Target="../tags/tag1022.xml"/><Relationship Id="rId4" Type="http://schemas.openxmlformats.org/officeDocument/2006/relationships/tags" Target="../tags/tag1023.xml"/><Relationship Id="rId5" Type="http://schemas.openxmlformats.org/officeDocument/2006/relationships/tags" Target="../tags/tag1024.xml"/><Relationship Id="rId6" Type="http://schemas.openxmlformats.org/officeDocument/2006/relationships/tags" Target="../tags/tag1025.xml"/><Relationship Id="rId7" Type="http://schemas.openxmlformats.org/officeDocument/2006/relationships/tags" Target="../tags/tag1026.xml"/><Relationship Id="rId8" Type="http://schemas.openxmlformats.org/officeDocument/2006/relationships/tags" Target="../tags/tag1027.xml"/><Relationship Id="rId9" Type="http://schemas.openxmlformats.org/officeDocument/2006/relationships/tags" Target="../tags/tag1028.xml"/><Relationship Id="rId10" Type="http://schemas.openxmlformats.org/officeDocument/2006/relationships/tags" Target="../tags/tag1029.xml"/><Relationship Id="rId11" Type="http://schemas.openxmlformats.org/officeDocument/2006/relationships/tags" Target="../tags/tag1030.xml"/><Relationship Id="rId12" Type="http://schemas.openxmlformats.org/officeDocument/2006/relationships/tags" Target="../tags/tag103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32.xml"/><Relationship Id="rId2" Type="http://schemas.openxmlformats.org/officeDocument/2006/relationships/tags" Target="../tags/tag1033.xml"/><Relationship Id="rId3" Type="http://schemas.openxmlformats.org/officeDocument/2006/relationships/tags" Target="../tags/tag1034.xml"/><Relationship Id="rId4" Type="http://schemas.openxmlformats.org/officeDocument/2006/relationships/tags" Target="../tags/tag1035.xml"/><Relationship Id="rId5" Type="http://schemas.openxmlformats.org/officeDocument/2006/relationships/tags" Target="../tags/tag1036.xml"/><Relationship Id="rId6" Type="http://schemas.openxmlformats.org/officeDocument/2006/relationships/tags" Target="../tags/tag1037.xml"/><Relationship Id="rId7" Type="http://schemas.openxmlformats.org/officeDocument/2006/relationships/tags" Target="../tags/tag1038.xml"/><Relationship Id="rId8" Type="http://schemas.openxmlformats.org/officeDocument/2006/relationships/tags" Target="../tags/tag1039.xml"/><Relationship Id="rId9" Type="http://schemas.openxmlformats.org/officeDocument/2006/relationships/tags" Target="../tags/tag1040.xml"/><Relationship Id="rId10" Type="http://schemas.openxmlformats.org/officeDocument/2006/relationships/tags" Target="../tags/tag1041.xml"/><Relationship Id="rId11" Type="http://schemas.openxmlformats.org/officeDocument/2006/relationships/tags" Target="../tags/tag1042.xml"/><Relationship Id="rId12" Type="http://schemas.openxmlformats.org/officeDocument/2006/relationships/tags" Target="../tags/tag1043.xml"/><Relationship Id="rId13" Type="http://schemas.openxmlformats.org/officeDocument/2006/relationships/tags" Target="../tags/tag1044.xml"/><Relationship Id="rId14" Type="http://schemas.openxmlformats.org/officeDocument/2006/relationships/tags" Target="../tags/tag1045.xml"/><Relationship Id="rId15" Type="http://schemas.openxmlformats.org/officeDocument/2006/relationships/tags" Target="../tags/tag1046.xml"/><Relationship Id="rId16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47.xml"/><Relationship Id="rId2" Type="http://schemas.openxmlformats.org/officeDocument/2006/relationships/tags" Target="../tags/tag1048.xml"/><Relationship Id="rId3" Type="http://schemas.openxmlformats.org/officeDocument/2006/relationships/tags" Target="../tags/tag104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企业管理的执行力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执行力的重要性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影响执行力的因素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提高执行力的方法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企业管理中的执行力体现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执行力在企业管理中的价值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执行力的重要性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提升企业运营效率</a:t>
            </a:r>
            <a:endParaRPr altLang="en-US" lang="zh-CN"/>
          </a:p>
        </p:txBody>
      </p:sp>
      <p:sp>
        <p:nvSpPr>
          <p:cNvPr id="10517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执行力对运营效率的影响：执行力不足会导致运营效率低下，影响企业整体绩效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提升执行力的关键要素：明确目标、制定计划、有效沟通、团队协作、激励机制等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执行力提升的实践方法：通过培训、制定流程、优化组织结构等方式提高员工执行力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7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执行力提升对企业运营的意义：提高运营效率、降低成本、增强市场竞争力，促进企业持续发展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促进企业战略实施</a:t>
            </a:r>
            <a:endParaRPr altLang="en-US" lang="zh-CN"/>
          </a:p>
        </p:txBody>
      </p:sp>
      <p:sp>
        <p:nvSpPr>
          <p:cNvPr id="105206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执行力是实现企业战略目标的关键因素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执行力能够推动企业的创新和发展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执行力能够增强员工的归属感和凝聚力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执行力能够提高企业的运营效率和竞争力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523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39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提高工作效率：执行力能够确保企业高效运转，减少浪费和延误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提升产品质量：执行力能够确保生产过程中的每个环节都得到有效控制，从而提高产品质量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2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增强市场竞争力：执行力能够使企业更好地满足客户需求，提高市场占有率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2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降低成本：执行力能够减少不必要的浪费，降低企业的运营成本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影响执行力的因素</a:t>
            </a:r>
            <a:endParaRPr altLang="en-US" lang="zh-CN"/>
          </a:p>
        </p:txBody>
      </p:sp>
      <p:sp>
        <p:nvSpPr>
          <p:cNvPr id="1052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组织结构不合理</a:t>
            </a:r>
            <a:endParaRPr altLang="en-US" lang="zh-CN"/>
          </a:p>
        </p:txBody>
      </p:sp>
      <p:sp>
        <p:nvSpPr>
          <p:cNvPr id="105345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6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6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部门间沟通不畅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6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6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6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职责不明确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7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7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7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层级过多导致决策缓慢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7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7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8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缺乏有效的激励机制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管理制度不完善</a:t>
            </a:r>
            <a:endParaRPr altLang="en-US" lang="zh-CN"/>
          </a:p>
        </p:txBody>
      </p:sp>
      <p:sp>
        <p:nvSpPr>
          <p:cNvPr id="105376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制度不公平：制度存在不公平现象，导致员工对制度的不信任和不遵守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7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7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制度不健全：缺乏明确的规章制度和流程，导致执行过程中出现混乱和疏漏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8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8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制度不合理：制度与实际工作情况脱节，无法有效指导员工行为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9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制度不严肃：制度执行过程中缺乏严肃性和权威性，容易受到人为因素的影响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员工素质参差不齐</a:t>
            </a:r>
            <a:endParaRPr altLang="en-US" lang="zh-CN"/>
          </a:p>
        </p:txBody>
      </p:sp>
      <p:sp>
        <p:nvSpPr>
          <p:cNvPr id="10540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培训和教育不足：缺乏针对员工的培训和教育，导致员工素质无法得到提升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0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0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员工技能水平差异：不同员工在技能水平上存在差异，影响工作效率和质量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员工态度和价值观：员工态度和价值观不同，对执行力的理解和实践存在差异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1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激励机制不完善：激励机制不完善，无法激发员工的积极性和创造力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企业文化不健康</a:t>
            </a:r>
            <a:endParaRPr altLang="en-US" lang="zh-CN"/>
          </a:p>
        </p:txBody>
      </p:sp>
      <p:sp>
        <p:nvSpPr>
          <p:cNvPr id="10544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缺乏共同的价值观和信仰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员工缺乏归属感和责任感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缺乏有效的激励机制和惩罚措施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内部沟通不畅，信息传递不及时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提高执行力的方法</a:t>
            </a:r>
            <a:endParaRPr altLang="en-US" lang="zh-CN"/>
          </a:p>
        </p:txBody>
      </p:sp>
      <p:sp>
        <p:nvSpPr>
          <p:cNvPr id="10547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优化组织结构</a:t>
            </a:r>
            <a:endParaRPr altLang="en-US" lang="zh-CN"/>
          </a:p>
        </p:txBody>
      </p:sp>
      <p:sp>
        <p:nvSpPr>
          <p:cNvPr id="105547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明确职责分工：确保每个员工清楚自己的职责和任务，避免工作重叠和缺漏。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7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建立高效沟通机制：加强部门之间的沟通与协作，确保信息畅通，提高工作效率。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7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优化流程管理：简化工作流程，减少不必要的环节，提高工作效率。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7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建立激励机制：通过合理的奖励和惩罚机制，激发员工的积极性和创造力。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完善管理制度</a:t>
            </a:r>
            <a:endParaRPr altLang="en-US" lang="zh-CN"/>
          </a:p>
        </p:txBody>
      </p:sp>
      <p:sp>
        <p:nvSpPr>
          <p:cNvPr id="10557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7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明确岗位职责和任务目标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建立有效的激励机制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强化监督和考核机制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持续改进和优化管理制度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提升员工素质</a:t>
            </a:r>
            <a:endParaRPr altLang="en-US" lang="zh-CN"/>
          </a:p>
        </p:txBody>
      </p:sp>
      <p:sp>
        <p:nvSpPr>
          <p:cNvPr id="105607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7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7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建立良好的沟通机制，提高员工参与度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08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8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建立激励机制，激发员工积极性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9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9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9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培养员工的工作态度和价值观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609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9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10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培训员工技能和知识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塑造健康企业文化</a:t>
            </a:r>
            <a:endParaRPr altLang="en-US" lang="zh-CN"/>
          </a:p>
        </p:txBody>
      </p:sp>
      <p:sp>
        <p:nvSpPr>
          <p:cNvPr id="10563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4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4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培养员工的责任感和归属感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营造积极向上的工作氛围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明确企业价值观和使命感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4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建立良好的沟通机制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企业管理中的执行力体现</a:t>
            </a:r>
            <a:endParaRPr altLang="en-US" lang="zh-CN"/>
          </a:p>
        </p:txBody>
      </p:sp>
      <p:sp>
        <p:nvSpPr>
          <p:cNvPr id="10566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计划制定与执行</a:t>
            </a:r>
            <a:endParaRPr altLang="en-US" lang="zh-CN"/>
          </a:p>
        </p:txBody>
      </p:sp>
      <p:sp>
        <p:nvSpPr>
          <p:cNvPr id="105743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4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4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4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44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制定计划：制定详细的计划，包括时间表和责任人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4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明确目标：制定具体、可衡量的目标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5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沟通与协调：确保计划在团队中的理解和执行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45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跟进与反馈：持续跟进计划执行情况，及时调整和改进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决策分析与判断</a:t>
            </a:r>
            <a:endParaRPr altLang="en-US" lang="zh-CN"/>
          </a:p>
        </p:txBody>
      </p:sp>
      <p:sp>
        <p:nvSpPr>
          <p:cNvPr id="10577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7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决策前的充分准备：对市场、竞争对手、客户需求等进行深入分析，为决策提供有力依据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决策过程中的判断：运用经验、知识和直觉，对各种方案进行评估和判断，确保决策的科学性和准确性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决策后的执行力：将决策转化为具体的行动计划，并确保团队成员能够准确理解和执行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决策效果的评估与反馈：对决策执行效果进行定期评估，及时调整和优化决策，提高企业的竞争力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580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信任与尊重：建立互信，促进合作与协调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团队协作：共同完成任务，提高工作效率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有效沟通：清晰表达，避免误解和冲突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0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激励与支持：鼓励团队成员，提供支持和帮助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6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问题解决与应变能力</a:t>
            </a:r>
            <a:endParaRPr altLang="en-US" lang="zh-CN"/>
          </a:p>
        </p:txBody>
      </p:sp>
      <p:sp>
        <p:nvSpPr>
          <p:cNvPr id="10583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面对问题时能够迅速分析原因并找到解决方案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具备灵活变通的能力，能够应对突发情况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不断学习和提升自己的能力，以更好地应对各种挑战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具备团队合作精神，能够与团队成员共同解决问题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7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执行力在企业管理中的价值</a:t>
            </a:r>
            <a:endParaRPr altLang="en-US" lang="zh-CN"/>
          </a:p>
        </p:txBody>
      </p:sp>
      <p:sp>
        <p:nvSpPr>
          <p:cNvPr id="105867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提高企业运营效率</a:t>
            </a:r>
            <a:endParaRPr altLang="en-US" lang="zh-CN"/>
          </a:p>
        </p:txBody>
      </p:sp>
      <p:sp>
        <p:nvSpPr>
          <p:cNvPr id="10594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4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4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4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4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制定明确的目标和计划：明确的目标和计划是提高执行力的基础，只有清晰的目标才能让员工明确方向，制定有效的计划。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4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执行力对运营效率的影响：执行力强的企业能够更快地响应市场需求，提高生产效率，降低成本，从而提升运营效率。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4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建立有效的沟通机制：良好的沟通机制能够让员工更好地理解公司的战略和目标，提高工作效率，同时能够及时反馈工作中的问题和困难。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4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培养员工的责任感和主动性：员工是企业的核心力量，只有员工具备责任感和主动性，才能更好地执行公司的决策和计划，提高运营效率。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71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促进企业战略实施</a:t>
            </a:r>
            <a:endParaRPr altLang="en-US" lang="zh-CN"/>
          </a:p>
        </p:txBody>
      </p:sp>
      <p:sp>
        <p:nvSpPr>
          <p:cNvPr id="10597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执行力是实现企业战略目标的关键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执行力有助于增强企业竞争力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7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执行力是推动企业持续发展的动力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执行力能够提高企业运营效率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600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0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0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600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0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600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强化目标管理：通过明确的目标设定和有效的目标管理，激发员工的积极性和创造力，提高执行力，增强企业竞争力。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0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建立良好的企业文化：通过建立积极向上、富有创新精神的企业文化，激发员工的归属感和责任感，提高执行力，增强企业竞争力。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0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提升员工素质：通过培训和激励机制，提高员工的专业技能和执行力，增强企业整体竞争力。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600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优化流程管理：通过流程优化和标准化管理，提高工作效率和执行力，降低成本，增强企业竞争力。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3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提升企业形象与品牌价值</a:t>
            </a:r>
            <a:endParaRPr altLang="en-US" lang="zh-CN"/>
          </a:p>
        </p:txBody>
      </p:sp>
      <p:sp>
        <p:nvSpPr>
          <p:cNvPr id="10603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执行力促进客户满意度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执行力提升企业形象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执行力增强品牌影响力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3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603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执行力推动企业长期发展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606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总结企业管理中执行力的作用与价值</a:t>
            </a:r>
            <a:endParaRPr altLang="en-US" lang="zh-CN"/>
          </a:p>
        </p:txBody>
      </p:sp>
      <p:sp>
        <p:nvSpPr>
          <p:cNvPr id="10614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4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4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执行力是企业成功的关键因素之一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4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4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4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执行力能够提高企业的运营效率和竞争力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4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4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4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执行力能够增强企业的战略落地和目标达成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4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4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4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执行力能够提升企业的团队凝聚力和员工士气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722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缺乏有效的沟通机制：沟通不畅导致信息传递不及时、不准确，影响决策和执行效果。</a:t>
            </a:r>
            <a:endParaRPr altLang="en-US" lang="zh-CN"/>
          </a:p>
          <a:p>
            <a:r>
              <a:rPr altLang="en-US" lang="zh-CN"/>
              <a:t>缺乏有效的激励机制：员工缺乏积极性和动力，导致执行力不足。</a:t>
            </a:r>
            <a:endParaRPr altLang="en-US" lang="zh-CN"/>
          </a:p>
          <a:p>
            <a:r>
              <a:rPr altLang="en-US" lang="zh-CN"/>
              <a:t>缺乏有效的监督机制：监督不到位导致执行不力、效果不佳。</a:t>
            </a:r>
            <a:endParaRPr altLang="en-US" lang="zh-CN"/>
          </a:p>
          <a:p>
            <a:r>
              <a:rPr altLang="en-US" lang="zh-CN"/>
              <a:t>缺乏有效的培训机制：员工缺乏必要的技能和知识，导致执行效果不佳。</a:t>
            </a:r>
            <a:endParaRPr altLang="en-US" lang="zh-CN"/>
          </a:p>
          <a:p>
            <a:r>
              <a:rPr altLang="en-US" lang="zh-CN"/>
              <a:t>缺乏有效的文化氛围：企业文化不健康，员工缺乏归属感和责任感，导致执行力不足。</a:t>
            </a:r>
            <a:endParaRPr altLang="en-US" lang="zh-CN"/>
          </a:p>
          <a:p>
            <a:r>
              <a:rPr altLang="en-US" lang="zh-CN"/>
              <a:t>缺乏有效的战略规划：企业战略不明确或不合理，导致执行力不足。</a:t>
            </a:r>
            <a:endParaRPr altLang="en-US" lang="zh-CN"/>
          </a:p>
          <a:p>
            <a:r>
              <a:rPr altLang="en-US" lang="zh-CN"/>
              <a:t>缺乏有效的资源整合：企业资源分散、浪费严重，导致执行力不足。</a:t>
            </a:r>
            <a:endParaRPr altLang="en-US" lang="zh-CN"/>
          </a:p>
          <a:p>
            <a:r>
              <a:rPr altLang="en-US" lang="zh-CN"/>
              <a:t>缺乏有效的风险管理：企业面临各种风险和不确定性，导致执行力不足。</a:t>
            </a:r>
            <a:endParaRPr altLang="en-US" lang="zh-CN"/>
          </a:p>
          <a:p>
            <a:r>
              <a:rPr altLang="en-US" lang="zh-CN"/>
              <a:t>缺乏有效的创新能力：企业缺乏创新意识和能力，导致执行力不足。</a:t>
            </a:r>
            <a:endParaRPr altLang="en-US" lang="zh-CN"/>
          </a:p>
          <a:p>
            <a:r>
              <a:rPr altLang="en-US" lang="zh-CN"/>
              <a:t>缺乏有效的领导力：领导者缺乏领导力和管理能力，导致执行力不足。</a:t>
            </a:r>
            <a:endParaRPr altLang="en-US" lang="zh-CN"/>
          </a:p>
        </p:txBody>
      </p:sp>
      <p:sp>
        <p:nvSpPr>
          <p:cNvPr id="10617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分析当前企业管理中执行力存在的问题与挑战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展望未来提高执行力的方向与策略</a:t>
            </a:r>
            <a:endParaRPr altLang="en-US" lang="zh-CN"/>
          </a:p>
        </p:txBody>
      </p:sp>
      <p:sp>
        <p:nvSpPr>
          <p:cNvPr id="1062012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14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62016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明确目标与计划：制定清晰、具体、可衡量的目标，并制定详细的执行计划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018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20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22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建立高效团队：培养员工的团队协作精神，提高团队成员的执行力和沟通能力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024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26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28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强化激励机制：建立合理的激励机制，激发员工的积极性和创造力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030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32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34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持续改进与创新：不断寻求改进和创新的机会，提高企业的竞争力和适应能力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2036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38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62040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加强领导力培训：提高领导者的领导力和管理能力，为企业的可持续发展提供有力支持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32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232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9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0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6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1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101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4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4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2023-12-19T21:21:58Z</dcterms:created>
  <dcterms:modified xsi:type="dcterms:W3CDTF">2023-12-19T21:21:58Z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e91b405c3bce46f98f668fadcfb50abf_21</vt:lpwstr>
  </property>
</Properties>
</file>