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682" r:id="rId1"/>
    <p:sldMasterId id="2147484719" r:id="rId2"/>
  </p:sldMasterIdLst>
  <p:notesMasterIdLst>
    <p:notesMasterId r:id="rId3"/>
  </p:notesMasterIdLst>
  <p:sldIdLst>
    <p:sldId id="722" r:id="rId4"/>
    <p:sldId id="727" r:id="rId5"/>
    <p:sldId id="731" r:id="rId6"/>
    <p:sldId id="734" r:id="rId7"/>
    <p:sldId id="740" r:id="rId9"/>
    <p:sldId id="743" r:id="rId10"/>
    <p:sldId id="746" r:id="rId11"/>
    <p:sldId id="749" r:id="rId12"/>
    <p:sldId id="752" r:id="rId13"/>
    <p:sldId id="758" r:id="rId15"/>
    <p:sldId id="761" r:id="rId16"/>
    <p:sldId id="764" r:id="rId17"/>
    <p:sldId id="767" r:id="rId18"/>
    <p:sldId id="770" r:id="rId19"/>
    <p:sldId id="776" r:id="rId21"/>
    <p:sldId id="779" r:id="rId22"/>
    <p:sldId id="782" r:id="rId23"/>
    <p:sldId id="785" r:id="rId24"/>
    <p:sldId id="788" r:id="rId25"/>
    <p:sldId id="794" r:id="rId27"/>
    <p:sldId id="797" r:id="rId28"/>
    <p:sldId id="800" r:id="rId29"/>
    <p:sldId id="803" r:id="rId30"/>
    <p:sldId id="806" r:id="rId31"/>
    <p:sldId id="812" r:id="rId33"/>
    <p:sldId id="815" r:id="rId34"/>
    <p:sldId id="818" r:id="rId35"/>
    <p:sldId id="821" r:id="rId36"/>
    <p:sldId id="824"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 id="2147484691" r:id="rId9"/>
    <p:sldLayoutId id="2147484692" r:id="rId10"/>
    <p:sldLayoutId id="214748469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720" r:id="rId1"/>
    <p:sldLayoutId id="2147484721" r:id="rId2"/>
    <p:sldLayoutId id="2147484722" r:id="rId3"/>
    <p:sldLayoutId id="2147484723" r:id="rId4"/>
    <p:sldLayoutId id="2147484724" r:id="rId5"/>
    <p:sldLayoutId id="2147484725" r:id="rId6"/>
    <p:sldLayoutId id="2147484726" r:id="rId7"/>
    <p:sldLayoutId id="2147484727" r:id="rId8"/>
    <p:sldLayoutId id="2147484728" r:id="rId9"/>
    <p:sldLayoutId id="2147484729" r:id="rId10"/>
    <p:sldLayoutId id="214748473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tags" Target="../tags/tag738.xml"/><Relationship Id="rId6" Type="http://schemas.openxmlformats.org/officeDocument/2006/relationships/tags" Target="../tags/tag739.xml"/><Relationship Id="rId7" Type="http://schemas.openxmlformats.org/officeDocument/2006/relationships/tags" Target="../tags/tag740.xml"/><Relationship Id="rId8" Type="http://schemas.openxmlformats.org/officeDocument/2006/relationships/tags" Target="../tags/tag741.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2.xml"/><Relationship Id="rId2" Type="http://schemas.openxmlformats.org/officeDocument/2006/relationships/tags" Target="../tags/tag743.xml"/><Relationship Id="rId3" Type="http://schemas.openxmlformats.org/officeDocument/2006/relationships/tags" Target="../tags/tag744.xml"/><Relationship Id="rId4" Type="http://schemas.openxmlformats.org/officeDocument/2006/relationships/tags" Target="../tags/tag745.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46.xml"/><Relationship Id="rId2" Type="http://schemas.openxmlformats.org/officeDocument/2006/relationships/tags" Target="../tags/tag747.xml"/><Relationship Id="rId3" Type="http://schemas.openxmlformats.org/officeDocument/2006/relationships/tags" Target="../tags/tag748.xml"/><Relationship Id="rId4" Type="http://schemas.openxmlformats.org/officeDocument/2006/relationships/tags" Target="../tags/tag749.xml"/><Relationship Id="rId5" Type="http://schemas.openxmlformats.org/officeDocument/2006/relationships/tags" Target="../tags/tag750.xml"/><Relationship Id="rId6" Type="http://schemas.openxmlformats.org/officeDocument/2006/relationships/tags" Target="../tags/tag751.xml"/><Relationship Id="rId7" Type="http://schemas.openxmlformats.org/officeDocument/2006/relationships/tags" Target="../tags/tag752.xml"/><Relationship Id="rId8" Type="http://schemas.openxmlformats.org/officeDocument/2006/relationships/tags" Target="../tags/tag753.xml"/><Relationship Id="rId9" Type="http://schemas.openxmlformats.org/officeDocument/2006/relationships/tags" Target="../tags/tag754.xml"/><Relationship Id="rId10" Type="http://schemas.openxmlformats.org/officeDocument/2006/relationships/tags" Target="../tags/tag755.xml"/><Relationship Id="rId11" Type="http://schemas.openxmlformats.org/officeDocument/2006/relationships/tags" Target="../tags/tag756.xml"/><Relationship Id="rId12" Type="http://schemas.openxmlformats.org/officeDocument/2006/relationships/tags" Target="../tags/tag75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58.xml"/><Relationship Id="rId2" Type="http://schemas.openxmlformats.org/officeDocument/2006/relationships/tags" Target="../tags/tag759.xml"/><Relationship Id="rId3" Type="http://schemas.openxmlformats.org/officeDocument/2006/relationships/tags" Target="../tags/tag760.xml"/><Relationship Id="rId4" Type="http://schemas.openxmlformats.org/officeDocument/2006/relationships/tags" Target="../tags/tag761.xml"/><Relationship Id="rId5" Type="http://schemas.openxmlformats.org/officeDocument/2006/relationships/tags" Target="../tags/tag762.xml"/><Relationship Id="rId6" Type="http://schemas.openxmlformats.org/officeDocument/2006/relationships/tags" Target="../tags/tag763.xml"/><Relationship Id="rId7" Type="http://schemas.openxmlformats.org/officeDocument/2006/relationships/tags" Target="../tags/tag764.xml"/><Relationship Id="rId8" Type="http://schemas.openxmlformats.org/officeDocument/2006/relationships/tags" Target="../tags/tag765.xml"/><Relationship Id="rId9" Type="http://schemas.openxmlformats.org/officeDocument/2006/relationships/tags" Target="../tags/tag766.xml"/><Relationship Id="rId10" Type="http://schemas.openxmlformats.org/officeDocument/2006/relationships/tags" Target="../tags/tag767.xml"/><Relationship Id="rId11" Type="http://schemas.openxmlformats.org/officeDocument/2006/relationships/tags" Target="../tags/tag768.xml"/><Relationship Id="rId12" Type="http://schemas.openxmlformats.org/officeDocument/2006/relationships/tags" Target="../tags/tag769.xml"/><Relationship Id="rId13" Type="http://schemas.openxmlformats.org/officeDocument/2006/relationships/tags" Target="../tags/tag770.xml"/><Relationship Id="rId14" Type="http://schemas.openxmlformats.org/officeDocument/2006/relationships/tags" Target="../tags/tag771.xml"/><Relationship Id="rId15" Type="http://schemas.openxmlformats.org/officeDocument/2006/relationships/tags" Target="../tags/tag772.xml"/><Relationship Id="rId16" Type="http://schemas.openxmlformats.org/officeDocument/2006/relationships/tags" Target="../tags/tag773.xml"/><Relationship Id="rId17" Type="http://schemas.openxmlformats.org/officeDocument/2006/relationships/tags" Target="../tags/tag774.xml"/><Relationship Id="rId18" Type="http://schemas.openxmlformats.org/officeDocument/2006/relationships/tags" Target="../tags/tag775.xml"/><Relationship Id="rId19" Type="http://schemas.openxmlformats.org/officeDocument/2006/relationships/tags" Target="../tags/tag776.xml"/><Relationship Id="rId20" Type="http://schemas.openxmlformats.org/officeDocument/2006/relationships/tags" Target="../tags/tag777.xml"/><Relationship Id="rId21" Type="http://schemas.openxmlformats.org/officeDocument/2006/relationships/tags" Target="../tags/tag778.xml"/><Relationship Id="rId22" Type="http://schemas.openxmlformats.org/officeDocument/2006/relationships/tags" Target="../tags/tag779.xml"/><Relationship Id="rId23" Type="http://schemas.openxmlformats.org/officeDocument/2006/relationships/tags" Target="../tags/tag780.xml"/><Relationship Id="rId24" Type="http://schemas.openxmlformats.org/officeDocument/2006/relationships/tags" Target="../tags/tag781.xml"/><Relationship Id="rId25" Type="http://schemas.openxmlformats.org/officeDocument/2006/relationships/tags" Target="../tags/tag782.xml"/><Relationship Id="rId26" Type="http://schemas.openxmlformats.org/officeDocument/2006/relationships/tags" Target="../tags/tag783.xml"/><Relationship Id="rId27" Type="http://schemas.openxmlformats.org/officeDocument/2006/relationships/tags" Target="../tags/tag784.xml"/><Relationship Id="rId28" Type="http://schemas.openxmlformats.org/officeDocument/2006/relationships/tags" Target="../tags/tag785.xml"/><Relationship Id="rId29" Type="http://schemas.openxmlformats.org/officeDocument/2006/relationships/tags" Target="../tags/tag786.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87.xml"/><Relationship Id="rId2" Type="http://schemas.openxmlformats.org/officeDocument/2006/relationships/tags" Target="../tags/tag788.xml"/><Relationship Id="rId3" Type="http://schemas.openxmlformats.org/officeDocument/2006/relationships/tags" Target="../tags/tag789.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790.xml"/><Relationship Id="rId2" Type="http://schemas.openxmlformats.org/officeDocument/2006/relationships/tags" Target="../tags/tag791.xml"/><Relationship Id="rId3" Type="http://schemas.openxmlformats.org/officeDocument/2006/relationships/tags" Target="../tags/tag792.xml"/><Relationship Id="rId4" Type="http://schemas.openxmlformats.org/officeDocument/2006/relationships/tags" Target="../tags/tag793.xml"/><Relationship Id="rId5" Type="http://schemas.openxmlformats.org/officeDocument/2006/relationships/tags" Target="../tags/tag794.xml"/><Relationship Id="rId6" Type="http://schemas.openxmlformats.org/officeDocument/2006/relationships/tags" Target="../tags/tag795.xml"/><Relationship Id="rId7" Type="http://schemas.openxmlformats.org/officeDocument/2006/relationships/tags" Target="../tags/tag796.xml"/><Relationship Id="rId8" Type="http://schemas.openxmlformats.org/officeDocument/2006/relationships/tags" Target="../tags/tag797.xml"/><Relationship Id="rId9" Type="http://schemas.openxmlformats.org/officeDocument/2006/relationships/tags" Target="../tags/tag798.xml"/><Relationship Id="rId10" Type="http://schemas.openxmlformats.org/officeDocument/2006/relationships/tags" Target="../tags/tag799.xml"/><Relationship Id="rId11" Type="http://schemas.openxmlformats.org/officeDocument/2006/relationships/tags" Target="../tags/tag800.xml"/><Relationship Id="rId12" Type="http://schemas.openxmlformats.org/officeDocument/2006/relationships/tags" Target="../tags/tag80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02.xml"/><Relationship Id="rId2" Type="http://schemas.openxmlformats.org/officeDocument/2006/relationships/tags" Target="../tags/tag803.xml"/><Relationship Id="rId3" Type="http://schemas.openxmlformats.org/officeDocument/2006/relationships/tags" Target="../tags/tag804.xml"/><Relationship Id="rId4" Type="http://schemas.openxmlformats.org/officeDocument/2006/relationships/tags" Target="../tags/tag805.xml"/><Relationship Id="rId5" Type="http://schemas.openxmlformats.org/officeDocument/2006/relationships/tags" Target="../tags/tag806.xml"/><Relationship Id="rId6" Type="http://schemas.openxmlformats.org/officeDocument/2006/relationships/tags" Target="../tags/tag807.xml"/><Relationship Id="rId7" Type="http://schemas.openxmlformats.org/officeDocument/2006/relationships/tags" Target="../tags/tag808.xml"/><Relationship Id="rId8" Type="http://schemas.openxmlformats.org/officeDocument/2006/relationships/tags" Target="../tags/tag809.xml"/><Relationship Id="rId9" Type="http://schemas.openxmlformats.org/officeDocument/2006/relationships/tags" Target="../tags/tag810.xml"/><Relationship Id="rId10" Type="http://schemas.openxmlformats.org/officeDocument/2006/relationships/tags" Target="../tags/tag811.xml"/><Relationship Id="rId11" Type="http://schemas.openxmlformats.org/officeDocument/2006/relationships/tags" Target="../tags/tag812.xml"/><Relationship Id="rId12" Type="http://schemas.openxmlformats.org/officeDocument/2006/relationships/tags" Target="../tags/tag813.xml"/><Relationship Id="rId13" Type="http://schemas.openxmlformats.org/officeDocument/2006/relationships/tags" Target="../tags/tag814.xml"/><Relationship Id="rId14" Type="http://schemas.openxmlformats.org/officeDocument/2006/relationships/tags" Target="../tags/tag815.xml"/><Relationship Id="rId15" Type="http://schemas.openxmlformats.org/officeDocument/2006/relationships/tags" Target="../tags/tag816.xml"/><Relationship Id="rId16" Type="http://schemas.openxmlformats.org/officeDocument/2006/relationships/tags" Target="../tags/tag817.xml"/><Relationship Id="rId17" Type="http://schemas.openxmlformats.org/officeDocument/2006/relationships/tags" Target="../tags/tag818.xml"/><Relationship Id="rId18" Type="http://schemas.openxmlformats.org/officeDocument/2006/relationships/tags" Target="../tags/tag819.xml"/><Relationship Id="rId19" Type="http://schemas.openxmlformats.org/officeDocument/2006/relationships/tags" Target="../tags/tag820.xml"/><Relationship Id="rId20" Type="http://schemas.openxmlformats.org/officeDocument/2006/relationships/tags" Target="../tags/tag821.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22.xml"/><Relationship Id="rId2" Type="http://schemas.openxmlformats.org/officeDocument/2006/relationships/tags" Target="../tags/tag823.xml"/><Relationship Id="rId3" Type="http://schemas.openxmlformats.org/officeDocument/2006/relationships/tags" Target="../tags/tag824.xml"/><Relationship Id="rId4" Type="http://schemas.openxmlformats.org/officeDocument/2006/relationships/tags" Target="../tags/tag825.xml"/><Relationship Id="rId5" Type="http://schemas.openxmlformats.org/officeDocument/2006/relationships/tags" Target="../tags/tag826.xml"/><Relationship Id="rId6" Type="http://schemas.openxmlformats.org/officeDocument/2006/relationships/tags" Target="../tags/tag827.xml"/><Relationship Id="rId7" Type="http://schemas.openxmlformats.org/officeDocument/2006/relationships/tags" Target="../tags/tag828.xml"/><Relationship Id="rId8" Type="http://schemas.openxmlformats.org/officeDocument/2006/relationships/tags" Target="../tags/tag829.xml"/><Relationship Id="rId9" Type="http://schemas.openxmlformats.org/officeDocument/2006/relationships/tags" Target="../tags/tag830.xml"/><Relationship Id="rId10" Type="http://schemas.openxmlformats.org/officeDocument/2006/relationships/tags" Target="../tags/tag831.xml"/><Relationship Id="rId11" Type="http://schemas.openxmlformats.org/officeDocument/2006/relationships/tags" Target="../tags/tag832.xml"/><Relationship Id="rId12" Type="http://schemas.openxmlformats.org/officeDocument/2006/relationships/tags" Target="../tags/tag833.xml"/><Relationship Id="rId13" Type="http://schemas.openxmlformats.org/officeDocument/2006/relationships/tags" Target="../tags/tag834.xml"/><Relationship Id="rId14" Type="http://schemas.openxmlformats.org/officeDocument/2006/relationships/tags" Target="../tags/tag835.xml"/><Relationship Id="rId15" Type="http://schemas.openxmlformats.org/officeDocument/2006/relationships/tags" Target="../tags/tag836.xml"/><Relationship Id="rId16" Type="http://schemas.openxmlformats.org/officeDocument/2006/relationships/tags" Target="../tags/tag837.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38.xml"/><Relationship Id="rId2" Type="http://schemas.openxmlformats.org/officeDocument/2006/relationships/tags" Target="../tags/tag839.xml"/><Relationship Id="rId3" Type="http://schemas.openxmlformats.org/officeDocument/2006/relationships/tags" Target="../tags/tag840.xml"/><Relationship Id="rId4" Type="http://schemas.openxmlformats.org/officeDocument/2006/relationships/tags" Target="../tags/tag841.xml"/><Relationship Id="rId5" Type="http://schemas.openxmlformats.org/officeDocument/2006/relationships/tags" Target="../tags/tag842.xml"/><Relationship Id="rId6" Type="http://schemas.openxmlformats.org/officeDocument/2006/relationships/tags" Target="../tags/tag843.xml"/><Relationship Id="rId7" Type="http://schemas.openxmlformats.org/officeDocument/2006/relationships/tags" Target="../tags/tag844.xml"/><Relationship Id="rId8" Type="http://schemas.openxmlformats.org/officeDocument/2006/relationships/tags" Target="../tags/tag845.xml"/><Relationship Id="rId9" Type="http://schemas.openxmlformats.org/officeDocument/2006/relationships/tags" Target="../tags/tag846.xml"/><Relationship Id="rId10" Type="http://schemas.openxmlformats.org/officeDocument/2006/relationships/tags" Target="../tags/tag847.xml"/><Relationship Id="rId11" Type="http://schemas.openxmlformats.org/officeDocument/2006/relationships/tags" Target="../tags/tag848.xml"/><Relationship Id="rId12" Type="http://schemas.openxmlformats.org/officeDocument/2006/relationships/tags" Target="../tags/tag849.xml"/><Relationship Id="rId13" Type="http://schemas.openxmlformats.org/officeDocument/2006/relationships/tags" Target="../tags/tag850.xml"/><Relationship Id="rId14" Type="http://schemas.openxmlformats.org/officeDocument/2006/relationships/tags" Target="../tags/tag851.xml"/><Relationship Id="rId15" Type="http://schemas.openxmlformats.org/officeDocument/2006/relationships/tags" Target="../tags/tag852.xml"/><Relationship Id="rId16" Type="http://schemas.openxmlformats.org/officeDocument/2006/relationships/tags" Target="../tags/tag853.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54.xml"/><Relationship Id="rId2" Type="http://schemas.openxmlformats.org/officeDocument/2006/relationships/tags" Target="../tags/tag855.xml"/><Relationship Id="rId3" Type="http://schemas.openxmlformats.org/officeDocument/2006/relationships/tags" Target="../tags/tag856.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857.xml"/><Relationship Id="rId2" Type="http://schemas.openxmlformats.org/officeDocument/2006/relationships/tags" Target="../tags/tag858.xml"/><Relationship Id="rId3" Type="http://schemas.openxmlformats.org/officeDocument/2006/relationships/tags" Target="../tags/tag859.xml"/><Relationship Id="rId4" Type="http://schemas.openxmlformats.org/officeDocument/2006/relationships/tags" Target="../tags/tag860.xml"/><Relationship Id="rId5" Type="http://schemas.openxmlformats.org/officeDocument/2006/relationships/tags" Target="../tags/tag861.xml"/><Relationship Id="rId6" Type="http://schemas.openxmlformats.org/officeDocument/2006/relationships/tags" Target="../tags/tag862.xml"/><Relationship Id="rId7" Type="http://schemas.openxmlformats.org/officeDocument/2006/relationships/tags" Target="../tags/tag863.xml"/><Relationship Id="rId8" Type="http://schemas.openxmlformats.org/officeDocument/2006/relationships/tags" Target="../tags/tag864.xml"/><Relationship Id="rId9" Type="http://schemas.openxmlformats.org/officeDocument/2006/relationships/tags" Target="../tags/tag865.xml"/><Relationship Id="rId10" Type="http://schemas.openxmlformats.org/officeDocument/2006/relationships/tags" Target="../tags/tag866.xml"/><Relationship Id="rId11" Type="http://schemas.openxmlformats.org/officeDocument/2006/relationships/tags" Target="../tags/tag867.xml"/><Relationship Id="rId12" Type="http://schemas.openxmlformats.org/officeDocument/2006/relationships/tags" Target="../tags/tag868.xml"/><Relationship Id="rId13" Type="http://schemas.openxmlformats.org/officeDocument/2006/relationships/tags" Target="../tags/tag869.xml"/><Relationship Id="rId14" Type="http://schemas.openxmlformats.org/officeDocument/2006/relationships/tags" Target="../tags/tag870.xml"/><Relationship Id="rId15" Type="http://schemas.openxmlformats.org/officeDocument/2006/relationships/tags" Target="../tags/tag871.xml"/><Relationship Id="rId16" Type="http://schemas.openxmlformats.org/officeDocument/2006/relationships/tags" Target="../tags/tag872.xml"/><Relationship Id="rId17" Type="http://schemas.openxmlformats.org/officeDocument/2006/relationships/tags" Target="../tags/tag873.xml"/><Relationship Id="rId18" Type="http://schemas.openxmlformats.org/officeDocument/2006/relationships/tags" Target="../tags/tag874.xml"/><Relationship Id="rId19" Type="http://schemas.openxmlformats.org/officeDocument/2006/relationships/tags" Target="../tags/tag875.xml"/><Relationship Id="rId20" Type="http://schemas.openxmlformats.org/officeDocument/2006/relationships/tags" Target="../tags/tag876.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77.xml"/><Relationship Id="rId2" Type="http://schemas.openxmlformats.org/officeDocument/2006/relationships/tags" Target="../tags/tag878.xml"/><Relationship Id="rId3" Type="http://schemas.openxmlformats.org/officeDocument/2006/relationships/tags" Target="../tags/tag879.xml"/><Relationship Id="rId4" Type="http://schemas.openxmlformats.org/officeDocument/2006/relationships/tags" Target="../tags/tag880.xml"/><Relationship Id="rId5" Type="http://schemas.openxmlformats.org/officeDocument/2006/relationships/tags" Target="../tags/tag881.xml"/><Relationship Id="rId6" Type="http://schemas.openxmlformats.org/officeDocument/2006/relationships/tags" Target="../tags/tag882.xml"/><Relationship Id="rId7" Type="http://schemas.openxmlformats.org/officeDocument/2006/relationships/tags" Target="../tags/tag883.xml"/><Relationship Id="rId8" Type="http://schemas.openxmlformats.org/officeDocument/2006/relationships/tags" Target="../tags/tag884.xml"/><Relationship Id="rId9" Type="http://schemas.openxmlformats.org/officeDocument/2006/relationships/tags" Target="../tags/tag885.xml"/><Relationship Id="rId10" Type="http://schemas.openxmlformats.org/officeDocument/2006/relationships/tags" Target="../tags/tag886.xml"/><Relationship Id="rId11" Type="http://schemas.openxmlformats.org/officeDocument/2006/relationships/tags" Target="../tags/tag887.xml"/><Relationship Id="rId12" Type="http://schemas.openxmlformats.org/officeDocument/2006/relationships/tags" Target="../tags/tag888.xml"/><Relationship Id="rId13" Type="http://schemas.openxmlformats.org/officeDocument/2006/relationships/tags" Target="../tags/tag889.xml"/><Relationship Id="rId14" Type="http://schemas.openxmlformats.org/officeDocument/2006/relationships/tags" Target="../tags/tag890.xml"/><Relationship Id="rId15" Type="http://schemas.openxmlformats.org/officeDocument/2006/relationships/tags" Target="../tags/tag891.xml"/><Relationship Id="rId16" Type="http://schemas.openxmlformats.org/officeDocument/2006/relationships/tags" Target="../tags/tag892.xml"/><Relationship Id="rId17" Type="http://schemas.openxmlformats.org/officeDocument/2006/relationships/tags" Target="../tags/tag893.xml"/><Relationship Id="rId18"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94.xml"/><Relationship Id="rId2" Type="http://schemas.openxmlformats.org/officeDocument/2006/relationships/tags" Target="../tags/tag895.xml"/><Relationship Id="rId3" Type="http://schemas.openxmlformats.org/officeDocument/2006/relationships/tags" Target="../tags/tag896.xml"/><Relationship Id="rId4" Type="http://schemas.openxmlformats.org/officeDocument/2006/relationships/tags" Target="../tags/tag897.xml"/><Relationship Id="rId5" Type="http://schemas.openxmlformats.org/officeDocument/2006/relationships/tags" Target="../tags/tag898.xml"/><Relationship Id="rId6" Type="http://schemas.openxmlformats.org/officeDocument/2006/relationships/tags" Target="../tags/tag899.xml"/><Relationship Id="rId7" Type="http://schemas.openxmlformats.org/officeDocument/2006/relationships/tags" Target="../tags/tag900.xml"/><Relationship Id="rId8" Type="http://schemas.openxmlformats.org/officeDocument/2006/relationships/tags" Target="../tags/tag901.xml"/><Relationship Id="rId9" Type="http://schemas.openxmlformats.org/officeDocument/2006/relationships/tags" Target="../tags/tag902.xml"/><Relationship Id="rId10" Type="http://schemas.openxmlformats.org/officeDocument/2006/relationships/tags" Target="../tags/tag903.xml"/><Relationship Id="rId11" Type="http://schemas.openxmlformats.org/officeDocument/2006/relationships/tags" Target="../tags/tag904.xml"/><Relationship Id="rId12" Type="http://schemas.openxmlformats.org/officeDocument/2006/relationships/tags" Target="../tags/tag905.xml"/><Relationship Id="rId13" Type="http://schemas.openxmlformats.org/officeDocument/2006/relationships/tags" Target="../tags/tag906.xml"/><Relationship Id="rId14" Type="http://schemas.openxmlformats.org/officeDocument/2006/relationships/tags" Target="../tags/tag907.xml"/><Relationship Id="rId15" Type="http://schemas.openxmlformats.org/officeDocument/2006/relationships/tags" Target="../tags/tag908.xml"/><Relationship Id="rId16" Type="http://schemas.openxmlformats.org/officeDocument/2006/relationships/tags" Target="../tags/tag909.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910.xml"/><Relationship Id="rId2" Type="http://schemas.openxmlformats.org/officeDocument/2006/relationships/tags" Target="../tags/tag911.xml"/><Relationship Id="rId3" Type="http://schemas.openxmlformats.org/officeDocument/2006/relationships/tags" Target="../tags/tag912.xml"/><Relationship Id="rId4" Type="http://schemas.openxmlformats.org/officeDocument/2006/relationships/tags" Target="../tags/tag913.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914.xml"/><Relationship Id="rId2" Type="http://schemas.openxmlformats.org/officeDocument/2006/relationships/tags" Target="../tags/tag915.xml"/><Relationship Id="rId3" Type="http://schemas.openxmlformats.org/officeDocument/2006/relationships/tags" Target="../tags/tag916.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917.xml"/><Relationship Id="rId2" Type="http://schemas.openxmlformats.org/officeDocument/2006/relationships/tags" Target="../tags/tag918.xml"/><Relationship Id="rId3" Type="http://schemas.openxmlformats.org/officeDocument/2006/relationships/tags" Target="../tags/tag919.xml"/><Relationship Id="rId4" Type="http://schemas.openxmlformats.org/officeDocument/2006/relationships/tags" Target="../tags/tag920.xml"/><Relationship Id="rId5" Type="http://schemas.openxmlformats.org/officeDocument/2006/relationships/tags" Target="../tags/tag921.xml"/><Relationship Id="rId6" Type="http://schemas.openxmlformats.org/officeDocument/2006/relationships/tags" Target="../tags/tag922.xml"/><Relationship Id="rId7" Type="http://schemas.openxmlformats.org/officeDocument/2006/relationships/tags" Target="../tags/tag923.xml"/><Relationship Id="rId8" Type="http://schemas.openxmlformats.org/officeDocument/2006/relationships/tags" Target="../tags/tag924.xml"/><Relationship Id="rId9" Type="http://schemas.openxmlformats.org/officeDocument/2006/relationships/tags" Target="../tags/tag925.xml"/><Relationship Id="rId10" Type="http://schemas.openxmlformats.org/officeDocument/2006/relationships/tags" Target="../tags/tag926.xml"/><Relationship Id="rId11" Type="http://schemas.openxmlformats.org/officeDocument/2006/relationships/tags" Target="../tags/tag927.xml"/><Relationship Id="rId12" Type="http://schemas.openxmlformats.org/officeDocument/2006/relationships/tags" Target="../tags/tag928.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29.xml"/><Relationship Id="rId2" Type="http://schemas.openxmlformats.org/officeDocument/2006/relationships/tags" Target="../tags/tag930.xml"/><Relationship Id="rId3" Type="http://schemas.openxmlformats.org/officeDocument/2006/relationships/tags" Target="../tags/tag931.xml"/><Relationship Id="rId4" Type="http://schemas.openxmlformats.org/officeDocument/2006/relationships/tags" Target="../tags/tag932.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33.xml"/><Relationship Id="rId2" Type="http://schemas.openxmlformats.org/officeDocument/2006/relationships/tags" Target="../tags/tag934.xml"/><Relationship Id="rId3" Type="http://schemas.openxmlformats.org/officeDocument/2006/relationships/tags" Target="../tags/tag935.xml"/><Relationship Id="rId4" Type="http://schemas.openxmlformats.org/officeDocument/2006/relationships/tags" Target="../tags/tag936.xml"/><Relationship Id="rId5" Type="http://schemas.openxmlformats.org/officeDocument/2006/relationships/tags" Target="../tags/tag937.xml"/><Relationship Id="rId6" Type="http://schemas.openxmlformats.org/officeDocument/2006/relationships/tags" Target="../tags/tag938.xml"/><Relationship Id="rId7" Type="http://schemas.openxmlformats.org/officeDocument/2006/relationships/tags" Target="../tags/tag939.xml"/><Relationship Id="rId8" Type="http://schemas.openxmlformats.org/officeDocument/2006/relationships/tags" Target="../tags/tag940.xml"/><Relationship Id="rId9" Type="http://schemas.openxmlformats.org/officeDocument/2006/relationships/tags" Target="../tags/tag941.xml"/><Relationship Id="rId10" Type="http://schemas.openxmlformats.org/officeDocument/2006/relationships/tags" Target="../tags/tag942.xml"/><Relationship Id="rId11" Type="http://schemas.openxmlformats.org/officeDocument/2006/relationships/tags" Target="../tags/tag943.xml"/><Relationship Id="rId12" Type="http://schemas.openxmlformats.org/officeDocument/2006/relationships/tags" Target="../tags/tag944.xml"/><Relationship Id="rId13" Type="http://schemas.openxmlformats.org/officeDocument/2006/relationships/tags" Target="../tags/tag945.xml"/><Relationship Id="rId14" Type="http://schemas.openxmlformats.org/officeDocument/2006/relationships/tags" Target="../tags/tag946.xml"/><Relationship Id="rId1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47.xml"/><Relationship Id="rId2" Type="http://schemas.openxmlformats.org/officeDocument/2006/relationships/tags" Target="../tags/tag948.xml"/><Relationship Id="rId3" Type="http://schemas.openxmlformats.org/officeDocument/2006/relationships/tags" Target="../tags/tag949.xml"/><Relationship Id="rId4" Type="http://schemas.openxmlformats.org/officeDocument/2006/relationships/tags" Target="../tags/tag950.xml"/><Relationship Id="rId5" Type="http://schemas.openxmlformats.org/officeDocument/2006/relationships/tags" Target="../tags/tag951.xml"/><Relationship Id="rId6" Type="http://schemas.openxmlformats.org/officeDocument/2006/relationships/tags" Target="../tags/tag952.xml"/><Relationship Id="rId7" Type="http://schemas.openxmlformats.org/officeDocument/2006/relationships/tags" Target="../tags/tag953.xml"/><Relationship Id="rId8" Type="http://schemas.openxmlformats.org/officeDocument/2006/relationships/tags" Target="../tags/tag954.xml"/><Relationship Id="rId9" Type="http://schemas.openxmlformats.org/officeDocument/2006/relationships/tags" Target="../tags/tag955.xml"/><Relationship Id="rId10" Type="http://schemas.openxmlformats.org/officeDocument/2006/relationships/tags" Target="../tags/tag956.xml"/><Relationship Id="rId11" Type="http://schemas.openxmlformats.org/officeDocument/2006/relationships/tags" Target="../tags/tag957.xml"/><Relationship Id="rId12" Type="http://schemas.openxmlformats.org/officeDocument/2006/relationships/tags" Target="../tags/tag95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59.xml"/><Relationship Id="rId2" Type="http://schemas.openxmlformats.org/officeDocument/2006/relationships/tags" Target="../tags/tag960.xml"/><Relationship Id="rId3" Type="http://schemas.openxmlformats.org/officeDocument/2006/relationships/tags" Target="../tags/tag961.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962.xml"/><Relationship Id="rId2" Type="http://schemas.openxmlformats.org/officeDocument/2006/relationships/tags" Target="../tags/tag963.xml"/><Relationship Id="rId3" Type="http://schemas.openxmlformats.org/officeDocument/2006/relationships/tags" Target="../tags/tag964.xml"/><Relationship Id="rId4" Type="http://schemas.openxmlformats.org/officeDocument/2006/relationships/tags" Target="../tags/tag965.xml"/><Relationship Id="rId5" Type="http://schemas.openxmlformats.org/officeDocument/2006/relationships/tags" Target="../tags/tag966.xml"/><Relationship Id="rId6" Type="http://schemas.openxmlformats.org/officeDocument/2006/relationships/tags" Target="../tags/tag967.xml"/><Relationship Id="rId7" Type="http://schemas.openxmlformats.org/officeDocument/2006/relationships/tags" Target="../tags/tag968.xml"/><Relationship Id="rId8" Type="http://schemas.openxmlformats.org/officeDocument/2006/relationships/tags" Target="../tags/tag969.xml"/><Relationship Id="rId9" Type="http://schemas.openxmlformats.org/officeDocument/2006/relationships/tags" Target="../tags/tag970.xml"/><Relationship Id="rId10" Type="http://schemas.openxmlformats.org/officeDocument/2006/relationships/tags" Target="../tags/tag971.xml"/><Relationship Id="rId11" Type="http://schemas.openxmlformats.org/officeDocument/2006/relationships/tags" Target="../tags/tag972.xml"/><Relationship Id="rId12" Type="http://schemas.openxmlformats.org/officeDocument/2006/relationships/tags" Target="../tags/tag973.xml"/><Relationship Id="rId13" Type="http://schemas.openxmlformats.org/officeDocument/2006/relationships/tags" Target="../tags/tag974.xml"/><Relationship Id="rId14" Type="http://schemas.openxmlformats.org/officeDocument/2006/relationships/tags" Target="../tags/tag975.xml"/><Relationship Id="rId15" Type="http://schemas.openxmlformats.org/officeDocument/2006/relationships/tags" Target="../tags/tag976.xml"/><Relationship Id="rId16" Type="http://schemas.openxmlformats.org/officeDocument/2006/relationships/tags" Target="../tags/tag977.xml"/><Relationship Id="rId17" Type="http://schemas.openxmlformats.org/officeDocument/2006/relationships/tags" Target="../tags/tag978.xml"/><Relationship Id="rId18" Type="http://schemas.openxmlformats.org/officeDocument/2006/relationships/tags" Target="../tags/tag979.xml"/><Relationship Id="rId19" Type="http://schemas.openxmlformats.org/officeDocument/2006/relationships/tags" Target="../tags/tag980.xml"/><Relationship Id="rId20" Type="http://schemas.openxmlformats.org/officeDocument/2006/relationships/tags" Target="../tags/tag981.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82.xml"/><Relationship Id="rId2" Type="http://schemas.openxmlformats.org/officeDocument/2006/relationships/tags" Target="../tags/tag983.xml"/><Relationship Id="rId3" Type="http://schemas.openxmlformats.org/officeDocument/2006/relationships/tags" Target="../tags/tag984.xml"/><Relationship Id="rId4" Type="http://schemas.openxmlformats.org/officeDocument/2006/relationships/tags" Target="../tags/tag985.xml"/><Relationship Id="rId5" Type="http://schemas.openxmlformats.org/officeDocument/2006/relationships/tags" Target="../tags/tag986.xml"/><Relationship Id="rId6" Type="http://schemas.openxmlformats.org/officeDocument/2006/relationships/tags" Target="../tags/tag987.xml"/><Relationship Id="rId7" Type="http://schemas.openxmlformats.org/officeDocument/2006/relationships/tags" Target="../tags/tag988.xml"/><Relationship Id="rId8" Type="http://schemas.openxmlformats.org/officeDocument/2006/relationships/tags" Target="../tags/tag989.xml"/><Relationship Id="rId9" Type="http://schemas.openxmlformats.org/officeDocument/2006/relationships/tags" Target="../tags/tag990.xml"/><Relationship Id="rId10" Type="http://schemas.openxmlformats.org/officeDocument/2006/relationships/tags" Target="../tags/tag991.xml"/><Relationship Id="rId11" Type="http://schemas.openxmlformats.org/officeDocument/2006/relationships/tags" Target="../tags/tag992.xml"/><Relationship Id="rId12"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93.xml"/><Relationship Id="rId2" Type="http://schemas.openxmlformats.org/officeDocument/2006/relationships/tags" Target="../tags/tag994.xml"/><Relationship Id="rId3" Type="http://schemas.openxmlformats.org/officeDocument/2006/relationships/tags" Target="../tags/tag995.xml"/><Relationship Id="rId4" Type="http://schemas.openxmlformats.org/officeDocument/2006/relationships/tags" Target="../tags/tag996.xml"/><Relationship Id="rId5" Type="http://schemas.openxmlformats.org/officeDocument/2006/relationships/tags" Target="../tags/tag997.xml"/><Relationship Id="rId6" Type="http://schemas.openxmlformats.org/officeDocument/2006/relationships/tags" Target="../tags/tag998.xml"/><Relationship Id="rId7" Type="http://schemas.openxmlformats.org/officeDocument/2006/relationships/tags" Target="../tags/tag999.xml"/><Relationship Id="rId8" Type="http://schemas.openxmlformats.org/officeDocument/2006/relationships/tags" Target="../tags/tag1000.xml"/><Relationship Id="rId9" Type="http://schemas.openxmlformats.org/officeDocument/2006/relationships/tags" Target="../tags/tag1001.xml"/><Relationship Id="rId10" Type="http://schemas.openxmlformats.org/officeDocument/2006/relationships/tags" Target="../tags/tag1002.xml"/><Relationship Id="rId11" Type="http://schemas.openxmlformats.org/officeDocument/2006/relationships/tags" Target="../tags/tag1003.xml"/><Relationship Id="rId12" Type="http://schemas.openxmlformats.org/officeDocument/2006/relationships/tags" Target="../tags/tag1004.xml"/><Relationship Id="rId13" Type="http://schemas.openxmlformats.org/officeDocument/2006/relationships/tags" Target="../tags/tag1005.xml"/><Relationship Id="rId14" Type="http://schemas.openxmlformats.org/officeDocument/2006/relationships/tags" Target="../tags/tag1006.xml"/><Relationship Id="rId15" Type="http://schemas.openxmlformats.org/officeDocument/2006/relationships/tags" Target="../tags/tag1007.xml"/><Relationship Id="rId16" Type="http://schemas.openxmlformats.org/officeDocument/2006/relationships/tags" Target="../tags/tag1008.xml"/><Relationship Id="rId17" Type="http://schemas.openxmlformats.org/officeDocument/2006/relationships/tags" Target="../tags/tag1009.xml"/><Relationship Id="rId18" Type="http://schemas.openxmlformats.org/officeDocument/2006/relationships/tags" Target="../tags/tag1010.xml"/><Relationship Id="rId19" Type="http://schemas.openxmlformats.org/officeDocument/2006/relationships/tags" Target="../tags/tag1011.xml"/><Relationship Id="rId20" Type="http://schemas.openxmlformats.org/officeDocument/2006/relationships/tags" Target="../tags/tag1012.xml"/><Relationship Id="rId21" Type="http://schemas.openxmlformats.org/officeDocument/2006/relationships/tags" Target="../tags/tag1013.xml"/><Relationship Id="rId22" Type="http://schemas.openxmlformats.org/officeDocument/2006/relationships/tags" Target="../tags/tag1014.xml"/><Relationship Id="rId23" Type="http://schemas.openxmlformats.org/officeDocument/2006/relationships/tags" Target="../tags/tag1015.xml"/><Relationship Id="rId24" Type="http://schemas.openxmlformats.org/officeDocument/2006/relationships/tags" Target="../tags/tag1016.xml"/><Relationship Id="rId25" Type="http://schemas.openxmlformats.org/officeDocument/2006/relationships/tags" Target="../tags/tag1017.xml"/><Relationship Id="rId26" Type="http://schemas.openxmlformats.org/officeDocument/2006/relationships/tags" Target="../tags/tag1018.xml"/><Relationship Id="rId27" Type="http://schemas.openxmlformats.org/officeDocument/2006/relationships/tags" Target="../tags/tag1019.xml"/><Relationship Id="rId28" Type="http://schemas.openxmlformats.org/officeDocument/2006/relationships/tags" Target="../tags/tag1020.xml"/><Relationship Id="rId29" Type="http://schemas.openxmlformats.org/officeDocument/2006/relationships/tags" Target="../tags/tag1021.xml"/><Relationship Id="rId30"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1022.xml"/><Relationship Id="rId2" Type="http://schemas.openxmlformats.org/officeDocument/2006/relationships/tags" Target="../tags/tag1023.xml"/><Relationship Id="rId3" Type="http://schemas.openxmlformats.org/officeDocument/2006/relationships/tags" Target="../tags/tag1024.xml"/><Relationship Id="rId4" Type="http://schemas.openxmlformats.org/officeDocument/2006/relationships/tags" Target="../tags/tag1025.xml"/><Relationship Id="rId5" Type="http://schemas.openxmlformats.org/officeDocument/2006/relationships/tags" Target="../tags/tag1026.xml"/><Relationship Id="rId6" Type="http://schemas.openxmlformats.org/officeDocument/2006/relationships/tags" Target="../tags/tag1027.xml"/><Relationship Id="rId7" Type="http://schemas.openxmlformats.org/officeDocument/2006/relationships/tags" Target="../tags/tag1028.xml"/><Relationship Id="rId8" Type="http://schemas.openxmlformats.org/officeDocument/2006/relationships/tags" Target="../tags/tag1029.xml"/><Relationship Id="rId9" Type="http://schemas.openxmlformats.org/officeDocument/2006/relationships/tags" Target="../tags/tag1030.xml"/><Relationship Id="rId10" Type="http://schemas.openxmlformats.org/officeDocument/2006/relationships/tags" Target="../tags/tag1031.xml"/><Relationship Id="rId11" Type="http://schemas.openxmlformats.org/officeDocument/2006/relationships/tags" Target="../tags/tag1032.xml"/><Relationship Id="rId12" Type="http://schemas.openxmlformats.org/officeDocument/2006/relationships/tags" Target="../tags/tag1033.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1034.xml"/><Relationship Id="rId2" Type="http://schemas.openxmlformats.org/officeDocument/2006/relationships/tags" Target="../tags/tag1035.xml"/><Relationship Id="rId3" Type="http://schemas.openxmlformats.org/officeDocument/2006/relationships/tags" Target="../tags/tag103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开展市场调研分析</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市场调研的目的和意义</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市场调研的内容和方法</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市场调研的实践应用</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市场调研的注意事项</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市场调研的未来发展趋势</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市场调研的目的和意义</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了解市场需求和趋势</a:t>
            </a:r>
            <a:endParaRPr altLang="en-US" lang="zh-CN"/>
          </a:p>
        </p:txBody>
      </p:sp>
      <p:sp>
        <p:nvSpPr>
          <p:cNvPr id="105175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5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5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5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76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了解消费者需求和购买行为</a:t>
            </a:r>
            <a:endParaRPr altLang="en-US" sz="1400" lang="zh-CN" spc="150">
              <a:solidFill>
                <a:schemeClr val="tx1"/>
              </a:solidFill>
              <a:effectLst/>
              <a:latin typeface="+mn-ea"/>
              <a:sym typeface="+mn-ea"/>
            </a:endParaRPr>
          </a:p>
        </p:txBody>
      </p:sp>
      <p:sp>
        <p:nvSpPr>
          <p:cNvPr id="105176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确定目标市场和潜在客户</a:t>
            </a:r>
            <a:endParaRPr altLang="en-US" dirty="0" sz="1400" lang="zh-CN" spc="150">
              <a:solidFill>
                <a:schemeClr val="tx1"/>
              </a:solidFill>
              <a:effectLst/>
              <a:latin typeface="+mn-ea"/>
              <a:sym typeface="+mn-ea"/>
            </a:endParaRPr>
          </a:p>
        </p:txBody>
      </p:sp>
      <p:sp>
        <p:nvSpPr>
          <p:cNvPr id="105176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掌握竞争对手的产品和市场策略</a:t>
            </a:r>
            <a:endParaRPr altLang="en-US" sz="1400" lang="zh-CN" spc="150">
              <a:solidFill>
                <a:schemeClr val="tx1"/>
              </a:solidFill>
              <a:effectLst/>
              <a:latin typeface="+mn-ea"/>
              <a:sym typeface="+mn-ea"/>
            </a:endParaRPr>
          </a:p>
        </p:txBody>
      </p:sp>
      <p:sp>
        <p:nvSpPr>
          <p:cNvPr id="105176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预测市场趋势和未来发展方向</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52" name="标题 2"/>
          <p:cNvSpPr>
            <a:spLocks noGrp="1"/>
          </p:cNvSpPr>
          <p:nvPr>
            <p:ph type="title" idx="44"/>
          </p:nvPr>
        </p:nvSpPr>
        <p:spPr/>
        <p:txBody>
          <a:bodyPr/>
          <a:p>
            <a:r>
              <a:rPr altLang="en-US" lang="zh-CN"/>
              <a:t>发现潜在市场机会</a:t>
            </a:r>
            <a:endParaRPr altLang="en-US" lang="zh-CN"/>
          </a:p>
        </p:txBody>
      </p:sp>
      <p:sp>
        <p:nvSpPr>
          <p:cNvPr id="105205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了解市场需求和趋势</a:t>
            </a:r>
            <a:endParaRPr altLang="en-US" dirty="0" sz="1200" lang="zh-CN" spc="150">
              <a:solidFill>
                <a:schemeClr val="tx1">
                  <a:lumMod val="65000"/>
                  <a:lumOff val="35000"/>
                </a:schemeClr>
              </a:solidFill>
              <a:latin typeface="+mn-ea"/>
              <a:sym typeface="+mn-ea"/>
            </a:endParaRPr>
          </a:p>
        </p:txBody>
      </p:sp>
      <p:sp>
        <p:nvSpPr>
          <p:cNvPr id="105205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发现新的消费者群体</a:t>
            </a:r>
            <a:endParaRPr altLang="en-US" dirty="0" sz="1200" lang="zh-CN" spc="150">
              <a:solidFill>
                <a:schemeClr val="tx1">
                  <a:lumMod val="65000"/>
                  <a:lumOff val="35000"/>
                </a:schemeClr>
              </a:solidFill>
              <a:latin typeface="+mn-ea"/>
              <a:sym typeface="+mn-ea"/>
            </a:endParaRPr>
          </a:p>
        </p:txBody>
      </p:sp>
      <p:sp>
        <p:nvSpPr>
          <p:cNvPr id="105205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挖掘新的产品或服务</a:t>
            </a:r>
            <a:endParaRPr altLang="en-US" dirty="0" sz="1200" lang="zh-CN" spc="150">
              <a:solidFill>
                <a:schemeClr val="tx1">
                  <a:lumMod val="65000"/>
                  <a:lumOff val="35000"/>
                </a:schemeClr>
              </a:solidFill>
              <a:latin typeface="+mn-ea"/>
              <a:sym typeface="+mn-ea"/>
            </a:endParaRPr>
          </a:p>
        </p:txBody>
      </p:sp>
      <p:sp>
        <p:nvSpPr>
          <p:cNvPr id="105206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预测市场未来发展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46" name="标题 2"/>
          <p:cNvSpPr>
            <a:spLocks noGrp="1"/>
          </p:cNvSpPr>
          <p:nvPr>
            <p:ph type="title" idx="44"/>
          </p:nvPr>
        </p:nvSpPr>
        <p:spPr/>
        <p:txBody>
          <a:bodyPr/>
          <a:p>
            <a:r>
              <a:rPr altLang="en-US" lang="zh-CN"/>
              <a:t>评估竞争对手和市场环境</a:t>
            </a:r>
            <a:endParaRPr altLang="en-US" lang="zh-CN"/>
          </a:p>
        </p:txBody>
      </p:sp>
      <p:sp>
        <p:nvSpPr>
          <p:cNvPr id="105234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5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5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了解竞争对手的产品特点、价格、市场份额等信息</a:t>
            </a:r>
            <a:endParaRPr altLang="en-US" dirty="0" sz="2000" lang="zh-CN" spc="150">
              <a:solidFill>
                <a:schemeClr val="tx1">
                  <a:lumMod val="85000"/>
                  <a:lumOff val="15000"/>
                </a:schemeClr>
              </a:solidFill>
              <a:latin typeface="+mn-ea"/>
              <a:sym typeface="+mn-ea"/>
            </a:endParaRPr>
          </a:p>
        </p:txBody>
      </p:sp>
      <p:sp>
        <p:nvSpPr>
          <p:cNvPr id="105235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5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5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分析市场环境，包括政策法规、经济状况、社会文化等因素</a:t>
            </a:r>
            <a:endParaRPr altLang="en-US" dirty="0" sz="2000" lang="zh-CN" spc="150">
              <a:solidFill>
                <a:schemeClr val="tx1">
                  <a:lumMod val="85000"/>
                  <a:lumOff val="15000"/>
                </a:schemeClr>
              </a:solidFill>
              <a:latin typeface="+mn-ea"/>
              <a:sym typeface="+mn-ea"/>
            </a:endParaRPr>
          </a:p>
        </p:txBody>
      </p:sp>
      <p:sp>
        <p:nvSpPr>
          <p:cNvPr id="105236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6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6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评估市场潜力和机会，为制定营销策略提供依据</a:t>
            </a:r>
            <a:endParaRPr altLang="en-US" dirty="0" sz="2000" lang="zh-CN" spc="150">
              <a:solidFill>
                <a:schemeClr val="tx1">
                  <a:lumMod val="85000"/>
                  <a:lumOff val="15000"/>
                </a:schemeClr>
              </a:solidFill>
              <a:latin typeface="+mn-ea"/>
              <a:sym typeface="+mn-ea"/>
            </a:endParaRPr>
          </a:p>
        </p:txBody>
      </p:sp>
      <p:sp>
        <p:nvSpPr>
          <p:cNvPr id="105236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6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7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发现市场空白和竞争优势，为企业创新和发展提供方向</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56" name="标题 2"/>
          <p:cNvSpPr>
            <a:spLocks noGrp="1"/>
          </p:cNvSpPr>
          <p:nvPr>
            <p:ph type="title" idx="44"/>
          </p:nvPr>
        </p:nvSpPr>
        <p:spPr/>
        <p:txBody>
          <a:bodyPr/>
          <a:p>
            <a:r>
              <a:rPr altLang="en-US" lang="zh-CN"/>
              <a:t>为企业决策提供依据</a:t>
            </a:r>
            <a:endParaRPr altLang="en-US" lang="zh-CN"/>
          </a:p>
        </p:txBody>
      </p:sp>
      <p:sp>
        <p:nvSpPr>
          <p:cNvPr id="105265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66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66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66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66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66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67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67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67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67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67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68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68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68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68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68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69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69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69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了解市场需求和竞争情况</a:t>
            </a:r>
            <a:endParaRPr altLang="en-US" dirty="0" sz="1200" lang="zh-CN" spc="150">
              <a:solidFill>
                <a:schemeClr val="tx1">
                  <a:lumMod val="65000"/>
                  <a:lumOff val="35000"/>
                </a:schemeClr>
              </a:solidFill>
              <a:latin typeface="+mn-ea"/>
              <a:sym typeface="+mn-ea"/>
            </a:endParaRPr>
          </a:p>
        </p:txBody>
      </p:sp>
      <p:sp>
        <p:nvSpPr>
          <p:cNvPr id="105269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监测市场趋势和变化，及时调整策略</a:t>
            </a:r>
            <a:endParaRPr altLang="en-US" dirty="0" sz="1200" lang="zh-CN" spc="150">
              <a:solidFill>
                <a:schemeClr val="tx1">
                  <a:lumMod val="65000"/>
                  <a:lumOff val="35000"/>
                </a:schemeClr>
              </a:solidFill>
              <a:latin typeface="+mn-ea"/>
              <a:sym typeface="+mn-ea"/>
            </a:endParaRPr>
          </a:p>
        </p:txBody>
      </p:sp>
      <p:sp>
        <p:nvSpPr>
          <p:cNvPr id="105269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发现新的市场机会和潜在客户</a:t>
            </a:r>
            <a:endParaRPr altLang="en-US" dirty="0" sz="1200" lang="zh-CN" spc="150">
              <a:solidFill>
                <a:schemeClr val="tx1">
                  <a:lumMod val="65000"/>
                  <a:lumOff val="35000"/>
                </a:schemeClr>
              </a:solidFill>
              <a:latin typeface="+mn-ea"/>
              <a:sym typeface="+mn-ea"/>
            </a:endParaRPr>
          </a:p>
        </p:txBody>
      </p:sp>
      <p:sp>
        <p:nvSpPr>
          <p:cNvPr id="105270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评估产品或服务的市场潜力和机会</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2986" name="标题 1"/>
          <p:cNvSpPr>
            <a:spLocks noGrp="1"/>
          </p:cNvSpPr>
          <p:nvPr>
            <p:ph type="title" idx="2"/>
            <p:custDataLst>
              <p:tags r:id="rId1"/>
            </p:custDataLst>
          </p:nvPr>
        </p:nvSpPr>
        <p:spPr/>
        <p:txBody>
          <a:bodyPr/>
          <a:p>
            <a:r>
              <a:rPr altLang="en-US" lang="zh-CN"/>
              <a:t>市场调研的内容和方法</a:t>
            </a:r>
            <a:endParaRPr altLang="en-US" lang="zh-CN"/>
          </a:p>
        </p:txBody>
      </p:sp>
      <p:sp>
        <p:nvSpPr>
          <p:cNvPr id="1052988"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26" name="标题 2"/>
          <p:cNvSpPr>
            <a:spLocks noGrp="1"/>
          </p:cNvSpPr>
          <p:nvPr>
            <p:ph type="title" idx="44"/>
          </p:nvPr>
        </p:nvSpPr>
        <p:spPr/>
        <p:txBody>
          <a:bodyPr/>
          <a:p>
            <a:r>
              <a:rPr altLang="en-US" lang="zh-CN"/>
              <a:t>确定调研对象和范围</a:t>
            </a:r>
            <a:endParaRPr altLang="en-US" lang="zh-CN"/>
          </a:p>
        </p:txBody>
      </p:sp>
      <p:sp>
        <p:nvSpPr>
          <p:cNvPr id="105372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3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373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确定调研对象：根据产品或服务的特点和目标市场，确定需要调研的对象，如消费者、竞争对手、行业专家等。</a:t>
            </a:r>
            <a:endParaRPr altLang="en-US" dirty="0" sz="2000" lang="zh-CN" spc="200">
              <a:solidFill>
                <a:schemeClr val="tx1">
                  <a:lumMod val="85000"/>
                  <a:lumOff val="15000"/>
                </a:schemeClr>
              </a:solidFill>
              <a:latin typeface="+mn-ea"/>
              <a:sym typeface="+mn-ea"/>
            </a:endParaRPr>
          </a:p>
        </p:txBody>
      </p:sp>
      <p:sp>
        <p:nvSpPr>
          <p:cNvPr id="105373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3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373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确定调研范围：根据调研目的和对象，确定调研的范围，如地域、行业、时间等。</a:t>
            </a:r>
            <a:endParaRPr altLang="en-US" dirty="0" sz="2000" lang="zh-CN" spc="200">
              <a:solidFill>
                <a:schemeClr val="tx1">
                  <a:lumMod val="85000"/>
                  <a:lumOff val="15000"/>
                </a:schemeClr>
              </a:solidFill>
              <a:latin typeface="+mn-ea"/>
              <a:sym typeface="+mn-ea"/>
            </a:endParaRPr>
          </a:p>
        </p:txBody>
      </p:sp>
      <p:sp>
        <p:nvSpPr>
          <p:cNvPr id="105374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4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374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确定调研方法：根据调研对象和范围，选择合适的调研方法，如问卷调查、访谈、观察等。</a:t>
            </a:r>
            <a:endParaRPr altLang="en-US" dirty="0" sz="2000" lang="zh-CN" spc="200">
              <a:solidFill>
                <a:schemeClr val="tx1">
                  <a:lumMod val="85000"/>
                  <a:lumOff val="15000"/>
                </a:schemeClr>
              </a:solidFill>
              <a:latin typeface="+mn-ea"/>
              <a:sym typeface="+mn-ea"/>
            </a:endParaRPr>
          </a:p>
        </p:txBody>
      </p:sp>
      <p:sp>
        <p:nvSpPr>
          <p:cNvPr id="105374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4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375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确定调研工具：根据调研方法和目的，选择合适的调研工具，如问卷设计、访谈指南等。</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36" name="标题 2"/>
          <p:cNvSpPr>
            <a:spLocks noGrp="1"/>
          </p:cNvSpPr>
          <p:nvPr>
            <p:ph type="title" idx="44"/>
          </p:nvPr>
        </p:nvSpPr>
        <p:spPr/>
        <p:txBody>
          <a:bodyPr/>
          <a:p>
            <a:r>
              <a:rPr altLang="en-US" lang="zh-CN"/>
              <a:t>选择合适的调研方法</a:t>
            </a:r>
            <a:endParaRPr altLang="en-US" lang="zh-CN"/>
          </a:p>
        </p:txBody>
      </p:sp>
      <p:sp>
        <p:nvSpPr>
          <p:cNvPr id="105403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4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4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4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4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4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5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5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调研方法类型：问卷调查、访谈、焦点小组、观察法等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40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优缺点分析：各种调研方法的优势与不足，选择合适的调研方法</a:t>
            </a:r>
            <a:endParaRPr dirty="0" sz="2000" err="1">
              <a:solidFill>
                <a:schemeClr val="tx1">
                  <a:lumMod val="75000"/>
                  <a:lumOff val="25000"/>
                </a:schemeClr>
              </a:solidFill>
              <a:latin typeface="+mn-ea"/>
              <a:ea typeface="+mn-ea"/>
              <a:cs typeface="+mn-ea"/>
              <a:sym typeface="+mn-lt"/>
            </a:endParaRPr>
          </a:p>
        </p:txBody>
      </p:sp>
      <p:sp>
        <p:nvSpPr>
          <p:cNvPr id="105405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6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6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406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6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6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7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7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0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调研方法实施要点：制定详细的调研计划、设计合理的问卷或访谈提纲、选择合适的样本等</a:t>
            </a:r>
            <a:endParaRPr dirty="0" sz="2000" err="1">
              <a:solidFill>
                <a:schemeClr val="tx1">
                  <a:lumMod val="75000"/>
                  <a:lumOff val="25000"/>
                </a:schemeClr>
              </a:solidFill>
              <a:latin typeface="+mn-ea"/>
              <a:ea typeface="+mn-ea"/>
              <a:cs typeface="+mn-ea"/>
              <a:sym typeface="+mn-lt"/>
            </a:endParaRPr>
          </a:p>
        </p:txBody>
      </p:sp>
      <p:sp>
        <p:nvSpPr>
          <p:cNvPr id="10540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适用场景：不同调研目的、不同调研对象、不同调研环境</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62" name="标题 2"/>
          <p:cNvSpPr>
            <a:spLocks noGrp="1"/>
          </p:cNvSpPr>
          <p:nvPr>
            <p:ph type="title" idx="44"/>
          </p:nvPr>
        </p:nvSpPr>
        <p:spPr/>
        <p:txBody>
          <a:bodyPr/>
          <a:p>
            <a:r>
              <a:rPr altLang="en-US" lang="zh-CN"/>
              <a:t>设计调研问卷或访谈提纲</a:t>
            </a:r>
            <a:endParaRPr altLang="en-US" lang="zh-CN"/>
          </a:p>
        </p:txBody>
      </p:sp>
      <p:sp>
        <p:nvSpPr>
          <p:cNvPr id="105436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36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36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37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调研工具设计和测试</a:t>
            </a:r>
            <a:endParaRPr altLang="zh-CN" dirty="0" lang="en-US">
              <a:solidFill>
                <a:schemeClr val="dk1">
                  <a:lumMod val="80000"/>
                  <a:lumOff val="20000"/>
                </a:schemeClr>
              </a:solidFill>
              <a:latin typeface="+mn-ea"/>
              <a:sym typeface="+mn-ea"/>
            </a:endParaRPr>
          </a:p>
        </p:txBody>
      </p:sp>
      <p:sp>
        <p:nvSpPr>
          <p:cNvPr id="105437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37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37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37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调研目的和问题定义</a:t>
            </a:r>
            <a:endParaRPr altLang="en-US" dirty="0" lang="zh-CN">
              <a:solidFill>
                <a:schemeClr val="dk1">
                  <a:lumMod val="80000"/>
                  <a:lumOff val="20000"/>
                </a:schemeClr>
              </a:solidFill>
              <a:latin typeface="+mn-ea"/>
              <a:sym typeface="+mn-ea"/>
            </a:endParaRPr>
          </a:p>
        </p:txBody>
      </p:sp>
      <p:sp>
        <p:nvSpPr>
          <p:cNvPr id="105438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38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38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38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调研对象和样本选择</a:t>
            </a:r>
            <a:endParaRPr altLang="en-US" dirty="0" lang="zh-CN">
              <a:solidFill>
                <a:schemeClr val="dk1">
                  <a:lumMod val="80000"/>
                  <a:lumOff val="20000"/>
                </a:schemeClr>
              </a:solidFill>
              <a:latin typeface="+mn-ea"/>
              <a:sym typeface="+mn-ea"/>
            </a:endParaRPr>
          </a:p>
        </p:txBody>
      </p:sp>
      <p:sp>
        <p:nvSpPr>
          <p:cNvPr id="105438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39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39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39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调研实施和数据分析</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680" name="标题 2"/>
          <p:cNvSpPr>
            <a:spLocks noGrp="1"/>
          </p:cNvSpPr>
          <p:nvPr>
            <p:ph type="title" idx="44"/>
          </p:nvPr>
        </p:nvSpPr>
        <p:spPr/>
        <p:txBody>
          <a:bodyPr/>
          <a:p>
            <a:r>
              <a:rPr altLang="en-US" lang="zh-CN"/>
              <a:t>收集和分析数据</a:t>
            </a:r>
            <a:endParaRPr altLang="en-US" lang="zh-CN"/>
          </a:p>
        </p:txBody>
      </p:sp>
      <p:sp>
        <p:nvSpPr>
          <p:cNvPr id="105468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8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8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8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数据分析工具：使用Excel、SPSS等工具进行数据分析</a:t>
            </a:r>
            <a:endParaRPr altLang="zh-CN" dirty="0" lang="en-US">
              <a:solidFill>
                <a:schemeClr val="dk1">
                  <a:lumMod val="80000"/>
                  <a:lumOff val="20000"/>
                </a:schemeClr>
              </a:solidFill>
              <a:latin typeface="+mn-ea"/>
              <a:sym typeface="+mn-ea"/>
            </a:endParaRPr>
          </a:p>
        </p:txBody>
      </p:sp>
      <p:sp>
        <p:nvSpPr>
          <p:cNvPr id="105469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9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9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69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收集数据：通过问卷调查、访谈、观察等方式获取市场信息</a:t>
            </a:r>
            <a:endParaRPr altLang="en-US" dirty="0" lang="zh-CN">
              <a:solidFill>
                <a:schemeClr val="dk1">
                  <a:lumMod val="80000"/>
                  <a:lumOff val="20000"/>
                </a:schemeClr>
              </a:solidFill>
              <a:latin typeface="+mn-ea"/>
              <a:sym typeface="+mn-ea"/>
            </a:endParaRPr>
          </a:p>
        </p:txBody>
      </p:sp>
      <p:sp>
        <p:nvSpPr>
          <p:cNvPr id="105469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70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70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70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分析数据：对收集到的数据进行整理、归纳、分类和解释</a:t>
            </a:r>
            <a:endParaRPr altLang="en-US" dirty="0" lang="zh-CN">
              <a:solidFill>
                <a:schemeClr val="dk1">
                  <a:lumMod val="80000"/>
                  <a:lumOff val="20000"/>
                </a:schemeClr>
              </a:solidFill>
              <a:latin typeface="+mn-ea"/>
              <a:sym typeface="+mn-ea"/>
            </a:endParaRPr>
          </a:p>
        </p:txBody>
      </p:sp>
      <p:sp>
        <p:nvSpPr>
          <p:cNvPr id="105470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70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71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71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数据解读：根据分析结果，解读市场趋势和消费者需求</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4998" name="标题 1"/>
          <p:cNvSpPr>
            <a:spLocks noGrp="1"/>
          </p:cNvSpPr>
          <p:nvPr>
            <p:ph type="title" idx="2"/>
            <p:custDataLst>
              <p:tags r:id="rId1"/>
            </p:custDataLst>
          </p:nvPr>
        </p:nvSpPr>
        <p:spPr/>
        <p:txBody>
          <a:bodyPr/>
          <a:p>
            <a:r>
              <a:rPr altLang="en-US" lang="zh-CN"/>
              <a:t>市场调研的实践应用</a:t>
            </a:r>
            <a:endParaRPr altLang="en-US" lang="zh-CN"/>
          </a:p>
        </p:txBody>
      </p:sp>
      <p:sp>
        <p:nvSpPr>
          <p:cNvPr id="1055000"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38" name="标题 2"/>
          <p:cNvSpPr>
            <a:spLocks noGrp="1"/>
          </p:cNvSpPr>
          <p:nvPr>
            <p:ph type="title" idx="44"/>
          </p:nvPr>
        </p:nvSpPr>
        <p:spPr/>
        <p:txBody>
          <a:bodyPr/>
          <a:p>
            <a:r>
              <a:rPr altLang="en-US" lang="zh-CN"/>
              <a:t>应用于产品设计和开发</a:t>
            </a:r>
            <a:endParaRPr altLang="en-US" lang="zh-CN"/>
          </a:p>
        </p:txBody>
      </p:sp>
      <p:sp>
        <p:nvSpPr>
          <p:cNvPr id="105574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4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4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4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4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5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5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5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确定目标市场和用户需求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57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制定产品设计和开发计划</a:t>
            </a:r>
            <a:endParaRPr dirty="0" sz="2000" err="1">
              <a:solidFill>
                <a:schemeClr val="tx1">
                  <a:lumMod val="75000"/>
                  <a:lumOff val="25000"/>
                </a:schemeClr>
              </a:solidFill>
              <a:latin typeface="+mn-ea"/>
              <a:ea typeface="+mn-ea"/>
              <a:cs typeface="+mn-ea"/>
              <a:sym typeface="+mn-lt"/>
            </a:endParaRPr>
          </a:p>
        </p:txBody>
      </p:sp>
      <p:sp>
        <p:nvSpPr>
          <p:cNvPr id="105576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6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6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576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6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7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7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7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7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评估产品设计和开发的成果</a:t>
            </a:r>
            <a:endParaRPr dirty="0" sz="2000" err="1">
              <a:solidFill>
                <a:schemeClr val="tx1">
                  <a:lumMod val="75000"/>
                  <a:lumOff val="25000"/>
                </a:schemeClr>
              </a:solidFill>
              <a:latin typeface="+mn-ea"/>
              <a:ea typeface="+mn-ea"/>
              <a:cs typeface="+mn-ea"/>
              <a:sym typeface="+mn-lt"/>
            </a:endParaRPr>
          </a:p>
        </p:txBody>
      </p:sp>
      <p:sp>
        <p:nvSpPr>
          <p:cNvPr id="10557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进行竞品分析和市场趋势研究</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64" name="标题 2"/>
          <p:cNvSpPr>
            <a:spLocks noGrp="1"/>
          </p:cNvSpPr>
          <p:nvPr>
            <p:ph type="title" idx="44"/>
          </p:nvPr>
        </p:nvSpPr>
        <p:spPr/>
        <p:txBody>
          <a:bodyPr/>
          <a:p>
            <a:r>
              <a:rPr altLang="en-US" lang="zh-CN"/>
              <a:t>应用于市场定位和营销策略制定</a:t>
            </a:r>
            <a:endParaRPr altLang="en-US" lang="zh-CN"/>
          </a:p>
        </p:txBody>
      </p:sp>
      <p:cxnSp>
        <p:nvCxnSpPr>
          <p:cNvPr id="3145743" name="直接连接符 29"/>
          <p:cNvCxnSpPr>
            <a:cxnSpLocks/>
          </p:cNvCxnSpPr>
          <p:nvPr>
            <p:custDataLst>
              <p:tags r:id="rId1"/>
            </p:custDataLst>
          </p:nvPr>
        </p:nvCxnSpPr>
        <p:spPr>
          <a:xfrm flipV="1">
            <a:off x="2542058" y="2220362"/>
            <a:ext cx="7097390" cy="83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6066" name="标题"/>
          <p:cNvSpPr txBox="1"/>
          <p:nvPr>
            <p:custDataLst>
              <p:tags r:id="rId2"/>
            </p:custDataLst>
          </p:nvPr>
        </p:nvSpPr>
        <p:spPr>
          <a:xfrm>
            <a:off x="2771897" y="1490400"/>
            <a:ext cx="6872688" cy="367228"/>
          </a:xfrm>
          <a:prstGeom prst="rect"/>
          <a:noFill/>
        </p:spPr>
        <p:txBody>
          <a:bodyPr anchor="b" bIns="0" lIns="0" rIns="0" rtlCol="0" tIns="0" wrap="square">
            <a:normAutofit fontScale="65556"/>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确定目标市场：通过市场调研，了解目标市场的需求、竞争状况和消费者行为，为产品或服务定位提供依据。</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6068" name="正文"/>
          <p:cNvSpPr txBox="1"/>
          <p:nvPr>
            <p:custDataLst>
              <p:tags r:id="rId3"/>
            </p:custDataLst>
          </p:nvPr>
        </p:nvSpPr>
        <p:spPr>
          <a:xfrm>
            <a:off x="2772539" y="1864690"/>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cxnSp>
        <p:nvCxnSpPr>
          <p:cNvPr id="3145745" name="直接连接符 19"/>
          <p:cNvCxnSpPr>
            <a:cxnSpLocks/>
          </p:cNvCxnSpPr>
          <p:nvPr>
            <p:custDataLst>
              <p:tags r:id="rId4"/>
            </p:custDataLst>
          </p:nvPr>
        </p:nvCxnSpPr>
        <p:spPr>
          <a:xfrm flipV="1">
            <a:off x="2542058" y="3015167"/>
            <a:ext cx="7097390" cy="83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6070" name="标题"/>
          <p:cNvSpPr txBox="1"/>
          <p:nvPr>
            <p:custDataLst>
              <p:tags r:id="rId5"/>
            </p:custDataLst>
          </p:nvPr>
        </p:nvSpPr>
        <p:spPr>
          <a:xfrm>
            <a:off x="2771897" y="2285205"/>
            <a:ext cx="6872688" cy="367228"/>
          </a:xfrm>
          <a:prstGeom prst="rect"/>
          <a:noFill/>
        </p:spPr>
        <p:txBody>
          <a:bodyPr anchor="b" bIns="0" lIns="0" rIns="0" rtlCol="0" tIns="0" wrap="square">
            <a:normAutofit fontScale="65556"/>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差异化定位：根据市场调研结果，将产品或服务与竞争对手区分开来，形成独特的卖点。</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6072" name="正文"/>
          <p:cNvSpPr txBox="1"/>
          <p:nvPr>
            <p:custDataLst>
              <p:tags r:id="rId6"/>
            </p:custDataLst>
          </p:nvPr>
        </p:nvSpPr>
        <p:spPr>
          <a:xfrm>
            <a:off x="2772539" y="2659495"/>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cxnSp>
        <p:nvCxnSpPr>
          <p:cNvPr id="3145747" name="直接连接符 23"/>
          <p:cNvCxnSpPr>
            <a:cxnSpLocks/>
          </p:cNvCxnSpPr>
          <p:nvPr>
            <p:custDataLst>
              <p:tags r:id="rId7"/>
            </p:custDataLst>
          </p:nvPr>
        </p:nvCxnSpPr>
        <p:spPr>
          <a:xfrm flipV="1">
            <a:off x="2542058" y="3833727"/>
            <a:ext cx="7097390" cy="83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6074" name="标题"/>
          <p:cNvSpPr txBox="1"/>
          <p:nvPr>
            <p:custDataLst>
              <p:tags r:id="rId8"/>
            </p:custDataLst>
          </p:nvPr>
        </p:nvSpPr>
        <p:spPr>
          <a:xfrm>
            <a:off x="2771897" y="3103764"/>
            <a:ext cx="6872688" cy="367228"/>
          </a:xfrm>
          <a:prstGeom prst="rect"/>
          <a:noFill/>
        </p:spPr>
        <p:txBody>
          <a:bodyPr anchor="b" bIns="0" lIns="0" rIns="0" rtlCol="0" tIns="0" wrap="square">
            <a:normAutofit fontScale="65556"/>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目标消费者定位：确定产品或服务的目标消费者群体，根据其需求和特点进行有针对性的营销。  应用于营销策略制定</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6076" name="正文"/>
          <p:cNvSpPr txBox="1"/>
          <p:nvPr>
            <p:custDataLst>
              <p:tags r:id="rId9"/>
            </p:custDataLst>
          </p:nvPr>
        </p:nvSpPr>
        <p:spPr>
          <a:xfrm>
            <a:off x="2772539" y="3478054"/>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应用于营销策略制定</a:t>
            </a:r>
            <a:endParaRPr altLang="en-US" dirty="0" sz="1200" lang="zh-CN" spc="150">
              <a:solidFill>
                <a:schemeClr val="tx1">
                  <a:lumMod val="85000"/>
                  <a:lumOff val="15000"/>
                </a:schemeClr>
              </a:solidFill>
              <a:latin typeface="+mn-ea"/>
              <a:sym typeface="+mn-ea"/>
            </a:endParaRPr>
          </a:p>
        </p:txBody>
      </p:sp>
      <p:cxnSp>
        <p:nvCxnSpPr>
          <p:cNvPr id="3145749" name="直接连接符 26"/>
          <p:cNvCxnSpPr>
            <a:cxnSpLocks/>
          </p:cNvCxnSpPr>
          <p:nvPr>
            <p:custDataLst>
              <p:tags r:id="rId10"/>
            </p:custDataLst>
          </p:nvPr>
        </p:nvCxnSpPr>
        <p:spPr>
          <a:xfrm flipV="1">
            <a:off x="2542058" y="4652286"/>
            <a:ext cx="7097390" cy="83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6078" name="标题"/>
          <p:cNvSpPr txBox="1"/>
          <p:nvPr>
            <p:custDataLst>
              <p:tags r:id="rId11"/>
            </p:custDataLst>
          </p:nvPr>
        </p:nvSpPr>
        <p:spPr>
          <a:xfrm>
            <a:off x="2771897" y="3922324"/>
            <a:ext cx="6872688" cy="367228"/>
          </a:xfrm>
          <a:prstGeom prst="rect"/>
          <a:noFill/>
        </p:spPr>
        <p:txBody>
          <a:bodyPr anchor="b" bIns="0" lIns="0" rIns="0" rtlCol="0" tIns="0" wrap="square">
            <a:normAutofit fontScale="65556"/>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营销策略的制定：基于市场调研结果，制定相应的营销策略，包括产品定价、渠道选择、促销活动等。</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6080" name="正文"/>
          <p:cNvSpPr txBox="1"/>
          <p:nvPr>
            <p:custDataLst>
              <p:tags r:id="rId12"/>
            </p:custDataLst>
          </p:nvPr>
        </p:nvSpPr>
        <p:spPr>
          <a:xfrm>
            <a:off x="2772539" y="4296614"/>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cxnSp>
        <p:nvCxnSpPr>
          <p:cNvPr id="3145751" name="直接连接符 37"/>
          <p:cNvCxnSpPr>
            <a:cxnSpLocks/>
          </p:cNvCxnSpPr>
          <p:nvPr>
            <p:custDataLst>
              <p:tags r:id="rId13"/>
            </p:custDataLst>
          </p:nvPr>
        </p:nvCxnSpPr>
        <p:spPr>
          <a:xfrm flipV="1">
            <a:off x="2542058" y="5447091"/>
            <a:ext cx="7097390" cy="83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6082" name="标题"/>
          <p:cNvSpPr txBox="1"/>
          <p:nvPr>
            <p:custDataLst>
              <p:tags r:id="rId14"/>
            </p:custDataLst>
          </p:nvPr>
        </p:nvSpPr>
        <p:spPr>
          <a:xfrm>
            <a:off x="2771897" y="4717129"/>
            <a:ext cx="6872688" cy="367228"/>
          </a:xfrm>
          <a:prstGeom prst="rect"/>
          <a:noFill/>
        </p:spPr>
        <p:txBody>
          <a:bodyPr anchor="b" bIns="0" lIns="0" rIns="0" rtlCol="0" tIns="0" wrap="square">
            <a:normAutofit fontScale="65556"/>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营销策略的调整：根据市场变化和消费者需求的变化，及时调整营销策略，保持与市场的同步。</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6084" name="正文"/>
          <p:cNvSpPr txBox="1"/>
          <p:nvPr>
            <p:custDataLst>
              <p:tags r:id="rId15"/>
            </p:custDataLst>
          </p:nvPr>
        </p:nvSpPr>
        <p:spPr>
          <a:xfrm>
            <a:off x="2772539" y="5091419"/>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sp>
        <p:nvSpPr>
          <p:cNvPr id="1056086" name="标题"/>
          <p:cNvSpPr txBox="1"/>
          <p:nvPr>
            <p:custDataLst>
              <p:tags r:id="rId16"/>
            </p:custDataLst>
          </p:nvPr>
        </p:nvSpPr>
        <p:spPr>
          <a:xfrm>
            <a:off x="2771897" y="5511933"/>
            <a:ext cx="6872688" cy="367228"/>
          </a:xfrm>
          <a:prstGeom prst="rect"/>
          <a:noFill/>
        </p:spPr>
        <p:txBody>
          <a:bodyPr anchor="b" bIns="0" lIns="0" rIns="0" rtlCol="0" tIns="0" wrap="square">
            <a:normAutofit fontScale="65556"/>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营销效果的评估：通过市场调研的数据分析，评估营销策略的有效性，为未来的营销活动提供参考。</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6088" name="正文"/>
          <p:cNvSpPr txBox="1"/>
          <p:nvPr>
            <p:custDataLst>
              <p:tags r:id="rId17"/>
            </p:custDataLst>
          </p:nvPr>
        </p:nvSpPr>
        <p:spPr>
          <a:xfrm>
            <a:off x="2772539" y="5886224"/>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374" name="标题 2"/>
          <p:cNvSpPr>
            <a:spLocks noGrp="1"/>
          </p:cNvSpPr>
          <p:nvPr>
            <p:ph type="title" idx="44"/>
          </p:nvPr>
        </p:nvSpPr>
        <p:spPr/>
        <p:txBody>
          <a:bodyPr/>
          <a:p>
            <a:r>
              <a:rPr altLang="en-US" lang="zh-CN"/>
              <a:t>应用于企业战略规划和决策制定</a:t>
            </a:r>
            <a:endParaRPr altLang="en-US" lang="zh-CN"/>
          </a:p>
        </p:txBody>
      </p:sp>
      <p:sp>
        <p:nvSpPr>
          <p:cNvPr id="105637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37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38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38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确定目标市场和定位</a:t>
            </a:r>
            <a:endParaRPr altLang="zh-CN" dirty="0" lang="en-US">
              <a:solidFill>
                <a:schemeClr val="dk1">
                  <a:lumMod val="80000"/>
                  <a:lumOff val="20000"/>
                </a:schemeClr>
              </a:solidFill>
              <a:latin typeface="+mn-ea"/>
              <a:sym typeface="+mn-ea"/>
            </a:endParaRPr>
          </a:p>
        </p:txBody>
      </p:sp>
      <p:sp>
        <p:nvSpPr>
          <p:cNvPr id="105638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38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38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39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了解市场需求和竞争态势</a:t>
            </a:r>
            <a:endParaRPr altLang="en-US" dirty="0" lang="zh-CN">
              <a:solidFill>
                <a:schemeClr val="dk1">
                  <a:lumMod val="80000"/>
                  <a:lumOff val="20000"/>
                </a:schemeClr>
              </a:solidFill>
              <a:latin typeface="+mn-ea"/>
              <a:sym typeface="+mn-ea"/>
            </a:endParaRPr>
          </a:p>
        </p:txBody>
      </p:sp>
      <p:sp>
        <p:nvSpPr>
          <p:cNvPr id="105639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39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39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39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评估市场潜力和机会</a:t>
            </a:r>
            <a:endParaRPr altLang="en-US" dirty="0" lang="zh-CN">
              <a:solidFill>
                <a:schemeClr val="dk1">
                  <a:lumMod val="80000"/>
                  <a:lumOff val="20000"/>
                </a:schemeClr>
              </a:solidFill>
              <a:latin typeface="+mn-ea"/>
              <a:sym typeface="+mn-ea"/>
            </a:endParaRPr>
          </a:p>
        </p:txBody>
      </p:sp>
      <p:sp>
        <p:nvSpPr>
          <p:cNvPr id="105640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0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0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0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为产品开发和营销策略提供依据</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692" name="标题 2"/>
          <p:cNvSpPr>
            <a:spLocks noGrp="1"/>
          </p:cNvSpPr>
          <p:nvPr>
            <p:ph type="title" idx="44"/>
          </p:nvPr>
        </p:nvSpPr>
        <p:spPr/>
        <p:txBody>
          <a:bodyPr/>
          <a:p>
            <a:r>
              <a:rPr altLang="en-US" lang="zh-CN"/>
              <a:t>应用于行业分析和趋势预测</a:t>
            </a:r>
            <a:endParaRPr altLang="en-US" lang="zh-CN"/>
          </a:p>
        </p:txBody>
      </p:sp>
      <p:sp>
        <p:nvSpPr>
          <p:cNvPr id="105669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行业分析：了解市场规模、竞争格局、消费者需求等，为制定营销策略提供依据</a:t>
            </a:r>
            <a:endParaRPr altLang="en-US" dirty="0" sz="1200" lang="zh-CN" spc="150">
              <a:solidFill>
                <a:schemeClr val="tx1">
                  <a:lumMod val="65000"/>
                  <a:lumOff val="35000"/>
                </a:schemeClr>
              </a:solidFill>
              <a:latin typeface="+mn-ea"/>
              <a:sym typeface="+mn-ea"/>
            </a:endParaRPr>
          </a:p>
        </p:txBody>
      </p:sp>
      <p:sp>
        <p:nvSpPr>
          <p:cNvPr id="105669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趋势预测：通过数据分析，预测市场未来发展趋势，为企业决策提供支持</a:t>
            </a:r>
            <a:endParaRPr altLang="en-US" dirty="0" sz="1200" lang="zh-CN" spc="150">
              <a:solidFill>
                <a:schemeClr val="tx1">
                  <a:lumMod val="65000"/>
                  <a:lumOff val="35000"/>
                </a:schemeClr>
              </a:solidFill>
              <a:latin typeface="+mn-ea"/>
              <a:sym typeface="+mn-ea"/>
            </a:endParaRPr>
          </a:p>
        </p:txBody>
      </p:sp>
      <p:sp>
        <p:nvSpPr>
          <p:cNvPr id="105669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竞争对手分析：了解竞争对手的产品特点、市场份额、营销策略等，为企业制定竞争策略提供参考</a:t>
            </a:r>
            <a:endParaRPr altLang="en-US" dirty="0" sz="1200" lang="zh-CN" spc="150">
              <a:solidFill>
                <a:schemeClr val="tx1">
                  <a:lumMod val="65000"/>
                  <a:lumOff val="35000"/>
                </a:schemeClr>
              </a:solidFill>
              <a:latin typeface="+mn-ea"/>
              <a:sym typeface="+mn-ea"/>
            </a:endParaRPr>
          </a:p>
        </p:txBody>
      </p:sp>
      <p:sp>
        <p:nvSpPr>
          <p:cNvPr id="105670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消费者行为分析：了解消费者的购买偏好、消费习惯、需求特点等，为产品设计和营销策略提供指导</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6986" name="标题 1"/>
          <p:cNvSpPr>
            <a:spLocks noGrp="1"/>
          </p:cNvSpPr>
          <p:nvPr>
            <p:ph type="title" idx="2"/>
            <p:custDataLst>
              <p:tags r:id="rId1"/>
            </p:custDataLst>
          </p:nvPr>
        </p:nvSpPr>
        <p:spPr/>
        <p:txBody>
          <a:bodyPr/>
          <a:p>
            <a:r>
              <a:rPr altLang="en-US" lang="zh-CN"/>
              <a:t>市场调研的注意事项</a:t>
            </a:r>
            <a:endParaRPr altLang="en-US" lang="zh-CN"/>
          </a:p>
        </p:txBody>
      </p:sp>
      <p:sp>
        <p:nvSpPr>
          <p:cNvPr id="1056988"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726" name="标题 2"/>
          <p:cNvSpPr>
            <a:spLocks noGrp="1"/>
          </p:cNvSpPr>
          <p:nvPr>
            <p:ph type="title" idx="44"/>
          </p:nvPr>
        </p:nvSpPr>
        <p:spPr/>
        <p:txBody>
          <a:bodyPr/>
          <a:p>
            <a:r>
              <a:rPr altLang="en-US" lang="zh-CN"/>
              <a:t>确保数据来源可靠性和准确性</a:t>
            </a:r>
            <a:endParaRPr altLang="en-US" lang="zh-CN"/>
          </a:p>
        </p:txBody>
      </p:sp>
      <p:sp>
        <p:nvSpPr>
          <p:cNvPr id="105772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773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73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选择权威、专业的数据来源渠道</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773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773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73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对数据进行核实和校验，确保数据准确性</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774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774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考虑数据的时效性和更新频率</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774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74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774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775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遵循行业标准和规范，提高数据质量</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036" name="标题 2"/>
          <p:cNvSpPr>
            <a:spLocks noGrp="1"/>
          </p:cNvSpPr>
          <p:nvPr>
            <p:ph type="title" idx="44"/>
          </p:nvPr>
        </p:nvSpPr>
        <p:spPr/>
        <p:txBody>
          <a:bodyPr/>
          <a:p>
            <a:r>
              <a:rPr altLang="en-US" lang="zh-CN"/>
              <a:t>遵循相关法律法规和伦理规范</a:t>
            </a:r>
            <a:endParaRPr altLang="en-US" lang="zh-CN"/>
          </a:p>
        </p:txBody>
      </p:sp>
      <p:sp>
        <p:nvSpPr>
          <p:cNvPr id="105803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遵守国家法律法规：确保市场调研活动符合国家法律法规的要求，避免违法行为。</a:t>
            </a:r>
            <a:endParaRPr altLang="en-US" dirty="0" sz="1200" lang="zh-CN" spc="150">
              <a:solidFill>
                <a:schemeClr val="tx1">
                  <a:lumMod val="65000"/>
                  <a:lumOff val="35000"/>
                </a:schemeClr>
              </a:solidFill>
              <a:latin typeface="+mn-ea"/>
              <a:sym typeface="+mn-ea"/>
            </a:endParaRPr>
          </a:p>
        </p:txBody>
      </p:sp>
      <p:sp>
        <p:nvSpPr>
          <p:cNvPr id="105804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尊重个人隐私：在调研过程中，要尊重被调查者的隐私权，不泄露个人敏感信息。</a:t>
            </a:r>
            <a:endParaRPr altLang="en-US" dirty="0" sz="1200" lang="zh-CN" spc="150">
              <a:solidFill>
                <a:schemeClr val="tx1">
                  <a:lumMod val="65000"/>
                  <a:lumOff val="35000"/>
                </a:schemeClr>
              </a:solidFill>
              <a:latin typeface="+mn-ea"/>
              <a:sym typeface="+mn-ea"/>
            </a:endParaRPr>
          </a:p>
        </p:txBody>
      </p:sp>
      <p:sp>
        <p:nvSpPr>
          <p:cNvPr id="105804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保护商业机密：对于涉及商业机密的调研数据，要采取保密措施，防止泄露。</a:t>
            </a:r>
            <a:endParaRPr altLang="en-US" dirty="0" sz="1200" lang="zh-CN" spc="150">
              <a:solidFill>
                <a:schemeClr val="tx1">
                  <a:lumMod val="65000"/>
                  <a:lumOff val="35000"/>
                </a:schemeClr>
              </a:solidFill>
              <a:latin typeface="+mn-ea"/>
              <a:sym typeface="+mn-ea"/>
            </a:endParaRPr>
          </a:p>
        </p:txBody>
      </p:sp>
      <p:sp>
        <p:nvSpPr>
          <p:cNvPr id="105804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遵守伦理规范：在调研过程中，要遵守伦理规范，不进行欺骗性或诱导性的调查。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330" name="标题 2"/>
          <p:cNvSpPr>
            <a:spLocks noGrp="1"/>
          </p:cNvSpPr>
          <p:nvPr>
            <p:ph type="title" idx="44"/>
          </p:nvPr>
        </p:nvSpPr>
        <p:spPr/>
        <p:txBody>
          <a:bodyPr/>
          <a:p>
            <a:r>
              <a:rPr altLang="en-US" lang="zh-CN"/>
              <a:t>保护被调研者的隐私和权益</a:t>
            </a:r>
            <a:endParaRPr altLang="en-US" lang="zh-CN"/>
          </a:p>
        </p:txBody>
      </p:sp>
      <p:sp>
        <p:nvSpPr>
          <p:cNvPr id="105833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833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833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33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34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遵守相关法律法规和伦理规范</a:t>
            </a:r>
            <a:endParaRPr altLang="en-US" dirty="0" sz="1200" lang="zh-CN" spc="150">
              <a:solidFill>
                <a:srgbClr val="FFFFFF"/>
              </a:solidFill>
              <a:latin typeface="+mn-ea"/>
              <a:sym typeface="+mn-ea"/>
            </a:endParaRPr>
          </a:p>
        </p:txBody>
      </p:sp>
      <p:sp>
        <p:nvSpPr>
          <p:cNvPr id="105834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34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34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确保调研数据的保密性和安全性</a:t>
            </a:r>
            <a:endParaRPr altLang="en-US" dirty="0" sz="1200" lang="zh-CN" spc="150">
              <a:solidFill>
                <a:schemeClr val="tx1">
                  <a:lumMod val="65000"/>
                  <a:lumOff val="35000"/>
                </a:schemeClr>
              </a:solidFill>
              <a:latin typeface="+mn-ea"/>
              <a:sym typeface="+mn-ea"/>
            </a:endParaRPr>
          </a:p>
        </p:txBody>
      </p:sp>
      <p:sp>
        <p:nvSpPr>
          <p:cNvPr id="105834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35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35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尊重被调研者的意愿和隐私</a:t>
            </a:r>
            <a:endParaRPr altLang="en-US" dirty="0" sz="1200" lang="zh-CN" spc="150">
              <a:solidFill>
                <a:srgbClr val="FFFFFF"/>
              </a:solidFill>
              <a:latin typeface="+mn-ea"/>
              <a:sym typeface="+mn-ea"/>
            </a:endParaRPr>
          </a:p>
        </p:txBody>
      </p:sp>
      <p:sp>
        <p:nvSpPr>
          <p:cNvPr id="105835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35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35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明确告知被调研者调研目的和内容</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644" name="标题 2"/>
          <p:cNvSpPr>
            <a:spLocks noGrp="1"/>
          </p:cNvSpPr>
          <p:nvPr>
            <p:ph type="title" idx="44"/>
          </p:nvPr>
        </p:nvSpPr>
        <p:spPr/>
        <p:txBody>
          <a:bodyPr/>
          <a:p>
            <a:r>
              <a:rPr altLang="en-US" lang="zh-CN"/>
              <a:t>及时整理和分析调研结果，避免信息过时</a:t>
            </a:r>
            <a:endParaRPr altLang="en-US" lang="zh-CN"/>
          </a:p>
        </p:txBody>
      </p:sp>
      <p:sp>
        <p:nvSpPr>
          <p:cNvPr id="105864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864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及时整理调研数据：在调研结束后，应尽快对收集到的数据进行整理和分析，以便及时了解市场动态和趋势。</a:t>
            </a:r>
            <a:endParaRPr altLang="en-US" dirty="0" lang="zh-CN" spc="150">
              <a:solidFill>
                <a:schemeClr val="tx1">
                  <a:lumMod val="75000"/>
                  <a:lumOff val="25000"/>
                </a:schemeClr>
              </a:solidFill>
              <a:latin typeface="+mn-ea"/>
              <a:sym typeface="+mn-ea"/>
            </a:endParaRPr>
          </a:p>
        </p:txBody>
      </p:sp>
      <p:sp>
        <p:nvSpPr>
          <p:cNvPr id="105865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865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865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避免信息过时：市场调研的结果具有一定的时效性，如果不能及时整理和分析，可能会导致信息过时，影响决策的准确性。</a:t>
            </a:r>
            <a:endParaRPr altLang="en-US" dirty="0" sz="2000" lang="zh-CN" spc="150">
              <a:solidFill>
                <a:schemeClr val="tx1">
                  <a:lumMod val="75000"/>
                  <a:lumOff val="25000"/>
                </a:schemeClr>
              </a:solidFill>
              <a:latin typeface="+mn-ea"/>
              <a:sym typeface="+mn-ea"/>
            </a:endParaRPr>
          </a:p>
        </p:txBody>
      </p:sp>
      <p:sp>
        <p:nvSpPr>
          <p:cNvPr id="105865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865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866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建立有效的信息管理系统：通过建立有效的信息管理系统，可以实现对市场调研数据的及时更新和整理，确保信息的时效性和准确性。</a:t>
            </a:r>
            <a:endParaRPr altLang="en-US" dirty="0" sz="2000" lang="zh-CN" spc="150">
              <a:solidFill>
                <a:schemeClr val="tx1">
                  <a:lumMod val="75000"/>
                  <a:lumOff val="25000"/>
                </a:schemeClr>
              </a:solidFill>
              <a:latin typeface="+mn-ea"/>
              <a:sym typeface="+mn-ea"/>
            </a:endParaRPr>
          </a:p>
        </p:txBody>
      </p:sp>
      <p:sp>
        <p:nvSpPr>
          <p:cNvPr id="105866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866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866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定期进行市场调研：为了确保信息的时效性，应定期进行市场调研，以便及时了解市场动态和趋势，为决策提供准确的数据支持。</a:t>
            </a:r>
            <a:endParaRPr altLang="en-US" dirty="0" sz="2000" lang="zh-CN" spc="150">
              <a:solidFill>
                <a:schemeClr val="tx1">
                  <a:lumMod val="75000"/>
                  <a:lumOff val="25000"/>
                </a:schemeClr>
              </a:solidFill>
              <a:latin typeface="+mn-ea"/>
              <a:sym typeface="+mn-ea"/>
            </a:endParaRPr>
          </a:p>
        </p:txBody>
      </p:sp>
      <p:sp>
        <p:nvSpPr>
          <p:cNvPr id="105866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8954" name="标题 1"/>
          <p:cNvSpPr>
            <a:spLocks noGrp="1"/>
          </p:cNvSpPr>
          <p:nvPr>
            <p:ph type="title" idx="2"/>
            <p:custDataLst>
              <p:tags r:id="rId1"/>
            </p:custDataLst>
          </p:nvPr>
        </p:nvSpPr>
        <p:spPr/>
        <p:txBody>
          <a:bodyPr/>
          <a:p>
            <a:r>
              <a:rPr altLang="en-US" lang="zh-CN"/>
              <a:t>市场调研的未来发展趋势</a:t>
            </a:r>
            <a:endParaRPr altLang="en-US" lang="zh-CN"/>
          </a:p>
        </p:txBody>
      </p:sp>
      <p:sp>
        <p:nvSpPr>
          <p:cNvPr id="1058956"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694" name="标题 2"/>
          <p:cNvSpPr>
            <a:spLocks noGrp="1"/>
          </p:cNvSpPr>
          <p:nvPr>
            <p:ph type="title" idx="44"/>
          </p:nvPr>
        </p:nvSpPr>
        <p:spPr/>
        <p:txBody>
          <a:bodyPr/>
          <a:p>
            <a:r>
              <a:rPr altLang="en-US" lang="zh-CN"/>
              <a:t>数字化和智能化趋势</a:t>
            </a:r>
            <a:endParaRPr altLang="en-US" lang="zh-CN"/>
          </a:p>
        </p:txBody>
      </p:sp>
      <p:sp>
        <p:nvSpPr>
          <p:cNvPr id="105969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969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970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970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970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970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970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971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97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数字化趋势：利用大数据、云计算等技术提高市场调研效率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97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未来展望：数字化和智能化趋势将推动市场调研行业持续发展</a:t>
            </a:r>
            <a:endParaRPr dirty="0" sz="2000" err="1">
              <a:solidFill>
                <a:schemeClr val="tx1">
                  <a:lumMod val="75000"/>
                  <a:lumOff val="25000"/>
                </a:schemeClr>
              </a:solidFill>
              <a:latin typeface="+mn-ea"/>
              <a:ea typeface="+mn-ea"/>
              <a:cs typeface="+mn-ea"/>
              <a:sym typeface="+mn-lt"/>
            </a:endParaRPr>
          </a:p>
        </p:txBody>
      </p:sp>
      <p:sp>
        <p:nvSpPr>
          <p:cNvPr id="105971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971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972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972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972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972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972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973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97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应对挑战：企业需要不断适应新技术，提高市场调研的准确性和时效性</a:t>
            </a:r>
            <a:endParaRPr dirty="0" sz="2000" err="1">
              <a:solidFill>
                <a:schemeClr val="tx1">
                  <a:lumMod val="75000"/>
                  <a:lumOff val="25000"/>
                </a:schemeClr>
              </a:solidFill>
              <a:latin typeface="+mn-ea"/>
              <a:ea typeface="+mn-ea"/>
              <a:cs typeface="+mn-ea"/>
              <a:sym typeface="+mn-lt"/>
            </a:endParaRPr>
          </a:p>
        </p:txBody>
      </p:sp>
      <p:sp>
        <p:nvSpPr>
          <p:cNvPr id="10597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智能化趋势：运用人工智能、机器学习等技术实现自动化市场调研</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60020" name="标题 2"/>
          <p:cNvSpPr>
            <a:spLocks noGrp="1"/>
          </p:cNvSpPr>
          <p:nvPr>
            <p:ph type="title" idx="44"/>
          </p:nvPr>
        </p:nvSpPr>
        <p:spPr/>
        <p:txBody>
          <a:bodyPr/>
          <a:p>
            <a:r>
              <a:rPr altLang="en-US" lang="zh-CN"/>
              <a:t>个性化和定制化趋势</a:t>
            </a:r>
            <a:endParaRPr altLang="en-US" lang="zh-CN"/>
          </a:p>
        </p:txBody>
      </p:sp>
      <p:sp>
        <p:nvSpPr>
          <p:cNvPr id="1060022" name="Freeform 21"/>
          <p:cNvSpPr>
            <a:spLocks noChangeArrowheads="1"/>
          </p:cNvSpPr>
          <p:nvPr>
            <p:custDataLst>
              <p:tags r:id="rId1"/>
            </p:custDataLst>
          </p:nvPr>
        </p:nvSpPr>
        <p:spPr bwMode="auto">
          <a:xfrm>
            <a:off x="608400" y="1894045"/>
            <a:ext cx="2149867" cy="1823393"/>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60024" name="Freeform 22"/>
          <p:cNvSpPr>
            <a:spLocks noChangeArrowheads="1"/>
          </p:cNvSpPr>
          <p:nvPr>
            <p:custDataLst>
              <p:tags r:id="rId2"/>
            </p:custDataLst>
          </p:nvPr>
        </p:nvSpPr>
        <p:spPr bwMode="auto">
          <a:xfrm>
            <a:off x="608400" y="2978074"/>
            <a:ext cx="2149867" cy="1828087"/>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60026" name="Freeform 26"/>
          <p:cNvSpPr>
            <a:spLocks noChangeArrowheads="1"/>
          </p:cNvSpPr>
          <p:nvPr>
            <p:custDataLst>
              <p:tags r:id="rId3"/>
            </p:custDataLst>
          </p:nvPr>
        </p:nvSpPr>
        <p:spPr bwMode="auto">
          <a:xfrm>
            <a:off x="608400" y="2980614"/>
            <a:ext cx="2149867" cy="736809"/>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60028" name="Freeform 22"/>
          <p:cNvSpPr>
            <a:spLocks noChangeArrowheads="1"/>
          </p:cNvSpPr>
          <p:nvPr>
            <p:custDataLst>
              <p:tags r:id="rId4"/>
            </p:custDataLst>
          </p:nvPr>
        </p:nvSpPr>
        <p:spPr bwMode="auto">
          <a:xfrm>
            <a:off x="608400" y="4067183"/>
            <a:ext cx="2149867" cy="1828087"/>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60030" name="Freeform 27"/>
          <p:cNvSpPr>
            <a:spLocks noChangeArrowheads="1"/>
          </p:cNvSpPr>
          <p:nvPr>
            <p:custDataLst>
              <p:tags r:id="rId5"/>
            </p:custDataLst>
          </p:nvPr>
        </p:nvSpPr>
        <p:spPr bwMode="auto">
          <a:xfrm>
            <a:off x="608400" y="5155656"/>
            <a:ext cx="2149867" cy="739216"/>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60032" name="Freeform 26"/>
          <p:cNvSpPr>
            <a:spLocks noChangeArrowheads="1"/>
          </p:cNvSpPr>
          <p:nvPr>
            <p:custDataLst>
              <p:tags r:id="rId6"/>
            </p:custDataLst>
          </p:nvPr>
        </p:nvSpPr>
        <p:spPr bwMode="auto">
          <a:xfrm>
            <a:off x="608400" y="4069723"/>
            <a:ext cx="2149867" cy="736809"/>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60034" name="正文"/>
          <p:cNvSpPr txBox="1"/>
          <p:nvPr>
            <p:custDataLst>
              <p:tags r:id="rId7"/>
            </p:custDataLst>
          </p:nvPr>
        </p:nvSpPr>
        <p:spPr>
          <a:xfrm>
            <a:off x="2836787" y="1805773"/>
            <a:ext cx="8741555" cy="838219"/>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消费者需求多样化：消费者对产品的需求越来越多样化，市场调研需要更加关注消费者的个性化需求。</a:t>
            </a:r>
            <a:endParaRPr altLang="en-US" sz="1600" lang="zh-CN" spc="150">
              <a:solidFill>
                <a:schemeClr val="tx1">
                  <a:lumMod val="65000"/>
                  <a:lumOff val="35000"/>
                </a:schemeClr>
              </a:solidFill>
              <a:latin typeface="+mn-ea"/>
            </a:endParaRPr>
          </a:p>
        </p:txBody>
      </p:sp>
      <p:sp>
        <p:nvSpPr>
          <p:cNvPr id="1060036" name="正文"/>
          <p:cNvSpPr txBox="1"/>
          <p:nvPr>
            <p:custDataLst>
              <p:tags r:id="rId8"/>
            </p:custDataLst>
          </p:nvPr>
        </p:nvSpPr>
        <p:spPr>
          <a:xfrm>
            <a:off x="2836787" y="2902503"/>
            <a:ext cx="8741555" cy="838219"/>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定制化服务：企业需要提供更加个性化的产品和服务，以满足消费者的不同需求。市场调研需要更加注重定制化服务的发展趋势。</a:t>
            </a:r>
            <a:endParaRPr altLang="en-US" sz="1600" lang="zh-CN" spc="150">
              <a:solidFill>
                <a:schemeClr val="tx1">
                  <a:lumMod val="65000"/>
                  <a:lumOff val="35000"/>
                </a:schemeClr>
              </a:solidFill>
              <a:latin typeface="+mn-ea"/>
            </a:endParaRPr>
          </a:p>
        </p:txBody>
      </p:sp>
      <p:sp>
        <p:nvSpPr>
          <p:cNvPr id="1060038" name="正文"/>
          <p:cNvSpPr txBox="1"/>
          <p:nvPr>
            <p:custDataLst>
              <p:tags r:id="rId9"/>
            </p:custDataLst>
          </p:nvPr>
        </p:nvSpPr>
        <p:spPr>
          <a:xfrm>
            <a:off x="2836787" y="3999232"/>
            <a:ext cx="8741555" cy="838219"/>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智能化技术应用：智能化技术的应用可以帮助市场调研更加精准地了解消费者的需求和偏好，提高市场调研的效率和准确性。</a:t>
            </a:r>
            <a:endParaRPr altLang="en-US" sz="1600" lang="zh-CN" spc="150">
              <a:solidFill>
                <a:schemeClr val="tx1">
                  <a:lumMod val="65000"/>
                  <a:lumOff val="35000"/>
                </a:schemeClr>
              </a:solidFill>
              <a:latin typeface="+mn-ea"/>
            </a:endParaRPr>
          </a:p>
        </p:txBody>
      </p:sp>
      <p:sp>
        <p:nvSpPr>
          <p:cNvPr id="1060040" name="正文"/>
          <p:cNvSpPr txBox="1"/>
          <p:nvPr>
            <p:custDataLst>
              <p:tags r:id="rId10"/>
            </p:custDataLst>
          </p:nvPr>
        </p:nvSpPr>
        <p:spPr>
          <a:xfrm>
            <a:off x="2836787" y="5095962"/>
            <a:ext cx="8741555" cy="838219"/>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数据驱动决策：数据是市场调研的核心，未来市场调研需要更加注重数据驱动的决策，通过数据分析和挖掘，为企业提供更加精准的市场预测和营销策略。</a:t>
            </a:r>
            <a:endParaRPr altLang="en-US" sz="1600" lang="zh-CN" spc="150">
              <a:solidFill>
                <a:schemeClr val="tx1">
                  <a:lumMod val="65000"/>
                  <a:lumOff val="35000"/>
                </a:schemeClr>
              </a:solidFill>
              <a:latin typeface="+mn-ea"/>
            </a:endParaRPr>
          </a:p>
        </p:txBody>
      </p:sp>
      <p:sp>
        <p:nvSpPr>
          <p:cNvPr id="1060042" name="Freeform 23"/>
          <p:cNvSpPr>
            <a:spLocks noChangeArrowheads="1"/>
          </p:cNvSpPr>
          <p:nvPr>
            <p:custDataLst>
              <p:tags r:id="rId11"/>
            </p:custDataLst>
          </p:nvPr>
        </p:nvSpPr>
        <p:spPr bwMode="auto">
          <a:xfrm>
            <a:off x="608400" y="1871183"/>
            <a:ext cx="2149867" cy="739216"/>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60328" name="标题 2"/>
          <p:cNvSpPr>
            <a:spLocks noGrp="1"/>
          </p:cNvSpPr>
          <p:nvPr>
            <p:ph type="title" idx="44"/>
          </p:nvPr>
        </p:nvSpPr>
        <p:spPr/>
        <p:txBody>
          <a:bodyPr/>
          <a:p>
            <a:r>
              <a:rPr altLang="en-US" lang="zh-CN"/>
              <a:t>跨界合作和共享经济趋势</a:t>
            </a:r>
            <a:endParaRPr altLang="en-US" lang="zh-CN"/>
          </a:p>
        </p:txBody>
      </p:sp>
      <p:sp>
        <p:nvSpPr>
          <p:cNvPr id="106033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33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33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33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33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34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34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34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34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34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35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35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35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35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35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36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36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36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36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跨界合作：不同行业之间的合作，共同探索市场机会</a:t>
            </a:r>
            <a:endParaRPr altLang="en-US" dirty="0" sz="1200" lang="zh-CN" spc="150">
              <a:solidFill>
                <a:schemeClr val="tx1">
                  <a:lumMod val="65000"/>
                  <a:lumOff val="35000"/>
                </a:schemeClr>
              </a:solidFill>
              <a:latin typeface="+mn-ea"/>
              <a:sym typeface="+mn-ea"/>
            </a:endParaRPr>
          </a:p>
        </p:txBody>
      </p:sp>
      <p:sp>
        <p:nvSpPr>
          <p:cNvPr id="106036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定制化服务：根据客户需求，提供个性化、定制化的市场调研服务</a:t>
            </a:r>
            <a:endParaRPr altLang="en-US" dirty="0" sz="1200" lang="zh-CN" spc="150">
              <a:solidFill>
                <a:schemeClr val="tx1">
                  <a:lumMod val="65000"/>
                  <a:lumOff val="35000"/>
                </a:schemeClr>
              </a:solidFill>
              <a:latin typeface="+mn-ea"/>
              <a:sym typeface="+mn-ea"/>
            </a:endParaRPr>
          </a:p>
        </p:txBody>
      </p:sp>
      <p:sp>
        <p:nvSpPr>
          <p:cNvPr id="106037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数字化转型：利用大数据、人工智能等技术提升市场调研的效率和准确性</a:t>
            </a:r>
            <a:endParaRPr altLang="en-US" dirty="0" sz="1200" lang="zh-CN" spc="150">
              <a:solidFill>
                <a:schemeClr val="tx1">
                  <a:lumMod val="65000"/>
                  <a:lumOff val="35000"/>
                </a:schemeClr>
              </a:solidFill>
              <a:latin typeface="+mn-ea"/>
              <a:sym typeface="+mn-ea"/>
            </a:endParaRPr>
          </a:p>
        </p:txBody>
      </p:sp>
      <p:sp>
        <p:nvSpPr>
          <p:cNvPr id="106037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共享经济：资源共享，降低成本，提高效率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60658" name="标题 2"/>
          <p:cNvSpPr>
            <a:spLocks noGrp="1"/>
          </p:cNvSpPr>
          <p:nvPr>
            <p:ph type="title" idx="44"/>
          </p:nvPr>
        </p:nvSpPr>
        <p:spPr/>
        <p:txBody>
          <a:bodyPr/>
          <a:p>
            <a:r>
              <a:rPr altLang="en-US" lang="zh-CN"/>
              <a:t>社会责任和可持续发展趋势</a:t>
            </a:r>
            <a:endParaRPr altLang="en-US" lang="zh-CN"/>
          </a:p>
        </p:txBody>
      </p:sp>
      <p:sp>
        <p:nvSpPr>
          <p:cNvPr id="106066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6066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6066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社会责任：企业应积极履行社会责任，关注环保、公益等方面，提高社会形象和声誉。</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6066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6066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60670" name="TextBox 2"/>
          <p:cNvSpPr txBox="1"/>
          <p:nvPr>
            <p:custDataLst>
              <p:tags r:id="rId6"/>
            </p:custDataLst>
          </p:nvPr>
        </p:nvSpPr>
        <p:spPr>
          <a:xfrm>
            <a:off x="3561327" y="3137508"/>
            <a:ext cx="2278952" cy="1840235"/>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可持续发展：企业应注重可持续发展，通过技术创新、绿色生产等方式，实现经济、社会和环境的协调发展。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6067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6067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60676" name="TextBox 2"/>
          <p:cNvSpPr txBox="1"/>
          <p:nvPr>
            <p:custDataLst>
              <p:tags r:id="rId9"/>
            </p:custDataLst>
          </p:nvPr>
        </p:nvSpPr>
        <p:spPr>
          <a:xfrm>
            <a:off x="6356085" y="3137508"/>
            <a:ext cx="2278952" cy="1840235"/>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未来趋势：随着社会对可持续发展和环保意识的提高，市场调研将更加注重社会责任和可持续发展方面的研究。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6067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6068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6068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挑战与机遇：企业需要面对社会责任和可持续发展方面的挑战，同时也将迎来更多的发展机遇。</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60968" name="标题 3"/>
          <p:cNvSpPr>
            <a:spLocks noGrp="1"/>
          </p:cNvSpPr>
          <p:nvPr>
            <p:ph type="title" idx="2"/>
            <p:custDataLst>
              <p:tags r:id="rId1"/>
            </p:custDataLst>
          </p:nvPr>
        </p:nvSpPr>
        <p:spPr/>
        <p:txBody>
          <a:bodyPr/>
          <a:p>
            <a:r>
              <a:rPr altLang="en-US" lang="zh-CN"/>
              <a:t>感谢您的观看</a:t>
            </a:r>
            <a:endParaRPr altLang="en-US" lang="zh-CN"/>
          </a:p>
        </p:txBody>
      </p:sp>
      <p:sp>
        <p:nvSpPr>
          <p:cNvPr id="1060970"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88.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89.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5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5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2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100_5*l_h_a*1_1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100_5*l_h_f*1_1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3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100_5*l_h_a*1_2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100_5*l_h_f*1_2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4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100_5*l_h_a*1_3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100_5*l_h_f*1_3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5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100_5*l_h_a*1_4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100_5*l_h_f*1_4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6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100_5*l_h_a*1_5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100_5*l_h_f*1_5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100_5*l_h_a*1_6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100_5*l_h_f*1_6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1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91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6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6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103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1036.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2023-12-19T07:46:48Z</dcterms:created>
  <dcterms:modified xsi:type="dcterms:W3CDTF">2023-12-19T07:46:48Z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db78c96b673345898d512dee5e0093e1_21</vt:lpwstr>
  </property>
</Properties>
</file>